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7" r:id="rId3"/>
    <p:sldId id="258" r:id="rId4"/>
    <p:sldId id="259" r:id="rId5"/>
    <p:sldId id="260" r:id="rId6"/>
    <p:sldId id="261" r:id="rId7"/>
    <p:sldId id="262" r:id="rId8"/>
    <p:sldId id="263" r:id="rId9"/>
    <p:sldId id="272" r:id="rId10"/>
    <p:sldId id="267" r:id="rId11"/>
    <p:sldId id="273" r:id="rId12"/>
    <p:sldId id="274" r:id="rId13"/>
    <p:sldId id="275" r:id="rId14"/>
    <p:sldId id="276" r:id="rId15"/>
    <p:sldId id="277" r:id="rId16"/>
    <p:sldId id="264" r:id="rId17"/>
    <p:sldId id="265" r:id="rId18"/>
    <p:sldId id="266" r:id="rId19"/>
  </p:sldIdLst>
  <p:sldSz cx="9144000" cy="5143500" type="screen16x9"/>
  <p:notesSz cx="6858000" cy="9144000"/>
  <p:embeddedFontLst>
    <p:embeddedFont>
      <p:font typeface="Boogaloo" panose="020B0604020202020204" charset="0"/>
      <p:regular r:id="rId21"/>
    </p:embeddedFont>
    <p:embeddedFont>
      <p:font typeface="Caveat" panose="020B0604020202020204" charset="0"/>
      <p:regular r:id="rId22"/>
      <p:bold r:id="rId23"/>
    </p:embeddedFont>
    <p:embeddedFont>
      <p:font typeface="Muli"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8A9A24-8A35-42FE-AF08-08F525C8EFF3}">
  <a:tblStyle styleId="{9D8A9A24-8A35-42FE-AF08-08F525C8EF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4" name="Google Shape;16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89156866df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89156866df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8bcd3a9f69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8bcd3a9f69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3"/>
        <p:cNvGrpSpPr/>
        <p:nvPr/>
      </p:nvGrpSpPr>
      <p:grpSpPr>
        <a:xfrm>
          <a:off x="0" y="0"/>
          <a:ext cx="0" cy="0"/>
          <a:chOff x="0" y="0"/>
          <a:chExt cx="0" cy="0"/>
        </a:xfrm>
      </p:grpSpPr>
      <p:sp>
        <p:nvSpPr>
          <p:cNvPr id="2264" name="Google Shape;2264;g89156866df_0_4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89156866df_0_4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8230602a43_1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8230602a43_1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89156866df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89156866df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230602a43_1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230602a43_1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89156866df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89156866df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89156866df_0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89156866df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115bbebf42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15bbebf42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89156866df_0_2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89156866df_0_2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89156866df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9156866df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58873" y="911683"/>
            <a:ext cx="3230700" cy="15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Font typeface="Boogaloo"/>
              <a:buNone/>
              <a:defRPr sz="5000" b="1">
                <a:latin typeface="Boogaloo"/>
                <a:ea typeface="Boogaloo"/>
                <a:cs typeface="Boogaloo"/>
                <a:sym typeface="Boogalo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211279" y="2470475"/>
            <a:ext cx="2727900" cy="7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Muli"/>
              <a:buNone/>
              <a:defRPr sz="1700">
                <a:solidFill>
                  <a:schemeClr val="dk1"/>
                </a:solidFill>
                <a:latin typeface="Muli"/>
                <a:ea typeface="Muli"/>
                <a:cs typeface="Muli"/>
                <a:sym typeface="Muli"/>
              </a:defRPr>
            </a:lvl1pPr>
            <a:lvl2pPr lvl="1" algn="ctr" rtl="0">
              <a:lnSpc>
                <a:spcPct val="100000"/>
              </a:lnSpc>
              <a:spcBef>
                <a:spcPts val="0"/>
              </a:spcBef>
              <a:spcAft>
                <a:spcPts val="0"/>
              </a:spcAft>
              <a:buSzPts val="2500"/>
              <a:buFont typeface="Muli"/>
              <a:buNone/>
              <a:defRPr sz="2500">
                <a:latin typeface="Muli"/>
                <a:ea typeface="Muli"/>
                <a:cs typeface="Muli"/>
                <a:sym typeface="Muli"/>
              </a:defRPr>
            </a:lvl2pPr>
            <a:lvl3pPr lvl="2" algn="ctr" rtl="0">
              <a:lnSpc>
                <a:spcPct val="100000"/>
              </a:lnSpc>
              <a:spcBef>
                <a:spcPts val="0"/>
              </a:spcBef>
              <a:spcAft>
                <a:spcPts val="0"/>
              </a:spcAft>
              <a:buSzPts val="2500"/>
              <a:buFont typeface="Muli"/>
              <a:buNone/>
              <a:defRPr sz="2500">
                <a:latin typeface="Muli"/>
                <a:ea typeface="Muli"/>
                <a:cs typeface="Muli"/>
                <a:sym typeface="Muli"/>
              </a:defRPr>
            </a:lvl3pPr>
            <a:lvl4pPr lvl="3" algn="ctr" rtl="0">
              <a:lnSpc>
                <a:spcPct val="100000"/>
              </a:lnSpc>
              <a:spcBef>
                <a:spcPts val="0"/>
              </a:spcBef>
              <a:spcAft>
                <a:spcPts val="0"/>
              </a:spcAft>
              <a:buSzPts val="2500"/>
              <a:buFont typeface="Muli"/>
              <a:buNone/>
              <a:defRPr sz="2500">
                <a:latin typeface="Muli"/>
                <a:ea typeface="Muli"/>
                <a:cs typeface="Muli"/>
                <a:sym typeface="Muli"/>
              </a:defRPr>
            </a:lvl4pPr>
            <a:lvl5pPr lvl="4" algn="ctr" rtl="0">
              <a:lnSpc>
                <a:spcPct val="100000"/>
              </a:lnSpc>
              <a:spcBef>
                <a:spcPts val="0"/>
              </a:spcBef>
              <a:spcAft>
                <a:spcPts val="0"/>
              </a:spcAft>
              <a:buSzPts val="2500"/>
              <a:buFont typeface="Muli"/>
              <a:buNone/>
              <a:defRPr sz="2500">
                <a:latin typeface="Muli"/>
                <a:ea typeface="Muli"/>
                <a:cs typeface="Muli"/>
                <a:sym typeface="Muli"/>
              </a:defRPr>
            </a:lvl5pPr>
            <a:lvl6pPr lvl="5" algn="ctr" rtl="0">
              <a:lnSpc>
                <a:spcPct val="100000"/>
              </a:lnSpc>
              <a:spcBef>
                <a:spcPts val="0"/>
              </a:spcBef>
              <a:spcAft>
                <a:spcPts val="0"/>
              </a:spcAft>
              <a:buSzPts val="2500"/>
              <a:buFont typeface="Muli"/>
              <a:buNone/>
              <a:defRPr sz="2500">
                <a:latin typeface="Muli"/>
                <a:ea typeface="Muli"/>
                <a:cs typeface="Muli"/>
                <a:sym typeface="Muli"/>
              </a:defRPr>
            </a:lvl6pPr>
            <a:lvl7pPr lvl="6" algn="ctr" rtl="0">
              <a:lnSpc>
                <a:spcPct val="100000"/>
              </a:lnSpc>
              <a:spcBef>
                <a:spcPts val="0"/>
              </a:spcBef>
              <a:spcAft>
                <a:spcPts val="0"/>
              </a:spcAft>
              <a:buSzPts val="2500"/>
              <a:buFont typeface="Muli"/>
              <a:buNone/>
              <a:defRPr sz="2500">
                <a:latin typeface="Muli"/>
                <a:ea typeface="Muli"/>
                <a:cs typeface="Muli"/>
                <a:sym typeface="Muli"/>
              </a:defRPr>
            </a:lvl7pPr>
            <a:lvl8pPr lvl="7" algn="ctr" rtl="0">
              <a:lnSpc>
                <a:spcPct val="100000"/>
              </a:lnSpc>
              <a:spcBef>
                <a:spcPts val="0"/>
              </a:spcBef>
              <a:spcAft>
                <a:spcPts val="0"/>
              </a:spcAft>
              <a:buSzPts val="2500"/>
              <a:buFont typeface="Muli"/>
              <a:buNone/>
              <a:defRPr sz="2500">
                <a:latin typeface="Muli"/>
                <a:ea typeface="Muli"/>
                <a:cs typeface="Muli"/>
                <a:sym typeface="Muli"/>
              </a:defRPr>
            </a:lvl8pPr>
            <a:lvl9pPr lvl="8" algn="ctr" rtl="0">
              <a:lnSpc>
                <a:spcPct val="100000"/>
              </a:lnSpc>
              <a:spcBef>
                <a:spcPts val="0"/>
              </a:spcBef>
              <a:spcAft>
                <a:spcPts val="0"/>
              </a:spcAft>
              <a:buSzPts val="2500"/>
              <a:buFont typeface="Muli"/>
              <a:buNone/>
              <a:defRPr sz="2500">
                <a:latin typeface="Muli"/>
                <a:ea typeface="Muli"/>
                <a:cs typeface="Muli"/>
                <a:sym typeface="Muli"/>
              </a:defRPr>
            </a:lvl9pPr>
          </a:lstStyle>
          <a:p>
            <a:endParaRPr/>
          </a:p>
        </p:txBody>
      </p:sp>
      <p:sp>
        <p:nvSpPr>
          <p:cNvPr id="11" name="Google Shape;11;p2"/>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994601">
            <a:off x="2597098" y="4824693"/>
            <a:ext cx="84522" cy="7148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994601">
            <a:off x="2006608" y="2187868"/>
            <a:ext cx="84522" cy="7148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994601">
            <a:off x="1711703" y="2358965"/>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994601">
            <a:off x="1373550" y="2500092"/>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994601">
            <a:off x="2493028" y="4610194"/>
            <a:ext cx="56031"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78113" y="4085890"/>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141391">
            <a:off x="7251977" y="1861306"/>
            <a:ext cx="84520"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141391">
            <a:off x="7864764" y="2875924"/>
            <a:ext cx="84520"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8141391">
            <a:off x="7272224" y="2107598"/>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141391">
            <a:off x="7445762" y="1785437"/>
            <a:ext cx="40663" cy="34274"/>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141391">
            <a:off x="8359209" y="2493258"/>
            <a:ext cx="56030"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6938487" y="4664791"/>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189635" y="-102774"/>
            <a:ext cx="9033785" cy="5212137"/>
            <a:chOff x="-189635" y="-116524"/>
            <a:chExt cx="9033785" cy="5212137"/>
          </a:xfrm>
        </p:grpSpPr>
        <p:sp>
          <p:nvSpPr>
            <p:cNvPr id="25" name="Google Shape;25;p2"/>
            <p:cNvSpPr/>
            <p:nvPr/>
          </p:nvSpPr>
          <p:spPr>
            <a:xfrm rot="-159001" flipH="1">
              <a:off x="991741" y="34511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09874">
              <a:off x="7736191" y="-435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572271">
              <a:off x="-80726" y="1087142"/>
              <a:ext cx="1064565" cy="1403349"/>
              <a:chOff x="4308246" y="3238442"/>
              <a:chExt cx="1673600" cy="2206200"/>
            </a:xfrm>
          </p:grpSpPr>
          <p:sp>
            <p:nvSpPr>
              <p:cNvPr id="28" name="Google Shape;28;p2"/>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1550640">
              <a:off x="379500" y="4628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1882907">
              <a:off x="8221030" y="1381433"/>
              <a:ext cx="537260" cy="480691"/>
              <a:chOff x="1949642" y="2454226"/>
              <a:chExt cx="705425" cy="631150"/>
            </a:xfrm>
          </p:grpSpPr>
          <p:sp>
            <p:nvSpPr>
              <p:cNvPr id="33" name="Google Shape;33;p2"/>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1882907" flipH="1">
              <a:off x="783455" y="2559245"/>
              <a:ext cx="537260" cy="480691"/>
              <a:chOff x="1765141" y="3262282"/>
              <a:chExt cx="705425" cy="631150"/>
            </a:xfrm>
          </p:grpSpPr>
          <p:sp>
            <p:nvSpPr>
              <p:cNvPr id="39" name="Google Shape;39;p2"/>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rot="1076189">
              <a:off x="4342386" y="45190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550640">
              <a:off x="1007900" y="807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42659" y="75527"/>
            <a:ext cx="9051492" cy="4677161"/>
            <a:chOff x="50436" y="-319265"/>
            <a:chExt cx="9051492" cy="4677161"/>
          </a:xfrm>
        </p:grpSpPr>
        <p:sp>
          <p:nvSpPr>
            <p:cNvPr id="47" name="Google Shape;47;p2"/>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34333" y="42746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134317" y="2392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50174" y="27289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a:off x="1251177" y="856329"/>
              <a:ext cx="5720049" cy="3501566"/>
              <a:chOff x="1090527" y="1035417"/>
              <a:chExt cx="5720049" cy="3501566"/>
            </a:xfrm>
          </p:grpSpPr>
          <p:sp>
            <p:nvSpPr>
              <p:cNvPr id="60" name="Google Shape;60;p2"/>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905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8040139" y="106597"/>
              <a:ext cx="1061789" cy="629687"/>
              <a:chOff x="4784639" y="1400472"/>
              <a:chExt cx="1061789" cy="629687"/>
            </a:xfrm>
          </p:grpSpPr>
          <p:sp>
            <p:nvSpPr>
              <p:cNvPr id="65" name="Google Shape;65;p2"/>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1543230">
            <a:off x="7638421" y="3906530"/>
            <a:ext cx="537219" cy="480654"/>
            <a:chOff x="1949642" y="2454226"/>
            <a:chExt cx="705425" cy="631150"/>
          </a:xfrm>
        </p:grpSpPr>
        <p:sp>
          <p:nvSpPr>
            <p:cNvPr id="74" name="Google Shape;74;p2"/>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chemeClr val="lt2"/>
        </a:solidFill>
        <a:effectLst/>
      </p:bgPr>
    </p:bg>
    <p:spTree>
      <p:nvGrpSpPr>
        <p:cNvPr id="1" name="Shape 528"/>
        <p:cNvGrpSpPr/>
        <p:nvPr/>
      </p:nvGrpSpPr>
      <p:grpSpPr>
        <a:xfrm>
          <a:off x="0" y="0"/>
          <a:ext cx="0" cy="0"/>
          <a:chOff x="0" y="0"/>
          <a:chExt cx="0" cy="0"/>
        </a:xfrm>
      </p:grpSpPr>
      <p:sp>
        <p:nvSpPr>
          <p:cNvPr id="529" name="Google Shape;529;p13"/>
          <p:cNvSpPr txBox="1">
            <a:spLocks noGrp="1"/>
          </p:cNvSpPr>
          <p:nvPr>
            <p:ph type="title"/>
          </p:nvPr>
        </p:nvSpPr>
        <p:spPr>
          <a:xfrm>
            <a:off x="714150" y="543000"/>
            <a:ext cx="7715700" cy="5169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000"/>
            </a:lvl1pPr>
            <a:lvl2pPr lvl="1" algn="ctr">
              <a:spcBef>
                <a:spcPts val="0"/>
              </a:spcBef>
              <a:spcAft>
                <a:spcPts val="0"/>
              </a:spcAft>
              <a:buNone/>
              <a:defRPr>
                <a:latin typeface="Muli"/>
                <a:ea typeface="Muli"/>
                <a:cs typeface="Muli"/>
                <a:sym typeface="Muli"/>
              </a:defRPr>
            </a:lvl2pPr>
            <a:lvl3pPr lvl="2" algn="ctr">
              <a:spcBef>
                <a:spcPts val="0"/>
              </a:spcBef>
              <a:spcAft>
                <a:spcPts val="0"/>
              </a:spcAft>
              <a:buNone/>
              <a:defRPr>
                <a:latin typeface="Muli"/>
                <a:ea typeface="Muli"/>
                <a:cs typeface="Muli"/>
                <a:sym typeface="Muli"/>
              </a:defRPr>
            </a:lvl3pPr>
            <a:lvl4pPr lvl="3" algn="ctr">
              <a:spcBef>
                <a:spcPts val="0"/>
              </a:spcBef>
              <a:spcAft>
                <a:spcPts val="0"/>
              </a:spcAft>
              <a:buNone/>
              <a:defRPr>
                <a:latin typeface="Muli"/>
                <a:ea typeface="Muli"/>
                <a:cs typeface="Muli"/>
                <a:sym typeface="Muli"/>
              </a:defRPr>
            </a:lvl4pPr>
            <a:lvl5pPr lvl="4" algn="ctr">
              <a:spcBef>
                <a:spcPts val="0"/>
              </a:spcBef>
              <a:spcAft>
                <a:spcPts val="0"/>
              </a:spcAft>
              <a:buNone/>
              <a:defRPr>
                <a:latin typeface="Muli"/>
                <a:ea typeface="Muli"/>
                <a:cs typeface="Muli"/>
                <a:sym typeface="Muli"/>
              </a:defRPr>
            </a:lvl5pPr>
            <a:lvl6pPr lvl="5" algn="ctr">
              <a:spcBef>
                <a:spcPts val="0"/>
              </a:spcBef>
              <a:spcAft>
                <a:spcPts val="0"/>
              </a:spcAft>
              <a:buNone/>
              <a:defRPr>
                <a:latin typeface="Muli"/>
                <a:ea typeface="Muli"/>
                <a:cs typeface="Muli"/>
                <a:sym typeface="Muli"/>
              </a:defRPr>
            </a:lvl6pPr>
            <a:lvl7pPr lvl="6" algn="ctr">
              <a:spcBef>
                <a:spcPts val="0"/>
              </a:spcBef>
              <a:spcAft>
                <a:spcPts val="0"/>
              </a:spcAft>
              <a:buNone/>
              <a:defRPr>
                <a:latin typeface="Muli"/>
                <a:ea typeface="Muli"/>
                <a:cs typeface="Muli"/>
                <a:sym typeface="Muli"/>
              </a:defRPr>
            </a:lvl7pPr>
            <a:lvl8pPr lvl="7" algn="ctr">
              <a:spcBef>
                <a:spcPts val="0"/>
              </a:spcBef>
              <a:spcAft>
                <a:spcPts val="0"/>
              </a:spcAft>
              <a:buNone/>
              <a:defRPr>
                <a:latin typeface="Muli"/>
                <a:ea typeface="Muli"/>
                <a:cs typeface="Muli"/>
                <a:sym typeface="Muli"/>
              </a:defRPr>
            </a:lvl8pPr>
            <a:lvl9pPr lvl="8" algn="ctr">
              <a:spcBef>
                <a:spcPts val="0"/>
              </a:spcBef>
              <a:spcAft>
                <a:spcPts val="0"/>
              </a:spcAft>
              <a:buNone/>
              <a:defRPr>
                <a:latin typeface="Muli"/>
                <a:ea typeface="Muli"/>
                <a:cs typeface="Muli"/>
                <a:sym typeface="Muli"/>
              </a:defRPr>
            </a:lvl9pPr>
          </a:lstStyle>
          <a:p>
            <a:endParaRPr/>
          </a:p>
        </p:txBody>
      </p:sp>
      <p:sp>
        <p:nvSpPr>
          <p:cNvPr id="530" name="Google Shape;530;p13"/>
          <p:cNvSpPr txBox="1">
            <a:spLocks noGrp="1"/>
          </p:cNvSpPr>
          <p:nvPr>
            <p:ph type="title" idx="2"/>
          </p:nvPr>
        </p:nvSpPr>
        <p:spPr>
          <a:xfrm>
            <a:off x="725675" y="2571762"/>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1" name="Google Shape;531;p13"/>
          <p:cNvSpPr txBox="1">
            <a:spLocks noGrp="1"/>
          </p:cNvSpPr>
          <p:nvPr>
            <p:ph type="subTitle" idx="1"/>
          </p:nvPr>
        </p:nvSpPr>
        <p:spPr>
          <a:xfrm>
            <a:off x="713030"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2" name="Google Shape;532;p13"/>
          <p:cNvSpPr txBox="1">
            <a:spLocks noGrp="1"/>
          </p:cNvSpPr>
          <p:nvPr>
            <p:ph type="title" idx="3"/>
          </p:nvPr>
        </p:nvSpPr>
        <p:spPr>
          <a:xfrm>
            <a:off x="2767825" y="2571762"/>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3" name="Google Shape;533;p13"/>
          <p:cNvSpPr txBox="1">
            <a:spLocks noGrp="1"/>
          </p:cNvSpPr>
          <p:nvPr>
            <p:ph type="subTitle" idx="4"/>
          </p:nvPr>
        </p:nvSpPr>
        <p:spPr>
          <a:xfrm>
            <a:off x="2755179"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4" name="Google Shape;534;p13"/>
          <p:cNvSpPr txBox="1">
            <a:spLocks noGrp="1"/>
          </p:cNvSpPr>
          <p:nvPr>
            <p:ph type="title" idx="5"/>
          </p:nvPr>
        </p:nvSpPr>
        <p:spPr>
          <a:xfrm>
            <a:off x="4809975" y="2571750"/>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5" name="Google Shape;535;p13"/>
          <p:cNvSpPr txBox="1">
            <a:spLocks noGrp="1"/>
          </p:cNvSpPr>
          <p:nvPr>
            <p:ph type="subTitle" idx="6"/>
          </p:nvPr>
        </p:nvSpPr>
        <p:spPr>
          <a:xfrm>
            <a:off x="4797328"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6" name="Google Shape;536;p13"/>
          <p:cNvSpPr txBox="1">
            <a:spLocks noGrp="1"/>
          </p:cNvSpPr>
          <p:nvPr>
            <p:ph type="title" idx="7"/>
          </p:nvPr>
        </p:nvSpPr>
        <p:spPr>
          <a:xfrm>
            <a:off x="6852125" y="2571761"/>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7" name="Google Shape;537;p13"/>
          <p:cNvSpPr txBox="1">
            <a:spLocks noGrp="1"/>
          </p:cNvSpPr>
          <p:nvPr>
            <p:ph type="subTitle" idx="8"/>
          </p:nvPr>
        </p:nvSpPr>
        <p:spPr>
          <a:xfrm>
            <a:off x="6839477"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grpSp>
        <p:nvGrpSpPr>
          <p:cNvPr id="538" name="Google Shape;538;p13"/>
          <p:cNvGrpSpPr/>
          <p:nvPr/>
        </p:nvGrpSpPr>
        <p:grpSpPr>
          <a:xfrm>
            <a:off x="93025" y="2"/>
            <a:ext cx="9000909" cy="4948865"/>
            <a:chOff x="84356" y="323263"/>
            <a:chExt cx="9000909" cy="4948865"/>
          </a:xfrm>
        </p:grpSpPr>
        <p:sp>
          <p:nvSpPr>
            <p:cNvPr id="539" name="Google Shape;539;p13"/>
            <p:cNvSpPr/>
            <p:nvPr/>
          </p:nvSpPr>
          <p:spPr>
            <a:xfrm>
              <a:off x="4462864" y="3771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8888147" y="367400"/>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607731" y="2422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554030" y="492867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1649140" y="2035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3"/>
            <p:cNvGrpSpPr/>
            <p:nvPr/>
          </p:nvGrpSpPr>
          <p:grpSpPr>
            <a:xfrm>
              <a:off x="392851" y="4204616"/>
              <a:ext cx="143836" cy="601160"/>
              <a:chOff x="2010820" y="3265823"/>
              <a:chExt cx="132299" cy="552943"/>
            </a:xfrm>
          </p:grpSpPr>
          <p:sp>
            <p:nvSpPr>
              <p:cNvPr id="555" name="Google Shape;555;p13"/>
              <p:cNvSpPr/>
              <p:nvPr/>
            </p:nvSpPr>
            <p:spPr>
              <a:xfrm>
                <a:off x="2010820" y="326582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13"/>
            <p:cNvGrpSpPr/>
            <p:nvPr/>
          </p:nvGrpSpPr>
          <p:grpSpPr>
            <a:xfrm>
              <a:off x="8350765" y="4293961"/>
              <a:ext cx="676349" cy="741003"/>
              <a:chOff x="2093844" y="3348002"/>
              <a:chExt cx="622101" cy="681570"/>
            </a:xfrm>
          </p:grpSpPr>
          <p:sp>
            <p:nvSpPr>
              <p:cNvPr id="558" name="Google Shape;558;p13"/>
              <p:cNvSpPr/>
              <p:nvPr/>
            </p:nvSpPr>
            <p:spPr>
              <a:xfrm>
                <a:off x="2641615" y="3966706"/>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2452704" y="334800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13"/>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69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5310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887492" y="1655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199537" y="22401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7201092" y="323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933937" y="15627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2972793" y="503495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651677" y="2005209"/>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3"/>
          <p:cNvGrpSpPr/>
          <p:nvPr/>
        </p:nvGrpSpPr>
        <p:grpSpPr>
          <a:xfrm>
            <a:off x="166294" y="-374555"/>
            <a:ext cx="9306854" cy="4894627"/>
            <a:chOff x="166294" y="-388306"/>
            <a:chExt cx="9306854" cy="4894627"/>
          </a:xfrm>
        </p:grpSpPr>
        <p:sp>
          <p:nvSpPr>
            <p:cNvPr id="577" name="Google Shape;577;p13"/>
            <p:cNvSpPr/>
            <p:nvPr/>
          </p:nvSpPr>
          <p:spPr>
            <a:xfrm>
              <a:off x="8564002" y="20121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13"/>
            <p:cNvGrpSpPr/>
            <p:nvPr/>
          </p:nvGrpSpPr>
          <p:grpSpPr>
            <a:xfrm rot="1882907">
              <a:off x="252155" y="2075033"/>
              <a:ext cx="537260" cy="480691"/>
              <a:chOff x="-6581419" y="5810799"/>
              <a:chExt cx="705425" cy="631150"/>
            </a:xfrm>
          </p:grpSpPr>
          <p:sp>
            <p:nvSpPr>
              <p:cNvPr id="579" name="Google Shape;579;p13"/>
              <p:cNvSpPr/>
              <p:nvPr/>
            </p:nvSpPr>
            <p:spPr>
              <a:xfrm>
                <a:off x="-6501419" y="6086174"/>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581419" y="5960724"/>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365044" y="5810799"/>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6159544" y="5840699"/>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6043169" y="6029299"/>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3"/>
            <p:cNvGrpSpPr/>
            <p:nvPr/>
          </p:nvGrpSpPr>
          <p:grpSpPr>
            <a:xfrm rot="1882907">
              <a:off x="4382752" y="-297349"/>
              <a:ext cx="497534" cy="527555"/>
              <a:chOff x="-3480818" y="3205856"/>
              <a:chExt cx="653266" cy="692683"/>
            </a:xfrm>
          </p:grpSpPr>
          <p:sp>
            <p:nvSpPr>
              <p:cNvPr id="585" name="Google Shape;585;p13"/>
              <p:cNvSpPr/>
              <p:nvPr/>
            </p:nvSpPr>
            <p:spPr>
              <a:xfrm rot="-5176049">
                <a:off x="-3269456" y="3401782"/>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rot="-5176049">
                <a:off x="-3348825" y="3713586"/>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rot="-5176049">
                <a:off x="-3459043" y="3481206"/>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rot="-5176049">
                <a:off x="-3445800" y="3303425"/>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rot="-5176049">
                <a:off x="-3270038" y="3215035"/>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3"/>
            <p:cNvGrpSpPr/>
            <p:nvPr/>
          </p:nvGrpSpPr>
          <p:grpSpPr>
            <a:xfrm rot="-1882907" flipH="1">
              <a:off x="8298417" y="401483"/>
              <a:ext cx="537260" cy="480691"/>
              <a:chOff x="-8133973" y="5981794"/>
              <a:chExt cx="705425" cy="631150"/>
            </a:xfrm>
          </p:grpSpPr>
          <p:sp>
            <p:nvSpPr>
              <p:cNvPr id="591" name="Google Shape;591;p13"/>
              <p:cNvSpPr/>
              <p:nvPr/>
            </p:nvSpPr>
            <p:spPr>
              <a:xfrm>
                <a:off x="-8053973" y="625716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133973" y="613171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17598" y="598179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712098" y="601169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595723" y="620029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13"/>
            <p:cNvSpPr/>
            <p:nvPr/>
          </p:nvSpPr>
          <p:spPr>
            <a:xfrm rot="1076189">
              <a:off x="4420861" y="40586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rot="-1550640">
              <a:off x="786588" y="6100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2"/>
        </a:solidFill>
        <a:effectLst/>
      </p:bgPr>
    </p:bg>
    <p:spTree>
      <p:nvGrpSpPr>
        <p:cNvPr id="1" name="Shape 598"/>
        <p:cNvGrpSpPr/>
        <p:nvPr/>
      </p:nvGrpSpPr>
      <p:grpSpPr>
        <a:xfrm>
          <a:off x="0" y="0"/>
          <a:ext cx="0" cy="0"/>
          <a:chOff x="0" y="0"/>
          <a:chExt cx="0" cy="0"/>
        </a:xfrm>
      </p:grpSpPr>
      <p:sp>
        <p:nvSpPr>
          <p:cNvPr id="599" name="Google Shape;599;p14"/>
          <p:cNvSpPr txBox="1">
            <a:spLocks noGrp="1"/>
          </p:cNvSpPr>
          <p:nvPr>
            <p:ph type="title"/>
          </p:nvPr>
        </p:nvSpPr>
        <p:spPr>
          <a:xfrm>
            <a:off x="713500" y="543000"/>
            <a:ext cx="7710000" cy="538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000"/>
            </a:lvl1pPr>
            <a:lvl2pPr lvl="1" algn="ctr">
              <a:spcBef>
                <a:spcPts val="0"/>
              </a:spcBef>
              <a:spcAft>
                <a:spcPts val="0"/>
              </a:spcAft>
              <a:buNone/>
              <a:defRPr sz="3000">
                <a:solidFill>
                  <a:schemeClr val="accent6"/>
                </a:solidFill>
              </a:defRPr>
            </a:lvl2pPr>
            <a:lvl3pPr lvl="2" algn="ctr">
              <a:spcBef>
                <a:spcPts val="0"/>
              </a:spcBef>
              <a:spcAft>
                <a:spcPts val="0"/>
              </a:spcAft>
              <a:buNone/>
              <a:defRPr sz="3000">
                <a:solidFill>
                  <a:schemeClr val="accent6"/>
                </a:solidFill>
              </a:defRPr>
            </a:lvl3pPr>
            <a:lvl4pPr lvl="3" algn="ctr">
              <a:spcBef>
                <a:spcPts val="0"/>
              </a:spcBef>
              <a:spcAft>
                <a:spcPts val="0"/>
              </a:spcAft>
              <a:buNone/>
              <a:defRPr sz="3000">
                <a:solidFill>
                  <a:schemeClr val="accent6"/>
                </a:solidFill>
              </a:defRPr>
            </a:lvl4pPr>
            <a:lvl5pPr lvl="4" algn="ctr">
              <a:spcBef>
                <a:spcPts val="0"/>
              </a:spcBef>
              <a:spcAft>
                <a:spcPts val="0"/>
              </a:spcAft>
              <a:buNone/>
              <a:defRPr sz="3000">
                <a:solidFill>
                  <a:schemeClr val="accent6"/>
                </a:solidFill>
              </a:defRPr>
            </a:lvl5pPr>
            <a:lvl6pPr lvl="5" algn="ctr">
              <a:spcBef>
                <a:spcPts val="0"/>
              </a:spcBef>
              <a:spcAft>
                <a:spcPts val="0"/>
              </a:spcAft>
              <a:buNone/>
              <a:defRPr sz="3000">
                <a:solidFill>
                  <a:schemeClr val="accent6"/>
                </a:solidFill>
              </a:defRPr>
            </a:lvl6pPr>
            <a:lvl7pPr lvl="6" algn="ctr">
              <a:spcBef>
                <a:spcPts val="0"/>
              </a:spcBef>
              <a:spcAft>
                <a:spcPts val="0"/>
              </a:spcAft>
              <a:buNone/>
              <a:defRPr sz="3000">
                <a:solidFill>
                  <a:schemeClr val="accent6"/>
                </a:solidFill>
              </a:defRPr>
            </a:lvl7pPr>
            <a:lvl8pPr lvl="7" algn="ctr">
              <a:spcBef>
                <a:spcPts val="0"/>
              </a:spcBef>
              <a:spcAft>
                <a:spcPts val="0"/>
              </a:spcAft>
              <a:buNone/>
              <a:defRPr sz="3000">
                <a:solidFill>
                  <a:schemeClr val="accent6"/>
                </a:solidFill>
              </a:defRPr>
            </a:lvl8pPr>
            <a:lvl9pPr lvl="8" algn="ctr">
              <a:spcBef>
                <a:spcPts val="0"/>
              </a:spcBef>
              <a:spcAft>
                <a:spcPts val="0"/>
              </a:spcAft>
              <a:buNone/>
              <a:defRPr sz="3000">
                <a:solidFill>
                  <a:schemeClr val="accent6"/>
                </a:solidFill>
              </a:defRPr>
            </a:lvl9pPr>
          </a:lstStyle>
          <a:p>
            <a:endParaRPr/>
          </a:p>
        </p:txBody>
      </p:sp>
      <p:sp>
        <p:nvSpPr>
          <p:cNvPr id="600" name="Google Shape;600;p14"/>
          <p:cNvSpPr txBox="1">
            <a:spLocks noGrp="1"/>
          </p:cNvSpPr>
          <p:nvPr>
            <p:ph type="title" idx="2" hasCustomPrompt="1"/>
          </p:nvPr>
        </p:nvSpPr>
        <p:spPr>
          <a:xfrm>
            <a:off x="746115" y="1474356"/>
            <a:ext cx="17454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1" name="Google Shape;601;p14"/>
          <p:cNvSpPr txBox="1">
            <a:spLocks noGrp="1"/>
          </p:cNvSpPr>
          <p:nvPr>
            <p:ph type="subTitle" idx="1"/>
          </p:nvPr>
        </p:nvSpPr>
        <p:spPr>
          <a:xfrm>
            <a:off x="746115" y="2039120"/>
            <a:ext cx="17454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2" name="Google Shape;602;p14"/>
          <p:cNvSpPr txBox="1">
            <a:spLocks noGrp="1"/>
          </p:cNvSpPr>
          <p:nvPr>
            <p:ph type="subTitle" idx="3"/>
          </p:nvPr>
        </p:nvSpPr>
        <p:spPr>
          <a:xfrm>
            <a:off x="746115" y="2402650"/>
            <a:ext cx="17454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3" name="Google Shape;603;p14"/>
          <p:cNvSpPr txBox="1">
            <a:spLocks noGrp="1"/>
          </p:cNvSpPr>
          <p:nvPr>
            <p:ph type="title" idx="4" hasCustomPrompt="1"/>
          </p:nvPr>
        </p:nvSpPr>
        <p:spPr>
          <a:xfrm>
            <a:off x="2668909" y="1484956"/>
            <a:ext cx="17949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4" name="Google Shape;604;p14"/>
          <p:cNvSpPr txBox="1">
            <a:spLocks noGrp="1"/>
          </p:cNvSpPr>
          <p:nvPr>
            <p:ph type="subTitle" idx="5"/>
          </p:nvPr>
        </p:nvSpPr>
        <p:spPr>
          <a:xfrm>
            <a:off x="2657509"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5" name="Google Shape;605;p14"/>
          <p:cNvSpPr txBox="1">
            <a:spLocks noGrp="1"/>
          </p:cNvSpPr>
          <p:nvPr>
            <p:ph type="subTitle" idx="6"/>
          </p:nvPr>
        </p:nvSpPr>
        <p:spPr>
          <a:xfrm>
            <a:off x="2668909"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6" name="Google Shape;606;p14"/>
          <p:cNvSpPr txBox="1">
            <a:spLocks noGrp="1"/>
          </p:cNvSpPr>
          <p:nvPr>
            <p:ph type="title" idx="7" hasCustomPrompt="1"/>
          </p:nvPr>
        </p:nvSpPr>
        <p:spPr>
          <a:xfrm>
            <a:off x="4631638" y="1479656"/>
            <a:ext cx="17949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7" name="Google Shape;607;p14"/>
          <p:cNvSpPr txBox="1">
            <a:spLocks noGrp="1"/>
          </p:cNvSpPr>
          <p:nvPr>
            <p:ph type="subTitle" idx="8"/>
          </p:nvPr>
        </p:nvSpPr>
        <p:spPr>
          <a:xfrm>
            <a:off x="4620238"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8" name="Google Shape;608;p14"/>
          <p:cNvSpPr txBox="1">
            <a:spLocks noGrp="1"/>
          </p:cNvSpPr>
          <p:nvPr>
            <p:ph type="subTitle" idx="9"/>
          </p:nvPr>
        </p:nvSpPr>
        <p:spPr>
          <a:xfrm>
            <a:off x="4631638"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9" name="Google Shape;609;p14"/>
          <p:cNvSpPr txBox="1">
            <a:spLocks noGrp="1"/>
          </p:cNvSpPr>
          <p:nvPr>
            <p:ph type="title" idx="13" hasCustomPrompt="1"/>
          </p:nvPr>
        </p:nvSpPr>
        <p:spPr>
          <a:xfrm>
            <a:off x="6592505" y="1483056"/>
            <a:ext cx="18177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0" name="Google Shape;610;p14"/>
          <p:cNvSpPr txBox="1">
            <a:spLocks noGrp="1"/>
          </p:cNvSpPr>
          <p:nvPr>
            <p:ph type="subTitle" idx="14"/>
          </p:nvPr>
        </p:nvSpPr>
        <p:spPr>
          <a:xfrm>
            <a:off x="6592505"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11" name="Google Shape;611;p14"/>
          <p:cNvSpPr txBox="1">
            <a:spLocks noGrp="1"/>
          </p:cNvSpPr>
          <p:nvPr>
            <p:ph type="subTitle" idx="15"/>
          </p:nvPr>
        </p:nvSpPr>
        <p:spPr>
          <a:xfrm>
            <a:off x="6603905"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12" name="Google Shape;612;p14"/>
          <p:cNvSpPr/>
          <p:nvPr/>
        </p:nvSpPr>
        <p:spPr>
          <a:xfrm>
            <a:off x="-3500" y="4608300"/>
            <a:ext cx="9144000" cy="6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613" name="Google Shape;613;p14"/>
          <p:cNvGrpSpPr/>
          <p:nvPr/>
        </p:nvGrpSpPr>
        <p:grpSpPr>
          <a:xfrm>
            <a:off x="198024" y="57740"/>
            <a:ext cx="8747940" cy="4299937"/>
            <a:chOff x="205800" y="-337052"/>
            <a:chExt cx="8747940" cy="4299937"/>
          </a:xfrm>
        </p:grpSpPr>
        <p:sp>
          <p:nvSpPr>
            <p:cNvPr id="614" name="Google Shape;614;p14"/>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6675333" y="69761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rot="2022055">
              <a:off x="799540" y="610444"/>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355475" y="14798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205800" y="37479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431436" y="3092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5838615" y="100742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3643562" y="-3370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5545851" y="-906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1816774" y="31861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14"/>
            <p:cNvGrpSpPr/>
            <p:nvPr/>
          </p:nvGrpSpPr>
          <p:grpSpPr>
            <a:xfrm>
              <a:off x="2281585" y="322929"/>
              <a:ext cx="6359974" cy="3465702"/>
              <a:chOff x="2120935" y="502017"/>
              <a:chExt cx="6359974" cy="3465702"/>
            </a:xfrm>
          </p:grpSpPr>
          <p:sp>
            <p:nvSpPr>
              <p:cNvPr id="627" name="Google Shape;627;p14"/>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120935" y="5020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8440392" y="1170665"/>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6997781" y="39270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4"/>
            <p:cNvGrpSpPr/>
            <p:nvPr/>
          </p:nvGrpSpPr>
          <p:grpSpPr>
            <a:xfrm>
              <a:off x="4501311" y="427454"/>
              <a:ext cx="4215487" cy="801163"/>
              <a:chOff x="1245811" y="1721329"/>
              <a:chExt cx="4215487" cy="801163"/>
            </a:xfrm>
          </p:grpSpPr>
          <p:sp>
            <p:nvSpPr>
              <p:cNvPr id="632" name="Google Shape;632;p14"/>
              <p:cNvSpPr/>
              <p:nvPr/>
            </p:nvSpPr>
            <p:spPr>
              <a:xfrm>
                <a:off x="1245811" y="2437697"/>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4332181" y="20904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4922361" y="19032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14"/>
            <p:cNvSpPr/>
            <p:nvPr/>
          </p:nvSpPr>
          <p:spPr>
            <a:xfrm>
              <a:off x="6966156" y="-1757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14"/>
          <p:cNvGrpSpPr/>
          <p:nvPr/>
        </p:nvGrpSpPr>
        <p:grpSpPr>
          <a:xfrm>
            <a:off x="56042" y="-296683"/>
            <a:ext cx="9274133" cy="4007036"/>
            <a:chOff x="76142" y="-310434"/>
            <a:chExt cx="9274133" cy="4007036"/>
          </a:xfrm>
        </p:grpSpPr>
        <p:sp>
          <p:nvSpPr>
            <p:cNvPr id="641" name="Google Shape;641;p14"/>
            <p:cNvSpPr/>
            <p:nvPr/>
          </p:nvSpPr>
          <p:spPr>
            <a:xfrm rot="-159001" flipH="1">
              <a:off x="1408616" y="-289910"/>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rot="-1009874">
              <a:off x="8202578" y="-19825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14"/>
            <p:cNvGrpSpPr/>
            <p:nvPr/>
          </p:nvGrpSpPr>
          <p:grpSpPr>
            <a:xfrm rot="1882907">
              <a:off x="8727155" y="1640583"/>
              <a:ext cx="537260" cy="480691"/>
              <a:chOff x="2694164" y="2398663"/>
              <a:chExt cx="705425" cy="631150"/>
            </a:xfrm>
          </p:grpSpPr>
          <p:sp>
            <p:nvSpPr>
              <p:cNvPr id="644" name="Google Shape;644;p14"/>
              <p:cNvSpPr/>
              <p:nvPr/>
            </p:nvSpPr>
            <p:spPr>
              <a:xfrm>
                <a:off x="2774164" y="267403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694164" y="254858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910539" y="239866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116039" y="242856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232414" y="261716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rot="-1882907" flipH="1">
              <a:off x="2311033" y="3098358"/>
              <a:ext cx="537260" cy="494530"/>
              <a:chOff x="426166" y="4909718"/>
              <a:chExt cx="705425" cy="649320"/>
            </a:xfrm>
          </p:grpSpPr>
          <p:sp>
            <p:nvSpPr>
              <p:cNvPr id="650" name="Google Shape;650;p14"/>
              <p:cNvSpPr/>
              <p:nvPr/>
            </p:nvSpPr>
            <p:spPr>
              <a:xfrm>
                <a:off x="476377" y="520326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426166" y="505964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642541" y="490971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818252" y="495778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964416" y="512821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14"/>
            <p:cNvSpPr/>
            <p:nvPr/>
          </p:nvSpPr>
          <p:spPr>
            <a:xfrm rot="1076189">
              <a:off x="6289486" y="30437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rot="-1550640">
              <a:off x="137375" y="12021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accent1"/>
        </a:solidFill>
        <a:effectLst/>
      </p:bgPr>
    </p:bg>
    <p:spTree>
      <p:nvGrpSpPr>
        <p:cNvPr id="1" name="Shape 730"/>
        <p:cNvGrpSpPr/>
        <p:nvPr/>
      </p:nvGrpSpPr>
      <p:grpSpPr>
        <a:xfrm>
          <a:off x="0" y="0"/>
          <a:ext cx="0" cy="0"/>
          <a:chOff x="0" y="0"/>
          <a:chExt cx="0" cy="0"/>
        </a:xfrm>
      </p:grpSpPr>
      <p:grpSp>
        <p:nvGrpSpPr>
          <p:cNvPr id="731" name="Google Shape;731;p16"/>
          <p:cNvGrpSpPr/>
          <p:nvPr/>
        </p:nvGrpSpPr>
        <p:grpSpPr>
          <a:xfrm>
            <a:off x="93025" y="139953"/>
            <a:ext cx="8957938" cy="5003560"/>
            <a:chOff x="84356" y="461914"/>
            <a:chExt cx="8957938" cy="5003560"/>
          </a:xfrm>
        </p:grpSpPr>
        <p:sp>
          <p:nvSpPr>
            <p:cNvPr id="732" name="Google Shape;732;p16"/>
            <p:cNvSpPr/>
            <p:nvPr/>
          </p:nvSpPr>
          <p:spPr>
            <a:xfrm>
              <a:off x="2280394" y="25832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4539064" y="48387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7495547" y="83158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7542228" y="144695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7109460" y="2662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092276" y="3537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5466454" y="46304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16"/>
            <p:cNvGrpSpPr/>
            <p:nvPr/>
          </p:nvGrpSpPr>
          <p:grpSpPr>
            <a:xfrm>
              <a:off x="384142" y="4522561"/>
              <a:ext cx="2832721" cy="369227"/>
              <a:chOff x="2002810" y="3558267"/>
              <a:chExt cx="2605520" cy="339613"/>
            </a:xfrm>
          </p:grpSpPr>
          <p:sp>
            <p:nvSpPr>
              <p:cNvPr id="752" name="Google Shape;752;p16"/>
              <p:cNvSpPr/>
              <p:nvPr/>
            </p:nvSpPr>
            <p:spPr>
              <a:xfrm>
                <a:off x="4533999" y="361626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6"/>
            <p:cNvGrpSpPr/>
            <p:nvPr/>
          </p:nvGrpSpPr>
          <p:grpSpPr>
            <a:xfrm>
              <a:off x="7269392" y="3767838"/>
              <a:ext cx="1376721" cy="657526"/>
              <a:chOff x="1099204" y="2864077"/>
              <a:chExt cx="1266300" cy="604788"/>
            </a:xfrm>
          </p:grpSpPr>
          <p:sp>
            <p:nvSpPr>
              <p:cNvPr id="758" name="Google Shape;758;p16"/>
              <p:cNvSpPr/>
              <p:nvPr/>
            </p:nvSpPr>
            <p:spPr>
              <a:xfrm>
                <a:off x="2291173" y="340600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1099204" y="286407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1763709" y="28805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16"/>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8646110" y="30673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896347" y="14981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5368510" y="5649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20617" y="1087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1716465" y="14823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4219626" y="8315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5603787" y="14442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6228840" y="123830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2896356" y="5349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6"/>
          <p:cNvGrpSpPr/>
          <p:nvPr/>
        </p:nvGrpSpPr>
        <p:grpSpPr>
          <a:xfrm>
            <a:off x="-8" y="13741"/>
            <a:ext cx="9047281" cy="5137623"/>
            <a:chOff x="-8" y="-9"/>
            <a:chExt cx="9047281" cy="5137623"/>
          </a:xfrm>
        </p:grpSpPr>
        <p:sp>
          <p:nvSpPr>
            <p:cNvPr id="778" name="Google Shape;778;p16"/>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rot="422608">
              <a:off x="7805380" y="414713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16"/>
            <p:cNvGrpSpPr/>
            <p:nvPr/>
          </p:nvGrpSpPr>
          <p:grpSpPr>
            <a:xfrm rot="1882907">
              <a:off x="665780" y="2599945"/>
              <a:ext cx="537260" cy="480691"/>
              <a:chOff x="-5758872" y="6116383"/>
              <a:chExt cx="705425" cy="631150"/>
            </a:xfrm>
          </p:grpSpPr>
          <p:sp>
            <p:nvSpPr>
              <p:cNvPr id="782" name="Google Shape;782;p16"/>
              <p:cNvSpPr/>
              <p:nvPr/>
            </p:nvSpPr>
            <p:spPr>
              <a:xfrm>
                <a:off x="-5678872" y="639175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5758872" y="626630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5542497" y="611638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5336997" y="614628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5220622" y="633488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16"/>
            <p:cNvGrpSpPr/>
            <p:nvPr/>
          </p:nvGrpSpPr>
          <p:grpSpPr>
            <a:xfrm rot="1882907">
              <a:off x="2214569" y="4299367"/>
              <a:ext cx="497534" cy="541159"/>
              <a:chOff x="-2763636" y="9839624"/>
              <a:chExt cx="653266" cy="710545"/>
            </a:xfrm>
          </p:grpSpPr>
          <p:sp>
            <p:nvSpPr>
              <p:cNvPr id="788" name="Google Shape;788;p16"/>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6"/>
            <p:cNvGrpSpPr/>
            <p:nvPr/>
          </p:nvGrpSpPr>
          <p:grpSpPr>
            <a:xfrm rot="-1882907" flipH="1">
              <a:off x="7894755" y="2011245"/>
              <a:ext cx="537260" cy="480691"/>
              <a:chOff x="-6580847" y="7510235"/>
              <a:chExt cx="705425" cy="631150"/>
            </a:xfrm>
          </p:grpSpPr>
          <p:sp>
            <p:nvSpPr>
              <p:cNvPr id="794" name="Google Shape;794;p16"/>
              <p:cNvSpPr/>
              <p:nvPr/>
            </p:nvSpPr>
            <p:spPr>
              <a:xfrm>
                <a:off x="-6500847" y="778561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6580847" y="766016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6364472" y="751023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6158972" y="754013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6042597" y="772873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16"/>
            <p:cNvSpPr/>
            <p:nvPr/>
          </p:nvSpPr>
          <p:spPr>
            <a:xfrm rot="1076189">
              <a:off x="6587186" y="29697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rot="-1550640">
              <a:off x="1187950" y="10296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16"/>
          <p:cNvSpPr txBox="1">
            <a:spLocks noGrp="1"/>
          </p:cNvSpPr>
          <p:nvPr>
            <p:ph type="title" hasCustomPrompt="1"/>
          </p:nvPr>
        </p:nvSpPr>
        <p:spPr>
          <a:xfrm>
            <a:off x="1099500" y="906754"/>
            <a:ext cx="69456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2" name="Google Shape;802;p16"/>
          <p:cNvSpPr txBox="1">
            <a:spLocks noGrp="1"/>
          </p:cNvSpPr>
          <p:nvPr>
            <p:ph type="subTitle" idx="1"/>
          </p:nvPr>
        </p:nvSpPr>
        <p:spPr>
          <a:xfrm>
            <a:off x="1099800" y="1343648"/>
            <a:ext cx="6945600" cy="40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1600"/>
              </a:spcBef>
              <a:spcAft>
                <a:spcPts val="0"/>
              </a:spcAft>
              <a:buNone/>
              <a:defRPr sz="1500"/>
            </a:lvl3pPr>
            <a:lvl4pPr lvl="3" algn="ctr" rtl="0">
              <a:lnSpc>
                <a:spcPct val="100000"/>
              </a:lnSpc>
              <a:spcBef>
                <a:spcPts val="1600"/>
              </a:spcBef>
              <a:spcAft>
                <a:spcPts val="0"/>
              </a:spcAft>
              <a:buNone/>
              <a:defRPr sz="1500"/>
            </a:lvl4pPr>
            <a:lvl5pPr lvl="4" algn="ctr" rtl="0">
              <a:lnSpc>
                <a:spcPct val="100000"/>
              </a:lnSpc>
              <a:spcBef>
                <a:spcPts val="1600"/>
              </a:spcBef>
              <a:spcAft>
                <a:spcPts val="0"/>
              </a:spcAft>
              <a:buNone/>
              <a:defRPr sz="1500"/>
            </a:lvl5pPr>
            <a:lvl6pPr lvl="5" algn="ctr" rtl="0">
              <a:lnSpc>
                <a:spcPct val="100000"/>
              </a:lnSpc>
              <a:spcBef>
                <a:spcPts val="1600"/>
              </a:spcBef>
              <a:spcAft>
                <a:spcPts val="0"/>
              </a:spcAft>
              <a:buNone/>
              <a:defRPr sz="1500"/>
            </a:lvl6pPr>
            <a:lvl7pPr lvl="6" algn="ctr" rtl="0">
              <a:lnSpc>
                <a:spcPct val="100000"/>
              </a:lnSpc>
              <a:spcBef>
                <a:spcPts val="1600"/>
              </a:spcBef>
              <a:spcAft>
                <a:spcPts val="0"/>
              </a:spcAft>
              <a:buNone/>
              <a:defRPr sz="1500"/>
            </a:lvl7pPr>
            <a:lvl8pPr lvl="7" algn="ctr" rtl="0">
              <a:lnSpc>
                <a:spcPct val="100000"/>
              </a:lnSpc>
              <a:spcBef>
                <a:spcPts val="1600"/>
              </a:spcBef>
              <a:spcAft>
                <a:spcPts val="0"/>
              </a:spcAft>
              <a:buNone/>
              <a:defRPr sz="1500"/>
            </a:lvl8pPr>
            <a:lvl9pPr lvl="8" algn="ctr" rtl="0">
              <a:lnSpc>
                <a:spcPct val="100000"/>
              </a:lnSpc>
              <a:spcBef>
                <a:spcPts val="1600"/>
              </a:spcBef>
              <a:spcAft>
                <a:spcPts val="1600"/>
              </a:spcAft>
              <a:buNone/>
              <a:defRPr sz="1500"/>
            </a:lvl9pPr>
          </a:lstStyle>
          <a:p>
            <a:endParaRPr/>
          </a:p>
        </p:txBody>
      </p:sp>
      <p:sp>
        <p:nvSpPr>
          <p:cNvPr id="803" name="Google Shape;803;p16"/>
          <p:cNvSpPr txBox="1">
            <a:spLocks noGrp="1"/>
          </p:cNvSpPr>
          <p:nvPr>
            <p:ph type="title" idx="2" hasCustomPrompt="1"/>
          </p:nvPr>
        </p:nvSpPr>
        <p:spPr>
          <a:xfrm>
            <a:off x="1099950" y="2148091"/>
            <a:ext cx="69456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4" name="Google Shape;804;p16"/>
          <p:cNvSpPr txBox="1">
            <a:spLocks noGrp="1"/>
          </p:cNvSpPr>
          <p:nvPr>
            <p:ph type="subTitle" idx="3"/>
          </p:nvPr>
        </p:nvSpPr>
        <p:spPr>
          <a:xfrm>
            <a:off x="1099350" y="3848483"/>
            <a:ext cx="6945600" cy="3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1600"/>
              </a:spcBef>
              <a:spcAft>
                <a:spcPts val="0"/>
              </a:spcAft>
              <a:buNone/>
              <a:defRPr sz="1500"/>
            </a:lvl3pPr>
            <a:lvl4pPr lvl="3" algn="ctr" rtl="0">
              <a:lnSpc>
                <a:spcPct val="100000"/>
              </a:lnSpc>
              <a:spcBef>
                <a:spcPts val="1600"/>
              </a:spcBef>
              <a:spcAft>
                <a:spcPts val="0"/>
              </a:spcAft>
              <a:buNone/>
              <a:defRPr sz="1500"/>
            </a:lvl4pPr>
            <a:lvl5pPr lvl="4" algn="ctr" rtl="0">
              <a:lnSpc>
                <a:spcPct val="100000"/>
              </a:lnSpc>
              <a:spcBef>
                <a:spcPts val="1600"/>
              </a:spcBef>
              <a:spcAft>
                <a:spcPts val="0"/>
              </a:spcAft>
              <a:buNone/>
              <a:defRPr sz="1500"/>
            </a:lvl5pPr>
            <a:lvl6pPr lvl="5" algn="ctr" rtl="0">
              <a:lnSpc>
                <a:spcPct val="100000"/>
              </a:lnSpc>
              <a:spcBef>
                <a:spcPts val="1600"/>
              </a:spcBef>
              <a:spcAft>
                <a:spcPts val="0"/>
              </a:spcAft>
              <a:buNone/>
              <a:defRPr sz="1500"/>
            </a:lvl6pPr>
            <a:lvl7pPr lvl="6" algn="ctr" rtl="0">
              <a:lnSpc>
                <a:spcPct val="100000"/>
              </a:lnSpc>
              <a:spcBef>
                <a:spcPts val="1600"/>
              </a:spcBef>
              <a:spcAft>
                <a:spcPts val="0"/>
              </a:spcAft>
              <a:buNone/>
              <a:defRPr sz="1500"/>
            </a:lvl7pPr>
            <a:lvl8pPr lvl="7" algn="ctr" rtl="0">
              <a:lnSpc>
                <a:spcPct val="100000"/>
              </a:lnSpc>
              <a:spcBef>
                <a:spcPts val="1600"/>
              </a:spcBef>
              <a:spcAft>
                <a:spcPts val="0"/>
              </a:spcAft>
              <a:buNone/>
              <a:defRPr sz="1500"/>
            </a:lvl8pPr>
            <a:lvl9pPr lvl="8" algn="ctr" rtl="0">
              <a:lnSpc>
                <a:spcPct val="100000"/>
              </a:lnSpc>
              <a:spcBef>
                <a:spcPts val="1600"/>
              </a:spcBef>
              <a:spcAft>
                <a:spcPts val="1600"/>
              </a:spcAft>
              <a:buNone/>
              <a:defRPr sz="1500"/>
            </a:lvl9pPr>
          </a:lstStyle>
          <a:p>
            <a:endParaRPr/>
          </a:p>
        </p:txBody>
      </p:sp>
      <p:sp>
        <p:nvSpPr>
          <p:cNvPr id="805" name="Google Shape;805;p16"/>
          <p:cNvSpPr txBox="1">
            <a:spLocks noGrp="1"/>
          </p:cNvSpPr>
          <p:nvPr>
            <p:ph type="title" idx="4" hasCustomPrompt="1"/>
          </p:nvPr>
        </p:nvSpPr>
        <p:spPr>
          <a:xfrm>
            <a:off x="1099200" y="3393289"/>
            <a:ext cx="6945600" cy="44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6" name="Google Shape;806;p16"/>
          <p:cNvSpPr txBox="1">
            <a:spLocks noGrp="1"/>
          </p:cNvSpPr>
          <p:nvPr>
            <p:ph type="subTitle" idx="5"/>
          </p:nvPr>
        </p:nvSpPr>
        <p:spPr>
          <a:xfrm>
            <a:off x="1144494" y="2582301"/>
            <a:ext cx="68565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solidFill>
          <a:schemeClr val="lt2"/>
        </a:solidFill>
        <a:effectLst/>
      </p:bgPr>
    </p:bg>
    <p:spTree>
      <p:nvGrpSpPr>
        <p:cNvPr id="1" name="Shape 935"/>
        <p:cNvGrpSpPr/>
        <p:nvPr/>
      </p:nvGrpSpPr>
      <p:grpSpPr>
        <a:xfrm>
          <a:off x="0" y="0"/>
          <a:ext cx="0" cy="0"/>
          <a:chOff x="0" y="0"/>
          <a:chExt cx="0" cy="0"/>
        </a:xfrm>
      </p:grpSpPr>
      <p:grpSp>
        <p:nvGrpSpPr>
          <p:cNvPr id="936" name="Google Shape;936;p19"/>
          <p:cNvGrpSpPr/>
          <p:nvPr/>
        </p:nvGrpSpPr>
        <p:grpSpPr>
          <a:xfrm>
            <a:off x="173698" y="92689"/>
            <a:ext cx="8864121" cy="4801709"/>
            <a:chOff x="43474" y="-211177"/>
            <a:chExt cx="8864121" cy="4801709"/>
          </a:xfrm>
        </p:grpSpPr>
        <p:sp>
          <p:nvSpPr>
            <p:cNvPr id="937" name="Google Shape;937;p19"/>
            <p:cNvSpPr/>
            <p:nvPr/>
          </p:nvSpPr>
          <p:spPr>
            <a:xfrm>
              <a:off x="5366418" y="-870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7784733" y="-21117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6019692" y="431535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355475" y="14798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4386527" y="91895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7589887" y="39484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4087405" y="2510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19"/>
            <p:cNvGrpSpPr/>
            <p:nvPr/>
          </p:nvGrpSpPr>
          <p:grpSpPr>
            <a:xfrm>
              <a:off x="316135" y="192702"/>
              <a:ext cx="3604549" cy="1986518"/>
              <a:chOff x="155485" y="371790"/>
              <a:chExt cx="3604549" cy="1986518"/>
            </a:xfrm>
          </p:grpSpPr>
          <p:sp>
            <p:nvSpPr>
              <p:cNvPr id="951" name="Google Shape;951;p19"/>
              <p:cNvSpPr/>
              <p:nvPr/>
            </p:nvSpPr>
            <p:spPr>
              <a:xfrm>
                <a:off x="2350315" y="15156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3719517" y="3717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1611581" y="1475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3216115" y="230147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19"/>
            <p:cNvGrpSpPr/>
            <p:nvPr/>
          </p:nvGrpSpPr>
          <p:grpSpPr>
            <a:xfrm>
              <a:off x="8377281" y="238631"/>
              <a:ext cx="419846" cy="458079"/>
              <a:chOff x="5121781" y="1532506"/>
              <a:chExt cx="419846" cy="458079"/>
            </a:xfrm>
          </p:grpSpPr>
          <p:sp>
            <p:nvSpPr>
              <p:cNvPr id="957" name="Google Shape;957;p19"/>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19"/>
            <p:cNvSpPr/>
            <p:nvPr/>
          </p:nvSpPr>
          <p:spPr>
            <a:xfrm>
              <a:off x="5851156" y="28240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59255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19"/>
          <p:cNvSpPr txBox="1">
            <a:spLocks noGrp="1"/>
          </p:cNvSpPr>
          <p:nvPr>
            <p:ph type="subTitle" idx="1"/>
          </p:nvPr>
        </p:nvSpPr>
        <p:spPr>
          <a:xfrm>
            <a:off x="1350611" y="2102372"/>
            <a:ext cx="2283900" cy="5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7" name="Google Shape;967;p19"/>
          <p:cNvSpPr txBox="1">
            <a:spLocks noGrp="1"/>
          </p:cNvSpPr>
          <p:nvPr>
            <p:ph type="subTitle" idx="2"/>
          </p:nvPr>
        </p:nvSpPr>
        <p:spPr>
          <a:xfrm>
            <a:off x="1350607" y="2955600"/>
            <a:ext cx="2283900" cy="52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8" name="Google Shape;968;p19"/>
          <p:cNvSpPr txBox="1">
            <a:spLocks noGrp="1"/>
          </p:cNvSpPr>
          <p:nvPr>
            <p:ph type="subTitle" idx="3"/>
          </p:nvPr>
        </p:nvSpPr>
        <p:spPr>
          <a:xfrm>
            <a:off x="1350611" y="3806708"/>
            <a:ext cx="2283900" cy="5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grpSp>
        <p:nvGrpSpPr>
          <p:cNvPr id="969" name="Google Shape;969;p19"/>
          <p:cNvGrpSpPr/>
          <p:nvPr/>
        </p:nvGrpSpPr>
        <p:grpSpPr>
          <a:xfrm>
            <a:off x="-33058" y="28296"/>
            <a:ext cx="9122233" cy="4950155"/>
            <a:chOff x="736967" y="28296"/>
            <a:chExt cx="9122233" cy="4950155"/>
          </a:xfrm>
        </p:grpSpPr>
        <p:sp>
          <p:nvSpPr>
            <p:cNvPr id="970" name="Google Shape;970;p19"/>
            <p:cNvSpPr/>
            <p:nvPr/>
          </p:nvSpPr>
          <p:spPr>
            <a:xfrm>
              <a:off x="4887452" y="8561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422590">
              <a:off x="9080184"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1550640">
              <a:off x="7476625"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1882907">
              <a:off x="2290605" y="4393033"/>
              <a:ext cx="537260" cy="480691"/>
              <a:chOff x="-2711558" y="7015372"/>
              <a:chExt cx="705425" cy="631150"/>
            </a:xfrm>
          </p:grpSpPr>
          <p:sp>
            <p:nvSpPr>
              <p:cNvPr id="974" name="Google Shape;974;p19"/>
              <p:cNvSpPr/>
              <p:nvPr/>
            </p:nvSpPr>
            <p:spPr>
              <a:xfrm>
                <a:off x="-2631558" y="729074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2711558" y="716529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2495183" y="701537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2289683" y="704527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9"/>
              <p:cNvSpPr/>
              <p:nvPr/>
            </p:nvSpPr>
            <p:spPr>
              <a:xfrm>
                <a:off x="-2173308" y="723387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9"/>
            <p:cNvGrpSpPr/>
            <p:nvPr/>
          </p:nvGrpSpPr>
          <p:grpSpPr>
            <a:xfrm rot="1882907">
              <a:off x="5273241" y="4185628"/>
              <a:ext cx="553792" cy="574477"/>
              <a:chOff x="593156" y="7598386"/>
              <a:chExt cx="727133" cy="754292"/>
            </a:xfrm>
          </p:grpSpPr>
          <p:sp>
            <p:nvSpPr>
              <p:cNvPr id="980" name="Google Shape;980;p19"/>
              <p:cNvSpPr/>
              <p:nvPr/>
            </p:nvSpPr>
            <p:spPr>
              <a:xfrm rot="-3804252">
                <a:off x="801863" y="7873185"/>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9"/>
              <p:cNvSpPr/>
              <p:nvPr/>
            </p:nvSpPr>
            <p:spPr>
              <a:xfrm rot="-3804252">
                <a:off x="655727" y="8077245"/>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rot="-3804252">
                <a:off x="637071" y="7805158"/>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rot="-3804252">
                <a:off x="755689" y="7650601"/>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rot="-3804252">
                <a:off x="957460" y="7629276"/>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19"/>
            <p:cNvGrpSpPr/>
            <p:nvPr/>
          </p:nvGrpSpPr>
          <p:grpSpPr>
            <a:xfrm rot="-1882907" flipH="1">
              <a:off x="9236080" y="2070933"/>
              <a:ext cx="537260" cy="480691"/>
              <a:chOff x="-8043575" y="8494248"/>
              <a:chExt cx="705425" cy="631150"/>
            </a:xfrm>
          </p:grpSpPr>
          <p:sp>
            <p:nvSpPr>
              <p:cNvPr id="986" name="Google Shape;986;p19"/>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9"/>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9"/>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9"/>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9"/>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19"/>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9"/>
            <p:cNvSpPr/>
            <p:nvPr/>
          </p:nvSpPr>
          <p:spPr>
            <a:xfrm rot="-1550640">
              <a:off x="798200" y="1090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19"/>
          <p:cNvSpPr/>
          <p:nvPr/>
        </p:nvSpPr>
        <p:spPr>
          <a:xfrm>
            <a:off x="308191" y="4292572"/>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9"/>
          <p:cNvSpPr txBox="1">
            <a:spLocks noGrp="1"/>
          </p:cNvSpPr>
          <p:nvPr>
            <p:ph type="title"/>
          </p:nvPr>
        </p:nvSpPr>
        <p:spPr>
          <a:xfrm>
            <a:off x="619271" y="542500"/>
            <a:ext cx="3029100" cy="1332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solidFill>
                  <a:schemeClr val="accent6"/>
                </a:solidFill>
                <a:latin typeface="Muli"/>
                <a:ea typeface="Muli"/>
                <a:cs typeface="Muli"/>
                <a:sym typeface="Muli"/>
              </a:defRPr>
            </a:lvl2pPr>
            <a:lvl3pPr lvl="2" rtl="0">
              <a:spcBef>
                <a:spcPts val="0"/>
              </a:spcBef>
              <a:spcAft>
                <a:spcPts val="0"/>
              </a:spcAft>
              <a:buNone/>
              <a:defRPr>
                <a:solidFill>
                  <a:schemeClr val="accent6"/>
                </a:solidFill>
                <a:latin typeface="Muli"/>
                <a:ea typeface="Muli"/>
                <a:cs typeface="Muli"/>
                <a:sym typeface="Muli"/>
              </a:defRPr>
            </a:lvl3pPr>
            <a:lvl4pPr lvl="3" rtl="0">
              <a:spcBef>
                <a:spcPts val="0"/>
              </a:spcBef>
              <a:spcAft>
                <a:spcPts val="0"/>
              </a:spcAft>
              <a:buNone/>
              <a:defRPr>
                <a:solidFill>
                  <a:schemeClr val="accent6"/>
                </a:solidFill>
                <a:latin typeface="Muli"/>
                <a:ea typeface="Muli"/>
                <a:cs typeface="Muli"/>
                <a:sym typeface="Muli"/>
              </a:defRPr>
            </a:lvl4pPr>
            <a:lvl5pPr lvl="4" rtl="0">
              <a:spcBef>
                <a:spcPts val="0"/>
              </a:spcBef>
              <a:spcAft>
                <a:spcPts val="0"/>
              </a:spcAft>
              <a:buNone/>
              <a:defRPr>
                <a:solidFill>
                  <a:schemeClr val="accent6"/>
                </a:solidFill>
                <a:latin typeface="Muli"/>
                <a:ea typeface="Muli"/>
                <a:cs typeface="Muli"/>
                <a:sym typeface="Muli"/>
              </a:defRPr>
            </a:lvl5pPr>
            <a:lvl6pPr lvl="5" rtl="0">
              <a:spcBef>
                <a:spcPts val="0"/>
              </a:spcBef>
              <a:spcAft>
                <a:spcPts val="0"/>
              </a:spcAft>
              <a:buNone/>
              <a:defRPr>
                <a:solidFill>
                  <a:schemeClr val="accent6"/>
                </a:solidFill>
                <a:latin typeface="Muli"/>
                <a:ea typeface="Muli"/>
                <a:cs typeface="Muli"/>
                <a:sym typeface="Muli"/>
              </a:defRPr>
            </a:lvl6pPr>
            <a:lvl7pPr lvl="6" rtl="0">
              <a:spcBef>
                <a:spcPts val="0"/>
              </a:spcBef>
              <a:spcAft>
                <a:spcPts val="0"/>
              </a:spcAft>
              <a:buNone/>
              <a:defRPr>
                <a:solidFill>
                  <a:schemeClr val="accent6"/>
                </a:solidFill>
                <a:latin typeface="Muli"/>
                <a:ea typeface="Muli"/>
                <a:cs typeface="Muli"/>
                <a:sym typeface="Muli"/>
              </a:defRPr>
            </a:lvl7pPr>
            <a:lvl8pPr lvl="7" rtl="0">
              <a:spcBef>
                <a:spcPts val="0"/>
              </a:spcBef>
              <a:spcAft>
                <a:spcPts val="0"/>
              </a:spcAft>
              <a:buNone/>
              <a:defRPr>
                <a:solidFill>
                  <a:schemeClr val="accent6"/>
                </a:solidFill>
                <a:latin typeface="Muli"/>
                <a:ea typeface="Muli"/>
                <a:cs typeface="Muli"/>
                <a:sym typeface="Muli"/>
              </a:defRPr>
            </a:lvl8pPr>
            <a:lvl9pPr lvl="8" rtl="0">
              <a:spcBef>
                <a:spcPts val="0"/>
              </a:spcBef>
              <a:spcAft>
                <a:spcPts val="0"/>
              </a:spcAft>
              <a:buNone/>
              <a:defRPr>
                <a:solidFill>
                  <a:schemeClr val="accent6"/>
                </a:solidFill>
                <a:latin typeface="Muli"/>
                <a:ea typeface="Muli"/>
                <a:cs typeface="Muli"/>
                <a:sym typeface="Mul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2">
    <p:bg>
      <p:bgPr>
        <a:solidFill>
          <a:schemeClr val="lt2"/>
        </a:solidFill>
        <a:effectLst/>
      </p:bgPr>
    </p:bg>
    <p:spTree>
      <p:nvGrpSpPr>
        <p:cNvPr id="1" name="Shape 995"/>
        <p:cNvGrpSpPr/>
        <p:nvPr/>
      </p:nvGrpSpPr>
      <p:grpSpPr>
        <a:xfrm>
          <a:off x="0" y="0"/>
          <a:ext cx="0" cy="0"/>
          <a:chOff x="0" y="0"/>
          <a:chExt cx="0" cy="0"/>
        </a:xfrm>
      </p:grpSpPr>
      <p:grpSp>
        <p:nvGrpSpPr>
          <p:cNvPr id="996" name="Google Shape;996;p20"/>
          <p:cNvGrpSpPr/>
          <p:nvPr/>
        </p:nvGrpSpPr>
        <p:grpSpPr>
          <a:xfrm>
            <a:off x="105809" y="39877"/>
            <a:ext cx="8932368" cy="5002935"/>
            <a:chOff x="95815" y="363138"/>
            <a:chExt cx="8932368" cy="5002935"/>
          </a:xfrm>
        </p:grpSpPr>
        <p:sp>
          <p:nvSpPr>
            <p:cNvPr id="997" name="Google Shape;997;p20"/>
            <p:cNvSpPr/>
            <p:nvPr/>
          </p:nvSpPr>
          <p:spPr>
            <a:xfrm>
              <a:off x="4414581" y="9478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831065" y="102245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5871935" y="441463"/>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1158931" y="17843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7666672" y="3966857"/>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1309340" y="4931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0"/>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6568810" y="27433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1963092" y="33986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5352908" y="297614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4186336" y="2976140"/>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5068242" y="382866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5433149" y="4522684"/>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3615122" y="38614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20"/>
            <p:cNvGrpSpPr/>
            <p:nvPr/>
          </p:nvGrpSpPr>
          <p:grpSpPr>
            <a:xfrm>
              <a:off x="5203467" y="791361"/>
              <a:ext cx="394321" cy="369227"/>
              <a:chOff x="6435596" y="126332"/>
              <a:chExt cx="362694" cy="339613"/>
            </a:xfrm>
          </p:grpSpPr>
          <p:sp>
            <p:nvSpPr>
              <p:cNvPr id="1014" name="Google Shape;1014;p20"/>
              <p:cNvSpPr/>
              <p:nvPr/>
            </p:nvSpPr>
            <p:spPr>
              <a:xfrm>
                <a:off x="6723960" y="25441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6435596" y="15829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6605137" y="12633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6693134" y="435803"/>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6526630" y="344693"/>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0"/>
            <p:cNvGrpSpPr/>
            <p:nvPr/>
          </p:nvGrpSpPr>
          <p:grpSpPr>
            <a:xfrm>
              <a:off x="8350765" y="4089479"/>
              <a:ext cx="619274" cy="1104957"/>
              <a:chOff x="2093844" y="3159920"/>
              <a:chExt cx="569604" cy="1016333"/>
            </a:xfrm>
          </p:grpSpPr>
          <p:sp>
            <p:nvSpPr>
              <p:cNvPr id="1020" name="Google Shape;1020;p20"/>
              <p:cNvSpPr/>
              <p:nvPr/>
            </p:nvSpPr>
            <p:spPr>
              <a:xfrm>
                <a:off x="2589118" y="315992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2172351" y="4113388"/>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0"/>
            <p:cNvSpPr/>
            <p:nvPr/>
          </p:nvSpPr>
          <p:spPr>
            <a:xfrm>
              <a:off x="8646135" y="237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308311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3489826" y="193777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1617492" y="4414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95815" y="15748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3968526" y="12667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3279117" y="689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4827467" y="420946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6748562" y="1504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992115" y="3631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a:off x="2829006" y="52496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0"/>
            <p:cNvSpPr/>
            <p:nvPr/>
          </p:nvSpPr>
          <p:spPr>
            <a:xfrm>
              <a:off x="4385002" y="43083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flipH="1">
              <a:off x="5650818" y="5194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20"/>
          <p:cNvSpPr txBox="1">
            <a:spLocks noGrp="1"/>
          </p:cNvSpPr>
          <p:nvPr>
            <p:ph type="title"/>
          </p:nvPr>
        </p:nvSpPr>
        <p:spPr>
          <a:xfrm>
            <a:off x="4588110" y="540000"/>
            <a:ext cx="3932100" cy="535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solidFill>
                  <a:schemeClr val="accent6"/>
                </a:solidFill>
                <a:latin typeface="Muli"/>
                <a:ea typeface="Muli"/>
                <a:cs typeface="Muli"/>
                <a:sym typeface="Muli"/>
              </a:defRPr>
            </a:lvl2pPr>
            <a:lvl3pPr lvl="2" algn="r" rtl="0">
              <a:spcBef>
                <a:spcPts val="0"/>
              </a:spcBef>
              <a:spcAft>
                <a:spcPts val="0"/>
              </a:spcAft>
              <a:buNone/>
              <a:defRPr>
                <a:solidFill>
                  <a:schemeClr val="accent6"/>
                </a:solidFill>
                <a:latin typeface="Muli"/>
                <a:ea typeface="Muli"/>
                <a:cs typeface="Muli"/>
                <a:sym typeface="Muli"/>
              </a:defRPr>
            </a:lvl3pPr>
            <a:lvl4pPr lvl="3" algn="r" rtl="0">
              <a:spcBef>
                <a:spcPts val="0"/>
              </a:spcBef>
              <a:spcAft>
                <a:spcPts val="0"/>
              </a:spcAft>
              <a:buNone/>
              <a:defRPr>
                <a:solidFill>
                  <a:schemeClr val="accent6"/>
                </a:solidFill>
                <a:latin typeface="Muli"/>
                <a:ea typeface="Muli"/>
                <a:cs typeface="Muli"/>
                <a:sym typeface="Muli"/>
              </a:defRPr>
            </a:lvl4pPr>
            <a:lvl5pPr lvl="4" algn="r" rtl="0">
              <a:spcBef>
                <a:spcPts val="0"/>
              </a:spcBef>
              <a:spcAft>
                <a:spcPts val="0"/>
              </a:spcAft>
              <a:buNone/>
              <a:defRPr>
                <a:solidFill>
                  <a:schemeClr val="accent6"/>
                </a:solidFill>
                <a:latin typeface="Muli"/>
                <a:ea typeface="Muli"/>
                <a:cs typeface="Muli"/>
                <a:sym typeface="Muli"/>
              </a:defRPr>
            </a:lvl5pPr>
            <a:lvl6pPr lvl="5" algn="r" rtl="0">
              <a:spcBef>
                <a:spcPts val="0"/>
              </a:spcBef>
              <a:spcAft>
                <a:spcPts val="0"/>
              </a:spcAft>
              <a:buNone/>
              <a:defRPr>
                <a:solidFill>
                  <a:schemeClr val="accent6"/>
                </a:solidFill>
                <a:latin typeface="Muli"/>
                <a:ea typeface="Muli"/>
                <a:cs typeface="Muli"/>
                <a:sym typeface="Muli"/>
              </a:defRPr>
            </a:lvl6pPr>
            <a:lvl7pPr lvl="6" algn="r" rtl="0">
              <a:spcBef>
                <a:spcPts val="0"/>
              </a:spcBef>
              <a:spcAft>
                <a:spcPts val="0"/>
              </a:spcAft>
              <a:buNone/>
              <a:defRPr>
                <a:solidFill>
                  <a:schemeClr val="accent6"/>
                </a:solidFill>
                <a:latin typeface="Muli"/>
                <a:ea typeface="Muli"/>
                <a:cs typeface="Muli"/>
                <a:sym typeface="Muli"/>
              </a:defRPr>
            </a:lvl7pPr>
            <a:lvl8pPr lvl="7" algn="r" rtl="0">
              <a:spcBef>
                <a:spcPts val="0"/>
              </a:spcBef>
              <a:spcAft>
                <a:spcPts val="0"/>
              </a:spcAft>
              <a:buNone/>
              <a:defRPr>
                <a:solidFill>
                  <a:schemeClr val="accent6"/>
                </a:solidFill>
                <a:latin typeface="Muli"/>
                <a:ea typeface="Muli"/>
                <a:cs typeface="Muli"/>
                <a:sym typeface="Muli"/>
              </a:defRPr>
            </a:lvl8pPr>
            <a:lvl9pPr lvl="8" algn="r" rtl="0">
              <a:spcBef>
                <a:spcPts val="0"/>
              </a:spcBef>
              <a:spcAft>
                <a:spcPts val="0"/>
              </a:spcAft>
              <a:buNone/>
              <a:defRPr>
                <a:solidFill>
                  <a:schemeClr val="accent6"/>
                </a:solidFill>
                <a:latin typeface="Muli"/>
                <a:ea typeface="Muli"/>
                <a:cs typeface="Muli"/>
                <a:sym typeface="Muli"/>
              </a:defRPr>
            </a:lvl9pPr>
          </a:lstStyle>
          <a:p>
            <a:endParaRPr/>
          </a:p>
        </p:txBody>
      </p:sp>
      <p:grpSp>
        <p:nvGrpSpPr>
          <p:cNvPr id="1044" name="Google Shape;1044;p20"/>
          <p:cNvGrpSpPr/>
          <p:nvPr/>
        </p:nvGrpSpPr>
        <p:grpSpPr>
          <a:xfrm>
            <a:off x="9994" y="-220034"/>
            <a:ext cx="8640556" cy="4902997"/>
            <a:chOff x="780019" y="-220034"/>
            <a:chExt cx="8640556" cy="4902997"/>
          </a:xfrm>
        </p:grpSpPr>
        <p:sp>
          <p:nvSpPr>
            <p:cNvPr id="1045" name="Google Shape;1045;p20"/>
            <p:cNvSpPr/>
            <p:nvPr/>
          </p:nvSpPr>
          <p:spPr>
            <a:xfrm>
              <a:off x="2506177" y="-22003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422590">
              <a:off x="7115634" y="391057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1550640">
              <a:off x="4342375" y="1485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20"/>
            <p:cNvGrpSpPr/>
            <p:nvPr/>
          </p:nvGrpSpPr>
          <p:grpSpPr>
            <a:xfrm rot="1882907">
              <a:off x="865880" y="3329633"/>
              <a:ext cx="537260" cy="480691"/>
              <a:chOff x="-5035662" y="6797500"/>
              <a:chExt cx="705425" cy="631150"/>
            </a:xfrm>
          </p:grpSpPr>
          <p:sp>
            <p:nvSpPr>
              <p:cNvPr id="1049" name="Google Shape;1049;p20"/>
              <p:cNvSpPr/>
              <p:nvPr/>
            </p:nvSpPr>
            <p:spPr>
              <a:xfrm>
                <a:off x="-4955662" y="7072875"/>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5035662" y="6947425"/>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4819287" y="6797500"/>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4613787" y="6827400"/>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4497412" y="7016000"/>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1882907">
              <a:off x="4080944" y="4051842"/>
              <a:ext cx="497534" cy="541159"/>
              <a:chOff x="-840792" y="8286064"/>
              <a:chExt cx="653266" cy="710545"/>
            </a:xfrm>
          </p:grpSpPr>
          <p:sp>
            <p:nvSpPr>
              <p:cNvPr id="1055" name="Google Shape;1055;p20"/>
              <p:cNvSpPr/>
              <p:nvPr/>
            </p:nvSpPr>
            <p:spPr>
              <a:xfrm rot="-5176049">
                <a:off x="-629430" y="849985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rot="-5176049">
                <a:off x="-708799" y="881165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rot="-5176049">
                <a:off x="-819017" y="857927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rot="-5176049">
                <a:off x="-776490" y="8383633"/>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0"/>
              <p:cNvSpPr/>
              <p:nvPr/>
            </p:nvSpPr>
            <p:spPr>
              <a:xfrm rot="-5176049">
                <a:off x="-600728" y="8295243"/>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20"/>
            <p:cNvGrpSpPr/>
            <p:nvPr/>
          </p:nvGrpSpPr>
          <p:grpSpPr>
            <a:xfrm rot="-1882907" flipH="1">
              <a:off x="8797455" y="2346183"/>
              <a:ext cx="537260" cy="480691"/>
              <a:chOff x="-7363708" y="8502884"/>
              <a:chExt cx="705425" cy="631150"/>
            </a:xfrm>
          </p:grpSpPr>
          <p:sp>
            <p:nvSpPr>
              <p:cNvPr id="1061" name="Google Shape;1061;p20"/>
              <p:cNvSpPr/>
              <p:nvPr/>
            </p:nvSpPr>
            <p:spPr>
              <a:xfrm>
                <a:off x="-7283708" y="877825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a:off x="-7363708" y="865280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0"/>
              <p:cNvSpPr/>
              <p:nvPr/>
            </p:nvSpPr>
            <p:spPr>
              <a:xfrm>
                <a:off x="-7147333" y="850288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a:off x="-6941833" y="853278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a:off x="-6825458" y="872138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20"/>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rot="-1550640">
              <a:off x="1374725" y="12618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3">
    <p:bg>
      <p:bgPr>
        <a:solidFill>
          <a:schemeClr val="lt2"/>
        </a:solidFill>
        <a:effectLst/>
      </p:bgPr>
    </p:bg>
    <p:spTree>
      <p:nvGrpSpPr>
        <p:cNvPr id="1" name="Shape 1068"/>
        <p:cNvGrpSpPr/>
        <p:nvPr/>
      </p:nvGrpSpPr>
      <p:grpSpPr>
        <a:xfrm>
          <a:off x="0" y="0"/>
          <a:ext cx="0" cy="0"/>
          <a:chOff x="0" y="0"/>
          <a:chExt cx="0" cy="0"/>
        </a:xfrm>
      </p:grpSpPr>
      <p:grpSp>
        <p:nvGrpSpPr>
          <p:cNvPr id="1069" name="Google Shape;1069;p21"/>
          <p:cNvGrpSpPr/>
          <p:nvPr/>
        </p:nvGrpSpPr>
        <p:grpSpPr>
          <a:xfrm>
            <a:off x="99047" y="12475"/>
            <a:ext cx="8938109" cy="5184092"/>
            <a:chOff x="-30514" y="-303167"/>
            <a:chExt cx="8938109" cy="5184092"/>
          </a:xfrm>
        </p:grpSpPr>
        <p:sp>
          <p:nvSpPr>
            <p:cNvPr id="1070" name="Google Shape;1070;p21"/>
            <p:cNvSpPr/>
            <p:nvPr/>
          </p:nvSpPr>
          <p:spPr>
            <a:xfrm>
              <a:off x="8263356" y="4234080"/>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6536008" y="-273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761092" y="60768"/>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61100" y="167018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723025" y="43679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30514" y="-14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5911027" y="18940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7347562" y="460262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5535205" y="28151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2809599"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21"/>
            <p:cNvGrpSpPr/>
            <p:nvPr/>
          </p:nvGrpSpPr>
          <p:grpSpPr>
            <a:xfrm>
              <a:off x="562181" y="-303167"/>
              <a:ext cx="5113970" cy="5184092"/>
              <a:chOff x="401531" y="-124080"/>
              <a:chExt cx="5113970" cy="5184092"/>
            </a:xfrm>
          </p:grpSpPr>
          <p:sp>
            <p:nvSpPr>
              <p:cNvPr id="1084" name="Google Shape;1084;p21"/>
              <p:cNvSpPr/>
              <p:nvPr/>
            </p:nvSpPr>
            <p:spPr>
              <a:xfrm>
                <a:off x="3423540" y="18492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5429460" y="49752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3814367" y="10210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1"/>
              <p:cNvSpPr/>
              <p:nvPr/>
            </p:nvSpPr>
            <p:spPr>
              <a:xfrm>
                <a:off x="401531" y="36232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1665277" y="-12408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21"/>
            <p:cNvGrpSpPr/>
            <p:nvPr/>
          </p:nvGrpSpPr>
          <p:grpSpPr>
            <a:xfrm>
              <a:off x="6360711" y="-273529"/>
              <a:ext cx="2436417" cy="970240"/>
              <a:chOff x="3105211" y="1020346"/>
              <a:chExt cx="2436417" cy="970240"/>
            </a:xfrm>
          </p:grpSpPr>
          <p:sp>
            <p:nvSpPr>
              <p:cNvPr id="1090" name="Google Shape;1090;p21"/>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4301306" y="10203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3105211" y="1572962"/>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1"/>
            <p:cNvSpPr/>
            <p:nvPr/>
          </p:nvSpPr>
          <p:spPr>
            <a:xfrm>
              <a:off x="4894756" y="-1132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7932499" y="7998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1"/>
          <p:cNvSpPr txBox="1">
            <a:spLocks noGrp="1"/>
          </p:cNvSpPr>
          <p:nvPr>
            <p:ph type="title"/>
          </p:nvPr>
        </p:nvSpPr>
        <p:spPr>
          <a:xfrm>
            <a:off x="713100" y="543000"/>
            <a:ext cx="7710000" cy="5346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100" name="Google Shape;1100;p21"/>
          <p:cNvGrpSpPr/>
          <p:nvPr/>
        </p:nvGrpSpPr>
        <p:grpSpPr>
          <a:xfrm>
            <a:off x="236894" y="-133684"/>
            <a:ext cx="8800258" cy="4972710"/>
            <a:chOff x="1006919" y="-133684"/>
            <a:chExt cx="8800258" cy="4972710"/>
          </a:xfrm>
        </p:grpSpPr>
        <p:sp>
          <p:nvSpPr>
            <p:cNvPr id="1101" name="Google Shape;1101;p21"/>
            <p:cNvSpPr/>
            <p:nvPr/>
          </p:nvSpPr>
          <p:spPr>
            <a:xfrm>
              <a:off x="3695577" y="-13368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1"/>
            <p:cNvSpPr/>
            <p:nvPr/>
          </p:nvSpPr>
          <p:spPr>
            <a:xfrm rot="422590">
              <a:off x="9035309" y="391152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1"/>
            <p:cNvSpPr/>
            <p:nvPr/>
          </p:nvSpPr>
          <p:spPr>
            <a:xfrm rot="-1550640">
              <a:off x="7462450" y="5129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21"/>
            <p:cNvGrpSpPr/>
            <p:nvPr/>
          </p:nvGrpSpPr>
          <p:grpSpPr>
            <a:xfrm rot="1882907">
              <a:off x="1092780" y="4253608"/>
              <a:ext cx="537260" cy="480691"/>
              <a:chOff x="-4149571" y="7678077"/>
              <a:chExt cx="705425" cy="631150"/>
            </a:xfrm>
          </p:grpSpPr>
          <p:sp>
            <p:nvSpPr>
              <p:cNvPr id="1105" name="Google Shape;1105;p21"/>
              <p:cNvSpPr/>
              <p:nvPr/>
            </p:nvSpPr>
            <p:spPr>
              <a:xfrm>
                <a:off x="-4069571" y="7953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1"/>
              <p:cNvSpPr/>
              <p:nvPr/>
            </p:nvSpPr>
            <p:spPr>
              <a:xfrm>
                <a:off x="-4149571" y="7828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1"/>
              <p:cNvSpPr/>
              <p:nvPr/>
            </p:nvSpPr>
            <p:spPr>
              <a:xfrm>
                <a:off x="-3933196" y="7678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1"/>
              <p:cNvSpPr/>
              <p:nvPr/>
            </p:nvSpPr>
            <p:spPr>
              <a:xfrm>
                <a:off x="-3727696" y="7707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1"/>
              <p:cNvSpPr/>
              <p:nvPr/>
            </p:nvSpPr>
            <p:spPr>
              <a:xfrm>
                <a:off x="-3611321" y="7896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1"/>
            <p:cNvGrpSpPr/>
            <p:nvPr/>
          </p:nvGrpSpPr>
          <p:grpSpPr>
            <a:xfrm rot="1882907">
              <a:off x="4704531" y="2328396"/>
              <a:ext cx="501661" cy="547925"/>
              <a:chOff x="-1318250" y="5925768"/>
              <a:chExt cx="658684" cy="719429"/>
            </a:xfrm>
          </p:grpSpPr>
          <p:sp>
            <p:nvSpPr>
              <p:cNvPr id="1111" name="Google Shape;1111;p21"/>
              <p:cNvSpPr/>
              <p:nvPr/>
            </p:nvSpPr>
            <p:spPr>
              <a:xfrm rot="-5176049">
                <a:off x="-1101470" y="6148440"/>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rot="-5176049">
                <a:off x="-1180839" y="6460244"/>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p:nvPr/>
            </p:nvSpPr>
            <p:spPr>
              <a:xfrm rot="-5176049">
                <a:off x="-1296476" y="6218981"/>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rot="-5176049">
                <a:off x="-1248530" y="6032220"/>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rot="-5176049">
                <a:off x="-1078186" y="5934947"/>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21"/>
            <p:cNvGrpSpPr/>
            <p:nvPr/>
          </p:nvGrpSpPr>
          <p:grpSpPr>
            <a:xfrm rot="-1882907" flipH="1">
              <a:off x="8336830" y="1340733"/>
              <a:ext cx="537260" cy="480691"/>
              <a:chOff x="-7534836" y="7060896"/>
              <a:chExt cx="705425" cy="631150"/>
            </a:xfrm>
          </p:grpSpPr>
          <p:sp>
            <p:nvSpPr>
              <p:cNvPr id="1117" name="Google Shape;1117;p21"/>
              <p:cNvSpPr/>
              <p:nvPr/>
            </p:nvSpPr>
            <p:spPr>
              <a:xfrm>
                <a:off x="-7454836" y="733627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7534836" y="721082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7318461" y="706089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7112961" y="709079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6996586" y="727939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21"/>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rot="-1550640">
              <a:off x="1876625" y="11174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6">
    <p:bg>
      <p:bgPr>
        <a:solidFill>
          <a:schemeClr val="lt2"/>
        </a:solidFill>
        <a:effectLst/>
      </p:bgPr>
    </p:bg>
    <p:spTree>
      <p:nvGrpSpPr>
        <p:cNvPr id="1" name="Shape 1124"/>
        <p:cNvGrpSpPr/>
        <p:nvPr/>
      </p:nvGrpSpPr>
      <p:grpSpPr>
        <a:xfrm>
          <a:off x="0" y="0"/>
          <a:ext cx="0" cy="0"/>
          <a:chOff x="0" y="0"/>
          <a:chExt cx="0" cy="0"/>
        </a:xfrm>
      </p:grpSpPr>
      <p:grpSp>
        <p:nvGrpSpPr>
          <p:cNvPr id="1125" name="Google Shape;1125;p22"/>
          <p:cNvGrpSpPr/>
          <p:nvPr/>
        </p:nvGrpSpPr>
        <p:grpSpPr>
          <a:xfrm>
            <a:off x="20520" y="5"/>
            <a:ext cx="8858264" cy="4985667"/>
            <a:chOff x="11851" y="298191"/>
            <a:chExt cx="8858264" cy="4985667"/>
          </a:xfrm>
        </p:grpSpPr>
        <p:sp>
          <p:nvSpPr>
            <p:cNvPr id="1126" name="Google Shape;1126;p22"/>
            <p:cNvSpPr/>
            <p:nvPr/>
          </p:nvSpPr>
          <p:spPr>
            <a:xfrm>
              <a:off x="6345685" y="2524900"/>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233681" y="40669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2948472" y="4108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8766356" y="58236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323363" y="20445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84366" y="14608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6345676" y="154492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4652915" y="38695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22"/>
            <p:cNvGrpSpPr/>
            <p:nvPr/>
          </p:nvGrpSpPr>
          <p:grpSpPr>
            <a:xfrm>
              <a:off x="11851" y="2388961"/>
              <a:ext cx="4805965" cy="1884003"/>
              <a:chOff x="1660379" y="1595795"/>
              <a:chExt cx="4420498" cy="1732894"/>
            </a:xfrm>
          </p:grpSpPr>
          <p:sp>
            <p:nvSpPr>
              <p:cNvPr id="1140" name="Google Shape;1140;p22"/>
              <p:cNvSpPr/>
              <p:nvPr/>
            </p:nvSpPr>
            <p:spPr>
              <a:xfrm>
                <a:off x="1660379" y="326582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887031" y="1595795"/>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45116" y="225570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5878612" y="216459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22"/>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280360" y="31005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3254017" y="1468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887417" y="13973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4219626" y="2981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919542" y="3596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7314937" y="1867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2690" y="49468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3658356" y="50442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flipH="1">
              <a:off x="4991568" y="48642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 name="Google Shape;1156;p22"/>
          <p:cNvSpPr txBox="1">
            <a:spLocks noGrp="1"/>
          </p:cNvSpPr>
          <p:nvPr>
            <p:ph type="title"/>
          </p:nvPr>
        </p:nvSpPr>
        <p:spPr>
          <a:xfrm>
            <a:off x="715650" y="540000"/>
            <a:ext cx="7712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1157" name="Google Shape;1157;p22"/>
          <p:cNvSpPr txBox="1">
            <a:spLocks noGrp="1"/>
          </p:cNvSpPr>
          <p:nvPr>
            <p:ph type="subTitle" idx="1"/>
          </p:nvPr>
        </p:nvSpPr>
        <p:spPr>
          <a:xfrm>
            <a:off x="969873" y="1740583"/>
            <a:ext cx="25437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158" name="Google Shape;1158;p22"/>
          <p:cNvSpPr txBox="1">
            <a:spLocks noGrp="1"/>
          </p:cNvSpPr>
          <p:nvPr>
            <p:ph type="subTitle" idx="2"/>
          </p:nvPr>
        </p:nvSpPr>
        <p:spPr>
          <a:xfrm>
            <a:off x="969873" y="2933286"/>
            <a:ext cx="2543700" cy="6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159" name="Google Shape;1159;p22"/>
          <p:cNvSpPr txBox="1">
            <a:spLocks noGrp="1"/>
          </p:cNvSpPr>
          <p:nvPr>
            <p:ph type="subTitle" idx="3"/>
          </p:nvPr>
        </p:nvSpPr>
        <p:spPr>
          <a:xfrm>
            <a:off x="969873" y="4125958"/>
            <a:ext cx="2543700" cy="6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grpSp>
        <p:nvGrpSpPr>
          <p:cNvPr id="1160" name="Google Shape;1160;p22"/>
          <p:cNvGrpSpPr/>
          <p:nvPr/>
        </p:nvGrpSpPr>
        <p:grpSpPr>
          <a:xfrm>
            <a:off x="16360" y="129092"/>
            <a:ext cx="9194331" cy="5052934"/>
            <a:chOff x="786385" y="129091"/>
            <a:chExt cx="9194331" cy="5052934"/>
          </a:xfrm>
        </p:grpSpPr>
        <p:sp>
          <p:nvSpPr>
            <p:cNvPr id="1161" name="Google Shape;1161;p22"/>
            <p:cNvSpPr/>
            <p:nvPr/>
          </p:nvSpPr>
          <p:spPr>
            <a:xfrm rot="-5244651">
              <a:off x="6724698" y="2994427"/>
              <a:ext cx="582156" cy="58190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rot="901942">
              <a:off x="8807445" y="182040"/>
              <a:ext cx="459267" cy="386330"/>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22"/>
            <p:cNvGrpSpPr/>
            <p:nvPr/>
          </p:nvGrpSpPr>
          <p:grpSpPr>
            <a:xfrm rot="1882907">
              <a:off x="869477" y="4529271"/>
              <a:ext cx="554005" cy="474758"/>
              <a:chOff x="-4215035" y="8134603"/>
              <a:chExt cx="727412" cy="623360"/>
            </a:xfrm>
          </p:grpSpPr>
          <p:sp>
            <p:nvSpPr>
              <p:cNvPr id="1164" name="Google Shape;1164;p22"/>
              <p:cNvSpPr/>
              <p:nvPr/>
            </p:nvSpPr>
            <p:spPr>
              <a:xfrm>
                <a:off x="-4113048" y="840218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4215035" y="8299916"/>
                <a:ext cx="209967" cy="16285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3989463" y="8134603"/>
                <a:ext cx="163691" cy="195142"/>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3771173" y="815671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3654798" y="834531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2"/>
            <p:cNvSpPr/>
            <p:nvPr/>
          </p:nvSpPr>
          <p:spPr>
            <a:xfrm rot="-1821027">
              <a:off x="1705005" y="432918"/>
              <a:ext cx="459197" cy="38627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rot="-1550640">
              <a:off x="9460250" y="4714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9_1">
    <p:bg>
      <p:bgPr>
        <a:solidFill>
          <a:schemeClr val="lt2"/>
        </a:solidFill>
        <a:effectLst/>
      </p:bgPr>
    </p:bg>
    <p:spTree>
      <p:nvGrpSpPr>
        <p:cNvPr id="1" name="Shape 1171"/>
        <p:cNvGrpSpPr/>
        <p:nvPr/>
      </p:nvGrpSpPr>
      <p:grpSpPr>
        <a:xfrm>
          <a:off x="0" y="0"/>
          <a:ext cx="0" cy="0"/>
          <a:chOff x="0" y="0"/>
          <a:chExt cx="0" cy="0"/>
        </a:xfrm>
      </p:grpSpPr>
      <p:sp>
        <p:nvSpPr>
          <p:cNvPr id="1172" name="Google Shape;1172;p23"/>
          <p:cNvSpPr txBox="1">
            <a:spLocks noGrp="1"/>
          </p:cNvSpPr>
          <p:nvPr>
            <p:ph type="title"/>
          </p:nvPr>
        </p:nvSpPr>
        <p:spPr>
          <a:xfrm>
            <a:off x="719750" y="542500"/>
            <a:ext cx="77100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1173" name="Google Shape;1173;p23"/>
          <p:cNvSpPr txBox="1">
            <a:spLocks noGrp="1"/>
          </p:cNvSpPr>
          <p:nvPr>
            <p:ph type="subTitle" idx="1"/>
          </p:nvPr>
        </p:nvSpPr>
        <p:spPr>
          <a:xfrm>
            <a:off x="719750" y="1192200"/>
            <a:ext cx="7710000" cy="325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a:endParaRPr/>
          </a:p>
        </p:txBody>
      </p:sp>
      <p:grpSp>
        <p:nvGrpSpPr>
          <p:cNvPr id="1174" name="Google Shape;1174;p23"/>
          <p:cNvGrpSpPr/>
          <p:nvPr/>
        </p:nvGrpSpPr>
        <p:grpSpPr>
          <a:xfrm>
            <a:off x="89338" y="-39848"/>
            <a:ext cx="8957938" cy="5217315"/>
            <a:chOff x="84356" y="283413"/>
            <a:chExt cx="8957938" cy="5217315"/>
          </a:xfrm>
        </p:grpSpPr>
        <p:sp>
          <p:nvSpPr>
            <p:cNvPr id="1175" name="Google Shape;1175;p23"/>
            <p:cNvSpPr/>
            <p:nvPr/>
          </p:nvSpPr>
          <p:spPr>
            <a:xfrm>
              <a:off x="5569669" y="28958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86329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2940240" y="149329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1313963" y="48639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6741653" y="1520817"/>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506562" y="2439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1792272" y="54553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23"/>
            <p:cNvGrpSpPr/>
            <p:nvPr/>
          </p:nvGrpSpPr>
          <p:grpSpPr>
            <a:xfrm>
              <a:off x="155542" y="3106418"/>
              <a:ext cx="450978" cy="1851758"/>
              <a:chOff x="1792545" y="2255707"/>
              <a:chExt cx="414807" cy="1703236"/>
            </a:xfrm>
          </p:grpSpPr>
          <p:sp>
            <p:nvSpPr>
              <p:cNvPr id="1194" name="Google Shape;1194;p23"/>
              <p:cNvSpPr/>
              <p:nvPr/>
            </p:nvSpPr>
            <p:spPr>
              <a:xfrm>
                <a:off x="2010820" y="3125647"/>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1792545" y="337996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1839818" y="225570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1883579" y="3916805"/>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23"/>
            <p:cNvGrpSpPr/>
            <p:nvPr/>
          </p:nvGrpSpPr>
          <p:grpSpPr>
            <a:xfrm>
              <a:off x="8251792" y="4522561"/>
              <a:ext cx="394321" cy="369227"/>
              <a:chOff x="2002810" y="3558267"/>
              <a:chExt cx="362694" cy="339613"/>
            </a:xfrm>
          </p:grpSpPr>
          <p:sp>
            <p:nvSpPr>
              <p:cNvPr id="1200" name="Google Shape;1200;p23"/>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23"/>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5844817" y="1544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497265" y="14061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6919542" y="283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7543537" y="1486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2896356" y="4968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flipH="1">
              <a:off x="5719493" y="51277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3"/>
          <p:cNvGrpSpPr/>
          <p:nvPr/>
        </p:nvGrpSpPr>
        <p:grpSpPr>
          <a:xfrm>
            <a:off x="360852" y="-212629"/>
            <a:ext cx="8783150" cy="5407280"/>
            <a:chOff x="1123039" y="-238904"/>
            <a:chExt cx="8783150" cy="5407280"/>
          </a:xfrm>
        </p:grpSpPr>
        <p:sp>
          <p:nvSpPr>
            <p:cNvPr id="1220" name="Google Shape;1220;p23"/>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rot="-1550640">
              <a:off x="8823050" y="-158127"/>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3"/>
            <p:cNvGrpSpPr/>
            <p:nvPr/>
          </p:nvGrpSpPr>
          <p:grpSpPr>
            <a:xfrm rot="1882907">
              <a:off x="1326305" y="4582958"/>
              <a:ext cx="537260" cy="480691"/>
              <a:chOff x="-3662617" y="7887588"/>
              <a:chExt cx="705425" cy="631150"/>
            </a:xfrm>
          </p:grpSpPr>
          <p:sp>
            <p:nvSpPr>
              <p:cNvPr id="1224" name="Google Shape;1224;p23"/>
              <p:cNvSpPr/>
              <p:nvPr/>
            </p:nvSpPr>
            <p:spPr>
              <a:xfrm>
                <a:off x="-3582617" y="816296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662617" y="803751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3446242" y="788758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3240742" y="791748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3124367" y="810608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23"/>
            <p:cNvSpPr/>
            <p:nvPr/>
          </p:nvSpPr>
          <p:spPr>
            <a:xfrm rot="1076189">
              <a:off x="2411836" y="9875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8">
    <p:bg>
      <p:bgPr>
        <a:solidFill>
          <a:schemeClr val="lt2"/>
        </a:solidFill>
        <a:effectLst/>
      </p:bgPr>
    </p:bg>
    <p:spTree>
      <p:nvGrpSpPr>
        <p:cNvPr id="1" name="Shape 1231"/>
        <p:cNvGrpSpPr/>
        <p:nvPr/>
      </p:nvGrpSpPr>
      <p:grpSpPr>
        <a:xfrm>
          <a:off x="0" y="0"/>
          <a:ext cx="0" cy="0"/>
          <a:chOff x="0" y="0"/>
          <a:chExt cx="0" cy="0"/>
        </a:xfrm>
      </p:grpSpPr>
      <p:sp>
        <p:nvSpPr>
          <p:cNvPr id="1232" name="Google Shape;1232;p24"/>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33" name="Google Shape;1233;p24"/>
          <p:cNvSpPr txBox="1">
            <a:spLocks noGrp="1"/>
          </p:cNvSpPr>
          <p:nvPr>
            <p:ph type="subTitle" idx="1"/>
          </p:nvPr>
        </p:nvSpPr>
        <p:spPr>
          <a:xfrm>
            <a:off x="733750"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4" name="Google Shape;1234;p24"/>
          <p:cNvSpPr txBox="1">
            <a:spLocks noGrp="1"/>
          </p:cNvSpPr>
          <p:nvPr>
            <p:ph type="subTitle" idx="2"/>
          </p:nvPr>
        </p:nvSpPr>
        <p:spPr>
          <a:xfrm>
            <a:off x="3636307"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5" name="Google Shape;1235;p24"/>
          <p:cNvSpPr txBox="1">
            <a:spLocks noGrp="1"/>
          </p:cNvSpPr>
          <p:nvPr>
            <p:ph type="subTitle" idx="3"/>
          </p:nvPr>
        </p:nvSpPr>
        <p:spPr>
          <a:xfrm>
            <a:off x="6538862"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6" name="Google Shape;1236;p24"/>
          <p:cNvSpPr txBox="1">
            <a:spLocks noGrp="1"/>
          </p:cNvSpPr>
          <p:nvPr>
            <p:ph type="subTitle" idx="4"/>
          </p:nvPr>
        </p:nvSpPr>
        <p:spPr>
          <a:xfrm>
            <a:off x="733750" y="4004125"/>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7" name="Google Shape;1237;p24"/>
          <p:cNvSpPr txBox="1">
            <a:spLocks noGrp="1"/>
          </p:cNvSpPr>
          <p:nvPr>
            <p:ph type="subTitle" idx="5"/>
          </p:nvPr>
        </p:nvSpPr>
        <p:spPr>
          <a:xfrm>
            <a:off x="3636307" y="40079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8" name="Google Shape;1238;p24"/>
          <p:cNvSpPr txBox="1">
            <a:spLocks noGrp="1"/>
          </p:cNvSpPr>
          <p:nvPr>
            <p:ph type="subTitle" idx="6"/>
          </p:nvPr>
        </p:nvSpPr>
        <p:spPr>
          <a:xfrm>
            <a:off x="6538862" y="4000325"/>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9" name="Google Shape;1239;p24"/>
          <p:cNvSpPr txBox="1">
            <a:spLocks noGrp="1"/>
          </p:cNvSpPr>
          <p:nvPr>
            <p:ph type="subTitle" idx="7"/>
          </p:nvPr>
        </p:nvSpPr>
        <p:spPr>
          <a:xfrm>
            <a:off x="733750"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0" name="Google Shape;1240;p24"/>
          <p:cNvSpPr txBox="1">
            <a:spLocks noGrp="1"/>
          </p:cNvSpPr>
          <p:nvPr>
            <p:ph type="subTitle" idx="8"/>
          </p:nvPr>
        </p:nvSpPr>
        <p:spPr>
          <a:xfrm>
            <a:off x="3636293"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1" name="Google Shape;1241;p24"/>
          <p:cNvSpPr txBox="1">
            <a:spLocks noGrp="1"/>
          </p:cNvSpPr>
          <p:nvPr>
            <p:ph type="subTitle" idx="9"/>
          </p:nvPr>
        </p:nvSpPr>
        <p:spPr>
          <a:xfrm>
            <a:off x="6538867"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2" name="Google Shape;1242;p24"/>
          <p:cNvSpPr txBox="1">
            <a:spLocks noGrp="1"/>
          </p:cNvSpPr>
          <p:nvPr>
            <p:ph type="subTitle" idx="13"/>
          </p:nvPr>
        </p:nvSpPr>
        <p:spPr>
          <a:xfrm>
            <a:off x="733750"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3" name="Google Shape;1243;p24"/>
          <p:cNvSpPr txBox="1">
            <a:spLocks noGrp="1"/>
          </p:cNvSpPr>
          <p:nvPr>
            <p:ph type="subTitle" idx="14"/>
          </p:nvPr>
        </p:nvSpPr>
        <p:spPr>
          <a:xfrm>
            <a:off x="3636293"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4" name="Google Shape;1244;p24"/>
          <p:cNvSpPr txBox="1">
            <a:spLocks noGrp="1"/>
          </p:cNvSpPr>
          <p:nvPr>
            <p:ph type="subTitle" idx="15"/>
          </p:nvPr>
        </p:nvSpPr>
        <p:spPr>
          <a:xfrm>
            <a:off x="6538867"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grpSp>
        <p:nvGrpSpPr>
          <p:cNvPr id="1245" name="Google Shape;1245;p24"/>
          <p:cNvGrpSpPr/>
          <p:nvPr/>
        </p:nvGrpSpPr>
        <p:grpSpPr>
          <a:xfrm>
            <a:off x="89338" y="-39848"/>
            <a:ext cx="8957938" cy="5217315"/>
            <a:chOff x="84356" y="283413"/>
            <a:chExt cx="8957938" cy="5217315"/>
          </a:xfrm>
        </p:grpSpPr>
        <p:sp>
          <p:nvSpPr>
            <p:cNvPr id="1246" name="Google Shape;1246;p24"/>
            <p:cNvSpPr/>
            <p:nvPr/>
          </p:nvSpPr>
          <p:spPr>
            <a:xfrm>
              <a:off x="5569669" y="28958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4"/>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2151715" y="123960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86329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4"/>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4"/>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3407331" y="3184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3505602" y="1599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1313963" y="48639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2854276" y="3156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3506562" y="2211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3173140" y="2797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1792272" y="54553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24"/>
            <p:cNvGrpSpPr/>
            <p:nvPr/>
          </p:nvGrpSpPr>
          <p:grpSpPr>
            <a:xfrm>
              <a:off x="384142" y="4522561"/>
              <a:ext cx="394321" cy="369227"/>
              <a:chOff x="2002810" y="3558267"/>
              <a:chExt cx="362694" cy="339613"/>
            </a:xfrm>
          </p:grpSpPr>
          <p:sp>
            <p:nvSpPr>
              <p:cNvPr id="1269" name="Google Shape;1269;p24"/>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24"/>
            <p:cNvGrpSpPr/>
            <p:nvPr/>
          </p:nvGrpSpPr>
          <p:grpSpPr>
            <a:xfrm>
              <a:off x="8251792" y="4522561"/>
              <a:ext cx="394321" cy="369227"/>
              <a:chOff x="2002810" y="3558267"/>
              <a:chExt cx="362694" cy="339613"/>
            </a:xfrm>
          </p:grpSpPr>
          <p:sp>
            <p:nvSpPr>
              <p:cNvPr id="1275" name="Google Shape;1275;p24"/>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4"/>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 name="Google Shape;1280;p24"/>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4"/>
            <p:cNvSpPr/>
            <p:nvPr/>
          </p:nvSpPr>
          <p:spPr>
            <a:xfrm>
              <a:off x="8085160" y="37529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4"/>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4"/>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4"/>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
            <p:cNvSpPr/>
            <p:nvPr/>
          </p:nvSpPr>
          <p:spPr>
            <a:xfrm>
              <a:off x="5844817" y="1544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97265" y="14061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6919542" y="283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7467337" y="13341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3353556" y="4968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3359915" y="42407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flipH="1">
              <a:off x="5719493" y="51277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4"/>
          <p:cNvGrpSpPr/>
          <p:nvPr/>
        </p:nvGrpSpPr>
        <p:grpSpPr>
          <a:xfrm>
            <a:off x="-8" y="61100"/>
            <a:ext cx="9546201" cy="5090264"/>
            <a:chOff x="-8" y="47349"/>
            <a:chExt cx="9546201" cy="5090264"/>
          </a:xfrm>
        </p:grpSpPr>
        <p:sp>
          <p:nvSpPr>
            <p:cNvPr id="1298" name="Google Shape;1298;p24"/>
            <p:cNvSpPr/>
            <p:nvPr/>
          </p:nvSpPr>
          <p:spPr>
            <a:xfrm rot="902618">
              <a:off x="6704250" y="223315"/>
              <a:ext cx="832040" cy="8316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rot="422608">
              <a:off x="8434780" y="264378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24"/>
            <p:cNvGrpSpPr/>
            <p:nvPr/>
          </p:nvGrpSpPr>
          <p:grpSpPr>
            <a:xfrm rot="1882907">
              <a:off x="886930" y="922958"/>
              <a:ext cx="537260" cy="480691"/>
              <a:chOff x="-6657588" y="4085382"/>
              <a:chExt cx="705425" cy="631150"/>
            </a:xfrm>
          </p:grpSpPr>
          <p:sp>
            <p:nvSpPr>
              <p:cNvPr id="1302" name="Google Shape;1302;p24"/>
              <p:cNvSpPr/>
              <p:nvPr/>
            </p:nvSpPr>
            <p:spPr>
              <a:xfrm>
                <a:off x="-6577588" y="43607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6657588" y="42353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6441213" y="40853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6235713" y="41152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6119338" y="43038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24"/>
            <p:cNvGrpSpPr/>
            <p:nvPr/>
          </p:nvGrpSpPr>
          <p:grpSpPr>
            <a:xfrm rot="1882907">
              <a:off x="2393544" y="4388742"/>
              <a:ext cx="497534" cy="541159"/>
              <a:chOff x="-2501908" y="9817437"/>
              <a:chExt cx="653266" cy="710545"/>
            </a:xfrm>
          </p:grpSpPr>
          <p:sp>
            <p:nvSpPr>
              <p:cNvPr id="1308" name="Google Shape;1308;p24"/>
              <p:cNvSpPr/>
              <p:nvPr/>
            </p:nvSpPr>
            <p:spPr>
              <a:xfrm rot="-5176049">
                <a:off x="-2290546" y="10031226"/>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rot="-5176049">
                <a:off x="-2369915" y="10343030"/>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5176049">
                <a:off x="-2480133" y="10110650"/>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5176049">
                <a:off x="-2437605" y="9915006"/>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5176049">
                <a:off x="-2261843" y="9826616"/>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4"/>
            <p:cNvGrpSpPr/>
            <p:nvPr/>
          </p:nvGrpSpPr>
          <p:grpSpPr>
            <a:xfrm rot="-1882907" flipH="1">
              <a:off x="8064755" y="1278470"/>
              <a:ext cx="537260" cy="480691"/>
              <a:chOff x="-7272428" y="6805077"/>
              <a:chExt cx="705425" cy="631150"/>
            </a:xfrm>
          </p:grpSpPr>
          <p:sp>
            <p:nvSpPr>
              <p:cNvPr id="1314" name="Google Shape;1314;p24"/>
              <p:cNvSpPr/>
              <p:nvPr/>
            </p:nvSpPr>
            <p:spPr>
              <a:xfrm>
                <a:off x="-7192428" y="7080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7272428" y="6955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7056053" y="6805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6850553" y="6834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6734178" y="7023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24"/>
            <p:cNvSpPr/>
            <p:nvPr/>
          </p:nvSpPr>
          <p:spPr>
            <a:xfrm rot="-1550884">
              <a:off x="93478" y="114085"/>
              <a:ext cx="39475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20">
    <p:bg>
      <p:bgPr>
        <a:solidFill>
          <a:schemeClr val="accent1"/>
        </a:solidFill>
        <a:effectLst/>
      </p:bgPr>
    </p:bg>
    <p:spTree>
      <p:nvGrpSpPr>
        <p:cNvPr id="1" name="Shape 1320"/>
        <p:cNvGrpSpPr/>
        <p:nvPr/>
      </p:nvGrpSpPr>
      <p:grpSpPr>
        <a:xfrm>
          <a:off x="0" y="0"/>
          <a:ext cx="0" cy="0"/>
          <a:chOff x="0" y="0"/>
          <a:chExt cx="0" cy="0"/>
        </a:xfrm>
      </p:grpSpPr>
      <p:sp>
        <p:nvSpPr>
          <p:cNvPr id="1321" name="Google Shape;1321;p25"/>
          <p:cNvSpPr txBox="1">
            <a:spLocks noGrp="1"/>
          </p:cNvSpPr>
          <p:nvPr>
            <p:ph type="title"/>
          </p:nvPr>
        </p:nvSpPr>
        <p:spPr>
          <a:xfrm>
            <a:off x="4572000" y="1077725"/>
            <a:ext cx="3431400" cy="43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900" b="1">
                <a:solidFill>
                  <a:schemeClr val="dk2"/>
                </a:solidFill>
                <a:latin typeface="Muli"/>
                <a:ea typeface="Muli"/>
                <a:cs typeface="Muli"/>
                <a:sym typeface="Muli"/>
              </a:defRPr>
            </a:lvl1pPr>
            <a:lvl2pPr lvl="1" algn="ctr" rtl="0">
              <a:spcBef>
                <a:spcPts val="0"/>
              </a:spcBef>
              <a:spcAft>
                <a:spcPts val="0"/>
              </a:spcAft>
              <a:buNone/>
              <a:defRPr>
                <a:solidFill>
                  <a:schemeClr val="dk2"/>
                </a:solidFill>
                <a:latin typeface="Muli"/>
                <a:ea typeface="Muli"/>
                <a:cs typeface="Muli"/>
                <a:sym typeface="Muli"/>
              </a:defRPr>
            </a:lvl2pPr>
            <a:lvl3pPr lvl="2" algn="ctr" rtl="0">
              <a:spcBef>
                <a:spcPts val="0"/>
              </a:spcBef>
              <a:spcAft>
                <a:spcPts val="0"/>
              </a:spcAft>
              <a:buNone/>
              <a:defRPr>
                <a:solidFill>
                  <a:schemeClr val="dk2"/>
                </a:solidFill>
                <a:latin typeface="Muli"/>
                <a:ea typeface="Muli"/>
                <a:cs typeface="Muli"/>
                <a:sym typeface="Muli"/>
              </a:defRPr>
            </a:lvl3pPr>
            <a:lvl4pPr lvl="3" algn="ctr" rtl="0">
              <a:spcBef>
                <a:spcPts val="0"/>
              </a:spcBef>
              <a:spcAft>
                <a:spcPts val="0"/>
              </a:spcAft>
              <a:buNone/>
              <a:defRPr>
                <a:solidFill>
                  <a:schemeClr val="dk2"/>
                </a:solidFill>
                <a:latin typeface="Muli"/>
                <a:ea typeface="Muli"/>
                <a:cs typeface="Muli"/>
                <a:sym typeface="Muli"/>
              </a:defRPr>
            </a:lvl4pPr>
            <a:lvl5pPr lvl="4" algn="ctr" rtl="0">
              <a:spcBef>
                <a:spcPts val="0"/>
              </a:spcBef>
              <a:spcAft>
                <a:spcPts val="0"/>
              </a:spcAft>
              <a:buNone/>
              <a:defRPr>
                <a:solidFill>
                  <a:schemeClr val="dk2"/>
                </a:solidFill>
                <a:latin typeface="Muli"/>
                <a:ea typeface="Muli"/>
                <a:cs typeface="Muli"/>
                <a:sym typeface="Muli"/>
              </a:defRPr>
            </a:lvl5pPr>
            <a:lvl6pPr lvl="5" algn="ctr" rtl="0">
              <a:spcBef>
                <a:spcPts val="0"/>
              </a:spcBef>
              <a:spcAft>
                <a:spcPts val="0"/>
              </a:spcAft>
              <a:buNone/>
              <a:defRPr>
                <a:solidFill>
                  <a:schemeClr val="dk2"/>
                </a:solidFill>
                <a:latin typeface="Muli"/>
                <a:ea typeface="Muli"/>
                <a:cs typeface="Muli"/>
                <a:sym typeface="Muli"/>
              </a:defRPr>
            </a:lvl6pPr>
            <a:lvl7pPr lvl="6" algn="ctr" rtl="0">
              <a:spcBef>
                <a:spcPts val="0"/>
              </a:spcBef>
              <a:spcAft>
                <a:spcPts val="0"/>
              </a:spcAft>
              <a:buNone/>
              <a:defRPr>
                <a:solidFill>
                  <a:schemeClr val="dk2"/>
                </a:solidFill>
                <a:latin typeface="Muli"/>
                <a:ea typeface="Muli"/>
                <a:cs typeface="Muli"/>
                <a:sym typeface="Muli"/>
              </a:defRPr>
            </a:lvl7pPr>
            <a:lvl8pPr lvl="7" algn="ctr" rtl="0">
              <a:spcBef>
                <a:spcPts val="0"/>
              </a:spcBef>
              <a:spcAft>
                <a:spcPts val="0"/>
              </a:spcAft>
              <a:buNone/>
              <a:defRPr>
                <a:solidFill>
                  <a:schemeClr val="dk2"/>
                </a:solidFill>
                <a:latin typeface="Muli"/>
                <a:ea typeface="Muli"/>
                <a:cs typeface="Muli"/>
                <a:sym typeface="Muli"/>
              </a:defRPr>
            </a:lvl8pPr>
            <a:lvl9pPr lvl="8" algn="ctr" rtl="0">
              <a:spcBef>
                <a:spcPts val="0"/>
              </a:spcBef>
              <a:spcAft>
                <a:spcPts val="0"/>
              </a:spcAft>
              <a:buNone/>
              <a:defRPr>
                <a:solidFill>
                  <a:schemeClr val="dk2"/>
                </a:solidFill>
                <a:latin typeface="Muli"/>
                <a:ea typeface="Muli"/>
                <a:cs typeface="Muli"/>
                <a:sym typeface="Muli"/>
              </a:defRPr>
            </a:lvl9pPr>
          </a:lstStyle>
          <a:p>
            <a:endParaRPr/>
          </a:p>
        </p:txBody>
      </p:sp>
      <p:sp>
        <p:nvSpPr>
          <p:cNvPr id="1322" name="Google Shape;1322;p25"/>
          <p:cNvSpPr txBox="1">
            <a:spLocks noGrp="1"/>
          </p:cNvSpPr>
          <p:nvPr>
            <p:ph type="subTitle" idx="1"/>
          </p:nvPr>
        </p:nvSpPr>
        <p:spPr>
          <a:xfrm>
            <a:off x="4572000" y="1710433"/>
            <a:ext cx="3431400" cy="92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23" name="Google Shape;1323;p25"/>
          <p:cNvSpPr txBox="1"/>
          <p:nvPr/>
        </p:nvSpPr>
        <p:spPr>
          <a:xfrm>
            <a:off x="4375500" y="2886425"/>
            <a:ext cx="3824400" cy="729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a:solidFill>
                  <a:schemeClr val="dk1"/>
                </a:solidFill>
                <a:latin typeface="Muli"/>
                <a:ea typeface="Muli"/>
                <a:cs typeface="Muli"/>
                <a:sym typeface="Muli"/>
              </a:rPr>
              <a:t>CREDITS: This presentation template was created by </a:t>
            </a:r>
            <a:r>
              <a:rPr lang="en" sz="1100" b="1">
                <a:solidFill>
                  <a:schemeClr val="dk1"/>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100">
                <a:solidFill>
                  <a:schemeClr val="dk1"/>
                </a:solidFill>
                <a:latin typeface="Muli"/>
                <a:ea typeface="Muli"/>
                <a:cs typeface="Muli"/>
                <a:sym typeface="Muli"/>
              </a:rPr>
              <a:t>, including icons by </a:t>
            </a:r>
            <a:r>
              <a:rPr lang="en" sz="1100" b="1">
                <a:solidFill>
                  <a:schemeClr val="dk1"/>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100">
                <a:solidFill>
                  <a:schemeClr val="dk1"/>
                </a:solidFill>
                <a:latin typeface="Muli"/>
                <a:ea typeface="Muli"/>
                <a:cs typeface="Muli"/>
                <a:sym typeface="Muli"/>
              </a:rPr>
              <a:t>, and infographics &amp; images by </a:t>
            </a:r>
            <a:r>
              <a:rPr lang="en" sz="1100" b="1">
                <a:solidFill>
                  <a:schemeClr val="dk1"/>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endParaRPr>
              <a:solidFill>
                <a:schemeClr val="dk1"/>
              </a:solidFill>
              <a:latin typeface="Muli"/>
              <a:ea typeface="Muli"/>
              <a:cs typeface="Muli"/>
              <a:sym typeface="Muli"/>
            </a:endParaRPr>
          </a:p>
        </p:txBody>
      </p:sp>
      <p:grpSp>
        <p:nvGrpSpPr>
          <p:cNvPr id="1324" name="Google Shape;1324;p25"/>
          <p:cNvGrpSpPr/>
          <p:nvPr/>
        </p:nvGrpSpPr>
        <p:grpSpPr>
          <a:xfrm>
            <a:off x="103764" y="-468499"/>
            <a:ext cx="8909810" cy="5585084"/>
            <a:chOff x="122539" y="-453636"/>
            <a:chExt cx="8909810" cy="5585084"/>
          </a:xfrm>
        </p:grpSpPr>
        <p:sp>
          <p:nvSpPr>
            <p:cNvPr id="1325" name="Google Shape;1325;p25"/>
            <p:cNvSpPr/>
            <p:nvPr/>
          </p:nvSpPr>
          <p:spPr>
            <a:xfrm rot="-3371699" flipH="1">
              <a:off x="2988946" y="-277543"/>
              <a:ext cx="908874" cy="9084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3605673" y="4411135"/>
              <a:ext cx="720628" cy="720313"/>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rot="422608">
              <a:off x="6359542" y="301023"/>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rot="-1076704">
              <a:off x="448718" y="4391037"/>
              <a:ext cx="459250" cy="38631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1329;p25"/>
            <p:cNvGrpSpPr/>
            <p:nvPr/>
          </p:nvGrpSpPr>
          <p:grpSpPr>
            <a:xfrm rot="1882907">
              <a:off x="4836942" y="4326520"/>
              <a:ext cx="537260" cy="480691"/>
              <a:chOff x="97244" y="5199803"/>
              <a:chExt cx="705425" cy="631150"/>
            </a:xfrm>
          </p:grpSpPr>
          <p:sp>
            <p:nvSpPr>
              <p:cNvPr id="1330" name="Google Shape;1330;p25"/>
              <p:cNvSpPr/>
              <p:nvPr/>
            </p:nvSpPr>
            <p:spPr>
              <a:xfrm>
                <a:off x="177244" y="547517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97244" y="534972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313619" y="519980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519119" y="522970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635494" y="541830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25"/>
            <p:cNvGrpSpPr/>
            <p:nvPr/>
          </p:nvGrpSpPr>
          <p:grpSpPr>
            <a:xfrm rot="2048194" flipH="1">
              <a:off x="277893" y="1573547"/>
              <a:ext cx="537270" cy="480701"/>
              <a:chOff x="2383976" y="3735753"/>
              <a:chExt cx="705425" cy="631150"/>
            </a:xfrm>
          </p:grpSpPr>
          <p:sp>
            <p:nvSpPr>
              <p:cNvPr id="1336" name="Google Shape;1336;p25"/>
              <p:cNvSpPr/>
              <p:nvPr/>
            </p:nvSpPr>
            <p:spPr>
              <a:xfrm>
                <a:off x="2463976" y="401112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2383976" y="388567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2600351" y="373575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2805851" y="376565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2922226" y="395425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25"/>
            <p:cNvSpPr/>
            <p:nvPr/>
          </p:nvSpPr>
          <p:spPr>
            <a:xfrm rot="1076189">
              <a:off x="7599873" y="454071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rot="-1550640">
              <a:off x="1291575" y="1790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475415" y="907939"/>
              <a:ext cx="159461" cy="17949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4408289" y="448533"/>
              <a:ext cx="206168" cy="231982"/>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8050613" y="3712938"/>
              <a:ext cx="159374" cy="179404"/>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40515" y="115308"/>
              <a:ext cx="108523" cy="122768"/>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5412585" y="44854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rot="-8973980">
              <a:off x="1065934" y="3161036"/>
              <a:ext cx="84523"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rot="-8973980">
              <a:off x="1293293" y="3421374"/>
              <a:ext cx="84523"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rot="-8973980">
              <a:off x="1140829" y="3401193"/>
              <a:ext cx="39801" cy="34103"/>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rot="-8973980">
              <a:off x="1232047" y="3046709"/>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rot="-8973980">
              <a:off x="1331961" y="321534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25"/>
            <p:cNvGrpSpPr/>
            <p:nvPr/>
          </p:nvGrpSpPr>
          <p:grpSpPr>
            <a:xfrm>
              <a:off x="1230342" y="4578996"/>
              <a:ext cx="430296" cy="384589"/>
              <a:chOff x="-687586" y="4393423"/>
              <a:chExt cx="378415" cy="338219"/>
            </a:xfrm>
          </p:grpSpPr>
          <p:sp>
            <p:nvSpPr>
              <p:cNvPr id="1355" name="Google Shape;1355;p25"/>
              <p:cNvSpPr/>
              <p:nvPr/>
            </p:nvSpPr>
            <p:spPr>
              <a:xfrm rot="-4407576">
                <a:off x="-509802" y="4406566"/>
                <a:ext cx="74330" cy="6286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rot="-4407576">
                <a:off x="-684038" y="4655633"/>
                <a:ext cx="74330" cy="6286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rot="-4407576">
                <a:off x="-668106" y="45146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rot="-4407576">
                <a:off x="-346588" y="4517943"/>
                <a:ext cx="35760"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rot="-4407576">
                <a:off x="-480413" y="4640852"/>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25"/>
            <p:cNvGrpSpPr/>
            <p:nvPr/>
          </p:nvGrpSpPr>
          <p:grpSpPr>
            <a:xfrm>
              <a:off x="8619930" y="4391116"/>
              <a:ext cx="412419" cy="386174"/>
              <a:chOff x="2173397" y="3627896"/>
              <a:chExt cx="362694" cy="339613"/>
            </a:xfrm>
          </p:grpSpPr>
          <p:sp>
            <p:nvSpPr>
              <p:cNvPr id="1361" name="Google Shape;1361;p25"/>
              <p:cNvSpPr/>
              <p:nvPr/>
            </p:nvSpPr>
            <p:spPr>
              <a:xfrm>
                <a:off x="2461761" y="375598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2173397" y="3659861"/>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342938" y="3627896"/>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430935" y="393736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2264432" y="384625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25"/>
            <p:cNvSpPr/>
            <p:nvPr/>
          </p:nvSpPr>
          <p:spPr>
            <a:xfrm>
              <a:off x="8652502" y="2020612"/>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8729911" y="318829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122539" y="2711228"/>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3550838" y="3178365"/>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rot="-3558445">
              <a:off x="4456994" y="2045819"/>
              <a:ext cx="84521"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rot="-3558445">
              <a:off x="4195631" y="2272000"/>
              <a:ext cx="84521"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rot="-3558445">
              <a:off x="4257655" y="2116043"/>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rot="-3558445">
              <a:off x="4611203" y="2209207"/>
              <a:ext cx="40663"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rot="-3558445">
              <a:off x="4525105" y="2470902"/>
              <a:ext cx="56031"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rot="-977317">
              <a:off x="8686617" y="487420"/>
              <a:ext cx="84522"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rot="-977317">
              <a:off x="8341217" y="474479"/>
              <a:ext cx="84522"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rot="-977317">
              <a:off x="8511727" y="392538"/>
              <a:ext cx="39801"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rot="-977317">
              <a:off x="8706486" y="702126"/>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rot="-977317">
              <a:off x="8497296" y="65335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2410025" y="4776365"/>
              <a:ext cx="108526" cy="92325"/>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410358" y="57302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flipH="1">
              <a:off x="6739387" y="4568766"/>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flipH="1">
              <a:off x="6135647" y="477028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4" name="Google Shape;1384;p25"/>
          <p:cNvSpPr txBox="1">
            <a:spLocks noGrp="1"/>
          </p:cNvSpPr>
          <p:nvPr>
            <p:ph type="title" idx="2"/>
          </p:nvPr>
        </p:nvSpPr>
        <p:spPr>
          <a:xfrm>
            <a:off x="718850" y="3692623"/>
            <a:ext cx="3841200" cy="9231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6300" b="1">
                <a:solidFill>
                  <a:schemeClr val="dk2"/>
                </a:solidFill>
              </a:defRPr>
            </a:lvl1pPr>
            <a:lvl2pPr lvl="1" algn="ctr">
              <a:spcBef>
                <a:spcPts val="0"/>
              </a:spcBef>
              <a:spcAft>
                <a:spcPts val="0"/>
              </a:spcAft>
              <a:buNone/>
              <a:defRPr sz="6300" b="1">
                <a:latin typeface="Muli"/>
                <a:ea typeface="Muli"/>
                <a:cs typeface="Muli"/>
                <a:sym typeface="Muli"/>
              </a:defRPr>
            </a:lvl2pPr>
            <a:lvl3pPr lvl="2" algn="ctr">
              <a:spcBef>
                <a:spcPts val="0"/>
              </a:spcBef>
              <a:spcAft>
                <a:spcPts val="0"/>
              </a:spcAft>
              <a:buNone/>
              <a:defRPr sz="6300" b="1">
                <a:latin typeface="Muli"/>
                <a:ea typeface="Muli"/>
                <a:cs typeface="Muli"/>
                <a:sym typeface="Muli"/>
              </a:defRPr>
            </a:lvl3pPr>
            <a:lvl4pPr lvl="3" algn="ctr">
              <a:spcBef>
                <a:spcPts val="0"/>
              </a:spcBef>
              <a:spcAft>
                <a:spcPts val="0"/>
              </a:spcAft>
              <a:buNone/>
              <a:defRPr sz="6300" b="1">
                <a:latin typeface="Muli"/>
                <a:ea typeface="Muli"/>
                <a:cs typeface="Muli"/>
                <a:sym typeface="Muli"/>
              </a:defRPr>
            </a:lvl4pPr>
            <a:lvl5pPr lvl="4" algn="ctr">
              <a:spcBef>
                <a:spcPts val="0"/>
              </a:spcBef>
              <a:spcAft>
                <a:spcPts val="0"/>
              </a:spcAft>
              <a:buNone/>
              <a:defRPr sz="6300" b="1">
                <a:latin typeface="Muli"/>
                <a:ea typeface="Muli"/>
                <a:cs typeface="Muli"/>
                <a:sym typeface="Muli"/>
              </a:defRPr>
            </a:lvl5pPr>
            <a:lvl6pPr lvl="5" algn="ctr">
              <a:spcBef>
                <a:spcPts val="0"/>
              </a:spcBef>
              <a:spcAft>
                <a:spcPts val="0"/>
              </a:spcAft>
              <a:buNone/>
              <a:defRPr sz="6300" b="1">
                <a:latin typeface="Muli"/>
                <a:ea typeface="Muli"/>
                <a:cs typeface="Muli"/>
                <a:sym typeface="Muli"/>
              </a:defRPr>
            </a:lvl6pPr>
            <a:lvl7pPr lvl="6" algn="ctr">
              <a:spcBef>
                <a:spcPts val="0"/>
              </a:spcBef>
              <a:spcAft>
                <a:spcPts val="0"/>
              </a:spcAft>
              <a:buNone/>
              <a:defRPr sz="6300" b="1">
                <a:latin typeface="Muli"/>
                <a:ea typeface="Muli"/>
                <a:cs typeface="Muli"/>
                <a:sym typeface="Muli"/>
              </a:defRPr>
            </a:lvl7pPr>
            <a:lvl8pPr lvl="7" algn="ctr">
              <a:spcBef>
                <a:spcPts val="0"/>
              </a:spcBef>
              <a:spcAft>
                <a:spcPts val="0"/>
              </a:spcAft>
              <a:buNone/>
              <a:defRPr sz="6300" b="1">
                <a:latin typeface="Muli"/>
                <a:ea typeface="Muli"/>
                <a:cs typeface="Muli"/>
                <a:sym typeface="Muli"/>
              </a:defRPr>
            </a:lvl8pPr>
            <a:lvl9pPr lvl="8" algn="ctr">
              <a:spcBef>
                <a:spcPts val="0"/>
              </a:spcBef>
              <a:spcAft>
                <a:spcPts val="0"/>
              </a:spcAft>
              <a:buNone/>
              <a:defRPr sz="6300" b="1">
                <a:latin typeface="Muli"/>
                <a:ea typeface="Muli"/>
                <a:cs typeface="Muli"/>
                <a:sym typeface="Mul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720000" y="2254489"/>
            <a:ext cx="3282600" cy="134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2700"/>
              <a:buNone/>
              <a:defRPr sz="7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81" name="Google Shape;81;p3"/>
          <p:cNvGrpSpPr/>
          <p:nvPr/>
        </p:nvGrpSpPr>
        <p:grpSpPr>
          <a:xfrm>
            <a:off x="86652" y="55652"/>
            <a:ext cx="8943968" cy="4982335"/>
            <a:chOff x="-62673" y="67940"/>
            <a:chExt cx="8943968" cy="4982335"/>
          </a:xfrm>
        </p:grpSpPr>
        <p:sp>
          <p:nvSpPr>
            <p:cNvPr id="82" name="Google Shape;82;p3"/>
            <p:cNvSpPr/>
            <p:nvPr/>
          </p:nvSpPr>
          <p:spPr>
            <a:xfrm>
              <a:off x="2483168" y="23224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3" name="Google Shape;83;p3"/>
            <p:cNvSpPr/>
            <p:nvPr/>
          </p:nvSpPr>
          <p:spPr>
            <a:xfrm>
              <a:off x="1210874" y="472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4" name="Google Shape;84;p3"/>
            <p:cNvSpPr/>
            <p:nvPr/>
          </p:nvSpPr>
          <p:spPr>
            <a:xfrm>
              <a:off x="6430983" y="137073"/>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5" name="Google Shape;85;p3"/>
            <p:cNvSpPr/>
            <p:nvPr/>
          </p:nvSpPr>
          <p:spPr>
            <a:xfrm>
              <a:off x="8560942" y="12072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6" name="Google Shape;86;p3"/>
            <p:cNvSpPr/>
            <p:nvPr/>
          </p:nvSpPr>
          <p:spPr>
            <a:xfrm>
              <a:off x="1077263" y="1546348"/>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7" name="Google Shape;87;p3"/>
            <p:cNvSpPr/>
            <p:nvPr/>
          </p:nvSpPr>
          <p:spPr>
            <a:xfrm>
              <a:off x="8517850" y="3824501"/>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8" name="Google Shape;88;p3"/>
            <p:cNvSpPr/>
            <p:nvPr/>
          </p:nvSpPr>
          <p:spPr>
            <a:xfrm>
              <a:off x="8101916" y="4899096"/>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9" name="Google Shape;89;p3"/>
            <p:cNvSpPr/>
            <p:nvPr/>
          </p:nvSpPr>
          <p:spPr>
            <a:xfrm>
              <a:off x="95448" y="479463"/>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0" name="Google Shape;90;p3"/>
            <p:cNvSpPr/>
            <p:nvPr/>
          </p:nvSpPr>
          <p:spPr>
            <a:xfrm>
              <a:off x="1998140" y="21741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1" name="Google Shape;91;p3"/>
            <p:cNvSpPr/>
            <p:nvPr/>
          </p:nvSpPr>
          <p:spPr>
            <a:xfrm>
              <a:off x="7889450" y="2517051"/>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2" name="Google Shape;92;p3"/>
            <p:cNvSpPr/>
            <p:nvPr/>
          </p:nvSpPr>
          <p:spPr>
            <a:xfrm>
              <a:off x="622455" y="135005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3" name="Google Shape;93;p3"/>
            <p:cNvSpPr/>
            <p:nvPr/>
          </p:nvSpPr>
          <p:spPr>
            <a:xfrm>
              <a:off x="3538101" y="23225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4" name="Google Shape;94;p3"/>
            <p:cNvSpPr/>
            <p:nvPr/>
          </p:nvSpPr>
          <p:spPr>
            <a:xfrm>
              <a:off x="54933" y="146876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5" name="Google Shape;95;p3"/>
            <p:cNvSpPr/>
            <p:nvPr/>
          </p:nvSpPr>
          <p:spPr>
            <a:xfrm>
              <a:off x="-35945" y="176329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6" name="Google Shape;96;p3"/>
            <p:cNvSpPr/>
            <p:nvPr/>
          </p:nvSpPr>
          <p:spPr>
            <a:xfrm>
              <a:off x="8194998" y="1979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7" name="Google Shape;97;p3"/>
            <p:cNvSpPr/>
            <p:nvPr/>
          </p:nvSpPr>
          <p:spPr>
            <a:xfrm>
              <a:off x="8042055" y="4324015"/>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8" name="Google Shape;98;p3"/>
            <p:cNvSpPr/>
            <p:nvPr/>
          </p:nvSpPr>
          <p:spPr>
            <a:xfrm>
              <a:off x="4044091" y="457336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9" name="Google Shape;99;p3"/>
            <p:cNvSpPr/>
            <p:nvPr/>
          </p:nvSpPr>
          <p:spPr>
            <a:xfrm>
              <a:off x="4109437" y="4644976"/>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100" name="Google Shape;100;p3"/>
            <p:cNvGrpSpPr/>
            <p:nvPr/>
          </p:nvGrpSpPr>
          <p:grpSpPr>
            <a:xfrm>
              <a:off x="202600" y="4539487"/>
              <a:ext cx="419855" cy="458070"/>
              <a:chOff x="2002810" y="3558267"/>
              <a:chExt cx="362694" cy="339613"/>
            </a:xfrm>
          </p:grpSpPr>
          <p:sp>
            <p:nvSpPr>
              <p:cNvPr id="101" name="Google Shape;101;p3"/>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2" name="Google Shape;102;p3"/>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3" name="Google Shape;103;p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4" name="Google Shape;104;p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5" name="Google Shape;105;p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106" name="Google Shape;106;p3"/>
            <p:cNvGrpSpPr/>
            <p:nvPr/>
          </p:nvGrpSpPr>
          <p:grpSpPr>
            <a:xfrm>
              <a:off x="7769022" y="67940"/>
              <a:ext cx="273028" cy="860751"/>
              <a:chOff x="4893763" y="3307700"/>
              <a:chExt cx="240893" cy="638208"/>
            </a:xfrm>
          </p:grpSpPr>
          <p:sp>
            <p:nvSpPr>
              <p:cNvPr id="107" name="Google Shape;107;p3"/>
              <p:cNvSpPr/>
              <p:nvPr/>
            </p:nvSpPr>
            <p:spPr>
              <a:xfrm>
                <a:off x="4893763" y="388304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8" name="Google Shape;108;p3"/>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109" name="Google Shape;109;p3"/>
            <p:cNvSpPr/>
            <p:nvPr/>
          </p:nvSpPr>
          <p:spPr>
            <a:xfrm>
              <a:off x="8770820" y="19499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0" name="Google Shape;110;p3"/>
            <p:cNvSpPr/>
            <p:nvPr/>
          </p:nvSpPr>
          <p:spPr>
            <a:xfrm>
              <a:off x="6996015" y="4644990"/>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1" name="Google Shape;111;p3"/>
            <p:cNvSpPr/>
            <p:nvPr/>
          </p:nvSpPr>
          <p:spPr>
            <a:xfrm>
              <a:off x="-62673" y="2430186"/>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2" name="Google Shape;112;p3"/>
            <p:cNvSpPr/>
            <p:nvPr/>
          </p:nvSpPr>
          <p:spPr>
            <a:xfrm>
              <a:off x="257311" y="3389207"/>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3" name="Google Shape;113;p3"/>
            <p:cNvSpPr/>
            <p:nvPr/>
          </p:nvSpPr>
          <p:spPr>
            <a:xfrm>
              <a:off x="1620965" y="7221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4" name="Google Shape;114;p3"/>
            <p:cNvSpPr/>
            <p:nvPr/>
          </p:nvSpPr>
          <p:spPr>
            <a:xfrm>
              <a:off x="1287160" y="59250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5" name="Google Shape;115;p3"/>
            <p:cNvSpPr/>
            <p:nvPr/>
          </p:nvSpPr>
          <p:spPr>
            <a:xfrm>
              <a:off x="1483417" y="5493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6" name="Google Shape;116;p3"/>
            <p:cNvSpPr/>
            <p:nvPr/>
          </p:nvSpPr>
          <p:spPr>
            <a:xfrm>
              <a:off x="1585281" y="9668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7" name="Google Shape;117;p3"/>
            <p:cNvSpPr/>
            <p:nvPr/>
          </p:nvSpPr>
          <p:spPr>
            <a:xfrm>
              <a:off x="1392540" y="84392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8" name="Google Shape;118;p3"/>
            <p:cNvSpPr/>
            <p:nvPr/>
          </p:nvSpPr>
          <p:spPr>
            <a:xfrm>
              <a:off x="5859336" y="51392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9" name="Google Shape;119;p3"/>
            <p:cNvSpPr/>
            <p:nvPr/>
          </p:nvSpPr>
          <p:spPr>
            <a:xfrm>
              <a:off x="1287156" y="30526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0" name="Google Shape;120;p3"/>
            <p:cNvSpPr/>
            <p:nvPr/>
          </p:nvSpPr>
          <p:spPr>
            <a:xfrm>
              <a:off x="5721789" y="34115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1" name="Google Shape;121;p3"/>
            <p:cNvSpPr/>
            <p:nvPr/>
          </p:nvSpPr>
          <p:spPr>
            <a:xfrm>
              <a:off x="5393603" y="14417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2" name="Google Shape;122;p3"/>
            <p:cNvSpPr/>
            <p:nvPr/>
          </p:nvSpPr>
          <p:spPr>
            <a:xfrm>
              <a:off x="5630911" y="63568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3" name="Google Shape;123;p3"/>
            <p:cNvSpPr/>
            <p:nvPr/>
          </p:nvSpPr>
          <p:spPr>
            <a:xfrm>
              <a:off x="3249680" y="475855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4" name="Google Shape;124;p3"/>
            <p:cNvSpPr/>
            <p:nvPr/>
          </p:nvSpPr>
          <p:spPr>
            <a:xfrm flipH="1">
              <a:off x="2867062" y="17194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5" name="Google Shape;125;p3"/>
            <p:cNvSpPr/>
            <p:nvPr/>
          </p:nvSpPr>
          <p:spPr>
            <a:xfrm flipH="1">
              <a:off x="5701642" y="4837364"/>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6" name="Google Shape;126;p3"/>
            <p:cNvSpPr/>
            <p:nvPr/>
          </p:nvSpPr>
          <p:spPr>
            <a:xfrm flipH="1">
              <a:off x="887587" y="398040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127" name="Google Shape;127;p3"/>
          <p:cNvSpPr txBox="1">
            <a:spLocks noGrp="1"/>
          </p:cNvSpPr>
          <p:nvPr>
            <p:ph type="title" idx="2" hasCustomPrompt="1"/>
          </p:nvPr>
        </p:nvSpPr>
        <p:spPr>
          <a:xfrm>
            <a:off x="720000" y="785950"/>
            <a:ext cx="3282600" cy="15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8" name="Google Shape;128;p3"/>
          <p:cNvSpPr txBox="1">
            <a:spLocks noGrp="1"/>
          </p:cNvSpPr>
          <p:nvPr>
            <p:ph type="subTitle" idx="1"/>
          </p:nvPr>
        </p:nvSpPr>
        <p:spPr>
          <a:xfrm>
            <a:off x="944250" y="3511075"/>
            <a:ext cx="2834100" cy="81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600"/>
            </a:lvl1pPr>
            <a:lvl2pPr lvl="1" algn="ctr">
              <a:lnSpc>
                <a:spcPct val="100000"/>
              </a:lnSpc>
              <a:spcBef>
                <a:spcPts val="1600"/>
              </a:spcBef>
              <a:spcAft>
                <a:spcPts val="0"/>
              </a:spcAft>
              <a:buNone/>
              <a:defRPr sz="1600"/>
            </a:lvl2pPr>
            <a:lvl3pPr lvl="2" algn="ctr">
              <a:lnSpc>
                <a:spcPct val="100000"/>
              </a:lnSpc>
              <a:spcBef>
                <a:spcPts val="1600"/>
              </a:spcBef>
              <a:spcAft>
                <a:spcPts val="0"/>
              </a:spcAft>
              <a:buNone/>
              <a:defRPr sz="1600"/>
            </a:lvl3pPr>
            <a:lvl4pPr lvl="3" algn="ctr">
              <a:lnSpc>
                <a:spcPct val="100000"/>
              </a:lnSpc>
              <a:spcBef>
                <a:spcPts val="1600"/>
              </a:spcBef>
              <a:spcAft>
                <a:spcPts val="0"/>
              </a:spcAft>
              <a:buNone/>
              <a:defRPr sz="1600"/>
            </a:lvl4pPr>
            <a:lvl5pPr lvl="4" algn="ctr">
              <a:lnSpc>
                <a:spcPct val="100000"/>
              </a:lnSpc>
              <a:spcBef>
                <a:spcPts val="1600"/>
              </a:spcBef>
              <a:spcAft>
                <a:spcPts val="0"/>
              </a:spcAft>
              <a:buNone/>
              <a:defRPr sz="1600"/>
            </a:lvl5pPr>
            <a:lvl6pPr lvl="5" algn="ctr">
              <a:lnSpc>
                <a:spcPct val="100000"/>
              </a:lnSpc>
              <a:spcBef>
                <a:spcPts val="1600"/>
              </a:spcBef>
              <a:spcAft>
                <a:spcPts val="0"/>
              </a:spcAft>
              <a:buNone/>
              <a:defRPr sz="1600"/>
            </a:lvl6pPr>
            <a:lvl7pPr lvl="6" algn="ctr">
              <a:lnSpc>
                <a:spcPct val="100000"/>
              </a:lnSpc>
              <a:spcBef>
                <a:spcPts val="1600"/>
              </a:spcBef>
              <a:spcAft>
                <a:spcPts val="0"/>
              </a:spcAft>
              <a:buNone/>
              <a:defRPr sz="1600"/>
            </a:lvl7pPr>
            <a:lvl8pPr lvl="7" algn="ctr">
              <a:lnSpc>
                <a:spcPct val="100000"/>
              </a:lnSpc>
              <a:spcBef>
                <a:spcPts val="1600"/>
              </a:spcBef>
              <a:spcAft>
                <a:spcPts val="0"/>
              </a:spcAft>
              <a:buNone/>
              <a:defRPr sz="1600"/>
            </a:lvl8pPr>
            <a:lvl9pPr lvl="8" algn="ctr">
              <a:lnSpc>
                <a:spcPct val="100000"/>
              </a:lnSpc>
              <a:spcBef>
                <a:spcPts val="1600"/>
              </a:spcBef>
              <a:spcAft>
                <a:spcPts val="1600"/>
              </a:spcAft>
              <a:buNone/>
              <a:defRPr sz="1600"/>
            </a:lvl9pPr>
          </a:lstStyle>
          <a:p>
            <a:endParaRPr/>
          </a:p>
        </p:txBody>
      </p:sp>
      <p:grpSp>
        <p:nvGrpSpPr>
          <p:cNvPr id="129" name="Google Shape;129;p3"/>
          <p:cNvGrpSpPr/>
          <p:nvPr/>
        </p:nvGrpSpPr>
        <p:grpSpPr>
          <a:xfrm>
            <a:off x="314269" y="-328724"/>
            <a:ext cx="9300493" cy="5604385"/>
            <a:chOff x="314269" y="-342474"/>
            <a:chExt cx="9300493" cy="5604385"/>
          </a:xfrm>
        </p:grpSpPr>
        <p:sp>
          <p:nvSpPr>
            <p:cNvPr id="130" name="Google Shape;130;p3"/>
            <p:cNvSpPr/>
            <p:nvPr/>
          </p:nvSpPr>
          <p:spPr>
            <a:xfrm rot="-159001" flipH="1">
              <a:off x="2003616" y="43329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1009874">
              <a:off x="8593441" y="-23030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3"/>
            <p:cNvGrpSpPr/>
            <p:nvPr/>
          </p:nvGrpSpPr>
          <p:grpSpPr>
            <a:xfrm rot="572271">
              <a:off x="3580724" y="-140908"/>
              <a:ext cx="1064565" cy="1403349"/>
              <a:chOff x="9664928" y="380727"/>
              <a:chExt cx="1673600" cy="2206200"/>
            </a:xfrm>
          </p:grpSpPr>
          <p:sp>
            <p:nvSpPr>
              <p:cNvPr id="133" name="Google Shape;133;p3"/>
              <p:cNvSpPr/>
              <p:nvPr/>
            </p:nvSpPr>
            <p:spPr>
              <a:xfrm>
                <a:off x="10133778" y="631352"/>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9664928" y="380727"/>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0445678" y="845377"/>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1882907">
              <a:off x="8393805" y="2728958"/>
              <a:ext cx="537260" cy="480691"/>
              <a:chOff x="3064658" y="3846582"/>
              <a:chExt cx="705425" cy="631150"/>
            </a:xfrm>
          </p:grpSpPr>
          <p:sp>
            <p:nvSpPr>
              <p:cNvPr id="137" name="Google Shape;137;p3"/>
              <p:cNvSpPr/>
              <p:nvPr/>
            </p:nvSpPr>
            <p:spPr>
              <a:xfrm>
                <a:off x="3144658" y="41219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064658" y="39965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281033" y="38465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486533" y="38764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602908" y="40650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1882907" flipH="1">
              <a:off x="400130" y="2649370"/>
              <a:ext cx="537260" cy="480691"/>
              <a:chOff x="2256445" y="3101215"/>
              <a:chExt cx="705425" cy="631150"/>
            </a:xfrm>
          </p:grpSpPr>
          <p:sp>
            <p:nvSpPr>
              <p:cNvPr id="143" name="Google Shape;143;p3"/>
              <p:cNvSpPr/>
              <p:nvPr/>
            </p:nvSpPr>
            <p:spPr>
              <a:xfrm>
                <a:off x="2336445" y="337659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256445" y="325114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472820" y="310121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678320" y="313111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94695" y="331971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p:nvPr/>
          </p:nvSpPr>
          <p:spPr>
            <a:xfrm rot="1076189">
              <a:off x="5021811" y="43737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550640">
              <a:off x="582300" y="2683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21">
    <p:bg>
      <p:bgPr>
        <a:solidFill>
          <a:schemeClr val="lt2"/>
        </a:solidFill>
        <a:effectLst/>
      </p:bgPr>
    </p:bg>
    <p:spTree>
      <p:nvGrpSpPr>
        <p:cNvPr id="1" name="Shape 1385"/>
        <p:cNvGrpSpPr/>
        <p:nvPr/>
      </p:nvGrpSpPr>
      <p:grpSpPr>
        <a:xfrm>
          <a:off x="0" y="0"/>
          <a:ext cx="0" cy="0"/>
          <a:chOff x="0" y="0"/>
          <a:chExt cx="0" cy="0"/>
        </a:xfrm>
      </p:grpSpPr>
      <p:grpSp>
        <p:nvGrpSpPr>
          <p:cNvPr id="1386" name="Google Shape;1386;p26"/>
          <p:cNvGrpSpPr/>
          <p:nvPr/>
        </p:nvGrpSpPr>
        <p:grpSpPr>
          <a:xfrm>
            <a:off x="173698" y="56439"/>
            <a:ext cx="8864121" cy="5030227"/>
            <a:chOff x="43474" y="-247427"/>
            <a:chExt cx="8864121" cy="5030227"/>
          </a:xfrm>
        </p:grpSpPr>
        <p:sp>
          <p:nvSpPr>
            <p:cNvPr id="1387" name="Google Shape;1387;p26"/>
            <p:cNvSpPr/>
            <p:nvPr/>
          </p:nvSpPr>
          <p:spPr>
            <a:xfrm>
              <a:off x="3304368" y="9488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6574633" y="-2474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1969242" y="43897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6426975" y="239287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677375" y="46382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1446336" y="444038"/>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6083152" y="46046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7824175" y="40583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4421101" y="420943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7612242" y="86091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6"/>
            <p:cNvGrpSpPr/>
            <p:nvPr/>
          </p:nvGrpSpPr>
          <p:grpSpPr>
            <a:xfrm>
              <a:off x="316135" y="-130060"/>
              <a:ext cx="6036666" cy="1163710"/>
              <a:chOff x="155485" y="49027"/>
              <a:chExt cx="6036666" cy="1163710"/>
            </a:xfrm>
          </p:grpSpPr>
          <p:sp>
            <p:nvSpPr>
              <p:cNvPr id="1401" name="Google Shape;1401;p26"/>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3432842" y="49027"/>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6150756" y="1150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rot="10800000">
                <a:off x="5254482" y="111654"/>
                <a:ext cx="110100" cy="11010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26"/>
            <p:cNvGrpSpPr/>
            <p:nvPr/>
          </p:nvGrpSpPr>
          <p:grpSpPr>
            <a:xfrm>
              <a:off x="2309186" y="-152229"/>
              <a:ext cx="6524962" cy="1314021"/>
              <a:chOff x="-946314" y="1141646"/>
              <a:chExt cx="6524962" cy="1314021"/>
            </a:xfrm>
          </p:grpSpPr>
          <p:sp>
            <p:nvSpPr>
              <p:cNvPr id="1406" name="Google Shape;1406;p26"/>
              <p:cNvSpPr/>
              <p:nvPr/>
            </p:nvSpPr>
            <p:spPr>
              <a:xfrm>
                <a:off x="-946314" y="23708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5492606" y="11416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26"/>
            <p:cNvSpPr/>
            <p:nvPr/>
          </p:nvSpPr>
          <p:spPr>
            <a:xfrm>
              <a:off x="6489206" y="37991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4359899" y="23095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rot="-1241947">
              <a:off x="8729133" y="46678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6"/>
          <p:cNvGrpSpPr/>
          <p:nvPr/>
        </p:nvGrpSpPr>
        <p:grpSpPr>
          <a:xfrm>
            <a:off x="47031" y="-123751"/>
            <a:ext cx="9096970" cy="5188552"/>
            <a:chOff x="809219" y="-150027"/>
            <a:chExt cx="9096970" cy="5188552"/>
          </a:xfrm>
        </p:grpSpPr>
        <p:sp>
          <p:nvSpPr>
            <p:cNvPr id="1415" name="Google Shape;1415;p26"/>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rot="-1550640">
              <a:off x="8460125"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26"/>
            <p:cNvGrpSpPr/>
            <p:nvPr/>
          </p:nvGrpSpPr>
          <p:grpSpPr>
            <a:xfrm rot="1882907">
              <a:off x="895080" y="4239858"/>
              <a:ext cx="537260" cy="480691"/>
              <a:chOff x="-4380581" y="7797838"/>
              <a:chExt cx="705425" cy="631150"/>
            </a:xfrm>
          </p:grpSpPr>
          <p:sp>
            <p:nvSpPr>
              <p:cNvPr id="1419" name="Google Shape;1419;p2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6"/>
            <p:cNvGrpSpPr/>
            <p:nvPr/>
          </p:nvGrpSpPr>
          <p:grpSpPr>
            <a:xfrm rot="-1882907" flipH="1">
              <a:off x="9236080" y="2070933"/>
              <a:ext cx="537260" cy="480691"/>
              <a:chOff x="-8043575" y="8494248"/>
              <a:chExt cx="705425" cy="631150"/>
            </a:xfrm>
          </p:grpSpPr>
          <p:sp>
            <p:nvSpPr>
              <p:cNvPr id="1425" name="Google Shape;1425;p2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26"/>
            <p:cNvSpPr/>
            <p:nvPr/>
          </p:nvSpPr>
          <p:spPr>
            <a:xfrm rot="1076189">
              <a:off x="3581961" y="-8870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 name="Google Shape;1432;p26"/>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22">
    <p:spTree>
      <p:nvGrpSpPr>
        <p:cNvPr id="1" name="Shape 1433"/>
        <p:cNvGrpSpPr/>
        <p:nvPr/>
      </p:nvGrpSpPr>
      <p:grpSpPr>
        <a:xfrm>
          <a:off x="0" y="0"/>
          <a:ext cx="0" cy="0"/>
          <a:chOff x="0" y="0"/>
          <a:chExt cx="0" cy="0"/>
        </a:xfrm>
      </p:grpSpPr>
      <p:sp>
        <p:nvSpPr>
          <p:cNvPr id="1434" name="Google Shape;1434;p27"/>
          <p:cNvSpPr txBox="1">
            <a:spLocks noGrp="1"/>
          </p:cNvSpPr>
          <p:nvPr>
            <p:ph type="title"/>
          </p:nvPr>
        </p:nvSpPr>
        <p:spPr>
          <a:xfrm>
            <a:off x="612524" y="1868300"/>
            <a:ext cx="2521200" cy="5898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grpSp>
        <p:nvGrpSpPr>
          <p:cNvPr id="1435" name="Google Shape;1435;p27"/>
          <p:cNvGrpSpPr/>
          <p:nvPr/>
        </p:nvGrpSpPr>
        <p:grpSpPr>
          <a:xfrm>
            <a:off x="189660" y="62639"/>
            <a:ext cx="8864121" cy="4831066"/>
            <a:chOff x="43474" y="-240527"/>
            <a:chExt cx="8864121" cy="4831066"/>
          </a:xfrm>
        </p:grpSpPr>
        <p:sp>
          <p:nvSpPr>
            <p:cNvPr id="1436" name="Google Shape;1436;p27"/>
            <p:cNvSpPr/>
            <p:nvPr/>
          </p:nvSpPr>
          <p:spPr>
            <a:xfrm>
              <a:off x="2396668" y="4516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7"/>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7"/>
            <p:cNvSpPr/>
            <p:nvPr/>
          </p:nvSpPr>
          <p:spPr>
            <a:xfrm>
              <a:off x="5497083" y="-240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7"/>
            <p:cNvSpPr/>
            <p:nvPr/>
          </p:nvSpPr>
          <p:spPr>
            <a:xfrm>
              <a:off x="2609980" y="3526543"/>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7"/>
            <p:cNvSpPr/>
            <p:nvPr/>
          </p:nvSpPr>
          <p:spPr>
            <a:xfrm>
              <a:off x="856525" y="32172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7"/>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7"/>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7"/>
            <p:cNvSpPr/>
            <p:nvPr/>
          </p:nvSpPr>
          <p:spPr>
            <a:xfrm>
              <a:off x="7250452" y="43897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7"/>
            <p:cNvSpPr/>
            <p:nvPr/>
          </p:nvSpPr>
          <p:spPr>
            <a:xfrm>
              <a:off x="7912637" y="44755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7"/>
            <p:cNvSpPr/>
            <p:nvPr/>
          </p:nvSpPr>
          <p:spPr>
            <a:xfrm>
              <a:off x="3454238" y="39405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7"/>
            <p:cNvSpPr/>
            <p:nvPr/>
          </p:nvSpPr>
          <p:spPr>
            <a:xfrm>
              <a:off x="2844992" y="30358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7"/>
            <p:cNvSpPr/>
            <p:nvPr/>
          </p:nvSpPr>
          <p:spPr>
            <a:xfrm>
              <a:off x="2860612"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7"/>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27"/>
            <p:cNvGrpSpPr/>
            <p:nvPr/>
          </p:nvGrpSpPr>
          <p:grpSpPr>
            <a:xfrm>
              <a:off x="316135" y="43050"/>
              <a:ext cx="2563071" cy="3594333"/>
              <a:chOff x="155485" y="222137"/>
              <a:chExt cx="2563071" cy="3594333"/>
            </a:xfrm>
          </p:grpSpPr>
          <p:sp>
            <p:nvSpPr>
              <p:cNvPr id="1450" name="Google Shape;1450;p27"/>
              <p:cNvSpPr/>
              <p:nvPr/>
            </p:nvSpPr>
            <p:spPr>
              <a:xfrm>
                <a:off x="2632515" y="15640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7"/>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7"/>
              <p:cNvSpPr/>
              <p:nvPr/>
            </p:nvSpPr>
            <p:spPr>
              <a:xfrm>
                <a:off x="2006956" y="22213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7"/>
              <p:cNvSpPr/>
              <p:nvPr/>
            </p:nvSpPr>
            <p:spPr>
              <a:xfrm>
                <a:off x="1738877" y="3759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27"/>
            <p:cNvGrpSpPr/>
            <p:nvPr/>
          </p:nvGrpSpPr>
          <p:grpSpPr>
            <a:xfrm>
              <a:off x="8377281" y="238631"/>
              <a:ext cx="419846" cy="458079"/>
              <a:chOff x="5121781" y="1532506"/>
              <a:chExt cx="419846" cy="458079"/>
            </a:xfrm>
          </p:grpSpPr>
          <p:sp>
            <p:nvSpPr>
              <p:cNvPr id="1455" name="Google Shape;1455;p27"/>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7"/>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7"/>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7"/>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7"/>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0" name="Google Shape;1460;p27"/>
            <p:cNvSpPr/>
            <p:nvPr/>
          </p:nvSpPr>
          <p:spPr>
            <a:xfrm>
              <a:off x="4711206" y="41905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7"/>
            <p:cNvSpPr/>
            <p:nvPr/>
          </p:nvSpPr>
          <p:spPr>
            <a:xfrm>
              <a:off x="7209774" y="33957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7"/>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7"/>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7"/>
          <p:cNvGrpSpPr/>
          <p:nvPr/>
        </p:nvGrpSpPr>
        <p:grpSpPr>
          <a:xfrm>
            <a:off x="39194" y="163071"/>
            <a:ext cx="9049981" cy="4692616"/>
            <a:chOff x="809219" y="163071"/>
            <a:chExt cx="9049981" cy="4692616"/>
          </a:xfrm>
        </p:grpSpPr>
        <p:sp>
          <p:nvSpPr>
            <p:cNvPr id="1465" name="Google Shape;1465;p27"/>
            <p:cNvSpPr/>
            <p:nvPr/>
          </p:nvSpPr>
          <p:spPr>
            <a:xfrm>
              <a:off x="4081339" y="2431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7"/>
            <p:cNvSpPr/>
            <p:nvPr/>
          </p:nvSpPr>
          <p:spPr>
            <a:xfrm rot="422590">
              <a:off x="9080184"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7"/>
            <p:cNvSpPr/>
            <p:nvPr/>
          </p:nvSpPr>
          <p:spPr>
            <a:xfrm rot="-1550640">
              <a:off x="7476625"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27"/>
            <p:cNvGrpSpPr/>
            <p:nvPr/>
          </p:nvGrpSpPr>
          <p:grpSpPr>
            <a:xfrm rot="1882907">
              <a:off x="895080" y="4239858"/>
              <a:ext cx="537260" cy="480691"/>
              <a:chOff x="-4380581" y="7797838"/>
              <a:chExt cx="705425" cy="631150"/>
            </a:xfrm>
          </p:grpSpPr>
          <p:sp>
            <p:nvSpPr>
              <p:cNvPr id="1469" name="Google Shape;1469;p27"/>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7"/>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7"/>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7"/>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7"/>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27"/>
            <p:cNvGrpSpPr/>
            <p:nvPr/>
          </p:nvGrpSpPr>
          <p:grpSpPr>
            <a:xfrm rot="1882907">
              <a:off x="3970016" y="2349003"/>
              <a:ext cx="553792" cy="574477"/>
              <a:chOff x="-2123434" y="6430706"/>
              <a:chExt cx="727133" cy="754292"/>
            </a:xfrm>
          </p:grpSpPr>
          <p:sp>
            <p:nvSpPr>
              <p:cNvPr id="1475" name="Google Shape;1475;p27"/>
              <p:cNvSpPr/>
              <p:nvPr/>
            </p:nvSpPr>
            <p:spPr>
              <a:xfrm rot="-3804252">
                <a:off x="-1914727" y="6705505"/>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7"/>
              <p:cNvSpPr/>
              <p:nvPr/>
            </p:nvSpPr>
            <p:spPr>
              <a:xfrm rot="-3804252">
                <a:off x="-2060862" y="6909566"/>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7"/>
              <p:cNvSpPr/>
              <p:nvPr/>
            </p:nvSpPr>
            <p:spPr>
              <a:xfrm rot="-3804252">
                <a:off x="-2079519" y="6637478"/>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7"/>
              <p:cNvSpPr/>
              <p:nvPr/>
            </p:nvSpPr>
            <p:spPr>
              <a:xfrm rot="-3804252">
                <a:off x="-1960900" y="6482921"/>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7"/>
              <p:cNvSpPr/>
              <p:nvPr/>
            </p:nvSpPr>
            <p:spPr>
              <a:xfrm rot="-3804252">
                <a:off x="-1759130" y="6461597"/>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27"/>
            <p:cNvGrpSpPr/>
            <p:nvPr/>
          </p:nvGrpSpPr>
          <p:grpSpPr>
            <a:xfrm rot="-1882907" flipH="1">
              <a:off x="9236080" y="2070933"/>
              <a:ext cx="537260" cy="480691"/>
              <a:chOff x="-8043575" y="8494248"/>
              <a:chExt cx="705425" cy="631150"/>
            </a:xfrm>
          </p:grpSpPr>
          <p:sp>
            <p:nvSpPr>
              <p:cNvPr id="1481" name="Google Shape;1481;p27"/>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7"/>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7"/>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7"/>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7"/>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27"/>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7"/>
            <p:cNvSpPr/>
            <p:nvPr/>
          </p:nvSpPr>
          <p:spPr>
            <a:xfrm rot="-1550640">
              <a:off x="1828475" y="6207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27"/>
          <p:cNvSpPr txBox="1">
            <a:spLocks noGrp="1"/>
          </p:cNvSpPr>
          <p:nvPr>
            <p:ph type="subTitle" idx="1"/>
          </p:nvPr>
        </p:nvSpPr>
        <p:spPr>
          <a:xfrm>
            <a:off x="612525" y="2458100"/>
            <a:ext cx="2211000" cy="9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26">
    <p:bg>
      <p:bgPr>
        <a:solidFill>
          <a:schemeClr val="accent1"/>
        </a:solidFill>
        <a:effectLst/>
      </p:bgPr>
    </p:bg>
    <p:spTree>
      <p:nvGrpSpPr>
        <p:cNvPr id="1" name="Shape 1489"/>
        <p:cNvGrpSpPr/>
        <p:nvPr/>
      </p:nvGrpSpPr>
      <p:grpSpPr>
        <a:xfrm>
          <a:off x="0" y="0"/>
          <a:ext cx="0" cy="0"/>
          <a:chOff x="0" y="0"/>
          <a:chExt cx="0" cy="0"/>
        </a:xfrm>
      </p:grpSpPr>
      <p:grpSp>
        <p:nvGrpSpPr>
          <p:cNvPr id="1490" name="Google Shape;1490;p28"/>
          <p:cNvGrpSpPr/>
          <p:nvPr/>
        </p:nvGrpSpPr>
        <p:grpSpPr>
          <a:xfrm>
            <a:off x="103764" y="-468499"/>
            <a:ext cx="8909810" cy="5585084"/>
            <a:chOff x="122539" y="-453636"/>
            <a:chExt cx="8909810" cy="5585084"/>
          </a:xfrm>
        </p:grpSpPr>
        <p:sp>
          <p:nvSpPr>
            <p:cNvPr id="1491" name="Google Shape;1491;p28"/>
            <p:cNvSpPr/>
            <p:nvPr/>
          </p:nvSpPr>
          <p:spPr>
            <a:xfrm rot="-3371699" flipH="1">
              <a:off x="2988946" y="-277543"/>
              <a:ext cx="908874" cy="9084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3605673" y="4411135"/>
              <a:ext cx="720628" cy="720313"/>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rot="422608">
              <a:off x="6359542" y="301023"/>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rot="-1076704">
              <a:off x="448718" y="4391037"/>
              <a:ext cx="459250" cy="38631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28"/>
            <p:cNvGrpSpPr/>
            <p:nvPr/>
          </p:nvGrpSpPr>
          <p:grpSpPr>
            <a:xfrm rot="1882907">
              <a:off x="4836942" y="4326520"/>
              <a:ext cx="537260" cy="480691"/>
              <a:chOff x="97244" y="5199803"/>
              <a:chExt cx="705425" cy="631150"/>
            </a:xfrm>
          </p:grpSpPr>
          <p:sp>
            <p:nvSpPr>
              <p:cNvPr id="1496" name="Google Shape;1496;p28"/>
              <p:cNvSpPr/>
              <p:nvPr/>
            </p:nvSpPr>
            <p:spPr>
              <a:xfrm>
                <a:off x="177244" y="547517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8"/>
              <p:cNvSpPr/>
              <p:nvPr/>
            </p:nvSpPr>
            <p:spPr>
              <a:xfrm>
                <a:off x="97244" y="534972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8"/>
              <p:cNvSpPr/>
              <p:nvPr/>
            </p:nvSpPr>
            <p:spPr>
              <a:xfrm>
                <a:off x="313619" y="519980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8"/>
              <p:cNvSpPr/>
              <p:nvPr/>
            </p:nvSpPr>
            <p:spPr>
              <a:xfrm>
                <a:off x="519119" y="522970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8"/>
              <p:cNvSpPr/>
              <p:nvPr/>
            </p:nvSpPr>
            <p:spPr>
              <a:xfrm>
                <a:off x="635494" y="541830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8"/>
            <p:cNvGrpSpPr/>
            <p:nvPr/>
          </p:nvGrpSpPr>
          <p:grpSpPr>
            <a:xfrm rot="2048194" flipH="1">
              <a:off x="277893" y="1573547"/>
              <a:ext cx="537270" cy="480701"/>
              <a:chOff x="2383976" y="3735753"/>
              <a:chExt cx="705425" cy="631150"/>
            </a:xfrm>
          </p:grpSpPr>
          <p:sp>
            <p:nvSpPr>
              <p:cNvPr id="1502" name="Google Shape;1502;p28"/>
              <p:cNvSpPr/>
              <p:nvPr/>
            </p:nvSpPr>
            <p:spPr>
              <a:xfrm>
                <a:off x="2463976" y="401112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8"/>
              <p:cNvSpPr/>
              <p:nvPr/>
            </p:nvSpPr>
            <p:spPr>
              <a:xfrm>
                <a:off x="2383976" y="388567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8"/>
              <p:cNvSpPr/>
              <p:nvPr/>
            </p:nvSpPr>
            <p:spPr>
              <a:xfrm>
                <a:off x="2600351" y="373575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8"/>
              <p:cNvSpPr/>
              <p:nvPr/>
            </p:nvSpPr>
            <p:spPr>
              <a:xfrm>
                <a:off x="2805851" y="376565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8"/>
              <p:cNvSpPr/>
              <p:nvPr/>
            </p:nvSpPr>
            <p:spPr>
              <a:xfrm>
                <a:off x="2922226" y="395425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7" name="Google Shape;1507;p28"/>
            <p:cNvSpPr/>
            <p:nvPr/>
          </p:nvSpPr>
          <p:spPr>
            <a:xfrm rot="1076189">
              <a:off x="7599873" y="454071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8"/>
            <p:cNvSpPr/>
            <p:nvPr/>
          </p:nvSpPr>
          <p:spPr>
            <a:xfrm rot="-1550640">
              <a:off x="1291575" y="1790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8"/>
            <p:cNvSpPr/>
            <p:nvPr/>
          </p:nvSpPr>
          <p:spPr>
            <a:xfrm>
              <a:off x="475415" y="907939"/>
              <a:ext cx="159461" cy="17949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8"/>
            <p:cNvSpPr/>
            <p:nvPr/>
          </p:nvSpPr>
          <p:spPr>
            <a:xfrm>
              <a:off x="4408289" y="448533"/>
              <a:ext cx="206168" cy="231982"/>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8"/>
            <p:cNvSpPr/>
            <p:nvPr/>
          </p:nvSpPr>
          <p:spPr>
            <a:xfrm>
              <a:off x="8050613" y="3712938"/>
              <a:ext cx="159374" cy="179404"/>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8"/>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8"/>
            <p:cNvSpPr/>
            <p:nvPr/>
          </p:nvSpPr>
          <p:spPr>
            <a:xfrm>
              <a:off x="240515" y="115308"/>
              <a:ext cx="108523" cy="122768"/>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8"/>
            <p:cNvSpPr/>
            <p:nvPr/>
          </p:nvSpPr>
          <p:spPr>
            <a:xfrm>
              <a:off x="5412585" y="44854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8"/>
            <p:cNvSpPr/>
            <p:nvPr/>
          </p:nvSpPr>
          <p:spPr>
            <a:xfrm rot="-8973980">
              <a:off x="1065934" y="3161036"/>
              <a:ext cx="84523"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8"/>
            <p:cNvSpPr/>
            <p:nvPr/>
          </p:nvSpPr>
          <p:spPr>
            <a:xfrm rot="-8973980">
              <a:off x="1293293" y="3421374"/>
              <a:ext cx="84523"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8"/>
            <p:cNvSpPr/>
            <p:nvPr/>
          </p:nvSpPr>
          <p:spPr>
            <a:xfrm rot="-8973980">
              <a:off x="1140829" y="3401193"/>
              <a:ext cx="39801" cy="34103"/>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8"/>
            <p:cNvSpPr/>
            <p:nvPr/>
          </p:nvSpPr>
          <p:spPr>
            <a:xfrm rot="-8973980">
              <a:off x="1232047" y="3046709"/>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8"/>
            <p:cNvSpPr/>
            <p:nvPr/>
          </p:nvSpPr>
          <p:spPr>
            <a:xfrm rot="-8973980">
              <a:off x="1331961" y="321534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0" name="Google Shape;1520;p28"/>
            <p:cNvGrpSpPr/>
            <p:nvPr/>
          </p:nvGrpSpPr>
          <p:grpSpPr>
            <a:xfrm>
              <a:off x="1230342" y="4578996"/>
              <a:ext cx="430296" cy="384589"/>
              <a:chOff x="-687586" y="4393423"/>
              <a:chExt cx="378415" cy="338219"/>
            </a:xfrm>
          </p:grpSpPr>
          <p:sp>
            <p:nvSpPr>
              <p:cNvPr id="1521" name="Google Shape;1521;p28"/>
              <p:cNvSpPr/>
              <p:nvPr/>
            </p:nvSpPr>
            <p:spPr>
              <a:xfrm rot="-4407576">
                <a:off x="-509802" y="4406566"/>
                <a:ext cx="74330" cy="6286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8"/>
              <p:cNvSpPr/>
              <p:nvPr/>
            </p:nvSpPr>
            <p:spPr>
              <a:xfrm rot="-4407576">
                <a:off x="-684038" y="4655633"/>
                <a:ext cx="74330" cy="6286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8"/>
              <p:cNvSpPr/>
              <p:nvPr/>
            </p:nvSpPr>
            <p:spPr>
              <a:xfrm rot="-4407576">
                <a:off x="-668106" y="45146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8"/>
              <p:cNvSpPr/>
              <p:nvPr/>
            </p:nvSpPr>
            <p:spPr>
              <a:xfrm rot="-4407576">
                <a:off x="-346588" y="4517943"/>
                <a:ext cx="35760"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8"/>
              <p:cNvSpPr/>
              <p:nvPr/>
            </p:nvSpPr>
            <p:spPr>
              <a:xfrm rot="-4407576">
                <a:off x="-480413" y="4640852"/>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28"/>
            <p:cNvGrpSpPr/>
            <p:nvPr/>
          </p:nvGrpSpPr>
          <p:grpSpPr>
            <a:xfrm>
              <a:off x="8619930" y="4391116"/>
              <a:ext cx="412419" cy="386174"/>
              <a:chOff x="2173397" y="3627896"/>
              <a:chExt cx="362694" cy="339613"/>
            </a:xfrm>
          </p:grpSpPr>
          <p:sp>
            <p:nvSpPr>
              <p:cNvPr id="1527" name="Google Shape;1527;p28"/>
              <p:cNvSpPr/>
              <p:nvPr/>
            </p:nvSpPr>
            <p:spPr>
              <a:xfrm>
                <a:off x="2461761" y="375598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8"/>
              <p:cNvSpPr/>
              <p:nvPr/>
            </p:nvSpPr>
            <p:spPr>
              <a:xfrm>
                <a:off x="2173397" y="3659861"/>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8"/>
              <p:cNvSpPr/>
              <p:nvPr/>
            </p:nvSpPr>
            <p:spPr>
              <a:xfrm>
                <a:off x="2342938" y="3627896"/>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8"/>
              <p:cNvSpPr/>
              <p:nvPr/>
            </p:nvSpPr>
            <p:spPr>
              <a:xfrm>
                <a:off x="2430935" y="393736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8"/>
              <p:cNvSpPr/>
              <p:nvPr/>
            </p:nvSpPr>
            <p:spPr>
              <a:xfrm>
                <a:off x="2264432" y="384625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28"/>
            <p:cNvSpPr/>
            <p:nvPr/>
          </p:nvSpPr>
          <p:spPr>
            <a:xfrm>
              <a:off x="8652502" y="2020612"/>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8"/>
            <p:cNvSpPr/>
            <p:nvPr/>
          </p:nvSpPr>
          <p:spPr>
            <a:xfrm>
              <a:off x="8729911" y="318829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8"/>
            <p:cNvSpPr/>
            <p:nvPr/>
          </p:nvSpPr>
          <p:spPr>
            <a:xfrm>
              <a:off x="122539" y="2711228"/>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8"/>
            <p:cNvSpPr/>
            <p:nvPr/>
          </p:nvSpPr>
          <p:spPr>
            <a:xfrm>
              <a:off x="3550838" y="3178365"/>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8"/>
            <p:cNvSpPr/>
            <p:nvPr/>
          </p:nvSpPr>
          <p:spPr>
            <a:xfrm rot="-3558445">
              <a:off x="4456994" y="2045819"/>
              <a:ext cx="84521"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8"/>
            <p:cNvSpPr/>
            <p:nvPr/>
          </p:nvSpPr>
          <p:spPr>
            <a:xfrm rot="-3558445">
              <a:off x="4195631" y="2272000"/>
              <a:ext cx="84521"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8"/>
            <p:cNvSpPr/>
            <p:nvPr/>
          </p:nvSpPr>
          <p:spPr>
            <a:xfrm rot="-3558445">
              <a:off x="4257655" y="2116043"/>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8"/>
            <p:cNvSpPr/>
            <p:nvPr/>
          </p:nvSpPr>
          <p:spPr>
            <a:xfrm rot="-3558445">
              <a:off x="4611203" y="2209207"/>
              <a:ext cx="40663"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8"/>
            <p:cNvSpPr/>
            <p:nvPr/>
          </p:nvSpPr>
          <p:spPr>
            <a:xfrm rot="-3558445">
              <a:off x="4525105" y="2470902"/>
              <a:ext cx="56031"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8"/>
            <p:cNvSpPr/>
            <p:nvPr/>
          </p:nvSpPr>
          <p:spPr>
            <a:xfrm rot="-977317">
              <a:off x="8686617" y="487420"/>
              <a:ext cx="84522"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8"/>
            <p:cNvSpPr/>
            <p:nvPr/>
          </p:nvSpPr>
          <p:spPr>
            <a:xfrm rot="-977317">
              <a:off x="8341217" y="474479"/>
              <a:ext cx="84522"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8"/>
            <p:cNvSpPr/>
            <p:nvPr/>
          </p:nvSpPr>
          <p:spPr>
            <a:xfrm rot="-977317">
              <a:off x="8511727" y="392538"/>
              <a:ext cx="39801"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8"/>
            <p:cNvSpPr/>
            <p:nvPr/>
          </p:nvSpPr>
          <p:spPr>
            <a:xfrm rot="-977317">
              <a:off x="8706486" y="702126"/>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8"/>
            <p:cNvSpPr/>
            <p:nvPr/>
          </p:nvSpPr>
          <p:spPr>
            <a:xfrm rot="-977317">
              <a:off x="8497296" y="65335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8"/>
            <p:cNvSpPr/>
            <p:nvPr/>
          </p:nvSpPr>
          <p:spPr>
            <a:xfrm>
              <a:off x="2410025" y="4776365"/>
              <a:ext cx="108526" cy="92325"/>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2410358" y="57302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flipH="1">
              <a:off x="6739387" y="4568766"/>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flipH="1">
              <a:off x="6135647" y="477028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50"/>
        <p:cNvGrpSpPr/>
        <p:nvPr/>
      </p:nvGrpSpPr>
      <p:grpSpPr>
        <a:xfrm>
          <a:off x="0" y="0"/>
          <a:ext cx="0" cy="0"/>
          <a:chOff x="0" y="0"/>
          <a:chExt cx="0" cy="0"/>
        </a:xfrm>
      </p:grpSpPr>
      <p:grpSp>
        <p:nvGrpSpPr>
          <p:cNvPr id="1551" name="Google Shape;1551;p29"/>
          <p:cNvGrpSpPr/>
          <p:nvPr/>
        </p:nvGrpSpPr>
        <p:grpSpPr>
          <a:xfrm>
            <a:off x="105809" y="39877"/>
            <a:ext cx="8932368" cy="5002935"/>
            <a:chOff x="95815" y="363138"/>
            <a:chExt cx="8932368" cy="5002935"/>
          </a:xfrm>
        </p:grpSpPr>
        <p:sp>
          <p:nvSpPr>
            <p:cNvPr id="1552" name="Google Shape;1552;p29"/>
            <p:cNvSpPr/>
            <p:nvPr/>
          </p:nvSpPr>
          <p:spPr>
            <a:xfrm>
              <a:off x="4414581" y="9478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8831065" y="102245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871935" y="441463"/>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1158931" y="17843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7666672" y="3966857"/>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1309340" y="4931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6568810" y="27433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1963092" y="33986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352908" y="297614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4186336" y="2976140"/>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068242" y="382866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433149" y="4522684"/>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3615122" y="38614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29"/>
            <p:cNvGrpSpPr/>
            <p:nvPr/>
          </p:nvGrpSpPr>
          <p:grpSpPr>
            <a:xfrm>
              <a:off x="5203467" y="791361"/>
              <a:ext cx="394321" cy="369227"/>
              <a:chOff x="6435596" y="126332"/>
              <a:chExt cx="362694" cy="339613"/>
            </a:xfrm>
          </p:grpSpPr>
          <p:sp>
            <p:nvSpPr>
              <p:cNvPr id="1569" name="Google Shape;1569;p29"/>
              <p:cNvSpPr/>
              <p:nvPr/>
            </p:nvSpPr>
            <p:spPr>
              <a:xfrm>
                <a:off x="6723960" y="25441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6435596" y="15829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6605137" y="12633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6693134" y="435803"/>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526630" y="344693"/>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29"/>
            <p:cNvGrpSpPr/>
            <p:nvPr/>
          </p:nvGrpSpPr>
          <p:grpSpPr>
            <a:xfrm>
              <a:off x="8350765" y="4089479"/>
              <a:ext cx="619274" cy="1104957"/>
              <a:chOff x="2093844" y="3159920"/>
              <a:chExt cx="569604" cy="1016333"/>
            </a:xfrm>
          </p:grpSpPr>
          <p:sp>
            <p:nvSpPr>
              <p:cNvPr id="1575" name="Google Shape;1575;p29"/>
              <p:cNvSpPr/>
              <p:nvPr/>
            </p:nvSpPr>
            <p:spPr>
              <a:xfrm>
                <a:off x="2589118" y="315992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2172351" y="4113388"/>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29"/>
            <p:cNvSpPr/>
            <p:nvPr/>
          </p:nvSpPr>
          <p:spPr>
            <a:xfrm>
              <a:off x="8646135" y="237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308311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3489826" y="193777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1617492" y="4414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9"/>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9"/>
            <p:cNvSpPr/>
            <p:nvPr/>
          </p:nvSpPr>
          <p:spPr>
            <a:xfrm>
              <a:off x="95815" y="15748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9"/>
            <p:cNvSpPr/>
            <p:nvPr/>
          </p:nvSpPr>
          <p:spPr>
            <a:xfrm>
              <a:off x="3968526" y="12667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3279117" y="689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9"/>
            <p:cNvSpPr/>
            <p:nvPr/>
          </p:nvSpPr>
          <p:spPr>
            <a:xfrm>
              <a:off x="4827467" y="420946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9"/>
            <p:cNvSpPr/>
            <p:nvPr/>
          </p:nvSpPr>
          <p:spPr>
            <a:xfrm>
              <a:off x="6748562" y="1504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9"/>
            <p:cNvSpPr/>
            <p:nvPr/>
          </p:nvSpPr>
          <p:spPr>
            <a:xfrm>
              <a:off x="7992115" y="3631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9"/>
            <p:cNvSpPr/>
            <p:nvPr/>
          </p:nvSpPr>
          <p:spPr>
            <a:xfrm>
              <a:off x="2829006" y="52496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9"/>
            <p:cNvSpPr/>
            <p:nvPr/>
          </p:nvSpPr>
          <p:spPr>
            <a:xfrm>
              <a:off x="4385002" y="43083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9"/>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9"/>
            <p:cNvSpPr/>
            <p:nvPr/>
          </p:nvSpPr>
          <p:spPr>
            <a:xfrm flipH="1">
              <a:off x="5650818" y="5194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29"/>
          <p:cNvGrpSpPr/>
          <p:nvPr/>
        </p:nvGrpSpPr>
        <p:grpSpPr>
          <a:xfrm>
            <a:off x="9994" y="-220034"/>
            <a:ext cx="8640556" cy="4902997"/>
            <a:chOff x="780019" y="-220034"/>
            <a:chExt cx="8640556" cy="4902997"/>
          </a:xfrm>
        </p:grpSpPr>
        <p:sp>
          <p:nvSpPr>
            <p:cNvPr id="1599" name="Google Shape;1599;p29"/>
            <p:cNvSpPr/>
            <p:nvPr/>
          </p:nvSpPr>
          <p:spPr>
            <a:xfrm>
              <a:off x="2506177" y="-22003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9"/>
            <p:cNvSpPr/>
            <p:nvPr/>
          </p:nvSpPr>
          <p:spPr>
            <a:xfrm rot="422590">
              <a:off x="7115634" y="391057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9"/>
            <p:cNvSpPr/>
            <p:nvPr/>
          </p:nvSpPr>
          <p:spPr>
            <a:xfrm rot="-1550640">
              <a:off x="4342375" y="1485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 name="Google Shape;1602;p29"/>
            <p:cNvGrpSpPr/>
            <p:nvPr/>
          </p:nvGrpSpPr>
          <p:grpSpPr>
            <a:xfrm rot="1882907">
              <a:off x="865880" y="3329633"/>
              <a:ext cx="537260" cy="480691"/>
              <a:chOff x="-5035662" y="6797500"/>
              <a:chExt cx="705425" cy="631150"/>
            </a:xfrm>
          </p:grpSpPr>
          <p:sp>
            <p:nvSpPr>
              <p:cNvPr id="1603" name="Google Shape;1603;p29"/>
              <p:cNvSpPr/>
              <p:nvPr/>
            </p:nvSpPr>
            <p:spPr>
              <a:xfrm>
                <a:off x="-4955662" y="7072875"/>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9"/>
              <p:cNvSpPr/>
              <p:nvPr/>
            </p:nvSpPr>
            <p:spPr>
              <a:xfrm>
                <a:off x="-5035662" y="6947425"/>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9"/>
              <p:cNvSpPr/>
              <p:nvPr/>
            </p:nvSpPr>
            <p:spPr>
              <a:xfrm>
                <a:off x="-4819287" y="6797500"/>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9"/>
              <p:cNvSpPr/>
              <p:nvPr/>
            </p:nvSpPr>
            <p:spPr>
              <a:xfrm>
                <a:off x="-4613787" y="6827400"/>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9"/>
              <p:cNvSpPr/>
              <p:nvPr/>
            </p:nvSpPr>
            <p:spPr>
              <a:xfrm>
                <a:off x="-4497412" y="7016000"/>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29"/>
            <p:cNvGrpSpPr/>
            <p:nvPr/>
          </p:nvGrpSpPr>
          <p:grpSpPr>
            <a:xfrm rot="1882907">
              <a:off x="4080944" y="4051842"/>
              <a:ext cx="497534" cy="541159"/>
              <a:chOff x="-840792" y="8286064"/>
              <a:chExt cx="653266" cy="710545"/>
            </a:xfrm>
          </p:grpSpPr>
          <p:sp>
            <p:nvSpPr>
              <p:cNvPr id="1609" name="Google Shape;1609;p29"/>
              <p:cNvSpPr/>
              <p:nvPr/>
            </p:nvSpPr>
            <p:spPr>
              <a:xfrm rot="-5176049">
                <a:off x="-629430" y="849985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9"/>
              <p:cNvSpPr/>
              <p:nvPr/>
            </p:nvSpPr>
            <p:spPr>
              <a:xfrm rot="-5176049">
                <a:off x="-708799" y="881165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9"/>
              <p:cNvSpPr/>
              <p:nvPr/>
            </p:nvSpPr>
            <p:spPr>
              <a:xfrm rot="-5176049">
                <a:off x="-819017" y="857927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9"/>
              <p:cNvSpPr/>
              <p:nvPr/>
            </p:nvSpPr>
            <p:spPr>
              <a:xfrm rot="-5176049">
                <a:off x="-776490" y="8383633"/>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9"/>
              <p:cNvSpPr/>
              <p:nvPr/>
            </p:nvSpPr>
            <p:spPr>
              <a:xfrm rot="-5176049">
                <a:off x="-600728" y="8295243"/>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29"/>
            <p:cNvGrpSpPr/>
            <p:nvPr/>
          </p:nvGrpSpPr>
          <p:grpSpPr>
            <a:xfrm rot="-1882907" flipH="1">
              <a:off x="8797455" y="2346183"/>
              <a:ext cx="537260" cy="480691"/>
              <a:chOff x="-7363708" y="8502884"/>
              <a:chExt cx="705425" cy="631150"/>
            </a:xfrm>
          </p:grpSpPr>
          <p:sp>
            <p:nvSpPr>
              <p:cNvPr id="1615" name="Google Shape;1615;p29"/>
              <p:cNvSpPr/>
              <p:nvPr/>
            </p:nvSpPr>
            <p:spPr>
              <a:xfrm>
                <a:off x="-7283708" y="877825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9"/>
              <p:cNvSpPr/>
              <p:nvPr/>
            </p:nvSpPr>
            <p:spPr>
              <a:xfrm>
                <a:off x="-7363708" y="865280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9"/>
              <p:cNvSpPr/>
              <p:nvPr/>
            </p:nvSpPr>
            <p:spPr>
              <a:xfrm>
                <a:off x="-7147333" y="850288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9"/>
              <p:cNvSpPr/>
              <p:nvPr/>
            </p:nvSpPr>
            <p:spPr>
              <a:xfrm>
                <a:off x="-6941833" y="853278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9"/>
              <p:cNvSpPr/>
              <p:nvPr/>
            </p:nvSpPr>
            <p:spPr>
              <a:xfrm>
                <a:off x="-6825458" y="872138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0" name="Google Shape;1620;p29"/>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9"/>
            <p:cNvSpPr/>
            <p:nvPr/>
          </p:nvSpPr>
          <p:spPr>
            <a:xfrm rot="-1550640">
              <a:off x="1374725" y="12618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grpSp>
        <p:nvGrpSpPr>
          <p:cNvPr id="151" name="Google Shape;151;p4"/>
          <p:cNvGrpSpPr/>
          <p:nvPr/>
        </p:nvGrpSpPr>
        <p:grpSpPr>
          <a:xfrm>
            <a:off x="-1" y="44148"/>
            <a:ext cx="9047276" cy="5100177"/>
            <a:chOff x="-4983" y="367409"/>
            <a:chExt cx="9047276" cy="5100177"/>
          </a:xfrm>
        </p:grpSpPr>
        <p:sp>
          <p:nvSpPr>
            <p:cNvPr id="152" name="Google Shape;152;p4"/>
            <p:cNvSpPr/>
            <p:nvPr/>
          </p:nvSpPr>
          <p:spPr>
            <a:xfrm>
              <a:off x="7017469" y="18290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539064" y="5295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1617481" y="367409"/>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3676727" y="3420659"/>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1237763" y="50163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5387128" y="14948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7807276" y="26234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4632805" y="18836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949499" y="3848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4"/>
            <p:cNvGrpSpPr/>
            <p:nvPr/>
          </p:nvGrpSpPr>
          <p:grpSpPr>
            <a:xfrm>
              <a:off x="-4983" y="3878936"/>
              <a:ext cx="394321" cy="369227"/>
              <a:chOff x="1644895" y="2966265"/>
              <a:chExt cx="362694" cy="339613"/>
            </a:xfrm>
          </p:grpSpPr>
          <p:sp>
            <p:nvSpPr>
              <p:cNvPr id="170" name="Google Shape;170;p4"/>
              <p:cNvSpPr/>
              <p:nvPr/>
            </p:nvSpPr>
            <p:spPr>
              <a:xfrm>
                <a:off x="1933259" y="3094351"/>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1644895" y="2998229"/>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814436" y="2966265"/>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1902433" y="3275736"/>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1735929" y="3184626"/>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4"/>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77035" y="28957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97476" y="2194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719492" y="2089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259017" y="1625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183065" y="16347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372026" y="3743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7314937" y="1105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5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048927" y="34862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flipH="1">
              <a:off x="5719493" y="48991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txBox="1">
            <a:spLocks noGrp="1"/>
          </p:cNvSpPr>
          <p:nvPr>
            <p:ph type="title"/>
          </p:nvPr>
        </p:nvSpPr>
        <p:spPr>
          <a:xfrm>
            <a:off x="622530" y="484221"/>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2" name="Google Shape;192;p4"/>
          <p:cNvSpPr txBox="1">
            <a:spLocks noGrp="1"/>
          </p:cNvSpPr>
          <p:nvPr>
            <p:ph type="body" idx="1"/>
          </p:nvPr>
        </p:nvSpPr>
        <p:spPr>
          <a:xfrm>
            <a:off x="622525" y="1152475"/>
            <a:ext cx="7804800" cy="34164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200"/>
            </a:lvl1pPr>
            <a:lvl2pPr marL="914400" lvl="1" indent="-298450">
              <a:spcBef>
                <a:spcPts val="1600"/>
              </a:spcBef>
              <a:spcAft>
                <a:spcPts val="0"/>
              </a:spcAft>
              <a:buClr>
                <a:srgbClr val="595959"/>
              </a:buClr>
              <a:buSzPts val="1100"/>
              <a:buFont typeface="Muli"/>
              <a:buAutoNum type="alphaLcPeriod"/>
              <a:defRPr/>
            </a:lvl2pPr>
            <a:lvl3pPr marL="1371600" lvl="2" indent="-298450">
              <a:spcBef>
                <a:spcPts val="1600"/>
              </a:spcBef>
              <a:spcAft>
                <a:spcPts val="0"/>
              </a:spcAft>
              <a:buClr>
                <a:srgbClr val="595959"/>
              </a:buClr>
              <a:buSzPts val="1100"/>
              <a:buFont typeface="Muli"/>
              <a:buAutoNum type="romanLcPeriod"/>
              <a:defRPr/>
            </a:lvl3pPr>
            <a:lvl4pPr marL="1828800" lvl="3" indent="-298450">
              <a:spcBef>
                <a:spcPts val="1600"/>
              </a:spcBef>
              <a:spcAft>
                <a:spcPts val="0"/>
              </a:spcAft>
              <a:buClr>
                <a:srgbClr val="595959"/>
              </a:buClr>
              <a:buSzPts val="1100"/>
              <a:buFont typeface="Muli"/>
              <a:buAutoNum type="arabicPeriod"/>
              <a:defRPr/>
            </a:lvl4pPr>
            <a:lvl5pPr marL="2286000" lvl="4" indent="-298450">
              <a:spcBef>
                <a:spcPts val="1600"/>
              </a:spcBef>
              <a:spcAft>
                <a:spcPts val="0"/>
              </a:spcAft>
              <a:buClr>
                <a:srgbClr val="595959"/>
              </a:buClr>
              <a:buSzPts val="1100"/>
              <a:buFont typeface="Muli"/>
              <a:buAutoNum type="alphaLcPeriod"/>
              <a:defRPr/>
            </a:lvl5pPr>
            <a:lvl6pPr marL="2743200" lvl="5" indent="-298450">
              <a:spcBef>
                <a:spcPts val="1600"/>
              </a:spcBef>
              <a:spcAft>
                <a:spcPts val="0"/>
              </a:spcAft>
              <a:buClr>
                <a:srgbClr val="595959"/>
              </a:buClr>
              <a:buSzPts val="1100"/>
              <a:buFont typeface="Muli"/>
              <a:buAutoNum type="romanLcPeriod"/>
              <a:defRPr/>
            </a:lvl6pPr>
            <a:lvl7pPr marL="3200400" lvl="6" indent="-298450">
              <a:spcBef>
                <a:spcPts val="1600"/>
              </a:spcBef>
              <a:spcAft>
                <a:spcPts val="0"/>
              </a:spcAft>
              <a:buClr>
                <a:srgbClr val="595959"/>
              </a:buClr>
              <a:buSzPts val="1100"/>
              <a:buFont typeface="Muli"/>
              <a:buAutoNum type="arabicPeriod"/>
              <a:defRPr/>
            </a:lvl7pPr>
            <a:lvl8pPr marL="3657600" lvl="7" indent="-298450">
              <a:spcBef>
                <a:spcPts val="1600"/>
              </a:spcBef>
              <a:spcAft>
                <a:spcPts val="0"/>
              </a:spcAft>
              <a:buClr>
                <a:srgbClr val="595959"/>
              </a:buClr>
              <a:buSzPts val="1100"/>
              <a:buFont typeface="Muli"/>
              <a:buAutoNum type="alphaLcPeriod"/>
              <a:defRPr/>
            </a:lvl8pPr>
            <a:lvl9pPr marL="4114800" lvl="8" indent="-298450">
              <a:spcBef>
                <a:spcPts val="1600"/>
              </a:spcBef>
              <a:spcAft>
                <a:spcPts val="1600"/>
              </a:spcAft>
              <a:buClr>
                <a:srgbClr val="595959"/>
              </a:buClr>
              <a:buSzPts val="1100"/>
              <a:buFont typeface="Muli"/>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3"/>
        <p:cNvGrpSpPr/>
        <p:nvPr/>
      </p:nvGrpSpPr>
      <p:grpSpPr>
        <a:xfrm>
          <a:off x="0" y="0"/>
          <a:ext cx="0" cy="0"/>
          <a:chOff x="0" y="0"/>
          <a:chExt cx="0" cy="0"/>
        </a:xfrm>
      </p:grpSpPr>
      <p:grpSp>
        <p:nvGrpSpPr>
          <p:cNvPr id="194" name="Google Shape;194;p5"/>
          <p:cNvGrpSpPr/>
          <p:nvPr/>
        </p:nvGrpSpPr>
        <p:grpSpPr>
          <a:xfrm>
            <a:off x="89338" y="138653"/>
            <a:ext cx="8957938" cy="4821944"/>
            <a:chOff x="84356" y="461914"/>
            <a:chExt cx="8957938" cy="4821944"/>
          </a:xfrm>
        </p:grpSpPr>
        <p:sp>
          <p:nvSpPr>
            <p:cNvPr id="195" name="Google Shape;195;p5"/>
            <p:cNvSpPr/>
            <p:nvPr/>
          </p:nvSpPr>
          <p:spPr>
            <a:xfrm>
              <a:off x="5206794" y="33513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84043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864531" y="3565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211215" y="461018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2524138" y="463770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4567030" y="306935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3173140" y="2035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353808" y="480579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a:off x="384142" y="4522561"/>
              <a:ext cx="394321" cy="369227"/>
              <a:chOff x="2002810" y="3558267"/>
              <a:chExt cx="362694" cy="339613"/>
            </a:xfrm>
          </p:grpSpPr>
          <p:sp>
            <p:nvSpPr>
              <p:cNvPr id="217" name="Google Shape;217;p5"/>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5"/>
            <p:cNvGrpSpPr/>
            <p:nvPr/>
          </p:nvGrpSpPr>
          <p:grpSpPr>
            <a:xfrm>
              <a:off x="8251792" y="4522561"/>
              <a:ext cx="394321" cy="369227"/>
              <a:chOff x="2002810" y="3558267"/>
              <a:chExt cx="362694" cy="339613"/>
            </a:xfrm>
          </p:grpSpPr>
          <p:sp>
            <p:nvSpPr>
              <p:cNvPr id="223" name="Google Shape;223;p5"/>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5"/>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111017" y="1087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268417" y="10925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25865" y="13299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956554" y="10925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7314937" y="1105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098365" y="7550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304875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3359915" y="42407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flipH="1">
              <a:off x="5719493" y="48991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5"/>
          <p:cNvSpPr txBox="1">
            <a:spLocks noGrp="1"/>
          </p:cNvSpPr>
          <p:nvPr>
            <p:ph type="title"/>
          </p:nvPr>
        </p:nvSpPr>
        <p:spPr>
          <a:xfrm>
            <a:off x="311700" y="516839"/>
            <a:ext cx="85206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7" name="Google Shape;247;p5"/>
          <p:cNvSpPr txBox="1">
            <a:spLocks noGrp="1"/>
          </p:cNvSpPr>
          <p:nvPr>
            <p:ph type="body" idx="1"/>
          </p:nvPr>
        </p:nvSpPr>
        <p:spPr>
          <a:xfrm>
            <a:off x="3573300" y="3408060"/>
            <a:ext cx="1997400" cy="11073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8" name="Google Shape;248;p5"/>
          <p:cNvSpPr txBox="1">
            <a:spLocks noGrp="1"/>
          </p:cNvSpPr>
          <p:nvPr>
            <p:ph type="body" idx="2"/>
          </p:nvPr>
        </p:nvSpPr>
        <p:spPr>
          <a:xfrm>
            <a:off x="3573300" y="1866636"/>
            <a:ext cx="1997400" cy="11073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9" name="Google Shape;249;p5"/>
          <p:cNvSpPr txBox="1">
            <a:spLocks noGrp="1"/>
          </p:cNvSpPr>
          <p:nvPr>
            <p:ph type="subTitle" idx="3"/>
          </p:nvPr>
        </p:nvSpPr>
        <p:spPr>
          <a:xfrm>
            <a:off x="3573300" y="1662533"/>
            <a:ext cx="1997400" cy="24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a:endParaRPr/>
          </a:p>
        </p:txBody>
      </p:sp>
      <p:sp>
        <p:nvSpPr>
          <p:cNvPr id="250" name="Google Shape;250;p5"/>
          <p:cNvSpPr txBox="1">
            <a:spLocks noGrp="1"/>
          </p:cNvSpPr>
          <p:nvPr>
            <p:ph type="subTitle" idx="4"/>
          </p:nvPr>
        </p:nvSpPr>
        <p:spPr>
          <a:xfrm>
            <a:off x="3573300" y="3211800"/>
            <a:ext cx="1997400" cy="24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251"/>
        <p:cNvGrpSpPr/>
        <p:nvPr/>
      </p:nvGrpSpPr>
      <p:grpSpPr>
        <a:xfrm>
          <a:off x="0" y="0"/>
          <a:ext cx="0" cy="0"/>
          <a:chOff x="0" y="0"/>
          <a:chExt cx="0" cy="0"/>
        </a:xfrm>
      </p:grpSpPr>
      <p:grpSp>
        <p:nvGrpSpPr>
          <p:cNvPr id="252" name="Google Shape;252;p6"/>
          <p:cNvGrpSpPr/>
          <p:nvPr/>
        </p:nvGrpSpPr>
        <p:grpSpPr>
          <a:xfrm>
            <a:off x="173698" y="56439"/>
            <a:ext cx="8864121" cy="5030227"/>
            <a:chOff x="43474" y="-247427"/>
            <a:chExt cx="8864121" cy="5030227"/>
          </a:xfrm>
        </p:grpSpPr>
        <p:sp>
          <p:nvSpPr>
            <p:cNvPr id="253" name="Google Shape;253;p6"/>
            <p:cNvSpPr/>
            <p:nvPr/>
          </p:nvSpPr>
          <p:spPr>
            <a:xfrm>
              <a:off x="3304368" y="9488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574633" y="-2474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1969242" y="43897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6426975" y="239287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77375" y="46382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1446336" y="444038"/>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6083152" y="46046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824175" y="40583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4421101" y="420943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612242" y="86091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6"/>
            <p:cNvGrpSpPr/>
            <p:nvPr/>
          </p:nvGrpSpPr>
          <p:grpSpPr>
            <a:xfrm>
              <a:off x="316135" y="-130060"/>
              <a:ext cx="6036666" cy="1163710"/>
              <a:chOff x="155485" y="49027"/>
              <a:chExt cx="6036666" cy="1163710"/>
            </a:xfrm>
          </p:grpSpPr>
          <p:sp>
            <p:nvSpPr>
              <p:cNvPr id="267" name="Google Shape;267;p6"/>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3432842" y="49027"/>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6150756" y="1150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10800000">
                <a:off x="5254482" y="111654"/>
                <a:ext cx="110100" cy="11010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a:off x="2309186" y="-152229"/>
              <a:ext cx="6524962" cy="1314021"/>
              <a:chOff x="-946314" y="1141646"/>
              <a:chExt cx="6524962" cy="1314021"/>
            </a:xfrm>
          </p:grpSpPr>
          <p:sp>
            <p:nvSpPr>
              <p:cNvPr id="272" name="Google Shape;272;p6"/>
              <p:cNvSpPr/>
              <p:nvPr/>
            </p:nvSpPr>
            <p:spPr>
              <a:xfrm>
                <a:off x="-946314" y="23708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5492606" y="11416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6"/>
            <p:cNvSpPr/>
            <p:nvPr/>
          </p:nvSpPr>
          <p:spPr>
            <a:xfrm>
              <a:off x="6489206" y="37991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4359899" y="23095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241947">
              <a:off x="8729133" y="46678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6"/>
          <p:cNvGrpSpPr/>
          <p:nvPr/>
        </p:nvGrpSpPr>
        <p:grpSpPr>
          <a:xfrm>
            <a:off x="47031" y="-123751"/>
            <a:ext cx="9096970" cy="5188552"/>
            <a:chOff x="809219" y="-150027"/>
            <a:chExt cx="9096970" cy="5188552"/>
          </a:xfrm>
        </p:grpSpPr>
        <p:sp>
          <p:nvSpPr>
            <p:cNvPr id="281" name="Google Shape;281;p6"/>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1550640">
              <a:off x="8460125"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6"/>
            <p:cNvGrpSpPr/>
            <p:nvPr/>
          </p:nvGrpSpPr>
          <p:grpSpPr>
            <a:xfrm rot="1882907">
              <a:off x="895080" y="4239858"/>
              <a:ext cx="537260" cy="480691"/>
              <a:chOff x="-4380581" y="7797838"/>
              <a:chExt cx="705425" cy="631150"/>
            </a:xfrm>
          </p:grpSpPr>
          <p:sp>
            <p:nvSpPr>
              <p:cNvPr id="285" name="Google Shape;285;p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6"/>
            <p:cNvGrpSpPr/>
            <p:nvPr/>
          </p:nvGrpSpPr>
          <p:grpSpPr>
            <a:xfrm rot="-1882907" flipH="1">
              <a:off x="9236080" y="2070933"/>
              <a:ext cx="537260" cy="480691"/>
              <a:chOff x="-8043575" y="8494248"/>
              <a:chExt cx="705425" cy="631150"/>
            </a:xfrm>
          </p:grpSpPr>
          <p:sp>
            <p:nvSpPr>
              <p:cNvPr id="291" name="Google Shape;291;p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076189">
              <a:off x="3581961" y="-8870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6"/>
          <p:cNvSpPr txBox="1">
            <a:spLocks noGrp="1"/>
          </p:cNvSpPr>
          <p:nvPr>
            <p:ph type="title"/>
          </p:nvPr>
        </p:nvSpPr>
        <p:spPr>
          <a:xfrm>
            <a:off x="722700" y="519025"/>
            <a:ext cx="76986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299"/>
        <p:cNvGrpSpPr/>
        <p:nvPr/>
      </p:nvGrpSpPr>
      <p:grpSpPr>
        <a:xfrm>
          <a:off x="0" y="0"/>
          <a:ext cx="0" cy="0"/>
          <a:chOff x="0" y="0"/>
          <a:chExt cx="0" cy="0"/>
        </a:xfrm>
      </p:grpSpPr>
      <p:sp>
        <p:nvSpPr>
          <p:cNvPr id="300" name="Google Shape;300;p7"/>
          <p:cNvSpPr txBox="1">
            <a:spLocks noGrp="1"/>
          </p:cNvSpPr>
          <p:nvPr>
            <p:ph type="title"/>
          </p:nvPr>
        </p:nvSpPr>
        <p:spPr>
          <a:xfrm>
            <a:off x="4487500" y="962150"/>
            <a:ext cx="3939900" cy="1221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4000"/>
            </a:lvl1pPr>
            <a:lvl2pPr lvl="1" algn="r" rtl="0">
              <a:spcBef>
                <a:spcPts val="0"/>
              </a:spcBef>
              <a:spcAft>
                <a:spcPts val="0"/>
              </a:spcAft>
              <a:buNone/>
              <a:defRPr sz="4000">
                <a:latin typeface="Muli"/>
                <a:ea typeface="Muli"/>
                <a:cs typeface="Muli"/>
                <a:sym typeface="Muli"/>
              </a:defRPr>
            </a:lvl2pPr>
            <a:lvl3pPr lvl="2" algn="r" rtl="0">
              <a:spcBef>
                <a:spcPts val="0"/>
              </a:spcBef>
              <a:spcAft>
                <a:spcPts val="0"/>
              </a:spcAft>
              <a:buNone/>
              <a:defRPr sz="4000">
                <a:latin typeface="Muli"/>
                <a:ea typeface="Muli"/>
                <a:cs typeface="Muli"/>
                <a:sym typeface="Muli"/>
              </a:defRPr>
            </a:lvl3pPr>
            <a:lvl4pPr lvl="3" algn="r" rtl="0">
              <a:spcBef>
                <a:spcPts val="0"/>
              </a:spcBef>
              <a:spcAft>
                <a:spcPts val="0"/>
              </a:spcAft>
              <a:buNone/>
              <a:defRPr sz="4000">
                <a:latin typeface="Muli"/>
                <a:ea typeface="Muli"/>
                <a:cs typeface="Muli"/>
                <a:sym typeface="Muli"/>
              </a:defRPr>
            </a:lvl4pPr>
            <a:lvl5pPr lvl="4" algn="r" rtl="0">
              <a:spcBef>
                <a:spcPts val="0"/>
              </a:spcBef>
              <a:spcAft>
                <a:spcPts val="0"/>
              </a:spcAft>
              <a:buNone/>
              <a:defRPr sz="4000">
                <a:latin typeface="Muli"/>
                <a:ea typeface="Muli"/>
                <a:cs typeface="Muli"/>
                <a:sym typeface="Muli"/>
              </a:defRPr>
            </a:lvl5pPr>
            <a:lvl6pPr lvl="5" algn="r" rtl="0">
              <a:spcBef>
                <a:spcPts val="0"/>
              </a:spcBef>
              <a:spcAft>
                <a:spcPts val="0"/>
              </a:spcAft>
              <a:buNone/>
              <a:defRPr sz="4000">
                <a:latin typeface="Muli"/>
                <a:ea typeface="Muli"/>
                <a:cs typeface="Muli"/>
                <a:sym typeface="Muli"/>
              </a:defRPr>
            </a:lvl6pPr>
            <a:lvl7pPr lvl="6" algn="r" rtl="0">
              <a:spcBef>
                <a:spcPts val="0"/>
              </a:spcBef>
              <a:spcAft>
                <a:spcPts val="0"/>
              </a:spcAft>
              <a:buNone/>
              <a:defRPr sz="4000">
                <a:latin typeface="Muli"/>
                <a:ea typeface="Muli"/>
                <a:cs typeface="Muli"/>
                <a:sym typeface="Muli"/>
              </a:defRPr>
            </a:lvl7pPr>
            <a:lvl8pPr lvl="7" algn="r" rtl="0">
              <a:spcBef>
                <a:spcPts val="0"/>
              </a:spcBef>
              <a:spcAft>
                <a:spcPts val="0"/>
              </a:spcAft>
              <a:buNone/>
              <a:defRPr sz="4000">
                <a:latin typeface="Muli"/>
                <a:ea typeface="Muli"/>
                <a:cs typeface="Muli"/>
                <a:sym typeface="Muli"/>
              </a:defRPr>
            </a:lvl8pPr>
            <a:lvl9pPr lvl="8" algn="r" rtl="0">
              <a:spcBef>
                <a:spcPts val="0"/>
              </a:spcBef>
              <a:spcAft>
                <a:spcPts val="0"/>
              </a:spcAft>
              <a:buNone/>
              <a:defRPr sz="4000">
                <a:latin typeface="Muli"/>
                <a:ea typeface="Muli"/>
                <a:cs typeface="Muli"/>
                <a:sym typeface="Muli"/>
              </a:defRPr>
            </a:lvl9pPr>
          </a:lstStyle>
          <a:p>
            <a:endParaRPr/>
          </a:p>
        </p:txBody>
      </p:sp>
      <p:sp>
        <p:nvSpPr>
          <p:cNvPr id="301" name="Google Shape;301;p7"/>
          <p:cNvSpPr txBox="1">
            <a:spLocks noGrp="1"/>
          </p:cNvSpPr>
          <p:nvPr>
            <p:ph type="subTitle" idx="1"/>
          </p:nvPr>
        </p:nvSpPr>
        <p:spPr>
          <a:xfrm>
            <a:off x="4480100" y="2176100"/>
            <a:ext cx="3939900" cy="123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grpSp>
        <p:nvGrpSpPr>
          <p:cNvPr id="302" name="Google Shape;302;p7"/>
          <p:cNvGrpSpPr/>
          <p:nvPr/>
        </p:nvGrpSpPr>
        <p:grpSpPr>
          <a:xfrm>
            <a:off x="226887" y="124377"/>
            <a:ext cx="8810551" cy="4925810"/>
            <a:chOff x="231742" y="385651"/>
            <a:chExt cx="8810551" cy="4925810"/>
          </a:xfrm>
        </p:grpSpPr>
        <p:sp>
          <p:nvSpPr>
            <p:cNvPr id="303" name="Google Shape;303;p7"/>
            <p:cNvSpPr/>
            <p:nvPr/>
          </p:nvSpPr>
          <p:spPr>
            <a:xfrm>
              <a:off x="8722681" y="4915857"/>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84043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901663" y="2159178"/>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flipH="1">
              <a:off x="5670020" y="2976186"/>
              <a:ext cx="103850" cy="116550"/>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403260" y="2859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380330" y="263555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973037" y="2962381"/>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4249215" y="2025126"/>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7"/>
            <p:cNvGrpSpPr/>
            <p:nvPr/>
          </p:nvGrpSpPr>
          <p:grpSpPr>
            <a:xfrm>
              <a:off x="231742" y="4859018"/>
              <a:ext cx="471274" cy="452443"/>
              <a:chOff x="1862633" y="3867738"/>
              <a:chExt cx="433475" cy="416154"/>
            </a:xfrm>
          </p:grpSpPr>
          <p:sp>
            <p:nvSpPr>
              <p:cNvPr id="315" name="Google Shape;315;p7"/>
              <p:cNvSpPr/>
              <p:nvPr/>
            </p:nvSpPr>
            <p:spPr>
              <a:xfrm>
                <a:off x="1862633" y="4221026"/>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7"/>
            <p:cNvGrpSpPr/>
            <p:nvPr/>
          </p:nvGrpSpPr>
          <p:grpSpPr>
            <a:xfrm>
              <a:off x="6695692" y="2940351"/>
              <a:ext cx="1493974" cy="1799038"/>
              <a:chOff x="571519" y="2102959"/>
              <a:chExt cx="1374148" cy="1654744"/>
            </a:xfrm>
          </p:grpSpPr>
          <p:sp>
            <p:nvSpPr>
              <p:cNvPr id="318" name="Google Shape;318;p7"/>
              <p:cNvSpPr/>
              <p:nvPr/>
            </p:nvSpPr>
            <p:spPr>
              <a:xfrm>
                <a:off x="571519" y="2102959"/>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1909906" y="3727561"/>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7"/>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8775835" y="37496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91435" y="3124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4132017" y="11817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232537" y="5564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34340" y="8237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5567023" y="629756"/>
              <a:ext cx="152474" cy="128982"/>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6548717" y="8773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496745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6112115" y="38565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3254656" y="453325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flipH="1">
              <a:off x="6194468" y="46302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7"/>
          <p:cNvGrpSpPr/>
          <p:nvPr/>
        </p:nvGrpSpPr>
        <p:grpSpPr>
          <a:xfrm>
            <a:off x="-25708" y="-75542"/>
            <a:ext cx="5540992" cy="5265186"/>
            <a:chOff x="17142" y="-159142"/>
            <a:chExt cx="5540992" cy="5265186"/>
          </a:xfrm>
        </p:grpSpPr>
        <p:sp>
          <p:nvSpPr>
            <p:cNvPr id="333" name="Google Shape;333;p7"/>
            <p:cNvSpPr/>
            <p:nvPr/>
          </p:nvSpPr>
          <p:spPr>
            <a:xfrm rot="-806507">
              <a:off x="283650" y="3787455"/>
              <a:ext cx="92836" cy="85954"/>
            </a:xfrm>
            <a:custGeom>
              <a:avLst/>
              <a:gdLst/>
              <a:ahLst/>
              <a:cxnLst/>
              <a:rect l="l" t="t" r="r" b="b"/>
              <a:pathLst>
                <a:path w="2378" h="2219" extrusionOk="0">
                  <a:moveTo>
                    <a:pt x="2377" y="0"/>
                  </a:moveTo>
                  <a:lnTo>
                    <a:pt x="1" y="181"/>
                  </a:lnTo>
                  <a:lnTo>
                    <a:pt x="340" y="2218"/>
                  </a:lnTo>
                  <a:lnTo>
                    <a:pt x="1811" y="1743"/>
                  </a:lnTo>
                  <a:lnTo>
                    <a:pt x="2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3133777">
              <a:off x="733527" y="2271724"/>
              <a:ext cx="61873" cy="70189"/>
            </a:xfrm>
            <a:custGeom>
              <a:avLst/>
              <a:gdLst/>
              <a:ahLst/>
              <a:cxnLst/>
              <a:rect l="l" t="t" r="r" b="b"/>
              <a:pathLst>
                <a:path w="1585" h="1812" extrusionOk="0">
                  <a:moveTo>
                    <a:pt x="1086" y="1"/>
                  </a:moveTo>
                  <a:lnTo>
                    <a:pt x="0" y="431"/>
                  </a:lnTo>
                  <a:lnTo>
                    <a:pt x="226" y="1811"/>
                  </a:lnTo>
                  <a:lnTo>
                    <a:pt x="1584" y="1268"/>
                  </a:lnTo>
                  <a:lnTo>
                    <a:pt x="1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3133777">
              <a:off x="46938" y="2709071"/>
              <a:ext cx="66285" cy="107879"/>
            </a:xfrm>
            <a:custGeom>
              <a:avLst/>
              <a:gdLst/>
              <a:ahLst/>
              <a:cxnLst/>
              <a:rect l="l" t="t" r="r" b="b"/>
              <a:pathLst>
                <a:path w="1698" h="2785" extrusionOk="0">
                  <a:moveTo>
                    <a:pt x="1223" y="1"/>
                  </a:moveTo>
                  <a:lnTo>
                    <a:pt x="0" y="499"/>
                  </a:lnTo>
                  <a:lnTo>
                    <a:pt x="928" y="2785"/>
                  </a:lnTo>
                  <a:lnTo>
                    <a:pt x="1698" y="2468"/>
                  </a:lnTo>
                  <a:lnTo>
                    <a:pt x="1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2718144" y="3655474"/>
              <a:ext cx="89279" cy="72783"/>
            </a:xfrm>
            <a:custGeom>
              <a:avLst/>
              <a:gdLst/>
              <a:ahLst/>
              <a:cxnLst/>
              <a:rect l="l" t="t" r="r" b="b"/>
              <a:pathLst>
                <a:path w="2287" h="1879" extrusionOk="0">
                  <a:moveTo>
                    <a:pt x="1879" y="0"/>
                  </a:moveTo>
                  <a:lnTo>
                    <a:pt x="0" y="747"/>
                  </a:lnTo>
                  <a:lnTo>
                    <a:pt x="815" y="1879"/>
                  </a:lnTo>
                  <a:lnTo>
                    <a:pt x="2286" y="883"/>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2924736" y="1237472"/>
              <a:ext cx="124608" cy="166599"/>
            </a:xfrm>
            <a:custGeom>
              <a:avLst/>
              <a:gdLst/>
              <a:ahLst/>
              <a:cxnLst/>
              <a:rect l="l" t="t" r="r" b="b"/>
              <a:pathLst>
                <a:path w="3192" h="4301" extrusionOk="0">
                  <a:moveTo>
                    <a:pt x="1630" y="1"/>
                  </a:moveTo>
                  <a:lnTo>
                    <a:pt x="0" y="1789"/>
                  </a:lnTo>
                  <a:lnTo>
                    <a:pt x="973" y="4301"/>
                  </a:lnTo>
                  <a:lnTo>
                    <a:pt x="3191" y="2784"/>
                  </a:lnTo>
                  <a:lnTo>
                    <a:pt x="1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582773" y="1826341"/>
              <a:ext cx="103410" cy="92964"/>
            </a:xfrm>
            <a:custGeom>
              <a:avLst/>
              <a:gdLst/>
              <a:ahLst/>
              <a:cxnLst/>
              <a:rect l="l" t="t" r="r" b="b"/>
              <a:pathLst>
                <a:path w="2649" h="2400" extrusionOk="0">
                  <a:moveTo>
                    <a:pt x="1177" y="1"/>
                  </a:moveTo>
                  <a:lnTo>
                    <a:pt x="1" y="499"/>
                  </a:lnTo>
                  <a:lnTo>
                    <a:pt x="861" y="2400"/>
                  </a:lnTo>
                  <a:lnTo>
                    <a:pt x="2649" y="1313"/>
                  </a:lnTo>
                  <a:lnTo>
                    <a:pt x="11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83558" y="1429172"/>
              <a:ext cx="92831" cy="86844"/>
            </a:xfrm>
            <a:custGeom>
              <a:avLst/>
              <a:gdLst/>
              <a:ahLst/>
              <a:cxnLst/>
              <a:rect l="l" t="t" r="r" b="b"/>
              <a:pathLst>
                <a:path w="2378" h="2242" extrusionOk="0">
                  <a:moveTo>
                    <a:pt x="2377" y="1"/>
                  </a:moveTo>
                  <a:lnTo>
                    <a:pt x="1" y="227"/>
                  </a:lnTo>
                  <a:lnTo>
                    <a:pt x="385" y="2241"/>
                  </a:lnTo>
                  <a:lnTo>
                    <a:pt x="1834" y="1743"/>
                  </a:lnTo>
                  <a:lnTo>
                    <a:pt x="23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4442039" y="3336954"/>
              <a:ext cx="77802" cy="101718"/>
            </a:xfrm>
            <a:custGeom>
              <a:avLst/>
              <a:gdLst/>
              <a:ahLst/>
              <a:cxnLst/>
              <a:rect l="l" t="t" r="r" b="b"/>
              <a:pathLst>
                <a:path w="1993" h="2626" extrusionOk="0">
                  <a:moveTo>
                    <a:pt x="725" y="1"/>
                  </a:moveTo>
                  <a:lnTo>
                    <a:pt x="1" y="2377"/>
                  </a:lnTo>
                  <a:lnTo>
                    <a:pt x="793" y="2626"/>
                  </a:lnTo>
                  <a:lnTo>
                    <a:pt x="1992" y="408"/>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4604017" y="2709528"/>
              <a:ext cx="88381" cy="72783"/>
            </a:xfrm>
            <a:custGeom>
              <a:avLst/>
              <a:gdLst/>
              <a:ahLst/>
              <a:cxnLst/>
              <a:rect l="l" t="t" r="r" b="b"/>
              <a:pathLst>
                <a:path w="2264" h="1879" extrusionOk="0">
                  <a:moveTo>
                    <a:pt x="1879" y="0"/>
                  </a:moveTo>
                  <a:lnTo>
                    <a:pt x="1" y="747"/>
                  </a:lnTo>
                  <a:lnTo>
                    <a:pt x="815" y="1879"/>
                  </a:lnTo>
                  <a:lnTo>
                    <a:pt x="2264" y="883"/>
                  </a:lnTo>
                  <a:lnTo>
                    <a:pt x="18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rot="-2072575">
              <a:off x="2615962" y="537257"/>
              <a:ext cx="102512" cy="88549"/>
            </a:xfrm>
            <a:custGeom>
              <a:avLst/>
              <a:gdLst/>
              <a:ahLst/>
              <a:cxnLst/>
              <a:rect l="l" t="t" r="r" b="b"/>
              <a:pathLst>
                <a:path w="2626" h="2286" extrusionOk="0">
                  <a:moveTo>
                    <a:pt x="1902" y="0"/>
                  </a:moveTo>
                  <a:lnTo>
                    <a:pt x="0" y="815"/>
                  </a:lnTo>
                  <a:lnTo>
                    <a:pt x="815" y="2128"/>
                  </a:lnTo>
                  <a:lnTo>
                    <a:pt x="2626" y="2286"/>
                  </a:lnTo>
                  <a:lnTo>
                    <a:pt x="19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rot="-4285549">
              <a:off x="5201185" y="389735"/>
              <a:ext cx="111377" cy="102611"/>
            </a:xfrm>
            <a:custGeom>
              <a:avLst/>
              <a:gdLst/>
              <a:ahLst/>
              <a:cxnLst/>
              <a:rect l="l" t="t" r="r" b="b"/>
              <a:pathLst>
                <a:path w="2853" h="2649" extrusionOk="0">
                  <a:moveTo>
                    <a:pt x="2083" y="1"/>
                  </a:moveTo>
                  <a:lnTo>
                    <a:pt x="1" y="1019"/>
                  </a:lnTo>
                  <a:lnTo>
                    <a:pt x="227" y="2648"/>
                  </a:lnTo>
                  <a:lnTo>
                    <a:pt x="2852" y="1585"/>
                  </a:lnTo>
                  <a:lnTo>
                    <a:pt x="20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896989" y="4719701"/>
              <a:ext cx="158180" cy="110511"/>
            </a:xfrm>
            <a:custGeom>
              <a:avLst/>
              <a:gdLst/>
              <a:ahLst/>
              <a:cxnLst/>
              <a:rect l="l" t="t" r="r" b="b"/>
              <a:pathLst>
                <a:path w="4052" h="2853" extrusionOk="0">
                  <a:moveTo>
                    <a:pt x="2671" y="1"/>
                  </a:moveTo>
                  <a:lnTo>
                    <a:pt x="1" y="340"/>
                  </a:lnTo>
                  <a:lnTo>
                    <a:pt x="951" y="2852"/>
                  </a:lnTo>
                  <a:lnTo>
                    <a:pt x="4052" y="1992"/>
                  </a:lnTo>
                  <a:lnTo>
                    <a:pt x="26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3951815" y="4633792"/>
              <a:ext cx="121953" cy="86805"/>
            </a:xfrm>
            <a:custGeom>
              <a:avLst/>
              <a:gdLst/>
              <a:ahLst/>
              <a:cxnLst/>
              <a:rect l="l" t="t" r="r" b="b"/>
              <a:pathLst>
                <a:path w="3124" h="2241" extrusionOk="0">
                  <a:moveTo>
                    <a:pt x="861" y="0"/>
                  </a:moveTo>
                  <a:lnTo>
                    <a:pt x="0" y="1426"/>
                  </a:lnTo>
                  <a:lnTo>
                    <a:pt x="2739" y="2241"/>
                  </a:lnTo>
                  <a:lnTo>
                    <a:pt x="3124" y="521"/>
                  </a:lnTo>
                  <a:lnTo>
                    <a:pt x="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11149" y="4894500"/>
              <a:ext cx="93374" cy="96501"/>
            </a:xfrm>
            <a:custGeom>
              <a:avLst/>
              <a:gdLst/>
              <a:ahLst/>
              <a:cxnLst/>
              <a:rect l="l" t="t" r="r" b="b"/>
              <a:pathLst>
                <a:path w="2061" h="2491" extrusionOk="0">
                  <a:moveTo>
                    <a:pt x="1" y="1"/>
                  </a:moveTo>
                  <a:lnTo>
                    <a:pt x="137" y="1540"/>
                  </a:lnTo>
                  <a:lnTo>
                    <a:pt x="1721" y="2490"/>
                  </a:lnTo>
                  <a:lnTo>
                    <a:pt x="2060" y="114"/>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3358310" y="5022725"/>
              <a:ext cx="61874" cy="83319"/>
            </a:xfrm>
            <a:custGeom>
              <a:avLst/>
              <a:gdLst/>
              <a:ahLst/>
              <a:cxnLst/>
              <a:rect l="l" t="t" r="r" b="b"/>
              <a:pathLst>
                <a:path w="1585" h="2151" extrusionOk="0">
                  <a:moveTo>
                    <a:pt x="1268" y="1"/>
                  </a:moveTo>
                  <a:lnTo>
                    <a:pt x="1" y="521"/>
                  </a:lnTo>
                  <a:lnTo>
                    <a:pt x="612" y="2151"/>
                  </a:lnTo>
                  <a:lnTo>
                    <a:pt x="1585" y="1992"/>
                  </a:lnTo>
                  <a:lnTo>
                    <a:pt x="1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191336" y="74109"/>
              <a:ext cx="98999" cy="120156"/>
            </a:xfrm>
            <a:custGeom>
              <a:avLst/>
              <a:gdLst/>
              <a:ahLst/>
              <a:cxnLst/>
              <a:rect l="l" t="t" r="r" b="b"/>
              <a:pathLst>
                <a:path w="2536" h="3102" extrusionOk="0">
                  <a:moveTo>
                    <a:pt x="1313" y="1"/>
                  </a:moveTo>
                  <a:lnTo>
                    <a:pt x="1" y="1132"/>
                  </a:lnTo>
                  <a:lnTo>
                    <a:pt x="1925" y="3101"/>
                  </a:lnTo>
                  <a:lnTo>
                    <a:pt x="2536" y="2083"/>
                  </a:lnTo>
                  <a:lnTo>
                    <a:pt x="13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1171519" y="151432"/>
              <a:ext cx="159078" cy="135456"/>
            </a:xfrm>
            <a:custGeom>
              <a:avLst/>
              <a:gdLst/>
              <a:ahLst/>
              <a:cxnLst/>
              <a:rect l="l" t="t" r="r" b="b"/>
              <a:pathLst>
                <a:path w="4075" h="3497" extrusionOk="0">
                  <a:moveTo>
                    <a:pt x="2332" y="1"/>
                  </a:moveTo>
                  <a:cubicBezTo>
                    <a:pt x="770" y="1"/>
                    <a:pt x="1" y="1879"/>
                    <a:pt x="1110" y="2988"/>
                  </a:cubicBezTo>
                  <a:cubicBezTo>
                    <a:pt x="1460" y="3339"/>
                    <a:pt x="1893" y="3496"/>
                    <a:pt x="2318" y="3496"/>
                  </a:cubicBezTo>
                  <a:cubicBezTo>
                    <a:pt x="3212" y="3496"/>
                    <a:pt x="4074" y="2802"/>
                    <a:pt x="4074" y="1744"/>
                  </a:cubicBezTo>
                  <a:cubicBezTo>
                    <a:pt x="4074" y="793"/>
                    <a:pt x="3282"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rot="-806507">
              <a:off x="337026" y="4336721"/>
              <a:ext cx="159047" cy="134955"/>
            </a:xfrm>
            <a:custGeom>
              <a:avLst/>
              <a:gdLst/>
              <a:ahLst/>
              <a:cxnLst/>
              <a:rect l="l" t="t" r="r" b="b"/>
              <a:pathLst>
                <a:path w="4074" h="3484" extrusionOk="0">
                  <a:moveTo>
                    <a:pt x="1743" y="1"/>
                  </a:moveTo>
                  <a:cubicBezTo>
                    <a:pt x="770" y="1"/>
                    <a:pt x="0" y="770"/>
                    <a:pt x="0" y="1743"/>
                  </a:cubicBezTo>
                  <a:cubicBezTo>
                    <a:pt x="0" y="2784"/>
                    <a:pt x="860" y="3484"/>
                    <a:pt x="1753" y="3484"/>
                  </a:cubicBezTo>
                  <a:cubicBezTo>
                    <a:pt x="2179" y="3484"/>
                    <a:pt x="2614" y="3324"/>
                    <a:pt x="2965" y="2965"/>
                  </a:cubicBezTo>
                  <a:cubicBezTo>
                    <a:pt x="4074" y="1879"/>
                    <a:pt x="3282" y="1"/>
                    <a:pt x="1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509580" y="1609220"/>
              <a:ext cx="158180" cy="135418"/>
            </a:xfrm>
            <a:custGeom>
              <a:avLst/>
              <a:gdLst/>
              <a:ahLst/>
              <a:cxnLst/>
              <a:rect l="l" t="t" r="r" b="b"/>
              <a:pathLst>
                <a:path w="4052" h="3496" extrusionOk="0">
                  <a:moveTo>
                    <a:pt x="1743" y="1"/>
                  </a:moveTo>
                  <a:cubicBezTo>
                    <a:pt x="770" y="1"/>
                    <a:pt x="1" y="793"/>
                    <a:pt x="1" y="1743"/>
                  </a:cubicBezTo>
                  <a:cubicBezTo>
                    <a:pt x="1" y="2802"/>
                    <a:pt x="863" y="3496"/>
                    <a:pt x="1757" y="3496"/>
                  </a:cubicBezTo>
                  <a:cubicBezTo>
                    <a:pt x="2182" y="3496"/>
                    <a:pt x="2615" y="3339"/>
                    <a:pt x="2966" y="2988"/>
                  </a:cubicBezTo>
                  <a:cubicBezTo>
                    <a:pt x="4052" y="1879"/>
                    <a:pt x="3282" y="1"/>
                    <a:pt x="17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51340" y="1177514"/>
              <a:ext cx="108719" cy="92073"/>
            </a:xfrm>
            <a:custGeom>
              <a:avLst/>
              <a:gdLst/>
              <a:ahLst/>
              <a:cxnLst/>
              <a:rect l="l" t="t" r="r" b="b"/>
              <a:pathLst>
                <a:path w="2785" h="2377" extrusionOk="0">
                  <a:moveTo>
                    <a:pt x="1584" y="1"/>
                  </a:moveTo>
                  <a:cubicBezTo>
                    <a:pt x="1290" y="1"/>
                    <a:pt x="990" y="112"/>
                    <a:pt x="747" y="362"/>
                  </a:cubicBezTo>
                  <a:cubicBezTo>
                    <a:pt x="0" y="1109"/>
                    <a:pt x="521" y="2376"/>
                    <a:pt x="1585" y="2376"/>
                  </a:cubicBezTo>
                  <a:cubicBezTo>
                    <a:pt x="2241" y="2376"/>
                    <a:pt x="2784" y="1856"/>
                    <a:pt x="2784" y="1200"/>
                  </a:cubicBezTo>
                  <a:cubicBezTo>
                    <a:pt x="2784" y="482"/>
                    <a:pt x="2196"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rot="3194234">
              <a:off x="1155558" y="1069512"/>
              <a:ext cx="61877" cy="70189"/>
            </a:xfrm>
            <a:custGeom>
              <a:avLst/>
              <a:gdLst/>
              <a:ahLst/>
              <a:cxnLst/>
              <a:rect l="l" t="t" r="r" b="b"/>
              <a:pathLst>
                <a:path w="1585" h="1812" extrusionOk="0">
                  <a:moveTo>
                    <a:pt x="1086" y="1"/>
                  </a:moveTo>
                  <a:lnTo>
                    <a:pt x="0" y="431"/>
                  </a:lnTo>
                  <a:lnTo>
                    <a:pt x="226" y="1811"/>
                  </a:lnTo>
                  <a:lnTo>
                    <a:pt x="1584" y="1268"/>
                  </a:lnTo>
                  <a:lnTo>
                    <a:pt x="10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rot="-2916998">
              <a:off x="3521220" y="70990"/>
              <a:ext cx="102513" cy="88547"/>
            </a:xfrm>
            <a:custGeom>
              <a:avLst/>
              <a:gdLst/>
              <a:ahLst/>
              <a:cxnLst/>
              <a:rect l="l" t="t" r="r" b="b"/>
              <a:pathLst>
                <a:path w="2626" h="2286" extrusionOk="0">
                  <a:moveTo>
                    <a:pt x="1902" y="0"/>
                  </a:moveTo>
                  <a:lnTo>
                    <a:pt x="0" y="815"/>
                  </a:lnTo>
                  <a:lnTo>
                    <a:pt x="815" y="2128"/>
                  </a:lnTo>
                  <a:lnTo>
                    <a:pt x="2626" y="2286"/>
                  </a:lnTo>
                  <a:lnTo>
                    <a:pt x="19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rot="1706858">
              <a:off x="3939516" y="3615742"/>
              <a:ext cx="89275" cy="72783"/>
            </a:xfrm>
            <a:custGeom>
              <a:avLst/>
              <a:gdLst/>
              <a:ahLst/>
              <a:cxnLst/>
              <a:rect l="l" t="t" r="r" b="b"/>
              <a:pathLst>
                <a:path w="2287" h="1879" extrusionOk="0">
                  <a:moveTo>
                    <a:pt x="1879" y="0"/>
                  </a:moveTo>
                  <a:lnTo>
                    <a:pt x="0" y="747"/>
                  </a:lnTo>
                  <a:lnTo>
                    <a:pt x="815" y="1879"/>
                  </a:lnTo>
                  <a:lnTo>
                    <a:pt x="2286" y="883"/>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rot="6069702">
              <a:off x="238770" y="1205146"/>
              <a:ext cx="118450" cy="112256"/>
            </a:xfrm>
            <a:custGeom>
              <a:avLst/>
              <a:gdLst/>
              <a:ahLst/>
              <a:cxnLst/>
              <a:rect l="l" t="t" r="r" b="b"/>
              <a:pathLst>
                <a:path w="3034" h="2898" extrusionOk="0">
                  <a:moveTo>
                    <a:pt x="1336" y="1"/>
                  </a:moveTo>
                  <a:lnTo>
                    <a:pt x="0" y="1132"/>
                  </a:lnTo>
                  <a:lnTo>
                    <a:pt x="1494" y="2898"/>
                  </a:lnTo>
                  <a:lnTo>
                    <a:pt x="3033" y="2287"/>
                  </a:lnTo>
                  <a:lnTo>
                    <a:pt x="1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6069702">
              <a:off x="1980212" y="831285"/>
              <a:ext cx="66292" cy="107878"/>
            </a:xfrm>
            <a:custGeom>
              <a:avLst/>
              <a:gdLst/>
              <a:ahLst/>
              <a:cxnLst/>
              <a:rect l="l" t="t" r="r" b="b"/>
              <a:pathLst>
                <a:path w="1698" h="2785" extrusionOk="0">
                  <a:moveTo>
                    <a:pt x="1223" y="1"/>
                  </a:moveTo>
                  <a:lnTo>
                    <a:pt x="0" y="499"/>
                  </a:lnTo>
                  <a:lnTo>
                    <a:pt x="928" y="2785"/>
                  </a:lnTo>
                  <a:lnTo>
                    <a:pt x="1698" y="2468"/>
                  </a:lnTo>
                  <a:lnTo>
                    <a:pt x="1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4074036" y="-159142"/>
              <a:ext cx="243860" cy="569701"/>
            </a:xfrm>
            <a:custGeom>
              <a:avLst/>
              <a:gdLst/>
              <a:ahLst/>
              <a:cxnLst/>
              <a:rect l="l" t="t" r="r" b="b"/>
              <a:pathLst>
                <a:path w="8555" h="19986" extrusionOk="0">
                  <a:moveTo>
                    <a:pt x="3381" y="6618"/>
                  </a:moveTo>
                  <a:cubicBezTo>
                    <a:pt x="3565" y="6618"/>
                    <a:pt x="3754" y="6652"/>
                    <a:pt x="3938" y="6722"/>
                  </a:cubicBezTo>
                  <a:cubicBezTo>
                    <a:pt x="4481" y="6994"/>
                    <a:pt x="4934" y="7401"/>
                    <a:pt x="5296" y="7899"/>
                  </a:cubicBezTo>
                  <a:cubicBezTo>
                    <a:pt x="4823" y="8265"/>
                    <a:pt x="4248" y="8467"/>
                    <a:pt x="3668" y="8467"/>
                  </a:cubicBezTo>
                  <a:cubicBezTo>
                    <a:pt x="3637" y="8467"/>
                    <a:pt x="3607" y="8466"/>
                    <a:pt x="3576" y="8465"/>
                  </a:cubicBezTo>
                  <a:cubicBezTo>
                    <a:pt x="3282" y="8465"/>
                    <a:pt x="1833" y="8352"/>
                    <a:pt x="1901" y="7831"/>
                  </a:cubicBezTo>
                  <a:cubicBezTo>
                    <a:pt x="2044" y="7097"/>
                    <a:pt x="2683" y="6618"/>
                    <a:pt x="3381" y="6618"/>
                  </a:cubicBezTo>
                  <a:close/>
                  <a:moveTo>
                    <a:pt x="3188" y="12279"/>
                  </a:moveTo>
                  <a:cubicBezTo>
                    <a:pt x="3681" y="12279"/>
                    <a:pt x="4258" y="12671"/>
                    <a:pt x="4708" y="13105"/>
                  </a:cubicBezTo>
                  <a:cubicBezTo>
                    <a:pt x="4384" y="13223"/>
                    <a:pt x="3662" y="13377"/>
                    <a:pt x="3100" y="13377"/>
                  </a:cubicBezTo>
                  <a:cubicBezTo>
                    <a:pt x="2481" y="13377"/>
                    <a:pt x="2058" y="13190"/>
                    <a:pt x="2580" y="12561"/>
                  </a:cubicBezTo>
                  <a:cubicBezTo>
                    <a:pt x="2751" y="12362"/>
                    <a:pt x="2961" y="12279"/>
                    <a:pt x="3188" y="12279"/>
                  </a:cubicBezTo>
                  <a:close/>
                  <a:moveTo>
                    <a:pt x="4133" y="0"/>
                  </a:moveTo>
                  <a:cubicBezTo>
                    <a:pt x="3465" y="0"/>
                    <a:pt x="2985" y="963"/>
                    <a:pt x="3689" y="1381"/>
                  </a:cubicBezTo>
                  <a:cubicBezTo>
                    <a:pt x="5092" y="2219"/>
                    <a:pt x="6744" y="4776"/>
                    <a:pt x="6201" y="6609"/>
                  </a:cubicBezTo>
                  <a:cubicBezTo>
                    <a:pt x="6020" y="6406"/>
                    <a:pt x="5817" y="6202"/>
                    <a:pt x="5590" y="6021"/>
                  </a:cubicBezTo>
                  <a:cubicBezTo>
                    <a:pt x="4961" y="5476"/>
                    <a:pt x="4165" y="5060"/>
                    <a:pt x="3327" y="5060"/>
                  </a:cubicBezTo>
                  <a:cubicBezTo>
                    <a:pt x="3051" y="5060"/>
                    <a:pt x="2770" y="5105"/>
                    <a:pt x="2490" y="5206"/>
                  </a:cubicBezTo>
                  <a:cubicBezTo>
                    <a:pt x="1562" y="5546"/>
                    <a:pt x="566" y="6496"/>
                    <a:pt x="430" y="7515"/>
                  </a:cubicBezTo>
                  <a:cubicBezTo>
                    <a:pt x="199" y="9186"/>
                    <a:pt x="2049" y="10005"/>
                    <a:pt x="3611" y="10005"/>
                  </a:cubicBezTo>
                  <a:cubicBezTo>
                    <a:pt x="4036" y="10005"/>
                    <a:pt x="4441" y="9944"/>
                    <a:pt x="4775" y="9823"/>
                  </a:cubicBezTo>
                  <a:cubicBezTo>
                    <a:pt x="5160" y="9687"/>
                    <a:pt x="5545" y="9506"/>
                    <a:pt x="5907" y="9257"/>
                  </a:cubicBezTo>
                  <a:lnTo>
                    <a:pt x="5907" y="9257"/>
                  </a:lnTo>
                  <a:cubicBezTo>
                    <a:pt x="6065" y="10162"/>
                    <a:pt x="5998" y="11068"/>
                    <a:pt x="5749" y="11928"/>
                  </a:cubicBezTo>
                  <a:cubicBezTo>
                    <a:pt x="5037" y="11252"/>
                    <a:pt x="4144" y="10744"/>
                    <a:pt x="3267" y="10744"/>
                  </a:cubicBezTo>
                  <a:cubicBezTo>
                    <a:pt x="3028" y="10744"/>
                    <a:pt x="2790" y="10782"/>
                    <a:pt x="2558" y="10864"/>
                  </a:cubicBezTo>
                  <a:cubicBezTo>
                    <a:pt x="951" y="11430"/>
                    <a:pt x="0" y="14168"/>
                    <a:pt x="2082" y="14779"/>
                  </a:cubicBezTo>
                  <a:cubicBezTo>
                    <a:pt x="2487" y="14896"/>
                    <a:pt x="2902" y="14954"/>
                    <a:pt x="3315" y="14954"/>
                  </a:cubicBezTo>
                  <a:cubicBezTo>
                    <a:pt x="4103" y="14954"/>
                    <a:pt x="4884" y="14743"/>
                    <a:pt x="5568" y="14327"/>
                  </a:cubicBezTo>
                  <a:lnTo>
                    <a:pt x="5568" y="14327"/>
                  </a:lnTo>
                  <a:cubicBezTo>
                    <a:pt x="6201" y="16137"/>
                    <a:pt x="4798" y="17699"/>
                    <a:pt x="3236" y="18536"/>
                  </a:cubicBezTo>
                  <a:cubicBezTo>
                    <a:pt x="2497" y="18926"/>
                    <a:pt x="2896" y="19985"/>
                    <a:pt x="3569" y="19985"/>
                  </a:cubicBezTo>
                  <a:cubicBezTo>
                    <a:pt x="3679" y="19985"/>
                    <a:pt x="3795" y="19957"/>
                    <a:pt x="3915" y="19894"/>
                  </a:cubicBezTo>
                  <a:cubicBezTo>
                    <a:pt x="6111" y="18717"/>
                    <a:pt x="7944" y="16432"/>
                    <a:pt x="7039" y="13852"/>
                  </a:cubicBezTo>
                  <a:cubicBezTo>
                    <a:pt x="6948" y="13603"/>
                    <a:pt x="6835" y="13376"/>
                    <a:pt x="6722" y="13173"/>
                  </a:cubicBezTo>
                  <a:cubicBezTo>
                    <a:pt x="6812" y="12991"/>
                    <a:pt x="6903" y="12810"/>
                    <a:pt x="6993" y="12629"/>
                  </a:cubicBezTo>
                  <a:cubicBezTo>
                    <a:pt x="7604" y="11158"/>
                    <a:pt x="7627" y="9529"/>
                    <a:pt x="7084" y="8035"/>
                  </a:cubicBezTo>
                  <a:cubicBezTo>
                    <a:pt x="8555" y="5568"/>
                    <a:pt x="7174" y="1675"/>
                    <a:pt x="4526" y="114"/>
                  </a:cubicBezTo>
                  <a:cubicBezTo>
                    <a:pt x="4393" y="35"/>
                    <a:pt x="4260" y="0"/>
                    <a:pt x="4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rot="2412269">
              <a:off x="1783063" y="-11925"/>
              <a:ext cx="160023" cy="413853"/>
            </a:xfrm>
            <a:custGeom>
              <a:avLst/>
              <a:gdLst/>
              <a:ahLst/>
              <a:cxnLst/>
              <a:rect l="l" t="t" r="r" b="b"/>
              <a:pathLst>
                <a:path w="5614" h="14519" extrusionOk="0">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rot="928106">
              <a:off x="5345836" y="4325103"/>
              <a:ext cx="159999" cy="413921"/>
            </a:xfrm>
            <a:custGeom>
              <a:avLst/>
              <a:gdLst/>
              <a:ahLst/>
              <a:cxnLst/>
              <a:rect l="l" t="t" r="r" b="b"/>
              <a:pathLst>
                <a:path w="5613" h="14521" extrusionOk="0">
                  <a:moveTo>
                    <a:pt x="3282" y="1"/>
                  </a:moveTo>
                  <a:cubicBezTo>
                    <a:pt x="3036" y="1"/>
                    <a:pt x="2778" y="43"/>
                    <a:pt x="2512" y="132"/>
                  </a:cubicBezTo>
                  <a:cubicBezTo>
                    <a:pt x="1672" y="419"/>
                    <a:pt x="1889" y="1670"/>
                    <a:pt x="2592" y="1670"/>
                  </a:cubicBezTo>
                  <a:cubicBezTo>
                    <a:pt x="2666" y="1670"/>
                    <a:pt x="2745" y="1656"/>
                    <a:pt x="2829" y="1626"/>
                  </a:cubicBezTo>
                  <a:cubicBezTo>
                    <a:pt x="2963" y="1578"/>
                    <a:pt x="3088" y="1556"/>
                    <a:pt x="3203" y="1556"/>
                  </a:cubicBezTo>
                  <a:cubicBezTo>
                    <a:pt x="3850" y="1556"/>
                    <a:pt x="4184" y="2251"/>
                    <a:pt x="3915" y="2961"/>
                  </a:cubicBezTo>
                  <a:cubicBezTo>
                    <a:pt x="3644" y="3708"/>
                    <a:pt x="2920" y="3912"/>
                    <a:pt x="2263" y="4138"/>
                  </a:cubicBezTo>
                  <a:cubicBezTo>
                    <a:pt x="1109" y="4568"/>
                    <a:pt x="159" y="5406"/>
                    <a:pt x="91" y="6718"/>
                  </a:cubicBezTo>
                  <a:cubicBezTo>
                    <a:pt x="0" y="7963"/>
                    <a:pt x="724" y="8665"/>
                    <a:pt x="1698" y="9321"/>
                  </a:cubicBezTo>
                  <a:cubicBezTo>
                    <a:pt x="3508" y="10521"/>
                    <a:pt x="2195" y="12037"/>
                    <a:pt x="1268" y="13372"/>
                  </a:cubicBezTo>
                  <a:cubicBezTo>
                    <a:pt x="882" y="13935"/>
                    <a:pt x="1409" y="14520"/>
                    <a:pt x="1942" y="14520"/>
                  </a:cubicBezTo>
                  <a:cubicBezTo>
                    <a:pt x="2159" y="14520"/>
                    <a:pt x="2378" y="14423"/>
                    <a:pt x="2535" y="14187"/>
                  </a:cubicBezTo>
                  <a:cubicBezTo>
                    <a:pt x="3621" y="12648"/>
                    <a:pt x="4957" y="10928"/>
                    <a:pt x="3644" y="9027"/>
                  </a:cubicBezTo>
                  <a:cubicBezTo>
                    <a:pt x="3214" y="8416"/>
                    <a:pt x="2558" y="8144"/>
                    <a:pt x="1992" y="7669"/>
                  </a:cubicBezTo>
                  <a:cubicBezTo>
                    <a:pt x="1086" y="6945"/>
                    <a:pt x="1856" y="5904"/>
                    <a:pt x="2693" y="5587"/>
                  </a:cubicBezTo>
                  <a:cubicBezTo>
                    <a:pt x="4300" y="4998"/>
                    <a:pt x="5613" y="4138"/>
                    <a:pt x="5477" y="2260"/>
                  </a:cubicBezTo>
                  <a:cubicBezTo>
                    <a:pt x="5365" y="968"/>
                    <a:pt x="4462" y="1"/>
                    <a:pt x="3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rot="-1902554">
              <a:off x="3146456" y="342355"/>
              <a:ext cx="160027" cy="413922"/>
            </a:xfrm>
            <a:custGeom>
              <a:avLst/>
              <a:gdLst/>
              <a:ahLst/>
              <a:cxnLst/>
              <a:rect l="l" t="t" r="r" b="b"/>
              <a:pathLst>
                <a:path w="5614" h="14521" extrusionOk="0">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rot="1280650">
              <a:off x="348832" y="2822257"/>
              <a:ext cx="160028" cy="413923"/>
            </a:xfrm>
            <a:custGeom>
              <a:avLst/>
              <a:gdLst/>
              <a:ahLst/>
              <a:cxnLst/>
              <a:rect l="l" t="t" r="r" b="b"/>
              <a:pathLst>
                <a:path w="5614" h="14521" extrusionOk="0">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rot="-661035">
              <a:off x="4652912" y="1016625"/>
              <a:ext cx="160029" cy="413869"/>
            </a:xfrm>
            <a:custGeom>
              <a:avLst/>
              <a:gdLst/>
              <a:ahLst/>
              <a:cxnLst/>
              <a:rect l="l" t="t" r="r" b="b"/>
              <a:pathLst>
                <a:path w="5614" h="14519" extrusionOk="0">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rot="-806507">
              <a:off x="2444109" y="4682572"/>
              <a:ext cx="88385" cy="71932"/>
            </a:xfrm>
            <a:custGeom>
              <a:avLst/>
              <a:gdLst/>
              <a:ahLst/>
              <a:cxnLst/>
              <a:rect l="l" t="t" r="r" b="b"/>
              <a:pathLst>
                <a:path w="2264" h="1857" extrusionOk="0">
                  <a:moveTo>
                    <a:pt x="1879" y="0"/>
                  </a:moveTo>
                  <a:lnTo>
                    <a:pt x="1" y="724"/>
                  </a:lnTo>
                  <a:lnTo>
                    <a:pt x="793" y="1856"/>
                  </a:lnTo>
                  <a:lnTo>
                    <a:pt x="2264" y="883"/>
                  </a:lnTo>
                  <a:lnTo>
                    <a:pt x="18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5"/>
        <p:cNvGrpSpPr/>
        <p:nvPr/>
      </p:nvGrpSpPr>
      <p:grpSpPr>
        <a:xfrm>
          <a:off x="0" y="0"/>
          <a:ext cx="0" cy="0"/>
          <a:chOff x="0" y="0"/>
          <a:chExt cx="0" cy="0"/>
        </a:xfrm>
      </p:grpSpPr>
      <p:sp>
        <p:nvSpPr>
          <p:cNvPr id="366" name="Google Shape;366;p8"/>
          <p:cNvSpPr txBox="1">
            <a:spLocks noGrp="1"/>
          </p:cNvSpPr>
          <p:nvPr>
            <p:ph type="title"/>
          </p:nvPr>
        </p:nvSpPr>
        <p:spPr>
          <a:xfrm>
            <a:off x="628196" y="535775"/>
            <a:ext cx="3186300" cy="2895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solidFill>
                  <a:schemeClr val="accent4"/>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7"/>
        <p:cNvGrpSpPr/>
        <p:nvPr/>
      </p:nvGrpSpPr>
      <p:grpSpPr>
        <a:xfrm>
          <a:off x="0" y="0"/>
          <a:ext cx="0" cy="0"/>
          <a:chOff x="0" y="0"/>
          <a:chExt cx="0" cy="0"/>
        </a:xfrm>
      </p:grpSpPr>
      <p:sp>
        <p:nvSpPr>
          <p:cNvPr id="368" name="Google Shape;368;p9"/>
          <p:cNvSpPr txBox="1">
            <a:spLocks noGrp="1"/>
          </p:cNvSpPr>
          <p:nvPr>
            <p:ph type="title"/>
          </p:nvPr>
        </p:nvSpPr>
        <p:spPr>
          <a:xfrm>
            <a:off x="713100" y="1076596"/>
            <a:ext cx="7710000" cy="53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9" name="Google Shape;369;p9"/>
          <p:cNvSpPr txBox="1">
            <a:spLocks noGrp="1"/>
          </p:cNvSpPr>
          <p:nvPr>
            <p:ph type="body" idx="1"/>
          </p:nvPr>
        </p:nvSpPr>
        <p:spPr>
          <a:xfrm>
            <a:off x="2615575" y="1486300"/>
            <a:ext cx="3912900" cy="13332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370" name="Google Shape;370;p9"/>
          <p:cNvGrpSpPr/>
          <p:nvPr/>
        </p:nvGrpSpPr>
        <p:grpSpPr>
          <a:xfrm>
            <a:off x="265548" y="130994"/>
            <a:ext cx="8781721" cy="4762697"/>
            <a:chOff x="125874" y="-172173"/>
            <a:chExt cx="8781721" cy="4762697"/>
          </a:xfrm>
        </p:grpSpPr>
        <p:sp>
          <p:nvSpPr>
            <p:cNvPr id="371" name="Google Shape;371;p9"/>
            <p:cNvSpPr/>
            <p:nvPr/>
          </p:nvSpPr>
          <p:spPr>
            <a:xfrm>
              <a:off x="2683256" y="21769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25874" y="300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804808" y="5933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7258167" y="34712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2585525" y="347128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flipH="1">
              <a:off x="8403352" y="1198758"/>
              <a:ext cx="110475" cy="144599"/>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30862" y="426242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087405" y="2510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36224" y="11893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9"/>
            <p:cNvGrpSpPr/>
            <p:nvPr/>
          </p:nvGrpSpPr>
          <p:grpSpPr>
            <a:xfrm>
              <a:off x="316135" y="-172173"/>
              <a:ext cx="5880496" cy="3809468"/>
              <a:chOff x="155485" y="6915"/>
              <a:chExt cx="5880496" cy="3809468"/>
            </a:xfrm>
          </p:grpSpPr>
          <p:sp>
            <p:nvSpPr>
              <p:cNvPr id="385" name="Google Shape;385;p9"/>
              <p:cNvSpPr/>
              <p:nvPr/>
            </p:nvSpPr>
            <p:spPr>
              <a:xfrm>
                <a:off x="5949940" y="911243"/>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440505" y="6915"/>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611581" y="1475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994415" y="37595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9"/>
            <p:cNvGrpSpPr/>
            <p:nvPr/>
          </p:nvGrpSpPr>
          <p:grpSpPr>
            <a:xfrm>
              <a:off x="4566031" y="-132194"/>
              <a:ext cx="4231096" cy="1200510"/>
              <a:chOff x="1310531" y="1161681"/>
              <a:chExt cx="4231096" cy="1200510"/>
            </a:xfrm>
          </p:grpSpPr>
          <p:sp>
            <p:nvSpPr>
              <p:cNvPr id="391" name="Google Shape;391;p9"/>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1310531" y="227739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1396589" y="1161681"/>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9"/>
            <p:cNvSpPr/>
            <p:nvPr/>
          </p:nvSpPr>
          <p:spPr>
            <a:xfrm>
              <a:off x="6505631" y="23211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9255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rot="-1241947">
              <a:off x="7824158" y="24877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rot="-1241947">
              <a:off x="5696265" y="222603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9"/>
          <p:cNvGrpSpPr/>
          <p:nvPr/>
        </p:nvGrpSpPr>
        <p:grpSpPr>
          <a:xfrm>
            <a:off x="-8" y="13741"/>
            <a:ext cx="9047281" cy="5137623"/>
            <a:chOff x="-8" y="-9"/>
            <a:chExt cx="9047281" cy="5137623"/>
          </a:xfrm>
        </p:grpSpPr>
        <p:sp>
          <p:nvSpPr>
            <p:cNvPr id="401" name="Google Shape;401;p9"/>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rot="422608">
              <a:off x="7935855" y="4092511"/>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9"/>
            <p:cNvGrpSpPr/>
            <p:nvPr/>
          </p:nvGrpSpPr>
          <p:grpSpPr>
            <a:xfrm rot="1882907">
              <a:off x="883455" y="2433883"/>
              <a:ext cx="537260" cy="480691"/>
              <a:chOff x="-5628415" y="5781406"/>
              <a:chExt cx="705425" cy="631150"/>
            </a:xfrm>
          </p:grpSpPr>
          <p:sp>
            <p:nvSpPr>
              <p:cNvPr id="405" name="Google Shape;405;p9"/>
              <p:cNvSpPr/>
              <p:nvPr/>
            </p:nvSpPr>
            <p:spPr>
              <a:xfrm>
                <a:off x="-5548415" y="605678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628415" y="593133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5412040" y="578140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5206540" y="581130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5090165" y="599990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9"/>
            <p:cNvGrpSpPr/>
            <p:nvPr/>
          </p:nvGrpSpPr>
          <p:grpSpPr>
            <a:xfrm rot="1882907">
              <a:off x="2214569" y="4299367"/>
              <a:ext cx="497534" cy="541159"/>
              <a:chOff x="-2763636" y="9839624"/>
              <a:chExt cx="653266" cy="710545"/>
            </a:xfrm>
          </p:grpSpPr>
          <p:sp>
            <p:nvSpPr>
              <p:cNvPr id="411" name="Google Shape;411;p9"/>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rot="-1882907" flipH="1">
              <a:off x="6954855" y="1461020"/>
              <a:ext cx="537260" cy="480691"/>
              <a:chOff x="-5903487" y="6250829"/>
              <a:chExt cx="705425" cy="631150"/>
            </a:xfrm>
          </p:grpSpPr>
          <p:sp>
            <p:nvSpPr>
              <p:cNvPr id="417" name="Google Shape;417;p9"/>
              <p:cNvSpPr/>
              <p:nvPr/>
            </p:nvSpPr>
            <p:spPr>
              <a:xfrm>
                <a:off x="-5823487" y="6526204"/>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903487" y="6400754"/>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687112" y="6250829"/>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81612" y="6280729"/>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5365237" y="6469329"/>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9"/>
            <p:cNvSpPr/>
            <p:nvPr/>
          </p:nvSpPr>
          <p:spPr>
            <a:xfrm rot="1076189">
              <a:off x="6951161" y="28195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rot="-1550640">
              <a:off x="1187950" y="10296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2"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oliverpetcare.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s://www.thepetstore.co.in/" TargetMode="External"/><Relationship Id="rId4" Type="http://schemas.openxmlformats.org/officeDocument/2006/relationships/hyperlink" Target="https://petstor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5"/>
        <p:cNvGrpSpPr/>
        <p:nvPr/>
      </p:nvGrpSpPr>
      <p:grpSpPr>
        <a:xfrm>
          <a:off x="0" y="0"/>
          <a:ext cx="0" cy="0"/>
          <a:chOff x="0" y="0"/>
          <a:chExt cx="0" cy="0"/>
        </a:xfrm>
      </p:grpSpPr>
      <p:sp>
        <p:nvSpPr>
          <p:cNvPr id="1626" name="Google Shape;1626;p30"/>
          <p:cNvSpPr/>
          <p:nvPr/>
        </p:nvSpPr>
        <p:spPr>
          <a:xfrm rot="-519">
            <a:off x="5241175" y="4497462"/>
            <a:ext cx="1411040" cy="116787"/>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0"/>
          <p:cNvGrpSpPr/>
          <p:nvPr/>
        </p:nvGrpSpPr>
        <p:grpSpPr>
          <a:xfrm>
            <a:off x="2239875" y="290010"/>
            <a:ext cx="4670698" cy="3815544"/>
            <a:chOff x="1736818" y="-533409"/>
            <a:chExt cx="5346495" cy="4367110"/>
          </a:xfrm>
        </p:grpSpPr>
        <p:sp>
          <p:nvSpPr>
            <p:cNvPr id="1628" name="Google Shape;1628;p30"/>
            <p:cNvSpPr/>
            <p:nvPr/>
          </p:nvSpPr>
          <p:spPr>
            <a:xfrm>
              <a:off x="1930963" y="-457908"/>
              <a:ext cx="5005955" cy="4291610"/>
            </a:xfrm>
            <a:custGeom>
              <a:avLst/>
              <a:gdLst/>
              <a:ahLst/>
              <a:cxnLst/>
              <a:rect l="l" t="t" r="r" b="b"/>
              <a:pathLst>
                <a:path w="226028" h="193774" extrusionOk="0">
                  <a:moveTo>
                    <a:pt x="101235" y="1"/>
                  </a:moveTo>
                  <a:cubicBezTo>
                    <a:pt x="98613" y="1"/>
                    <a:pt x="95991" y="70"/>
                    <a:pt x="93369" y="231"/>
                  </a:cubicBezTo>
                  <a:cubicBezTo>
                    <a:pt x="90253" y="442"/>
                    <a:pt x="87137" y="812"/>
                    <a:pt x="84021" y="1287"/>
                  </a:cubicBezTo>
                  <a:cubicBezTo>
                    <a:pt x="78951" y="2132"/>
                    <a:pt x="73935" y="3347"/>
                    <a:pt x="69023" y="4878"/>
                  </a:cubicBezTo>
                  <a:cubicBezTo>
                    <a:pt x="59940" y="7519"/>
                    <a:pt x="51173" y="11215"/>
                    <a:pt x="42935" y="15915"/>
                  </a:cubicBezTo>
                  <a:cubicBezTo>
                    <a:pt x="35859" y="20035"/>
                    <a:pt x="29152" y="24735"/>
                    <a:pt x="23290" y="30597"/>
                  </a:cubicBezTo>
                  <a:cubicBezTo>
                    <a:pt x="18273" y="35614"/>
                    <a:pt x="14101" y="41370"/>
                    <a:pt x="10932" y="47707"/>
                  </a:cubicBezTo>
                  <a:cubicBezTo>
                    <a:pt x="8186" y="53252"/>
                    <a:pt x="5968" y="59008"/>
                    <a:pt x="4225" y="64976"/>
                  </a:cubicBezTo>
                  <a:cubicBezTo>
                    <a:pt x="1691" y="73373"/>
                    <a:pt x="317" y="82139"/>
                    <a:pt x="159" y="90906"/>
                  </a:cubicBezTo>
                  <a:cubicBezTo>
                    <a:pt x="1" y="97982"/>
                    <a:pt x="634" y="105059"/>
                    <a:pt x="2060" y="111977"/>
                  </a:cubicBezTo>
                  <a:cubicBezTo>
                    <a:pt x="3011" y="117047"/>
                    <a:pt x="4437" y="122011"/>
                    <a:pt x="6232" y="126869"/>
                  </a:cubicBezTo>
                  <a:cubicBezTo>
                    <a:pt x="7077" y="129193"/>
                    <a:pt x="8186" y="131358"/>
                    <a:pt x="9137" y="133682"/>
                  </a:cubicBezTo>
                  <a:cubicBezTo>
                    <a:pt x="13045" y="143346"/>
                    <a:pt x="18537" y="152218"/>
                    <a:pt x="25455" y="159981"/>
                  </a:cubicBezTo>
                  <a:cubicBezTo>
                    <a:pt x="27515" y="162358"/>
                    <a:pt x="29838" y="164470"/>
                    <a:pt x="31581" y="167110"/>
                  </a:cubicBezTo>
                  <a:cubicBezTo>
                    <a:pt x="33060" y="169223"/>
                    <a:pt x="34855" y="171124"/>
                    <a:pt x="36862" y="172867"/>
                  </a:cubicBezTo>
                  <a:cubicBezTo>
                    <a:pt x="41456" y="177144"/>
                    <a:pt x="46632" y="180788"/>
                    <a:pt x="52230" y="183640"/>
                  </a:cubicBezTo>
                  <a:cubicBezTo>
                    <a:pt x="56507" y="185805"/>
                    <a:pt x="60890" y="187654"/>
                    <a:pt x="65432" y="189291"/>
                  </a:cubicBezTo>
                  <a:cubicBezTo>
                    <a:pt x="72878" y="192037"/>
                    <a:pt x="80747" y="193568"/>
                    <a:pt x="88668" y="193727"/>
                  </a:cubicBezTo>
                  <a:cubicBezTo>
                    <a:pt x="90038" y="193750"/>
                    <a:pt x="91398" y="193774"/>
                    <a:pt x="92751" y="193774"/>
                  </a:cubicBezTo>
                  <a:cubicBezTo>
                    <a:pt x="94424" y="193774"/>
                    <a:pt x="96088" y="193738"/>
                    <a:pt x="97752" y="193621"/>
                  </a:cubicBezTo>
                  <a:cubicBezTo>
                    <a:pt x="99547" y="193463"/>
                    <a:pt x="101343" y="193304"/>
                    <a:pt x="103138" y="193040"/>
                  </a:cubicBezTo>
                  <a:cubicBezTo>
                    <a:pt x="107046" y="192406"/>
                    <a:pt x="110901" y="191456"/>
                    <a:pt x="114651" y="190294"/>
                  </a:cubicBezTo>
                  <a:cubicBezTo>
                    <a:pt x="124262" y="187389"/>
                    <a:pt x="133398" y="182953"/>
                    <a:pt x="141584" y="177092"/>
                  </a:cubicBezTo>
                  <a:cubicBezTo>
                    <a:pt x="145492" y="174293"/>
                    <a:pt x="149189" y="171177"/>
                    <a:pt x="152674" y="167850"/>
                  </a:cubicBezTo>
                  <a:cubicBezTo>
                    <a:pt x="156476" y="164259"/>
                    <a:pt x="160226" y="160562"/>
                    <a:pt x="163711" y="156601"/>
                  </a:cubicBezTo>
                  <a:cubicBezTo>
                    <a:pt x="166722" y="153116"/>
                    <a:pt x="170049" y="149947"/>
                    <a:pt x="173692" y="147095"/>
                  </a:cubicBezTo>
                  <a:cubicBezTo>
                    <a:pt x="178076" y="143557"/>
                    <a:pt x="183409" y="141286"/>
                    <a:pt x="189007" y="140653"/>
                  </a:cubicBezTo>
                  <a:cubicBezTo>
                    <a:pt x="189438" y="140596"/>
                    <a:pt x="189869" y="140568"/>
                    <a:pt x="190299" y="140568"/>
                  </a:cubicBezTo>
                  <a:cubicBezTo>
                    <a:pt x="192665" y="140568"/>
                    <a:pt x="194983" y="141420"/>
                    <a:pt x="196770" y="143029"/>
                  </a:cubicBezTo>
                  <a:cubicBezTo>
                    <a:pt x="198936" y="144983"/>
                    <a:pt x="200520" y="147518"/>
                    <a:pt x="201259" y="150370"/>
                  </a:cubicBezTo>
                  <a:cubicBezTo>
                    <a:pt x="201946" y="152693"/>
                    <a:pt x="202315" y="155123"/>
                    <a:pt x="202368" y="157552"/>
                  </a:cubicBezTo>
                  <a:cubicBezTo>
                    <a:pt x="202474" y="160245"/>
                    <a:pt x="202368" y="162938"/>
                    <a:pt x="202051" y="165632"/>
                  </a:cubicBezTo>
                  <a:cubicBezTo>
                    <a:pt x="201787" y="168167"/>
                    <a:pt x="201206" y="170649"/>
                    <a:pt x="200414" y="173025"/>
                  </a:cubicBezTo>
                  <a:cubicBezTo>
                    <a:pt x="199305" y="176141"/>
                    <a:pt x="198196" y="179204"/>
                    <a:pt x="196823" y="182214"/>
                  </a:cubicBezTo>
                  <a:cubicBezTo>
                    <a:pt x="196612" y="182584"/>
                    <a:pt x="196506" y="182953"/>
                    <a:pt x="196454" y="183376"/>
                  </a:cubicBezTo>
                  <a:cubicBezTo>
                    <a:pt x="196348" y="183798"/>
                    <a:pt x="196506" y="184221"/>
                    <a:pt x="196823" y="184432"/>
                  </a:cubicBezTo>
                  <a:cubicBezTo>
                    <a:pt x="196990" y="184551"/>
                    <a:pt x="197178" y="184606"/>
                    <a:pt x="197368" y="184606"/>
                  </a:cubicBezTo>
                  <a:cubicBezTo>
                    <a:pt x="197600" y="184606"/>
                    <a:pt x="197835" y="184524"/>
                    <a:pt x="198038" y="184379"/>
                  </a:cubicBezTo>
                  <a:cubicBezTo>
                    <a:pt x="198196" y="184221"/>
                    <a:pt x="198407" y="184115"/>
                    <a:pt x="198566" y="183957"/>
                  </a:cubicBezTo>
                  <a:cubicBezTo>
                    <a:pt x="201259" y="181528"/>
                    <a:pt x="203636" y="178834"/>
                    <a:pt x="205695" y="175824"/>
                  </a:cubicBezTo>
                  <a:cubicBezTo>
                    <a:pt x="208653" y="171546"/>
                    <a:pt x="211452" y="167163"/>
                    <a:pt x="214039" y="162622"/>
                  </a:cubicBezTo>
                  <a:cubicBezTo>
                    <a:pt x="217472" y="156812"/>
                    <a:pt x="220165" y="150528"/>
                    <a:pt x="222119" y="144032"/>
                  </a:cubicBezTo>
                  <a:cubicBezTo>
                    <a:pt x="224760" y="134844"/>
                    <a:pt x="226027" y="125285"/>
                    <a:pt x="225921" y="115726"/>
                  </a:cubicBezTo>
                  <a:cubicBezTo>
                    <a:pt x="225816" y="112558"/>
                    <a:pt x="225710" y="109548"/>
                    <a:pt x="225499" y="106537"/>
                  </a:cubicBezTo>
                  <a:cubicBezTo>
                    <a:pt x="225129" y="102893"/>
                    <a:pt x="224707" y="99302"/>
                    <a:pt x="224126" y="95659"/>
                  </a:cubicBezTo>
                  <a:cubicBezTo>
                    <a:pt x="223281" y="91170"/>
                    <a:pt x="222278" y="86734"/>
                    <a:pt x="221010" y="82298"/>
                  </a:cubicBezTo>
                  <a:cubicBezTo>
                    <a:pt x="219162" y="75221"/>
                    <a:pt x="216521" y="68303"/>
                    <a:pt x="213141" y="61807"/>
                  </a:cubicBezTo>
                  <a:cubicBezTo>
                    <a:pt x="207491" y="51087"/>
                    <a:pt x="199886" y="41528"/>
                    <a:pt x="190803" y="33554"/>
                  </a:cubicBezTo>
                  <a:cubicBezTo>
                    <a:pt x="182934" y="26636"/>
                    <a:pt x="174326" y="20563"/>
                    <a:pt x="165084" y="15493"/>
                  </a:cubicBezTo>
                  <a:cubicBezTo>
                    <a:pt x="158061" y="11532"/>
                    <a:pt x="150562" y="8416"/>
                    <a:pt x="142746" y="6146"/>
                  </a:cubicBezTo>
                  <a:cubicBezTo>
                    <a:pt x="134032" y="3664"/>
                    <a:pt x="125107" y="1921"/>
                    <a:pt x="116130" y="865"/>
                  </a:cubicBezTo>
                  <a:cubicBezTo>
                    <a:pt x="111958" y="442"/>
                    <a:pt x="107838" y="72"/>
                    <a:pt x="103666" y="20"/>
                  </a:cubicBezTo>
                  <a:cubicBezTo>
                    <a:pt x="102856" y="7"/>
                    <a:pt x="102046" y="1"/>
                    <a:pt x="101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0"/>
            <p:cNvSpPr/>
            <p:nvPr/>
          </p:nvSpPr>
          <p:spPr>
            <a:xfrm>
              <a:off x="2254937" y="-533409"/>
              <a:ext cx="946252" cy="661922"/>
            </a:xfrm>
            <a:custGeom>
              <a:avLst/>
              <a:gdLst/>
              <a:ahLst/>
              <a:cxnLst/>
              <a:rect l="l" t="t" r="r" b="b"/>
              <a:pathLst>
                <a:path w="42725" h="29887" extrusionOk="0">
                  <a:moveTo>
                    <a:pt x="40828" y="1"/>
                  </a:moveTo>
                  <a:cubicBezTo>
                    <a:pt x="40595" y="1"/>
                    <a:pt x="40359" y="50"/>
                    <a:pt x="40137" y="154"/>
                  </a:cubicBezTo>
                  <a:cubicBezTo>
                    <a:pt x="39767" y="260"/>
                    <a:pt x="39397" y="418"/>
                    <a:pt x="39028" y="577"/>
                  </a:cubicBezTo>
                  <a:cubicBezTo>
                    <a:pt x="35648" y="1792"/>
                    <a:pt x="32321" y="3323"/>
                    <a:pt x="29205" y="5119"/>
                  </a:cubicBezTo>
                  <a:cubicBezTo>
                    <a:pt x="24294" y="8023"/>
                    <a:pt x="19593" y="11192"/>
                    <a:pt x="15052" y="14624"/>
                  </a:cubicBezTo>
                  <a:cubicBezTo>
                    <a:pt x="10352" y="18215"/>
                    <a:pt x="5863" y="22071"/>
                    <a:pt x="1585" y="26137"/>
                  </a:cubicBezTo>
                  <a:cubicBezTo>
                    <a:pt x="1163" y="26507"/>
                    <a:pt x="793" y="26929"/>
                    <a:pt x="529" y="27404"/>
                  </a:cubicBezTo>
                  <a:cubicBezTo>
                    <a:pt x="1" y="28566"/>
                    <a:pt x="793" y="29886"/>
                    <a:pt x="2061" y="29886"/>
                  </a:cubicBezTo>
                  <a:cubicBezTo>
                    <a:pt x="2589" y="29834"/>
                    <a:pt x="3011" y="29622"/>
                    <a:pt x="3381" y="29253"/>
                  </a:cubicBezTo>
                  <a:cubicBezTo>
                    <a:pt x="3539" y="28989"/>
                    <a:pt x="3750" y="28725"/>
                    <a:pt x="4015" y="28513"/>
                  </a:cubicBezTo>
                  <a:cubicBezTo>
                    <a:pt x="10827" y="22018"/>
                    <a:pt x="18220" y="16156"/>
                    <a:pt x="26142" y="10980"/>
                  </a:cubicBezTo>
                  <a:cubicBezTo>
                    <a:pt x="30684" y="7917"/>
                    <a:pt x="35595" y="5435"/>
                    <a:pt x="40770" y="3534"/>
                  </a:cubicBezTo>
                  <a:cubicBezTo>
                    <a:pt x="41087" y="3429"/>
                    <a:pt x="41351" y="3323"/>
                    <a:pt x="41615" y="3165"/>
                  </a:cubicBezTo>
                  <a:cubicBezTo>
                    <a:pt x="42407" y="2689"/>
                    <a:pt x="42724" y="1686"/>
                    <a:pt x="42302" y="894"/>
                  </a:cubicBezTo>
                  <a:cubicBezTo>
                    <a:pt x="41998" y="325"/>
                    <a:pt x="41422" y="1"/>
                    <a:pt x="40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0"/>
            <p:cNvSpPr/>
            <p:nvPr/>
          </p:nvSpPr>
          <p:spPr>
            <a:xfrm>
              <a:off x="5580141" y="-326596"/>
              <a:ext cx="706461" cy="510854"/>
            </a:xfrm>
            <a:custGeom>
              <a:avLst/>
              <a:gdLst/>
              <a:ahLst/>
              <a:cxnLst/>
              <a:rect l="l" t="t" r="r" b="b"/>
              <a:pathLst>
                <a:path w="31898" h="23066" extrusionOk="0">
                  <a:moveTo>
                    <a:pt x="1824" y="0"/>
                  </a:moveTo>
                  <a:cubicBezTo>
                    <a:pt x="1182" y="0"/>
                    <a:pt x="565" y="359"/>
                    <a:pt x="317" y="903"/>
                  </a:cubicBezTo>
                  <a:cubicBezTo>
                    <a:pt x="1" y="1537"/>
                    <a:pt x="106" y="2276"/>
                    <a:pt x="581" y="2751"/>
                  </a:cubicBezTo>
                  <a:cubicBezTo>
                    <a:pt x="951" y="3174"/>
                    <a:pt x="1426" y="3491"/>
                    <a:pt x="1955" y="3702"/>
                  </a:cubicBezTo>
                  <a:cubicBezTo>
                    <a:pt x="3380" y="4336"/>
                    <a:pt x="4753" y="5075"/>
                    <a:pt x="6074" y="5867"/>
                  </a:cubicBezTo>
                  <a:cubicBezTo>
                    <a:pt x="10774" y="8719"/>
                    <a:pt x="15368" y="11782"/>
                    <a:pt x="19804" y="15109"/>
                  </a:cubicBezTo>
                  <a:cubicBezTo>
                    <a:pt x="22973" y="17380"/>
                    <a:pt x="25983" y="19915"/>
                    <a:pt x="28888" y="22555"/>
                  </a:cubicBezTo>
                  <a:cubicBezTo>
                    <a:pt x="29197" y="22893"/>
                    <a:pt x="29611" y="23065"/>
                    <a:pt x="30035" y="23065"/>
                  </a:cubicBezTo>
                  <a:cubicBezTo>
                    <a:pt x="30406" y="23065"/>
                    <a:pt x="30785" y="22932"/>
                    <a:pt x="31106" y="22661"/>
                  </a:cubicBezTo>
                  <a:cubicBezTo>
                    <a:pt x="31739" y="22133"/>
                    <a:pt x="31898" y="21182"/>
                    <a:pt x="31422" y="20496"/>
                  </a:cubicBezTo>
                  <a:cubicBezTo>
                    <a:pt x="31264" y="20126"/>
                    <a:pt x="31000" y="19862"/>
                    <a:pt x="30736" y="19651"/>
                  </a:cubicBezTo>
                  <a:cubicBezTo>
                    <a:pt x="30155" y="19123"/>
                    <a:pt x="29574" y="18594"/>
                    <a:pt x="28940" y="18066"/>
                  </a:cubicBezTo>
                  <a:cubicBezTo>
                    <a:pt x="20808" y="11307"/>
                    <a:pt x="12200" y="5128"/>
                    <a:pt x="2747" y="269"/>
                  </a:cubicBezTo>
                  <a:cubicBezTo>
                    <a:pt x="2483" y="111"/>
                    <a:pt x="2219" y="5"/>
                    <a:pt x="1955" y="5"/>
                  </a:cubicBezTo>
                  <a:cubicBezTo>
                    <a:pt x="1911" y="2"/>
                    <a:pt x="1867" y="0"/>
                    <a:pt x="1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6790679" y="826691"/>
              <a:ext cx="292635" cy="724888"/>
            </a:xfrm>
            <a:custGeom>
              <a:avLst/>
              <a:gdLst/>
              <a:ahLst/>
              <a:cxnLst/>
              <a:rect l="l" t="t" r="r" b="b"/>
              <a:pathLst>
                <a:path w="13213" h="32730" extrusionOk="0">
                  <a:moveTo>
                    <a:pt x="1701" y="0"/>
                  </a:moveTo>
                  <a:cubicBezTo>
                    <a:pt x="793" y="0"/>
                    <a:pt x="52" y="722"/>
                    <a:pt x="1" y="1640"/>
                  </a:cubicBezTo>
                  <a:cubicBezTo>
                    <a:pt x="1" y="2010"/>
                    <a:pt x="106" y="2432"/>
                    <a:pt x="265" y="2749"/>
                  </a:cubicBezTo>
                  <a:cubicBezTo>
                    <a:pt x="1268" y="5020"/>
                    <a:pt x="2272" y="7238"/>
                    <a:pt x="3275" y="9456"/>
                  </a:cubicBezTo>
                  <a:cubicBezTo>
                    <a:pt x="4965" y="13100"/>
                    <a:pt x="6338" y="16902"/>
                    <a:pt x="7289" y="20810"/>
                  </a:cubicBezTo>
                  <a:cubicBezTo>
                    <a:pt x="8081" y="24084"/>
                    <a:pt x="8873" y="27359"/>
                    <a:pt x="9665" y="30633"/>
                  </a:cubicBezTo>
                  <a:cubicBezTo>
                    <a:pt x="9718" y="31002"/>
                    <a:pt x="9823" y="31319"/>
                    <a:pt x="9929" y="31689"/>
                  </a:cubicBezTo>
                  <a:cubicBezTo>
                    <a:pt x="10212" y="32406"/>
                    <a:pt x="10825" y="32730"/>
                    <a:pt x="11442" y="32730"/>
                  </a:cubicBezTo>
                  <a:cubicBezTo>
                    <a:pt x="12324" y="32730"/>
                    <a:pt x="13213" y="32068"/>
                    <a:pt x="13150" y="30950"/>
                  </a:cubicBezTo>
                  <a:cubicBezTo>
                    <a:pt x="13098" y="30686"/>
                    <a:pt x="13098" y="30422"/>
                    <a:pt x="12992" y="30105"/>
                  </a:cubicBezTo>
                  <a:cubicBezTo>
                    <a:pt x="12622" y="28415"/>
                    <a:pt x="12253" y="26725"/>
                    <a:pt x="11830" y="25088"/>
                  </a:cubicBezTo>
                  <a:cubicBezTo>
                    <a:pt x="11038" y="21761"/>
                    <a:pt x="10299" y="18487"/>
                    <a:pt x="9243" y="15212"/>
                  </a:cubicBezTo>
                  <a:cubicBezTo>
                    <a:pt x="7975" y="11463"/>
                    <a:pt x="6285" y="7872"/>
                    <a:pt x="4648" y="4228"/>
                  </a:cubicBezTo>
                  <a:cubicBezTo>
                    <a:pt x="4226" y="3224"/>
                    <a:pt x="3750" y="2168"/>
                    <a:pt x="3275" y="1165"/>
                  </a:cubicBezTo>
                  <a:cubicBezTo>
                    <a:pt x="3064" y="531"/>
                    <a:pt x="2483" y="56"/>
                    <a:pt x="1796" y="3"/>
                  </a:cubicBezTo>
                  <a:cubicBezTo>
                    <a:pt x="1764" y="1"/>
                    <a:pt x="1732"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6433949" y="314463"/>
              <a:ext cx="279568" cy="340363"/>
            </a:xfrm>
            <a:custGeom>
              <a:avLst/>
              <a:gdLst/>
              <a:ahLst/>
              <a:cxnLst/>
              <a:rect l="l" t="t" r="r" b="b"/>
              <a:pathLst>
                <a:path w="12623" h="15368" extrusionOk="0">
                  <a:moveTo>
                    <a:pt x="1955" y="0"/>
                  </a:moveTo>
                  <a:cubicBezTo>
                    <a:pt x="1268" y="0"/>
                    <a:pt x="635" y="317"/>
                    <a:pt x="318" y="951"/>
                  </a:cubicBezTo>
                  <a:cubicBezTo>
                    <a:pt x="1" y="1585"/>
                    <a:pt x="159" y="2377"/>
                    <a:pt x="687" y="2905"/>
                  </a:cubicBezTo>
                  <a:cubicBezTo>
                    <a:pt x="2958" y="5334"/>
                    <a:pt x="5018" y="8027"/>
                    <a:pt x="6708" y="10879"/>
                  </a:cubicBezTo>
                  <a:cubicBezTo>
                    <a:pt x="7394" y="11882"/>
                    <a:pt x="8081" y="12939"/>
                    <a:pt x="8767" y="13942"/>
                  </a:cubicBezTo>
                  <a:cubicBezTo>
                    <a:pt x="9031" y="14365"/>
                    <a:pt x="9401" y="14734"/>
                    <a:pt x="9771" y="15051"/>
                  </a:cubicBezTo>
                  <a:cubicBezTo>
                    <a:pt x="10073" y="15260"/>
                    <a:pt x="10426" y="15367"/>
                    <a:pt x="10781" y="15367"/>
                  </a:cubicBezTo>
                  <a:cubicBezTo>
                    <a:pt x="11233" y="15367"/>
                    <a:pt x="11687" y="15195"/>
                    <a:pt x="12041" y="14840"/>
                  </a:cubicBezTo>
                  <a:cubicBezTo>
                    <a:pt x="12622" y="14206"/>
                    <a:pt x="12622" y="13256"/>
                    <a:pt x="12041" y="12622"/>
                  </a:cubicBezTo>
                  <a:cubicBezTo>
                    <a:pt x="11249" y="11618"/>
                    <a:pt x="10510" y="10562"/>
                    <a:pt x="9876" y="9453"/>
                  </a:cubicBezTo>
                  <a:cubicBezTo>
                    <a:pt x="8609" y="7499"/>
                    <a:pt x="7289" y="5598"/>
                    <a:pt x="5915" y="3750"/>
                  </a:cubicBezTo>
                  <a:cubicBezTo>
                    <a:pt x="5071" y="2694"/>
                    <a:pt x="4173" y="1690"/>
                    <a:pt x="3275" y="740"/>
                  </a:cubicBezTo>
                  <a:cubicBezTo>
                    <a:pt x="2905" y="317"/>
                    <a:pt x="2430" y="53"/>
                    <a:pt x="1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a:off x="1736818" y="1837038"/>
              <a:ext cx="142763" cy="394358"/>
            </a:xfrm>
            <a:custGeom>
              <a:avLst/>
              <a:gdLst/>
              <a:ahLst/>
              <a:cxnLst/>
              <a:rect l="l" t="t" r="r" b="b"/>
              <a:pathLst>
                <a:path w="6446" h="17806" extrusionOk="0">
                  <a:moveTo>
                    <a:pt x="1728" y="0"/>
                  </a:moveTo>
                  <a:cubicBezTo>
                    <a:pt x="1663" y="0"/>
                    <a:pt x="1597" y="4"/>
                    <a:pt x="1532" y="12"/>
                  </a:cubicBezTo>
                  <a:cubicBezTo>
                    <a:pt x="634" y="117"/>
                    <a:pt x="0" y="962"/>
                    <a:pt x="53" y="1860"/>
                  </a:cubicBezTo>
                  <a:cubicBezTo>
                    <a:pt x="53" y="1913"/>
                    <a:pt x="106" y="2071"/>
                    <a:pt x="106" y="2230"/>
                  </a:cubicBezTo>
                  <a:cubicBezTo>
                    <a:pt x="528" y="6243"/>
                    <a:pt x="1215" y="10204"/>
                    <a:pt x="2165" y="14112"/>
                  </a:cubicBezTo>
                  <a:cubicBezTo>
                    <a:pt x="2377" y="14957"/>
                    <a:pt x="2535" y="15749"/>
                    <a:pt x="2852" y="16541"/>
                  </a:cubicBezTo>
                  <a:cubicBezTo>
                    <a:pt x="3010" y="17122"/>
                    <a:pt x="3433" y="17545"/>
                    <a:pt x="4014" y="17756"/>
                  </a:cubicBezTo>
                  <a:cubicBezTo>
                    <a:pt x="4153" y="17789"/>
                    <a:pt x="4290" y="17805"/>
                    <a:pt x="4424" y="17805"/>
                  </a:cubicBezTo>
                  <a:cubicBezTo>
                    <a:pt x="5561" y="17805"/>
                    <a:pt x="6446" y="16666"/>
                    <a:pt x="6021" y="15485"/>
                  </a:cubicBezTo>
                  <a:cubicBezTo>
                    <a:pt x="4964" y="11736"/>
                    <a:pt x="4172" y="7881"/>
                    <a:pt x="3750" y="4025"/>
                  </a:cubicBezTo>
                  <a:cubicBezTo>
                    <a:pt x="3644" y="3128"/>
                    <a:pt x="3538" y="2283"/>
                    <a:pt x="3380" y="1438"/>
                  </a:cubicBezTo>
                  <a:cubicBezTo>
                    <a:pt x="3282" y="606"/>
                    <a:pt x="2549" y="0"/>
                    <a:pt x="1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30"/>
          <p:cNvGrpSpPr/>
          <p:nvPr/>
        </p:nvGrpSpPr>
        <p:grpSpPr>
          <a:xfrm>
            <a:off x="5320290" y="2998797"/>
            <a:ext cx="1113055" cy="1639964"/>
            <a:chOff x="1982800" y="238550"/>
            <a:chExt cx="3509000" cy="5170125"/>
          </a:xfrm>
        </p:grpSpPr>
        <p:sp>
          <p:nvSpPr>
            <p:cNvPr id="1635" name="Google Shape;1635;p30"/>
            <p:cNvSpPr/>
            <p:nvPr/>
          </p:nvSpPr>
          <p:spPr>
            <a:xfrm>
              <a:off x="2054750" y="2643100"/>
              <a:ext cx="3437050" cy="2520475"/>
            </a:xfrm>
            <a:custGeom>
              <a:avLst/>
              <a:gdLst/>
              <a:ahLst/>
              <a:cxnLst/>
              <a:rect l="l" t="t" r="r" b="b"/>
              <a:pathLst>
                <a:path w="137482" h="100819" extrusionOk="0">
                  <a:moveTo>
                    <a:pt x="83790" y="1"/>
                  </a:moveTo>
                  <a:cubicBezTo>
                    <a:pt x="36086" y="1"/>
                    <a:pt x="32377" y="44820"/>
                    <a:pt x="32377" y="44820"/>
                  </a:cubicBezTo>
                  <a:cubicBezTo>
                    <a:pt x="32377" y="44820"/>
                    <a:pt x="24574" y="36248"/>
                    <a:pt x="17277" y="36248"/>
                  </a:cubicBezTo>
                  <a:cubicBezTo>
                    <a:pt x="15461" y="36248"/>
                    <a:pt x="13677" y="36779"/>
                    <a:pt x="12052" y="38105"/>
                  </a:cubicBezTo>
                  <a:cubicBezTo>
                    <a:pt x="1" y="47938"/>
                    <a:pt x="22065" y="89188"/>
                    <a:pt x="22065" y="89188"/>
                  </a:cubicBezTo>
                  <a:cubicBezTo>
                    <a:pt x="22065" y="89188"/>
                    <a:pt x="10493" y="89488"/>
                    <a:pt x="14570" y="96743"/>
                  </a:cubicBezTo>
                  <a:cubicBezTo>
                    <a:pt x="16182" y="99630"/>
                    <a:pt x="35338" y="100818"/>
                    <a:pt x="57869" y="100818"/>
                  </a:cubicBezTo>
                  <a:cubicBezTo>
                    <a:pt x="91482" y="100818"/>
                    <a:pt x="132604" y="98174"/>
                    <a:pt x="134184" y="94584"/>
                  </a:cubicBezTo>
                  <a:cubicBezTo>
                    <a:pt x="137481" y="87210"/>
                    <a:pt x="126210" y="85591"/>
                    <a:pt x="126210" y="85591"/>
                  </a:cubicBezTo>
                  <a:cubicBezTo>
                    <a:pt x="135023" y="69223"/>
                    <a:pt x="136642" y="41163"/>
                    <a:pt x="125610" y="34867"/>
                  </a:cubicBezTo>
                  <a:cubicBezTo>
                    <a:pt x="124435" y="34205"/>
                    <a:pt x="123293" y="33922"/>
                    <a:pt x="122199" y="33922"/>
                  </a:cubicBezTo>
                  <a:cubicBezTo>
                    <a:pt x="115868" y="33922"/>
                    <a:pt x="111160" y="43381"/>
                    <a:pt x="111160" y="43381"/>
                  </a:cubicBezTo>
                  <a:cubicBezTo>
                    <a:pt x="109122" y="25094"/>
                    <a:pt x="93473" y="572"/>
                    <a:pt x="93473" y="572"/>
                  </a:cubicBezTo>
                  <a:cubicBezTo>
                    <a:pt x="90059" y="183"/>
                    <a:pt x="86835" y="1"/>
                    <a:pt x="83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2392000" y="4100325"/>
              <a:ext cx="3048825" cy="1063250"/>
            </a:xfrm>
            <a:custGeom>
              <a:avLst/>
              <a:gdLst/>
              <a:ahLst/>
              <a:cxnLst/>
              <a:rect l="l" t="t" r="r" b="b"/>
              <a:pathLst>
                <a:path w="121953" h="42530" extrusionOk="0">
                  <a:moveTo>
                    <a:pt x="80911" y="0"/>
                  </a:moveTo>
                  <a:cubicBezTo>
                    <a:pt x="79378" y="0"/>
                    <a:pt x="78007" y="1458"/>
                    <a:pt x="76985" y="2480"/>
                  </a:cubicBezTo>
                  <a:cubicBezTo>
                    <a:pt x="73928" y="5478"/>
                    <a:pt x="71829" y="9255"/>
                    <a:pt x="68711" y="12193"/>
                  </a:cubicBezTo>
                  <a:cubicBezTo>
                    <a:pt x="66441" y="14413"/>
                    <a:pt x="63363" y="16846"/>
                    <a:pt x="60015" y="16846"/>
                  </a:cubicBezTo>
                  <a:cubicBezTo>
                    <a:pt x="59384" y="16846"/>
                    <a:pt x="58745" y="16759"/>
                    <a:pt x="58099" y="16570"/>
                  </a:cubicBezTo>
                  <a:cubicBezTo>
                    <a:pt x="56240" y="16090"/>
                    <a:pt x="53602" y="14111"/>
                    <a:pt x="53123" y="12193"/>
                  </a:cubicBezTo>
                  <a:lnTo>
                    <a:pt x="53123" y="12193"/>
                  </a:lnTo>
                  <a:cubicBezTo>
                    <a:pt x="52091" y="14371"/>
                    <a:pt x="54348" y="32998"/>
                    <a:pt x="49043" y="32998"/>
                  </a:cubicBezTo>
                  <a:cubicBezTo>
                    <a:pt x="48800" y="32998"/>
                    <a:pt x="48541" y="32959"/>
                    <a:pt x="48266" y="32878"/>
                  </a:cubicBezTo>
                  <a:cubicBezTo>
                    <a:pt x="42210" y="31079"/>
                    <a:pt x="44429" y="9914"/>
                    <a:pt x="44429" y="9914"/>
                  </a:cubicBezTo>
                  <a:lnTo>
                    <a:pt x="40891" y="7156"/>
                  </a:lnTo>
                  <a:lnTo>
                    <a:pt x="17988" y="29820"/>
                  </a:lnTo>
                  <a:cubicBezTo>
                    <a:pt x="17988" y="29820"/>
                    <a:pt x="20566" y="36176"/>
                    <a:pt x="12652" y="37255"/>
                  </a:cubicBezTo>
                  <a:cubicBezTo>
                    <a:pt x="11977" y="37340"/>
                    <a:pt x="11303" y="37379"/>
                    <a:pt x="10635" y="37379"/>
                  </a:cubicBezTo>
                  <a:cubicBezTo>
                    <a:pt x="6617" y="37379"/>
                    <a:pt x="2820" y="35962"/>
                    <a:pt x="301" y="34677"/>
                  </a:cubicBezTo>
                  <a:lnTo>
                    <a:pt x="301" y="34677"/>
                  </a:lnTo>
                  <a:cubicBezTo>
                    <a:pt x="1" y="35696"/>
                    <a:pt x="181" y="36955"/>
                    <a:pt x="1020" y="38454"/>
                  </a:cubicBezTo>
                  <a:cubicBezTo>
                    <a:pt x="2656" y="41341"/>
                    <a:pt x="21827" y="42529"/>
                    <a:pt x="44366" y="42529"/>
                  </a:cubicBezTo>
                  <a:cubicBezTo>
                    <a:pt x="77992" y="42529"/>
                    <a:pt x="119114" y="39885"/>
                    <a:pt x="120694" y="36295"/>
                  </a:cubicBezTo>
                  <a:cubicBezTo>
                    <a:pt x="121953" y="33477"/>
                    <a:pt x="121114" y="31499"/>
                    <a:pt x="119555" y="30120"/>
                  </a:cubicBezTo>
                  <a:cubicBezTo>
                    <a:pt x="119375" y="30899"/>
                    <a:pt x="119075" y="31739"/>
                    <a:pt x="118835" y="32638"/>
                  </a:cubicBezTo>
                  <a:cubicBezTo>
                    <a:pt x="117906" y="35531"/>
                    <a:pt x="108508" y="37042"/>
                    <a:pt x="99933" y="37042"/>
                  </a:cubicBezTo>
                  <a:cubicBezTo>
                    <a:pt x="94115" y="37042"/>
                    <a:pt x="88676" y="36346"/>
                    <a:pt x="86519" y="34916"/>
                  </a:cubicBezTo>
                  <a:cubicBezTo>
                    <a:pt x="83341" y="32818"/>
                    <a:pt x="83641" y="26043"/>
                    <a:pt x="83581" y="22745"/>
                  </a:cubicBezTo>
                  <a:cubicBezTo>
                    <a:pt x="83521" y="19448"/>
                    <a:pt x="83581" y="16150"/>
                    <a:pt x="83820" y="12852"/>
                  </a:cubicBezTo>
                  <a:cubicBezTo>
                    <a:pt x="83940" y="10094"/>
                    <a:pt x="84600" y="7096"/>
                    <a:pt x="84360" y="4338"/>
                  </a:cubicBezTo>
                  <a:cubicBezTo>
                    <a:pt x="84240" y="2719"/>
                    <a:pt x="83401" y="681"/>
                    <a:pt x="81722" y="141"/>
                  </a:cubicBezTo>
                  <a:cubicBezTo>
                    <a:pt x="81447" y="44"/>
                    <a:pt x="81177" y="0"/>
                    <a:pt x="809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3869950" y="2745825"/>
              <a:ext cx="1602350" cy="2117400"/>
            </a:xfrm>
            <a:custGeom>
              <a:avLst/>
              <a:gdLst/>
              <a:ahLst/>
              <a:cxnLst/>
              <a:rect l="l" t="t" r="r" b="b"/>
              <a:pathLst>
                <a:path w="64094" h="84696" extrusionOk="0">
                  <a:moveTo>
                    <a:pt x="53664" y="81538"/>
                  </a:moveTo>
                  <a:cubicBezTo>
                    <a:pt x="53663" y="81539"/>
                    <a:pt x="53662" y="81541"/>
                    <a:pt x="53662" y="81542"/>
                  </a:cubicBezTo>
                  <a:lnTo>
                    <a:pt x="54021" y="81602"/>
                  </a:lnTo>
                  <a:cubicBezTo>
                    <a:pt x="53902" y="81579"/>
                    <a:pt x="53783" y="81558"/>
                    <a:pt x="53664" y="81538"/>
                  </a:cubicBezTo>
                  <a:close/>
                  <a:moveTo>
                    <a:pt x="23024" y="0"/>
                  </a:moveTo>
                  <a:cubicBezTo>
                    <a:pt x="20565" y="3058"/>
                    <a:pt x="16968" y="5097"/>
                    <a:pt x="13071" y="5636"/>
                  </a:cubicBezTo>
                  <a:cubicBezTo>
                    <a:pt x="2279" y="7495"/>
                    <a:pt x="8454" y="15649"/>
                    <a:pt x="4257" y="22964"/>
                  </a:cubicBezTo>
                  <a:cubicBezTo>
                    <a:pt x="2758" y="25602"/>
                    <a:pt x="480" y="27341"/>
                    <a:pt x="180" y="30458"/>
                  </a:cubicBezTo>
                  <a:cubicBezTo>
                    <a:pt x="0" y="31957"/>
                    <a:pt x="180" y="33396"/>
                    <a:pt x="720" y="34775"/>
                  </a:cubicBezTo>
                  <a:cubicBezTo>
                    <a:pt x="1319" y="36334"/>
                    <a:pt x="2099" y="37833"/>
                    <a:pt x="3058" y="39212"/>
                  </a:cubicBezTo>
                  <a:cubicBezTo>
                    <a:pt x="4437" y="41311"/>
                    <a:pt x="4377" y="43589"/>
                    <a:pt x="5336" y="45867"/>
                  </a:cubicBezTo>
                  <a:cubicBezTo>
                    <a:pt x="6356" y="48446"/>
                    <a:pt x="8394" y="50484"/>
                    <a:pt x="9533" y="53002"/>
                  </a:cubicBezTo>
                  <a:cubicBezTo>
                    <a:pt x="10751" y="55553"/>
                    <a:pt x="7821" y="75980"/>
                    <a:pt x="14614" y="75980"/>
                  </a:cubicBezTo>
                  <a:cubicBezTo>
                    <a:pt x="14847" y="75980"/>
                    <a:pt x="15092" y="75956"/>
                    <a:pt x="15349" y="75906"/>
                  </a:cubicBezTo>
                  <a:cubicBezTo>
                    <a:pt x="19726" y="75066"/>
                    <a:pt x="17987" y="65353"/>
                    <a:pt x="18227" y="62416"/>
                  </a:cubicBezTo>
                  <a:lnTo>
                    <a:pt x="18227" y="62416"/>
                  </a:lnTo>
                  <a:cubicBezTo>
                    <a:pt x="22364" y="65773"/>
                    <a:pt x="19246" y="72428"/>
                    <a:pt x="20446" y="76925"/>
                  </a:cubicBezTo>
                  <a:cubicBezTo>
                    <a:pt x="21345" y="80163"/>
                    <a:pt x="24643" y="83760"/>
                    <a:pt x="28000" y="84420"/>
                  </a:cubicBezTo>
                  <a:cubicBezTo>
                    <a:pt x="29033" y="84612"/>
                    <a:pt x="30064" y="84695"/>
                    <a:pt x="31092" y="84695"/>
                  </a:cubicBezTo>
                  <a:cubicBezTo>
                    <a:pt x="37659" y="84695"/>
                    <a:pt x="44155" y="81307"/>
                    <a:pt x="50790" y="81307"/>
                  </a:cubicBezTo>
                  <a:cubicBezTo>
                    <a:pt x="51745" y="81307"/>
                    <a:pt x="52703" y="81377"/>
                    <a:pt x="53664" y="81538"/>
                  </a:cubicBezTo>
                  <a:lnTo>
                    <a:pt x="53664" y="81538"/>
                  </a:lnTo>
                  <a:cubicBezTo>
                    <a:pt x="62475" y="65109"/>
                    <a:pt x="64093" y="37113"/>
                    <a:pt x="53062" y="30818"/>
                  </a:cubicBezTo>
                  <a:cubicBezTo>
                    <a:pt x="51874" y="30139"/>
                    <a:pt x="50719" y="29850"/>
                    <a:pt x="49613" y="29850"/>
                  </a:cubicBezTo>
                  <a:cubicBezTo>
                    <a:pt x="43302" y="29850"/>
                    <a:pt x="38612" y="39272"/>
                    <a:pt x="38612" y="39272"/>
                  </a:cubicBezTo>
                  <a:cubicBezTo>
                    <a:pt x="36994" y="25182"/>
                    <a:pt x="27401" y="7375"/>
                    <a:pt x="23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3869950" y="3253950"/>
              <a:ext cx="1510925" cy="1609275"/>
            </a:xfrm>
            <a:custGeom>
              <a:avLst/>
              <a:gdLst/>
              <a:ahLst/>
              <a:cxnLst/>
              <a:rect l="l" t="t" r="r" b="b"/>
              <a:pathLst>
                <a:path w="60437" h="64371" extrusionOk="0">
                  <a:moveTo>
                    <a:pt x="18527" y="1"/>
                  </a:moveTo>
                  <a:lnTo>
                    <a:pt x="18527" y="1"/>
                  </a:lnTo>
                  <a:cubicBezTo>
                    <a:pt x="18524" y="7"/>
                    <a:pt x="18521" y="13"/>
                    <a:pt x="18519" y="19"/>
                  </a:cubicBezTo>
                  <a:lnTo>
                    <a:pt x="18519" y="19"/>
                  </a:lnTo>
                  <a:cubicBezTo>
                    <a:pt x="18521" y="13"/>
                    <a:pt x="18524" y="7"/>
                    <a:pt x="18527" y="1"/>
                  </a:cubicBezTo>
                  <a:close/>
                  <a:moveTo>
                    <a:pt x="53603" y="61155"/>
                  </a:moveTo>
                  <a:lnTo>
                    <a:pt x="53603" y="61155"/>
                  </a:lnTo>
                  <a:cubicBezTo>
                    <a:pt x="53602" y="61156"/>
                    <a:pt x="53602" y="61156"/>
                    <a:pt x="53602" y="61157"/>
                  </a:cubicBezTo>
                  <a:lnTo>
                    <a:pt x="53961" y="61217"/>
                  </a:lnTo>
                  <a:cubicBezTo>
                    <a:pt x="53842" y="61195"/>
                    <a:pt x="53722" y="61174"/>
                    <a:pt x="53603" y="61155"/>
                  </a:cubicBezTo>
                  <a:close/>
                  <a:moveTo>
                    <a:pt x="18519" y="19"/>
                  </a:moveTo>
                  <a:lnTo>
                    <a:pt x="18519" y="19"/>
                  </a:lnTo>
                  <a:cubicBezTo>
                    <a:pt x="17984" y="1213"/>
                    <a:pt x="17627" y="2526"/>
                    <a:pt x="17568" y="3898"/>
                  </a:cubicBezTo>
                  <a:cubicBezTo>
                    <a:pt x="17088" y="8814"/>
                    <a:pt x="17028" y="13731"/>
                    <a:pt x="16788" y="18707"/>
                  </a:cubicBezTo>
                  <a:cubicBezTo>
                    <a:pt x="16728" y="20866"/>
                    <a:pt x="15589" y="22904"/>
                    <a:pt x="15649" y="25063"/>
                  </a:cubicBezTo>
                  <a:cubicBezTo>
                    <a:pt x="15769" y="27341"/>
                    <a:pt x="16368" y="29440"/>
                    <a:pt x="15889" y="31778"/>
                  </a:cubicBezTo>
                  <a:cubicBezTo>
                    <a:pt x="15769" y="32318"/>
                    <a:pt x="15349" y="34236"/>
                    <a:pt x="14630" y="34356"/>
                  </a:cubicBezTo>
                  <a:cubicBezTo>
                    <a:pt x="14576" y="34364"/>
                    <a:pt x="14526" y="34368"/>
                    <a:pt x="14478" y="34368"/>
                  </a:cubicBezTo>
                  <a:cubicBezTo>
                    <a:pt x="13446" y="34368"/>
                    <a:pt x="13610" y="32591"/>
                    <a:pt x="13610" y="32018"/>
                  </a:cubicBezTo>
                  <a:cubicBezTo>
                    <a:pt x="13610" y="29799"/>
                    <a:pt x="11752" y="28600"/>
                    <a:pt x="11212" y="26442"/>
                  </a:cubicBezTo>
                  <a:cubicBezTo>
                    <a:pt x="10553" y="23864"/>
                    <a:pt x="9054" y="21525"/>
                    <a:pt x="7015" y="19786"/>
                  </a:cubicBezTo>
                  <a:cubicBezTo>
                    <a:pt x="5516" y="18647"/>
                    <a:pt x="4077" y="17868"/>
                    <a:pt x="2938" y="16309"/>
                  </a:cubicBezTo>
                  <a:cubicBezTo>
                    <a:pt x="1979" y="14930"/>
                    <a:pt x="840" y="13731"/>
                    <a:pt x="240" y="12172"/>
                  </a:cubicBezTo>
                  <a:lnTo>
                    <a:pt x="240" y="12172"/>
                  </a:lnTo>
                  <a:cubicBezTo>
                    <a:pt x="0" y="12891"/>
                    <a:pt x="480" y="13731"/>
                    <a:pt x="720" y="14450"/>
                  </a:cubicBezTo>
                  <a:cubicBezTo>
                    <a:pt x="1319" y="16009"/>
                    <a:pt x="2159" y="17508"/>
                    <a:pt x="3058" y="18887"/>
                  </a:cubicBezTo>
                  <a:cubicBezTo>
                    <a:pt x="4437" y="20986"/>
                    <a:pt x="4437" y="23264"/>
                    <a:pt x="5336" y="25542"/>
                  </a:cubicBezTo>
                  <a:cubicBezTo>
                    <a:pt x="6356" y="28121"/>
                    <a:pt x="8394" y="30159"/>
                    <a:pt x="9593" y="32677"/>
                  </a:cubicBezTo>
                  <a:cubicBezTo>
                    <a:pt x="10753" y="35228"/>
                    <a:pt x="7821" y="55655"/>
                    <a:pt x="14614" y="55655"/>
                  </a:cubicBezTo>
                  <a:cubicBezTo>
                    <a:pt x="14847" y="55655"/>
                    <a:pt x="15092" y="55631"/>
                    <a:pt x="15349" y="55581"/>
                  </a:cubicBezTo>
                  <a:cubicBezTo>
                    <a:pt x="19726" y="54741"/>
                    <a:pt x="17987" y="45028"/>
                    <a:pt x="18227" y="42091"/>
                  </a:cubicBezTo>
                  <a:lnTo>
                    <a:pt x="18227" y="42091"/>
                  </a:lnTo>
                  <a:cubicBezTo>
                    <a:pt x="22424" y="45448"/>
                    <a:pt x="19246" y="52103"/>
                    <a:pt x="20505" y="56600"/>
                  </a:cubicBezTo>
                  <a:cubicBezTo>
                    <a:pt x="21345" y="59838"/>
                    <a:pt x="24702" y="63435"/>
                    <a:pt x="28000" y="64095"/>
                  </a:cubicBezTo>
                  <a:cubicBezTo>
                    <a:pt x="29025" y="64287"/>
                    <a:pt x="30049" y="64370"/>
                    <a:pt x="31072" y="64370"/>
                  </a:cubicBezTo>
                  <a:cubicBezTo>
                    <a:pt x="37638" y="64370"/>
                    <a:pt x="44163" y="60941"/>
                    <a:pt x="50833" y="60941"/>
                  </a:cubicBezTo>
                  <a:cubicBezTo>
                    <a:pt x="51754" y="60941"/>
                    <a:pt x="52676" y="61007"/>
                    <a:pt x="53603" y="61155"/>
                  </a:cubicBezTo>
                  <a:lnTo>
                    <a:pt x="53603" y="61155"/>
                  </a:lnTo>
                  <a:cubicBezTo>
                    <a:pt x="57199" y="54440"/>
                    <a:pt x="59597" y="45747"/>
                    <a:pt x="60437" y="37414"/>
                  </a:cubicBezTo>
                  <a:lnTo>
                    <a:pt x="60437" y="37414"/>
                  </a:lnTo>
                  <a:cubicBezTo>
                    <a:pt x="57694" y="43886"/>
                    <a:pt x="52694" y="51160"/>
                    <a:pt x="44473" y="51160"/>
                  </a:cubicBezTo>
                  <a:cubicBezTo>
                    <a:pt x="43707" y="51160"/>
                    <a:pt x="42913" y="51097"/>
                    <a:pt x="42090" y="50964"/>
                  </a:cubicBezTo>
                  <a:cubicBezTo>
                    <a:pt x="30039" y="49046"/>
                    <a:pt x="38373" y="25123"/>
                    <a:pt x="44009" y="11872"/>
                  </a:cubicBezTo>
                  <a:lnTo>
                    <a:pt x="44009" y="11872"/>
                  </a:lnTo>
                  <a:cubicBezTo>
                    <a:pt x="41790" y="13851"/>
                    <a:pt x="39931" y="16249"/>
                    <a:pt x="38552" y="18947"/>
                  </a:cubicBezTo>
                  <a:cubicBezTo>
                    <a:pt x="38193" y="15949"/>
                    <a:pt x="37593" y="13011"/>
                    <a:pt x="36754" y="10073"/>
                  </a:cubicBezTo>
                  <a:cubicBezTo>
                    <a:pt x="34895" y="15949"/>
                    <a:pt x="31538" y="24403"/>
                    <a:pt x="27221" y="25602"/>
                  </a:cubicBezTo>
                  <a:cubicBezTo>
                    <a:pt x="26947" y="25682"/>
                    <a:pt x="26683" y="25720"/>
                    <a:pt x="26429" y="25720"/>
                  </a:cubicBezTo>
                  <a:cubicBezTo>
                    <a:pt x="23076" y="25720"/>
                    <a:pt x="21478" y="19134"/>
                    <a:pt x="20865" y="16849"/>
                  </a:cubicBezTo>
                  <a:cubicBezTo>
                    <a:pt x="20206" y="14210"/>
                    <a:pt x="19666" y="11512"/>
                    <a:pt x="19246" y="8814"/>
                  </a:cubicBezTo>
                  <a:cubicBezTo>
                    <a:pt x="19067" y="7615"/>
                    <a:pt x="19007" y="6356"/>
                    <a:pt x="19067" y="5157"/>
                  </a:cubicBezTo>
                  <a:cubicBezTo>
                    <a:pt x="19067" y="3966"/>
                    <a:pt x="18120" y="941"/>
                    <a:pt x="18519" y="19"/>
                  </a:cubicBez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2080186" y="3541494"/>
              <a:ext cx="1277253" cy="1397068"/>
            </a:xfrm>
            <a:custGeom>
              <a:avLst/>
              <a:gdLst/>
              <a:ahLst/>
              <a:cxnLst/>
              <a:rect l="l" t="t" r="r" b="b"/>
              <a:pathLst>
                <a:path w="51085" h="55566" extrusionOk="0">
                  <a:moveTo>
                    <a:pt x="16239" y="1"/>
                  </a:moveTo>
                  <a:cubicBezTo>
                    <a:pt x="14430" y="1"/>
                    <a:pt x="12652" y="530"/>
                    <a:pt x="11033" y="1852"/>
                  </a:cubicBezTo>
                  <a:cubicBezTo>
                    <a:pt x="1" y="10905"/>
                    <a:pt x="17508" y="46160"/>
                    <a:pt x="20566" y="52096"/>
                  </a:cubicBezTo>
                  <a:cubicBezTo>
                    <a:pt x="20840" y="52104"/>
                    <a:pt x="21115" y="52108"/>
                    <a:pt x="21390" y="52108"/>
                  </a:cubicBezTo>
                  <a:cubicBezTo>
                    <a:pt x="23039" y="52108"/>
                    <a:pt x="24669" y="51976"/>
                    <a:pt x="25902" y="51976"/>
                  </a:cubicBezTo>
                  <a:cubicBezTo>
                    <a:pt x="30219" y="51976"/>
                    <a:pt x="33876" y="53355"/>
                    <a:pt x="38073" y="53895"/>
                  </a:cubicBezTo>
                  <a:cubicBezTo>
                    <a:pt x="40072" y="54219"/>
                    <a:pt x="40903" y="55565"/>
                    <a:pt x="42715" y="55565"/>
                  </a:cubicBezTo>
                  <a:cubicBezTo>
                    <a:pt x="42914" y="55565"/>
                    <a:pt x="43124" y="55549"/>
                    <a:pt x="43350" y="55513"/>
                  </a:cubicBezTo>
                  <a:cubicBezTo>
                    <a:pt x="44789" y="55334"/>
                    <a:pt x="47247" y="54194"/>
                    <a:pt x="48086" y="52935"/>
                  </a:cubicBezTo>
                  <a:cubicBezTo>
                    <a:pt x="51084" y="48439"/>
                    <a:pt x="47247" y="42743"/>
                    <a:pt x="45868" y="38666"/>
                  </a:cubicBezTo>
                  <a:cubicBezTo>
                    <a:pt x="45088" y="36267"/>
                    <a:pt x="45928" y="34528"/>
                    <a:pt x="45868" y="32190"/>
                  </a:cubicBezTo>
                  <a:cubicBezTo>
                    <a:pt x="45808" y="29612"/>
                    <a:pt x="44069" y="26134"/>
                    <a:pt x="43110" y="23676"/>
                  </a:cubicBezTo>
                  <a:cubicBezTo>
                    <a:pt x="41251" y="18760"/>
                    <a:pt x="37654" y="13843"/>
                    <a:pt x="34476" y="9646"/>
                  </a:cubicBezTo>
                  <a:cubicBezTo>
                    <a:pt x="33637" y="8507"/>
                    <a:pt x="32677" y="7188"/>
                    <a:pt x="31718" y="5929"/>
                  </a:cubicBezTo>
                  <a:cubicBezTo>
                    <a:pt x="31418" y="7608"/>
                    <a:pt x="31358" y="8627"/>
                    <a:pt x="31358" y="8627"/>
                  </a:cubicBezTo>
                  <a:cubicBezTo>
                    <a:pt x="31358" y="8627"/>
                    <a:pt x="23541" y="1"/>
                    <a:pt x="16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2423502" y="3644455"/>
              <a:ext cx="933850" cy="1319692"/>
            </a:xfrm>
            <a:custGeom>
              <a:avLst/>
              <a:gdLst/>
              <a:ahLst/>
              <a:cxnLst/>
              <a:rect l="l" t="t" r="r" b="b"/>
              <a:pathLst>
                <a:path w="37354" h="51616" extrusionOk="0">
                  <a:moveTo>
                    <a:pt x="12291" y="0"/>
                  </a:moveTo>
                  <a:cubicBezTo>
                    <a:pt x="13790" y="8814"/>
                    <a:pt x="17747" y="35975"/>
                    <a:pt x="10253" y="38673"/>
                  </a:cubicBezTo>
                  <a:cubicBezTo>
                    <a:pt x="9700" y="38876"/>
                    <a:pt x="9142" y="38972"/>
                    <a:pt x="8580" y="38972"/>
                  </a:cubicBezTo>
                  <a:cubicBezTo>
                    <a:pt x="5665" y="38972"/>
                    <a:pt x="2664" y="36405"/>
                    <a:pt x="0" y="33037"/>
                  </a:cubicBezTo>
                  <a:lnTo>
                    <a:pt x="0" y="33037"/>
                  </a:lnTo>
                  <a:cubicBezTo>
                    <a:pt x="2818" y="40172"/>
                    <a:pt x="5756" y="46047"/>
                    <a:pt x="6835" y="48146"/>
                  </a:cubicBezTo>
                  <a:cubicBezTo>
                    <a:pt x="7315" y="48176"/>
                    <a:pt x="7798" y="48187"/>
                    <a:pt x="8276" y="48187"/>
                  </a:cubicBezTo>
                  <a:cubicBezTo>
                    <a:pt x="9709" y="48187"/>
                    <a:pt x="11092" y="48086"/>
                    <a:pt x="12171" y="48086"/>
                  </a:cubicBezTo>
                  <a:cubicBezTo>
                    <a:pt x="16488" y="48086"/>
                    <a:pt x="20145" y="49405"/>
                    <a:pt x="24342" y="50005"/>
                  </a:cubicBezTo>
                  <a:cubicBezTo>
                    <a:pt x="26341" y="50275"/>
                    <a:pt x="27172" y="51615"/>
                    <a:pt x="28983" y="51615"/>
                  </a:cubicBezTo>
                  <a:cubicBezTo>
                    <a:pt x="29182" y="51615"/>
                    <a:pt x="29393" y="51599"/>
                    <a:pt x="29619" y="51563"/>
                  </a:cubicBezTo>
                  <a:cubicBezTo>
                    <a:pt x="31058" y="51384"/>
                    <a:pt x="33516" y="50184"/>
                    <a:pt x="34355" y="48985"/>
                  </a:cubicBezTo>
                  <a:cubicBezTo>
                    <a:pt x="37353" y="44489"/>
                    <a:pt x="33516" y="38793"/>
                    <a:pt x="32137" y="34716"/>
                  </a:cubicBezTo>
                  <a:cubicBezTo>
                    <a:pt x="31357" y="32317"/>
                    <a:pt x="32197" y="30578"/>
                    <a:pt x="32137" y="28240"/>
                  </a:cubicBezTo>
                  <a:cubicBezTo>
                    <a:pt x="32077" y="25662"/>
                    <a:pt x="30278" y="22184"/>
                    <a:pt x="29379" y="19726"/>
                  </a:cubicBezTo>
                  <a:cubicBezTo>
                    <a:pt x="28479" y="17508"/>
                    <a:pt x="27400" y="15409"/>
                    <a:pt x="26081" y="13371"/>
                  </a:cubicBezTo>
                  <a:cubicBezTo>
                    <a:pt x="25602" y="16309"/>
                    <a:pt x="24822" y="19906"/>
                    <a:pt x="23563" y="21105"/>
                  </a:cubicBezTo>
                  <a:cubicBezTo>
                    <a:pt x="21524" y="23204"/>
                    <a:pt x="24762" y="32377"/>
                    <a:pt x="21884" y="33936"/>
                  </a:cubicBezTo>
                  <a:cubicBezTo>
                    <a:pt x="21830" y="33964"/>
                    <a:pt x="21778" y="33977"/>
                    <a:pt x="21726" y="33977"/>
                  </a:cubicBezTo>
                  <a:cubicBezTo>
                    <a:pt x="19758" y="33977"/>
                    <a:pt x="19242" y="14344"/>
                    <a:pt x="19066" y="3478"/>
                  </a:cubicBezTo>
                  <a:cubicBezTo>
                    <a:pt x="18707" y="2998"/>
                    <a:pt x="18287" y="2519"/>
                    <a:pt x="17987" y="1979"/>
                  </a:cubicBezTo>
                  <a:cubicBezTo>
                    <a:pt x="17687" y="3658"/>
                    <a:pt x="17567" y="4677"/>
                    <a:pt x="17567" y="4677"/>
                  </a:cubicBezTo>
                  <a:cubicBezTo>
                    <a:pt x="15949" y="2938"/>
                    <a:pt x="14210" y="1379"/>
                    <a:pt x="12291" y="0"/>
                  </a:cubicBez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4883225" y="4916275"/>
              <a:ext cx="290800" cy="148400"/>
            </a:xfrm>
            <a:custGeom>
              <a:avLst/>
              <a:gdLst/>
              <a:ahLst/>
              <a:cxnLst/>
              <a:rect l="l" t="t" r="r" b="b"/>
              <a:pathLst>
                <a:path w="11632" h="5936" extrusionOk="0">
                  <a:moveTo>
                    <a:pt x="3537" y="0"/>
                  </a:moveTo>
                  <a:cubicBezTo>
                    <a:pt x="2698" y="0"/>
                    <a:pt x="1859" y="60"/>
                    <a:pt x="1079" y="240"/>
                  </a:cubicBezTo>
                  <a:cubicBezTo>
                    <a:pt x="420" y="360"/>
                    <a:pt x="0" y="540"/>
                    <a:pt x="0" y="660"/>
                  </a:cubicBezTo>
                  <a:cubicBezTo>
                    <a:pt x="60" y="780"/>
                    <a:pt x="480" y="780"/>
                    <a:pt x="1139" y="780"/>
                  </a:cubicBezTo>
                  <a:cubicBezTo>
                    <a:pt x="1859" y="780"/>
                    <a:pt x="2638" y="839"/>
                    <a:pt x="3358" y="1019"/>
                  </a:cubicBezTo>
                  <a:cubicBezTo>
                    <a:pt x="4137" y="1139"/>
                    <a:pt x="4857" y="1319"/>
                    <a:pt x="5576" y="1619"/>
                  </a:cubicBezTo>
                  <a:cubicBezTo>
                    <a:pt x="6116" y="1799"/>
                    <a:pt x="6475" y="1979"/>
                    <a:pt x="6475" y="1979"/>
                  </a:cubicBezTo>
                  <a:cubicBezTo>
                    <a:pt x="6475" y="1979"/>
                    <a:pt x="6895" y="2099"/>
                    <a:pt x="7435" y="2338"/>
                  </a:cubicBezTo>
                  <a:cubicBezTo>
                    <a:pt x="8094" y="2638"/>
                    <a:pt x="8754" y="2998"/>
                    <a:pt x="9353" y="3478"/>
                  </a:cubicBezTo>
                  <a:cubicBezTo>
                    <a:pt x="9953" y="3897"/>
                    <a:pt x="10492" y="4437"/>
                    <a:pt x="10912" y="5096"/>
                  </a:cubicBezTo>
                  <a:cubicBezTo>
                    <a:pt x="11272" y="5576"/>
                    <a:pt x="11452" y="5936"/>
                    <a:pt x="11572" y="5936"/>
                  </a:cubicBezTo>
                  <a:cubicBezTo>
                    <a:pt x="11632" y="5876"/>
                    <a:pt x="11632" y="5516"/>
                    <a:pt x="11452" y="4797"/>
                  </a:cubicBezTo>
                  <a:cubicBezTo>
                    <a:pt x="11092" y="4017"/>
                    <a:pt x="10672" y="3298"/>
                    <a:pt x="10073" y="2698"/>
                  </a:cubicBezTo>
                  <a:cubicBezTo>
                    <a:pt x="9473" y="2099"/>
                    <a:pt x="8814" y="1619"/>
                    <a:pt x="8094" y="1199"/>
                  </a:cubicBezTo>
                  <a:cubicBezTo>
                    <a:pt x="7495" y="839"/>
                    <a:pt x="7075" y="660"/>
                    <a:pt x="7075" y="660"/>
                  </a:cubicBezTo>
                  <a:cubicBezTo>
                    <a:pt x="7075" y="660"/>
                    <a:pt x="6595" y="540"/>
                    <a:pt x="5936" y="360"/>
                  </a:cubicBezTo>
                  <a:cubicBezTo>
                    <a:pt x="5156" y="180"/>
                    <a:pt x="4317" y="60"/>
                    <a:pt x="353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5104289" y="4822729"/>
              <a:ext cx="239850" cy="210450"/>
            </a:xfrm>
            <a:custGeom>
              <a:avLst/>
              <a:gdLst/>
              <a:ahLst/>
              <a:cxnLst/>
              <a:rect l="l" t="t" r="r" b="b"/>
              <a:pathLst>
                <a:path w="9594" h="8418" extrusionOk="0">
                  <a:moveTo>
                    <a:pt x="1835" y="1"/>
                  </a:moveTo>
                  <a:cubicBezTo>
                    <a:pt x="776" y="1"/>
                    <a:pt x="0" y="145"/>
                    <a:pt x="0" y="263"/>
                  </a:cubicBezTo>
                  <a:cubicBezTo>
                    <a:pt x="0" y="503"/>
                    <a:pt x="1799" y="623"/>
                    <a:pt x="3418" y="1102"/>
                  </a:cubicBezTo>
                  <a:cubicBezTo>
                    <a:pt x="4137" y="1342"/>
                    <a:pt x="4857" y="1642"/>
                    <a:pt x="5516" y="2062"/>
                  </a:cubicBezTo>
                  <a:cubicBezTo>
                    <a:pt x="5696" y="2182"/>
                    <a:pt x="5936" y="2301"/>
                    <a:pt x="6116" y="2481"/>
                  </a:cubicBezTo>
                  <a:lnTo>
                    <a:pt x="6356" y="2601"/>
                  </a:lnTo>
                  <a:lnTo>
                    <a:pt x="6536" y="2781"/>
                  </a:lnTo>
                  <a:cubicBezTo>
                    <a:pt x="6715" y="2901"/>
                    <a:pt x="6895" y="3081"/>
                    <a:pt x="7075" y="3261"/>
                  </a:cubicBezTo>
                  <a:cubicBezTo>
                    <a:pt x="7615" y="3740"/>
                    <a:pt x="8035" y="4400"/>
                    <a:pt x="8334" y="5059"/>
                  </a:cubicBezTo>
                  <a:cubicBezTo>
                    <a:pt x="8634" y="5779"/>
                    <a:pt x="8874" y="6558"/>
                    <a:pt x="8994" y="7278"/>
                  </a:cubicBezTo>
                  <a:cubicBezTo>
                    <a:pt x="9114" y="7937"/>
                    <a:pt x="9174" y="8417"/>
                    <a:pt x="9294" y="8417"/>
                  </a:cubicBezTo>
                  <a:cubicBezTo>
                    <a:pt x="9414" y="8417"/>
                    <a:pt x="9474" y="7937"/>
                    <a:pt x="9533" y="7278"/>
                  </a:cubicBezTo>
                  <a:cubicBezTo>
                    <a:pt x="9593" y="6379"/>
                    <a:pt x="9474" y="5539"/>
                    <a:pt x="9234" y="4700"/>
                  </a:cubicBezTo>
                  <a:cubicBezTo>
                    <a:pt x="8994" y="3860"/>
                    <a:pt x="8634" y="3081"/>
                    <a:pt x="8035" y="2361"/>
                  </a:cubicBezTo>
                  <a:cubicBezTo>
                    <a:pt x="7855" y="2122"/>
                    <a:pt x="7615" y="1942"/>
                    <a:pt x="7435" y="1762"/>
                  </a:cubicBezTo>
                  <a:lnTo>
                    <a:pt x="7195" y="1522"/>
                  </a:lnTo>
                  <a:lnTo>
                    <a:pt x="6895" y="1342"/>
                  </a:lnTo>
                  <a:cubicBezTo>
                    <a:pt x="6656" y="1162"/>
                    <a:pt x="6416" y="1042"/>
                    <a:pt x="6116" y="922"/>
                  </a:cubicBezTo>
                  <a:cubicBezTo>
                    <a:pt x="5336" y="563"/>
                    <a:pt x="4497" y="263"/>
                    <a:pt x="3658" y="143"/>
                  </a:cubicBezTo>
                  <a:cubicBezTo>
                    <a:pt x="3020" y="40"/>
                    <a:pt x="2389" y="1"/>
                    <a:pt x="1835"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5167225" y="4780643"/>
              <a:ext cx="250325" cy="209075"/>
            </a:xfrm>
            <a:custGeom>
              <a:avLst/>
              <a:gdLst/>
              <a:ahLst/>
              <a:cxnLst/>
              <a:rect l="l" t="t" r="r" b="b"/>
              <a:pathLst>
                <a:path w="10013" h="8363" extrusionOk="0">
                  <a:moveTo>
                    <a:pt x="1508" y="1"/>
                  </a:moveTo>
                  <a:cubicBezTo>
                    <a:pt x="649" y="1"/>
                    <a:pt x="35" y="105"/>
                    <a:pt x="0" y="209"/>
                  </a:cubicBezTo>
                  <a:cubicBezTo>
                    <a:pt x="0" y="388"/>
                    <a:pt x="1799" y="628"/>
                    <a:pt x="3418" y="1168"/>
                  </a:cubicBezTo>
                  <a:cubicBezTo>
                    <a:pt x="4137" y="1408"/>
                    <a:pt x="4857" y="1708"/>
                    <a:pt x="5516" y="2127"/>
                  </a:cubicBezTo>
                  <a:cubicBezTo>
                    <a:pt x="5696" y="2247"/>
                    <a:pt x="5876" y="2367"/>
                    <a:pt x="6116" y="2547"/>
                  </a:cubicBezTo>
                  <a:lnTo>
                    <a:pt x="6296" y="2727"/>
                  </a:lnTo>
                  <a:lnTo>
                    <a:pt x="6535" y="2907"/>
                  </a:lnTo>
                  <a:cubicBezTo>
                    <a:pt x="6715" y="3027"/>
                    <a:pt x="6895" y="3206"/>
                    <a:pt x="7075" y="3326"/>
                  </a:cubicBezTo>
                  <a:cubicBezTo>
                    <a:pt x="7615" y="3866"/>
                    <a:pt x="8094" y="4466"/>
                    <a:pt x="8394" y="5125"/>
                  </a:cubicBezTo>
                  <a:cubicBezTo>
                    <a:pt x="8754" y="5845"/>
                    <a:pt x="9054" y="6564"/>
                    <a:pt x="9293" y="7284"/>
                  </a:cubicBezTo>
                  <a:cubicBezTo>
                    <a:pt x="9413" y="7943"/>
                    <a:pt x="9593" y="8363"/>
                    <a:pt x="9653" y="8363"/>
                  </a:cubicBezTo>
                  <a:cubicBezTo>
                    <a:pt x="9833" y="8363"/>
                    <a:pt x="10013" y="6564"/>
                    <a:pt x="9353" y="4765"/>
                  </a:cubicBezTo>
                  <a:cubicBezTo>
                    <a:pt x="9054" y="3926"/>
                    <a:pt x="8574" y="3146"/>
                    <a:pt x="8034" y="2487"/>
                  </a:cubicBezTo>
                  <a:cubicBezTo>
                    <a:pt x="7854" y="2247"/>
                    <a:pt x="7615" y="2067"/>
                    <a:pt x="7435" y="1887"/>
                  </a:cubicBezTo>
                  <a:lnTo>
                    <a:pt x="7195" y="1648"/>
                  </a:lnTo>
                  <a:lnTo>
                    <a:pt x="6895" y="1468"/>
                  </a:lnTo>
                  <a:cubicBezTo>
                    <a:pt x="6655" y="1288"/>
                    <a:pt x="6415" y="1168"/>
                    <a:pt x="6116" y="1048"/>
                  </a:cubicBezTo>
                  <a:cubicBezTo>
                    <a:pt x="5336" y="628"/>
                    <a:pt x="4497" y="388"/>
                    <a:pt x="3657" y="209"/>
                  </a:cubicBezTo>
                  <a:cubicBezTo>
                    <a:pt x="2897" y="57"/>
                    <a:pt x="2137" y="1"/>
                    <a:pt x="1508"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4791775" y="4774025"/>
              <a:ext cx="440700" cy="80100"/>
            </a:xfrm>
            <a:custGeom>
              <a:avLst/>
              <a:gdLst/>
              <a:ahLst/>
              <a:cxnLst/>
              <a:rect l="l" t="t" r="r" b="b"/>
              <a:pathLst>
                <a:path w="17628" h="3204" extrusionOk="0">
                  <a:moveTo>
                    <a:pt x="10937" y="1"/>
                  </a:moveTo>
                  <a:cubicBezTo>
                    <a:pt x="9587" y="1"/>
                    <a:pt x="8574" y="54"/>
                    <a:pt x="8574" y="54"/>
                  </a:cubicBezTo>
                  <a:cubicBezTo>
                    <a:pt x="8574" y="54"/>
                    <a:pt x="7975" y="114"/>
                    <a:pt x="7136" y="294"/>
                  </a:cubicBezTo>
                  <a:cubicBezTo>
                    <a:pt x="6116" y="474"/>
                    <a:pt x="5097" y="714"/>
                    <a:pt x="4078" y="1013"/>
                  </a:cubicBezTo>
                  <a:cubicBezTo>
                    <a:pt x="3058" y="1313"/>
                    <a:pt x="2099" y="1733"/>
                    <a:pt x="1200" y="2273"/>
                  </a:cubicBezTo>
                  <a:cubicBezTo>
                    <a:pt x="420" y="2752"/>
                    <a:pt x="1" y="3112"/>
                    <a:pt x="61" y="3172"/>
                  </a:cubicBezTo>
                  <a:cubicBezTo>
                    <a:pt x="71" y="3193"/>
                    <a:pt x="98" y="3203"/>
                    <a:pt x="138" y="3203"/>
                  </a:cubicBezTo>
                  <a:cubicBezTo>
                    <a:pt x="323" y="3203"/>
                    <a:pt x="801" y="2998"/>
                    <a:pt x="1440" y="2752"/>
                  </a:cubicBezTo>
                  <a:cubicBezTo>
                    <a:pt x="2399" y="2452"/>
                    <a:pt x="3358" y="2213"/>
                    <a:pt x="4318" y="2033"/>
                  </a:cubicBezTo>
                  <a:cubicBezTo>
                    <a:pt x="5337" y="1853"/>
                    <a:pt x="6296" y="1673"/>
                    <a:pt x="7315" y="1613"/>
                  </a:cubicBezTo>
                  <a:lnTo>
                    <a:pt x="8694" y="1493"/>
                  </a:lnTo>
                  <a:cubicBezTo>
                    <a:pt x="8694" y="1493"/>
                    <a:pt x="10853" y="1253"/>
                    <a:pt x="13131" y="1133"/>
                  </a:cubicBezTo>
                  <a:cubicBezTo>
                    <a:pt x="15350" y="953"/>
                    <a:pt x="17628" y="893"/>
                    <a:pt x="17628" y="714"/>
                  </a:cubicBezTo>
                  <a:cubicBezTo>
                    <a:pt x="17628" y="474"/>
                    <a:pt x="15350" y="174"/>
                    <a:pt x="13131" y="54"/>
                  </a:cubicBezTo>
                  <a:cubicBezTo>
                    <a:pt x="12372" y="14"/>
                    <a:pt x="11612" y="1"/>
                    <a:pt x="109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4520475" y="3530125"/>
              <a:ext cx="488675" cy="918875"/>
            </a:xfrm>
            <a:custGeom>
              <a:avLst/>
              <a:gdLst/>
              <a:ahLst/>
              <a:cxnLst/>
              <a:rect l="l" t="t" r="r" b="b"/>
              <a:pathLst>
                <a:path w="19547" h="36755" extrusionOk="0">
                  <a:moveTo>
                    <a:pt x="19546" y="1"/>
                  </a:moveTo>
                  <a:cubicBezTo>
                    <a:pt x="19247" y="1"/>
                    <a:pt x="18947" y="61"/>
                    <a:pt x="18647" y="181"/>
                  </a:cubicBezTo>
                  <a:cubicBezTo>
                    <a:pt x="17868" y="421"/>
                    <a:pt x="17088" y="840"/>
                    <a:pt x="16489" y="1380"/>
                  </a:cubicBezTo>
                  <a:cubicBezTo>
                    <a:pt x="14630" y="3059"/>
                    <a:pt x="13071" y="5037"/>
                    <a:pt x="11872" y="7196"/>
                  </a:cubicBezTo>
                  <a:cubicBezTo>
                    <a:pt x="10493" y="9534"/>
                    <a:pt x="9234" y="11872"/>
                    <a:pt x="8334" y="13611"/>
                  </a:cubicBezTo>
                  <a:lnTo>
                    <a:pt x="6776" y="16549"/>
                  </a:lnTo>
                  <a:cubicBezTo>
                    <a:pt x="6776" y="16549"/>
                    <a:pt x="6176" y="17748"/>
                    <a:pt x="5337" y="19547"/>
                  </a:cubicBezTo>
                  <a:lnTo>
                    <a:pt x="4018" y="22725"/>
                  </a:lnTo>
                  <a:cubicBezTo>
                    <a:pt x="3538" y="23864"/>
                    <a:pt x="2998" y="25123"/>
                    <a:pt x="2579" y="26382"/>
                  </a:cubicBezTo>
                  <a:cubicBezTo>
                    <a:pt x="2159" y="27641"/>
                    <a:pt x="1679" y="28900"/>
                    <a:pt x="1379" y="30099"/>
                  </a:cubicBezTo>
                  <a:cubicBezTo>
                    <a:pt x="1020" y="31358"/>
                    <a:pt x="720" y="32498"/>
                    <a:pt x="480" y="33457"/>
                  </a:cubicBezTo>
                  <a:cubicBezTo>
                    <a:pt x="240" y="34536"/>
                    <a:pt x="60" y="35615"/>
                    <a:pt x="0" y="36755"/>
                  </a:cubicBezTo>
                  <a:cubicBezTo>
                    <a:pt x="420" y="35735"/>
                    <a:pt x="780" y="34716"/>
                    <a:pt x="1020" y="33637"/>
                  </a:cubicBezTo>
                  <a:lnTo>
                    <a:pt x="2099" y="30459"/>
                  </a:lnTo>
                  <a:cubicBezTo>
                    <a:pt x="2519" y="29260"/>
                    <a:pt x="2938" y="28061"/>
                    <a:pt x="3478" y="26802"/>
                  </a:cubicBezTo>
                  <a:cubicBezTo>
                    <a:pt x="4018" y="25603"/>
                    <a:pt x="4497" y="24403"/>
                    <a:pt x="5037" y="23264"/>
                  </a:cubicBezTo>
                  <a:cubicBezTo>
                    <a:pt x="5636" y="22125"/>
                    <a:pt x="6116" y="21106"/>
                    <a:pt x="6536" y="20206"/>
                  </a:cubicBezTo>
                  <a:lnTo>
                    <a:pt x="8035" y="17209"/>
                  </a:lnTo>
                  <a:lnTo>
                    <a:pt x="9474" y="14211"/>
                  </a:lnTo>
                  <a:cubicBezTo>
                    <a:pt x="10373" y="12412"/>
                    <a:pt x="11512" y="10014"/>
                    <a:pt x="12771" y="7675"/>
                  </a:cubicBezTo>
                  <a:cubicBezTo>
                    <a:pt x="13791" y="5517"/>
                    <a:pt x="15170" y="3538"/>
                    <a:pt x="16848" y="1800"/>
                  </a:cubicBezTo>
                  <a:cubicBezTo>
                    <a:pt x="17388" y="1260"/>
                    <a:pt x="18047" y="780"/>
                    <a:pt x="18767" y="421"/>
                  </a:cubicBezTo>
                  <a:cubicBezTo>
                    <a:pt x="19247" y="181"/>
                    <a:pt x="19546" y="61"/>
                    <a:pt x="19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a:off x="2368025" y="4851800"/>
              <a:ext cx="505175" cy="231150"/>
            </a:xfrm>
            <a:custGeom>
              <a:avLst/>
              <a:gdLst/>
              <a:ahLst/>
              <a:cxnLst/>
              <a:rect l="l" t="t" r="r" b="b"/>
              <a:pathLst>
                <a:path w="20207" h="9246" extrusionOk="0">
                  <a:moveTo>
                    <a:pt x="13611" y="1"/>
                  </a:moveTo>
                  <a:cubicBezTo>
                    <a:pt x="12112" y="1"/>
                    <a:pt x="10613" y="61"/>
                    <a:pt x="9114" y="121"/>
                  </a:cubicBezTo>
                  <a:cubicBezTo>
                    <a:pt x="7915" y="241"/>
                    <a:pt x="7076" y="361"/>
                    <a:pt x="7076" y="361"/>
                  </a:cubicBezTo>
                  <a:cubicBezTo>
                    <a:pt x="6416" y="481"/>
                    <a:pt x="5696" y="660"/>
                    <a:pt x="5037" y="900"/>
                  </a:cubicBezTo>
                  <a:cubicBezTo>
                    <a:pt x="3538" y="1260"/>
                    <a:pt x="2099" y="2039"/>
                    <a:pt x="960" y="3119"/>
                  </a:cubicBezTo>
                  <a:cubicBezTo>
                    <a:pt x="300" y="3778"/>
                    <a:pt x="1" y="4678"/>
                    <a:pt x="1" y="5577"/>
                  </a:cubicBezTo>
                  <a:cubicBezTo>
                    <a:pt x="1" y="6296"/>
                    <a:pt x="240" y="7016"/>
                    <a:pt x="600" y="7675"/>
                  </a:cubicBezTo>
                  <a:cubicBezTo>
                    <a:pt x="840" y="8095"/>
                    <a:pt x="1140" y="8515"/>
                    <a:pt x="1500" y="8875"/>
                  </a:cubicBezTo>
                  <a:cubicBezTo>
                    <a:pt x="1708" y="9083"/>
                    <a:pt x="1826" y="9246"/>
                    <a:pt x="1892" y="9246"/>
                  </a:cubicBezTo>
                  <a:cubicBezTo>
                    <a:pt x="1902" y="9246"/>
                    <a:pt x="1911" y="9242"/>
                    <a:pt x="1919" y="9234"/>
                  </a:cubicBezTo>
                  <a:cubicBezTo>
                    <a:pt x="1919" y="9234"/>
                    <a:pt x="1859" y="8994"/>
                    <a:pt x="1739" y="8695"/>
                  </a:cubicBezTo>
                  <a:cubicBezTo>
                    <a:pt x="1500" y="8275"/>
                    <a:pt x="1260" y="7855"/>
                    <a:pt x="1080" y="7436"/>
                  </a:cubicBezTo>
                  <a:cubicBezTo>
                    <a:pt x="840" y="6836"/>
                    <a:pt x="780" y="6236"/>
                    <a:pt x="780" y="5577"/>
                  </a:cubicBezTo>
                  <a:cubicBezTo>
                    <a:pt x="840" y="4917"/>
                    <a:pt x="1140" y="4258"/>
                    <a:pt x="1679" y="3838"/>
                  </a:cubicBezTo>
                  <a:cubicBezTo>
                    <a:pt x="2759" y="2939"/>
                    <a:pt x="4078" y="2399"/>
                    <a:pt x="5457" y="2159"/>
                  </a:cubicBezTo>
                  <a:cubicBezTo>
                    <a:pt x="6056" y="1979"/>
                    <a:pt x="6716" y="1860"/>
                    <a:pt x="7375" y="1800"/>
                  </a:cubicBezTo>
                  <a:cubicBezTo>
                    <a:pt x="7375" y="1800"/>
                    <a:pt x="8155" y="1620"/>
                    <a:pt x="9294" y="1440"/>
                  </a:cubicBezTo>
                  <a:cubicBezTo>
                    <a:pt x="10493" y="1260"/>
                    <a:pt x="12112" y="1140"/>
                    <a:pt x="13671" y="1020"/>
                  </a:cubicBezTo>
                  <a:cubicBezTo>
                    <a:pt x="16908" y="840"/>
                    <a:pt x="20146" y="960"/>
                    <a:pt x="20146" y="840"/>
                  </a:cubicBezTo>
                  <a:cubicBezTo>
                    <a:pt x="20206" y="600"/>
                    <a:pt x="16968" y="61"/>
                    <a:pt x="1361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a:off x="2483450" y="4922989"/>
              <a:ext cx="155900" cy="181575"/>
            </a:xfrm>
            <a:custGeom>
              <a:avLst/>
              <a:gdLst/>
              <a:ahLst/>
              <a:cxnLst/>
              <a:rect l="l" t="t" r="r" b="b"/>
              <a:pathLst>
                <a:path w="6236" h="7263" extrusionOk="0">
                  <a:moveTo>
                    <a:pt x="5336" y="1"/>
                  </a:moveTo>
                  <a:cubicBezTo>
                    <a:pt x="4737" y="61"/>
                    <a:pt x="4077" y="180"/>
                    <a:pt x="3538" y="420"/>
                  </a:cubicBezTo>
                  <a:cubicBezTo>
                    <a:pt x="2878" y="720"/>
                    <a:pt x="2339" y="1020"/>
                    <a:pt x="1859" y="1440"/>
                  </a:cubicBezTo>
                  <a:cubicBezTo>
                    <a:pt x="1679" y="1559"/>
                    <a:pt x="1499" y="1679"/>
                    <a:pt x="1379" y="1859"/>
                  </a:cubicBezTo>
                  <a:cubicBezTo>
                    <a:pt x="1259" y="1979"/>
                    <a:pt x="1199" y="2039"/>
                    <a:pt x="1199" y="2039"/>
                  </a:cubicBezTo>
                  <a:cubicBezTo>
                    <a:pt x="1139" y="2099"/>
                    <a:pt x="1079" y="2159"/>
                    <a:pt x="1020" y="2219"/>
                  </a:cubicBezTo>
                  <a:cubicBezTo>
                    <a:pt x="960" y="2339"/>
                    <a:pt x="840" y="2519"/>
                    <a:pt x="660" y="2759"/>
                  </a:cubicBezTo>
                  <a:cubicBezTo>
                    <a:pt x="360" y="3358"/>
                    <a:pt x="180" y="4018"/>
                    <a:pt x="120" y="4677"/>
                  </a:cubicBezTo>
                  <a:cubicBezTo>
                    <a:pt x="0" y="5337"/>
                    <a:pt x="120" y="5936"/>
                    <a:pt x="360" y="6536"/>
                  </a:cubicBezTo>
                  <a:cubicBezTo>
                    <a:pt x="579" y="6975"/>
                    <a:pt x="799" y="7263"/>
                    <a:pt x="881" y="7263"/>
                  </a:cubicBezTo>
                  <a:cubicBezTo>
                    <a:pt x="888" y="7263"/>
                    <a:pt x="895" y="7260"/>
                    <a:pt x="900" y="7255"/>
                  </a:cubicBezTo>
                  <a:cubicBezTo>
                    <a:pt x="960" y="7195"/>
                    <a:pt x="900" y="6896"/>
                    <a:pt x="900" y="6416"/>
                  </a:cubicBezTo>
                  <a:cubicBezTo>
                    <a:pt x="840" y="5876"/>
                    <a:pt x="900" y="5337"/>
                    <a:pt x="1079" y="4857"/>
                  </a:cubicBezTo>
                  <a:cubicBezTo>
                    <a:pt x="1259" y="4377"/>
                    <a:pt x="1499" y="3898"/>
                    <a:pt x="1799" y="3478"/>
                  </a:cubicBezTo>
                  <a:lnTo>
                    <a:pt x="2159" y="3058"/>
                  </a:lnTo>
                  <a:cubicBezTo>
                    <a:pt x="2219" y="2998"/>
                    <a:pt x="2279" y="2938"/>
                    <a:pt x="2279" y="2938"/>
                  </a:cubicBezTo>
                  <a:lnTo>
                    <a:pt x="2399" y="2759"/>
                  </a:lnTo>
                  <a:cubicBezTo>
                    <a:pt x="2518" y="2639"/>
                    <a:pt x="2638" y="2519"/>
                    <a:pt x="2758" y="2399"/>
                  </a:cubicBezTo>
                  <a:cubicBezTo>
                    <a:pt x="3118" y="1979"/>
                    <a:pt x="3538" y="1619"/>
                    <a:pt x="4017" y="1320"/>
                  </a:cubicBezTo>
                  <a:cubicBezTo>
                    <a:pt x="4437" y="1020"/>
                    <a:pt x="4977" y="780"/>
                    <a:pt x="5516" y="540"/>
                  </a:cubicBezTo>
                  <a:cubicBezTo>
                    <a:pt x="5936" y="360"/>
                    <a:pt x="6236" y="240"/>
                    <a:pt x="6236" y="120"/>
                  </a:cubicBezTo>
                  <a:cubicBezTo>
                    <a:pt x="6236" y="61"/>
                    <a:pt x="5876" y="1"/>
                    <a:pt x="533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2663279" y="4937922"/>
              <a:ext cx="157400" cy="171875"/>
            </a:xfrm>
            <a:custGeom>
              <a:avLst/>
              <a:gdLst/>
              <a:ahLst/>
              <a:cxnLst/>
              <a:rect l="l" t="t" r="r" b="b"/>
              <a:pathLst>
                <a:path w="6296" h="6875" extrusionOk="0">
                  <a:moveTo>
                    <a:pt x="5930" y="0"/>
                  </a:moveTo>
                  <a:cubicBezTo>
                    <a:pt x="5450" y="0"/>
                    <a:pt x="4570" y="146"/>
                    <a:pt x="3718" y="511"/>
                  </a:cubicBezTo>
                  <a:cubicBezTo>
                    <a:pt x="3118" y="751"/>
                    <a:pt x="2579" y="991"/>
                    <a:pt x="2099" y="1351"/>
                  </a:cubicBezTo>
                  <a:cubicBezTo>
                    <a:pt x="1919" y="1471"/>
                    <a:pt x="1739" y="1590"/>
                    <a:pt x="1619" y="1710"/>
                  </a:cubicBezTo>
                  <a:lnTo>
                    <a:pt x="1439" y="1890"/>
                  </a:lnTo>
                  <a:cubicBezTo>
                    <a:pt x="1439" y="1890"/>
                    <a:pt x="1200" y="2130"/>
                    <a:pt x="900" y="2550"/>
                  </a:cubicBezTo>
                  <a:cubicBezTo>
                    <a:pt x="540" y="3089"/>
                    <a:pt x="300" y="3689"/>
                    <a:pt x="120" y="4289"/>
                  </a:cubicBezTo>
                  <a:cubicBezTo>
                    <a:pt x="0" y="4888"/>
                    <a:pt x="0" y="5548"/>
                    <a:pt x="180" y="6147"/>
                  </a:cubicBezTo>
                  <a:cubicBezTo>
                    <a:pt x="290" y="6586"/>
                    <a:pt x="450" y="6874"/>
                    <a:pt x="568" y="6874"/>
                  </a:cubicBezTo>
                  <a:cubicBezTo>
                    <a:pt x="579" y="6874"/>
                    <a:pt x="590" y="6872"/>
                    <a:pt x="600" y="6867"/>
                  </a:cubicBezTo>
                  <a:cubicBezTo>
                    <a:pt x="720" y="6807"/>
                    <a:pt x="720" y="6507"/>
                    <a:pt x="720" y="6087"/>
                  </a:cubicBezTo>
                  <a:cubicBezTo>
                    <a:pt x="720" y="5548"/>
                    <a:pt x="840" y="5068"/>
                    <a:pt x="1080" y="4588"/>
                  </a:cubicBezTo>
                  <a:cubicBezTo>
                    <a:pt x="1319" y="4169"/>
                    <a:pt x="1619" y="3749"/>
                    <a:pt x="1919" y="3329"/>
                  </a:cubicBezTo>
                  <a:cubicBezTo>
                    <a:pt x="2219" y="3089"/>
                    <a:pt x="2459" y="2850"/>
                    <a:pt x="2459" y="2850"/>
                  </a:cubicBezTo>
                  <a:lnTo>
                    <a:pt x="2579" y="2730"/>
                  </a:lnTo>
                  <a:cubicBezTo>
                    <a:pt x="2639" y="2670"/>
                    <a:pt x="2758" y="2490"/>
                    <a:pt x="2938" y="2370"/>
                  </a:cubicBezTo>
                  <a:cubicBezTo>
                    <a:pt x="3298" y="2010"/>
                    <a:pt x="3718" y="1650"/>
                    <a:pt x="4197" y="1351"/>
                  </a:cubicBezTo>
                  <a:cubicBezTo>
                    <a:pt x="5157" y="691"/>
                    <a:pt x="6296" y="271"/>
                    <a:pt x="6296" y="92"/>
                  </a:cubicBezTo>
                  <a:cubicBezTo>
                    <a:pt x="6296" y="33"/>
                    <a:pt x="6158" y="0"/>
                    <a:pt x="593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2231625" y="3530125"/>
              <a:ext cx="854400" cy="1345700"/>
            </a:xfrm>
            <a:custGeom>
              <a:avLst/>
              <a:gdLst/>
              <a:ahLst/>
              <a:cxnLst/>
              <a:rect l="l" t="t" r="r" b="b"/>
              <a:pathLst>
                <a:path w="34176" h="53828" extrusionOk="0">
                  <a:moveTo>
                    <a:pt x="11512" y="1"/>
                  </a:moveTo>
                  <a:cubicBezTo>
                    <a:pt x="11152" y="1"/>
                    <a:pt x="10793" y="16"/>
                    <a:pt x="10433" y="46"/>
                  </a:cubicBezTo>
                  <a:cubicBezTo>
                    <a:pt x="7735" y="106"/>
                    <a:pt x="5157" y="1125"/>
                    <a:pt x="3118" y="2864"/>
                  </a:cubicBezTo>
                  <a:cubicBezTo>
                    <a:pt x="2339" y="3583"/>
                    <a:pt x="1679" y="4423"/>
                    <a:pt x="1140" y="5382"/>
                  </a:cubicBezTo>
                  <a:cubicBezTo>
                    <a:pt x="780" y="6161"/>
                    <a:pt x="540" y="6941"/>
                    <a:pt x="360" y="7720"/>
                  </a:cubicBezTo>
                  <a:cubicBezTo>
                    <a:pt x="180" y="8260"/>
                    <a:pt x="120" y="8739"/>
                    <a:pt x="60" y="9279"/>
                  </a:cubicBezTo>
                  <a:cubicBezTo>
                    <a:pt x="60" y="9639"/>
                    <a:pt x="60" y="9819"/>
                    <a:pt x="60" y="9819"/>
                  </a:cubicBezTo>
                  <a:cubicBezTo>
                    <a:pt x="60" y="9819"/>
                    <a:pt x="1" y="10598"/>
                    <a:pt x="1" y="11857"/>
                  </a:cubicBezTo>
                  <a:cubicBezTo>
                    <a:pt x="1" y="12637"/>
                    <a:pt x="1" y="13416"/>
                    <a:pt x="120" y="14196"/>
                  </a:cubicBezTo>
                  <a:cubicBezTo>
                    <a:pt x="120" y="14675"/>
                    <a:pt x="180" y="15155"/>
                    <a:pt x="180" y="15635"/>
                  </a:cubicBezTo>
                  <a:cubicBezTo>
                    <a:pt x="240" y="16174"/>
                    <a:pt x="360" y="16714"/>
                    <a:pt x="420" y="17253"/>
                  </a:cubicBezTo>
                  <a:cubicBezTo>
                    <a:pt x="540" y="17793"/>
                    <a:pt x="600" y="18333"/>
                    <a:pt x="720" y="18932"/>
                  </a:cubicBezTo>
                  <a:cubicBezTo>
                    <a:pt x="840" y="19532"/>
                    <a:pt x="960" y="20131"/>
                    <a:pt x="1080" y="20731"/>
                  </a:cubicBezTo>
                  <a:cubicBezTo>
                    <a:pt x="1380" y="21990"/>
                    <a:pt x="1799" y="23249"/>
                    <a:pt x="2099" y="24568"/>
                  </a:cubicBezTo>
                  <a:cubicBezTo>
                    <a:pt x="2938" y="27206"/>
                    <a:pt x="3898" y="29964"/>
                    <a:pt x="5097" y="32602"/>
                  </a:cubicBezTo>
                  <a:cubicBezTo>
                    <a:pt x="7255" y="37999"/>
                    <a:pt x="9234" y="43515"/>
                    <a:pt x="11212" y="47472"/>
                  </a:cubicBezTo>
                  <a:cubicBezTo>
                    <a:pt x="11632" y="48491"/>
                    <a:pt x="12172" y="49330"/>
                    <a:pt x="12532" y="50170"/>
                  </a:cubicBezTo>
                  <a:cubicBezTo>
                    <a:pt x="12951" y="50949"/>
                    <a:pt x="13311" y="51609"/>
                    <a:pt x="13671" y="52148"/>
                  </a:cubicBezTo>
                  <a:cubicBezTo>
                    <a:pt x="13970" y="52748"/>
                    <a:pt x="14390" y="53288"/>
                    <a:pt x="14810" y="53827"/>
                  </a:cubicBezTo>
                  <a:cubicBezTo>
                    <a:pt x="14570" y="53228"/>
                    <a:pt x="14270" y="52568"/>
                    <a:pt x="13911" y="52029"/>
                  </a:cubicBezTo>
                  <a:cubicBezTo>
                    <a:pt x="13611" y="51429"/>
                    <a:pt x="13311" y="50769"/>
                    <a:pt x="12891" y="49930"/>
                  </a:cubicBezTo>
                  <a:cubicBezTo>
                    <a:pt x="12532" y="49151"/>
                    <a:pt x="12112" y="48251"/>
                    <a:pt x="11692" y="47232"/>
                  </a:cubicBezTo>
                  <a:cubicBezTo>
                    <a:pt x="9953" y="43275"/>
                    <a:pt x="8095" y="37699"/>
                    <a:pt x="5996" y="32243"/>
                  </a:cubicBezTo>
                  <a:cubicBezTo>
                    <a:pt x="4917" y="29545"/>
                    <a:pt x="4018" y="26787"/>
                    <a:pt x="3238" y="24208"/>
                  </a:cubicBezTo>
                  <a:cubicBezTo>
                    <a:pt x="2938" y="22949"/>
                    <a:pt x="2519" y="21690"/>
                    <a:pt x="2339" y="20491"/>
                  </a:cubicBezTo>
                  <a:lnTo>
                    <a:pt x="2039" y="18692"/>
                  </a:lnTo>
                  <a:cubicBezTo>
                    <a:pt x="1919" y="18153"/>
                    <a:pt x="1859" y="17553"/>
                    <a:pt x="1799" y="17014"/>
                  </a:cubicBezTo>
                  <a:cubicBezTo>
                    <a:pt x="1739" y="16534"/>
                    <a:pt x="1619" y="16054"/>
                    <a:pt x="1619" y="15515"/>
                  </a:cubicBezTo>
                  <a:cubicBezTo>
                    <a:pt x="1559" y="15035"/>
                    <a:pt x="1499" y="14615"/>
                    <a:pt x="1499" y="14136"/>
                  </a:cubicBezTo>
                  <a:cubicBezTo>
                    <a:pt x="1440" y="13416"/>
                    <a:pt x="1440" y="12697"/>
                    <a:pt x="1440" y="11917"/>
                  </a:cubicBezTo>
                  <a:cubicBezTo>
                    <a:pt x="1499" y="10718"/>
                    <a:pt x="1499" y="9939"/>
                    <a:pt x="1499" y="9939"/>
                  </a:cubicBezTo>
                  <a:cubicBezTo>
                    <a:pt x="1499" y="9939"/>
                    <a:pt x="1559" y="9759"/>
                    <a:pt x="1559" y="9459"/>
                  </a:cubicBezTo>
                  <a:cubicBezTo>
                    <a:pt x="1559" y="8979"/>
                    <a:pt x="1679" y="8560"/>
                    <a:pt x="1739" y="8080"/>
                  </a:cubicBezTo>
                  <a:cubicBezTo>
                    <a:pt x="1919" y="7360"/>
                    <a:pt x="2099" y="6701"/>
                    <a:pt x="2459" y="6041"/>
                  </a:cubicBezTo>
                  <a:cubicBezTo>
                    <a:pt x="2819" y="5202"/>
                    <a:pt x="3418" y="4483"/>
                    <a:pt x="4078" y="3823"/>
                  </a:cubicBezTo>
                  <a:cubicBezTo>
                    <a:pt x="5876" y="2264"/>
                    <a:pt x="8155" y="1365"/>
                    <a:pt x="10553" y="1245"/>
                  </a:cubicBezTo>
                  <a:cubicBezTo>
                    <a:pt x="11212" y="1185"/>
                    <a:pt x="11932" y="1185"/>
                    <a:pt x="12591" y="1185"/>
                  </a:cubicBezTo>
                  <a:cubicBezTo>
                    <a:pt x="13251" y="1245"/>
                    <a:pt x="13911" y="1365"/>
                    <a:pt x="14570" y="1545"/>
                  </a:cubicBezTo>
                  <a:cubicBezTo>
                    <a:pt x="15889" y="2024"/>
                    <a:pt x="17148" y="2624"/>
                    <a:pt x="18347" y="3463"/>
                  </a:cubicBezTo>
                  <a:cubicBezTo>
                    <a:pt x="20626" y="5142"/>
                    <a:pt x="22724" y="7001"/>
                    <a:pt x="24643" y="9159"/>
                  </a:cubicBezTo>
                  <a:cubicBezTo>
                    <a:pt x="26501" y="11138"/>
                    <a:pt x="28120" y="13116"/>
                    <a:pt x="29499" y="14795"/>
                  </a:cubicBezTo>
                  <a:lnTo>
                    <a:pt x="32797" y="18992"/>
                  </a:lnTo>
                  <a:cubicBezTo>
                    <a:pt x="33217" y="19532"/>
                    <a:pt x="33636" y="20011"/>
                    <a:pt x="34176" y="20491"/>
                  </a:cubicBezTo>
                  <a:cubicBezTo>
                    <a:pt x="33816" y="19892"/>
                    <a:pt x="33456" y="19292"/>
                    <a:pt x="33037" y="18812"/>
                  </a:cubicBezTo>
                  <a:cubicBezTo>
                    <a:pt x="32317" y="17733"/>
                    <a:pt x="31238" y="16234"/>
                    <a:pt x="29919" y="14495"/>
                  </a:cubicBezTo>
                  <a:cubicBezTo>
                    <a:pt x="28600" y="12697"/>
                    <a:pt x="27041" y="10658"/>
                    <a:pt x="25182" y="8620"/>
                  </a:cubicBezTo>
                  <a:cubicBezTo>
                    <a:pt x="23324" y="6401"/>
                    <a:pt x="21165" y="4363"/>
                    <a:pt x="18827" y="2624"/>
                  </a:cubicBezTo>
                  <a:cubicBezTo>
                    <a:pt x="17628" y="1725"/>
                    <a:pt x="16249" y="1005"/>
                    <a:pt x="14870" y="525"/>
                  </a:cubicBezTo>
                  <a:cubicBezTo>
                    <a:pt x="14090" y="286"/>
                    <a:pt x="13371" y="106"/>
                    <a:pt x="12591" y="46"/>
                  </a:cubicBezTo>
                  <a:cubicBezTo>
                    <a:pt x="12232" y="16"/>
                    <a:pt x="11872" y="1"/>
                    <a:pt x="11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a:off x="2754750" y="3739600"/>
              <a:ext cx="736000" cy="1617300"/>
            </a:xfrm>
            <a:custGeom>
              <a:avLst/>
              <a:gdLst/>
              <a:ahLst/>
              <a:cxnLst/>
              <a:rect l="l" t="t" r="r" b="b"/>
              <a:pathLst>
                <a:path w="29440" h="64692" extrusionOk="0">
                  <a:moveTo>
                    <a:pt x="4018" y="1"/>
                  </a:moveTo>
                  <a:lnTo>
                    <a:pt x="6836" y="53962"/>
                  </a:lnTo>
                  <a:cubicBezTo>
                    <a:pt x="6836" y="53962"/>
                    <a:pt x="0" y="60557"/>
                    <a:pt x="2459" y="63136"/>
                  </a:cubicBezTo>
                  <a:cubicBezTo>
                    <a:pt x="3398" y="64097"/>
                    <a:pt x="6890" y="64692"/>
                    <a:pt x="10982" y="64692"/>
                  </a:cubicBezTo>
                  <a:cubicBezTo>
                    <a:pt x="17605" y="64692"/>
                    <a:pt x="25798" y="63135"/>
                    <a:pt x="27281" y="59058"/>
                  </a:cubicBezTo>
                  <a:cubicBezTo>
                    <a:pt x="27281" y="59058"/>
                    <a:pt x="28960" y="34116"/>
                    <a:pt x="29439" y="23444"/>
                  </a:cubicBezTo>
                  <a:lnTo>
                    <a:pt x="40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2903150" y="5184575"/>
              <a:ext cx="142425" cy="143925"/>
            </a:xfrm>
            <a:custGeom>
              <a:avLst/>
              <a:gdLst/>
              <a:ahLst/>
              <a:cxnLst/>
              <a:rect l="l" t="t" r="r" b="b"/>
              <a:pathLst>
                <a:path w="5697" h="5757" extrusionOk="0">
                  <a:moveTo>
                    <a:pt x="5696" y="0"/>
                  </a:moveTo>
                  <a:lnTo>
                    <a:pt x="5696" y="0"/>
                  </a:lnTo>
                  <a:cubicBezTo>
                    <a:pt x="5696" y="0"/>
                    <a:pt x="5516" y="60"/>
                    <a:pt x="5096" y="180"/>
                  </a:cubicBezTo>
                  <a:cubicBezTo>
                    <a:pt x="4737" y="240"/>
                    <a:pt x="4197" y="360"/>
                    <a:pt x="3598" y="540"/>
                  </a:cubicBezTo>
                  <a:cubicBezTo>
                    <a:pt x="3118" y="660"/>
                    <a:pt x="2578" y="900"/>
                    <a:pt x="2099" y="1140"/>
                  </a:cubicBezTo>
                  <a:cubicBezTo>
                    <a:pt x="1979" y="1200"/>
                    <a:pt x="1799" y="1259"/>
                    <a:pt x="1679" y="1379"/>
                  </a:cubicBezTo>
                  <a:lnTo>
                    <a:pt x="1499" y="1499"/>
                  </a:lnTo>
                  <a:cubicBezTo>
                    <a:pt x="1439" y="1499"/>
                    <a:pt x="1379" y="1559"/>
                    <a:pt x="1319" y="1619"/>
                  </a:cubicBezTo>
                  <a:lnTo>
                    <a:pt x="959" y="1979"/>
                  </a:lnTo>
                  <a:cubicBezTo>
                    <a:pt x="780" y="2219"/>
                    <a:pt x="660" y="2399"/>
                    <a:pt x="540" y="2638"/>
                  </a:cubicBezTo>
                  <a:cubicBezTo>
                    <a:pt x="360" y="2878"/>
                    <a:pt x="240" y="3178"/>
                    <a:pt x="120" y="3478"/>
                  </a:cubicBezTo>
                  <a:cubicBezTo>
                    <a:pt x="60" y="3718"/>
                    <a:pt x="0" y="4018"/>
                    <a:pt x="0" y="4317"/>
                  </a:cubicBezTo>
                  <a:lnTo>
                    <a:pt x="0" y="4737"/>
                  </a:lnTo>
                  <a:lnTo>
                    <a:pt x="120" y="5097"/>
                  </a:lnTo>
                  <a:cubicBezTo>
                    <a:pt x="120" y="5277"/>
                    <a:pt x="240" y="5397"/>
                    <a:pt x="300" y="5576"/>
                  </a:cubicBezTo>
                  <a:cubicBezTo>
                    <a:pt x="360" y="5636"/>
                    <a:pt x="360" y="5696"/>
                    <a:pt x="360" y="5756"/>
                  </a:cubicBezTo>
                  <a:cubicBezTo>
                    <a:pt x="360" y="5696"/>
                    <a:pt x="360" y="5636"/>
                    <a:pt x="360" y="5516"/>
                  </a:cubicBezTo>
                  <a:cubicBezTo>
                    <a:pt x="300" y="5397"/>
                    <a:pt x="240" y="5217"/>
                    <a:pt x="300" y="5097"/>
                  </a:cubicBezTo>
                  <a:cubicBezTo>
                    <a:pt x="300" y="4977"/>
                    <a:pt x="240" y="4857"/>
                    <a:pt x="300" y="4737"/>
                  </a:cubicBezTo>
                  <a:cubicBezTo>
                    <a:pt x="300" y="4677"/>
                    <a:pt x="360" y="4557"/>
                    <a:pt x="360" y="4437"/>
                  </a:cubicBezTo>
                  <a:cubicBezTo>
                    <a:pt x="420" y="4317"/>
                    <a:pt x="480" y="4197"/>
                    <a:pt x="540" y="4137"/>
                  </a:cubicBezTo>
                  <a:cubicBezTo>
                    <a:pt x="600" y="4018"/>
                    <a:pt x="660" y="3898"/>
                    <a:pt x="780" y="3838"/>
                  </a:cubicBezTo>
                  <a:cubicBezTo>
                    <a:pt x="900" y="3658"/>
                    <a:pt x="1079" y="3478"/>
                    <a:pt x="1259" y="3358"/>
                  </a:cubicBezTo>
                  <a:lnTo>
                    <a:pt x="1799" y="2938"/>
                  </a:lnTo>
                  <a:lnTo>
                    <a:pt x="2159" y="2698"/>
                  </a:lnTo>
                  <a:lnTo>
                    <a:pt x="2338" y="2638"/>
                  </a:lnTo>
                  <a:cubicBezTo>
                    <a:pt x="2338" y="2638"/>
                    <a:pt x="3058" y="1919"/>
                    <a:pt x="3897" y="1259"/>
                  </a:cubicBezTo>
                  <a:cubicBezTo>
                    <a:pt x="4377" y="900"/>
                    <a:pt x="4737" y="540"/>
                    <a:pt x="5096" y="360"/>
                  </a:cubicBezTo>
                  <a:cubicBezTo>
                    <a:pt x="5276" y="180"/>
                    <a:pt x="5516" y="120"/>
                    <a:pt x="569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a:off x="3062025" y="5212425"/>
              <a:ext cx="133425" cy="120575"/>
            </a:xfrm>
            <a:custGeom>
              <a:avLst/>
              <a:gdLst/>
              <a:ahLst/>
              <a:cxnLst/>
              <a:rect l="l" t="t" r="r" b="b"/>
              <a:pathLst>
                <a:path w="5337" h="4823" extrusionOk="0">
                  <a:moveTo>
                    <a:pt x="4314" y="1"/>
                  </a:moveTo>
                  <a:cubicBezTo>
                    <a:pt x="3971" y="1"/>
                    <a:pt x="3620" y="43"/>
                    <a:pt x="3238" y="86"/>
                  </a:cubicBezTo>
                  <a:cubicBezTo>
                    <a:pt x="2759" y="205"/>
                    <a:pt x="2279" y="385"/>
                    <a:pt x="1859" y="625"/>
                  </a:cubicBezTo>
                  <a:cubicBezTo>
                    <a:pt x="1619" y="745"/>
                    <a:pt x="1440" y="865"/>
                    <a:pt x="1260" y="985"/>
                  </a:cubicBezTo>
                  <a:cubicBezTo>
                    <a:pt x="1080" y="1165"/>
                    <a:pt x="960" y="1345"/>
                    <a:pt x="840" y="1524"/>
                  </a:cubicBezTo>
                  <a:cubicBezTo>
                    <a:pt x="660" y="1764"/>
                    <a:pt x="540" y="1944"/>
                    <a:pt x="420" y="2184"/>
                  </a:cubicBezTo>
                  <a:cubicBezTo>
                    <a:pt x="300" y="2424"/>
                    <a:pt x="240" y="2664"/>
                    <a:pt x="120" y="2904"/>
                  </a:cubicBezTo>
                  <a:cubicBezTo>
                    <a:pt x="61" y="3143"/>
                    <a:pt x="61" y="3443"/>
                    <a:pt x="1" y="3683"/>
                  </a:cubicBezTo>
                  <a:lnTo>
                    <a:pt x="1" y="4103"/>
                  </a:lnTo>
                  <a:cubicBezTo>
                    <a:pt x="61" y="4223"/>
                    <a:pt x="61" y="4283"/>
                    <a:pt x="61" y="4402"/>
                  </a:cubicBezTo>
                  <a:cubicBezTo>
                    <a:pt x="61" y="4522"/>
                    <a:pt x="120" y="4702"/>
                    <a:pt x="180" y="4822"/>
                  </a:cubicBezTo>
                  <a:cubicBezTo>
                    <a:pt x="180" y="4702"/>
                    <a:pt x="180" y="4522"/>
                    <a:pt x="240" y="4402"/>
                  </a:cubicBezTo>
                  <a:cubicBezTo>
                    <a:pt x="240" y="4283"/>
                    <a:pt x="300" y="4223"/>
                    <a:pt x="300" y="4103"/>
                  </a:cubicBezTo>
                  <a:lnTo>
                    <a:pt x="420" y="3803"/>
                  </a:lnTo>
                  <a:cubicBezTo>
                    <a:pt x="480" y="3743"/>
                    <a:pt x="540" y="3623"/>
                    <a:pt x="600" y="3503"/>
                  </a:cubicBezTo>
                  <a:cubicBezTo>
                    <a:pt x="660" y="3443"/>
                    <a:pt x="720" y="3323"/>
                    <a:pt x="840" y="3263"/>
                  </a:cubicBezTo>
                  <a:cubicBezTo>
                    <a:pt x="960" y="3083"/>
                    <a:pt x="1140" y="2904"/>
                    <a:pt x="1320" y="2784"/>
                  </a:cubicBezTo>
                  <a:cubicBezTo>
                    <a:pt x="1440" y="2604"/>
                    <a:pt x="1619" y="2484"/>
                    <a:pt x="1739" y="2364"/>
                  </a:cubicBezTo>
                  <a:lnTo>
                    <a:pt x="2159" y="2064"/>
                  </a:lnTo>
                  <a:lnTo>
                    <a:pt x="2579" y="1644"/>
                  </a:lnTo>
                  <a:cubicBezTo>
                    <a:pt x="2879" y="1345"/>
                    <a:pt x="3178" y="1045"/>
                    <a:pt x="3538" y="805"/>
                  </a:cubicBezTo>
                  <a:cubicBezTo>
                    <a:pt x="3718" y="685"/>
                    <a:pt x="3958" y="565"/>
                    <a:pt x="4138" y="445"/>
                  </a:cubicBezTo>
                  <a:cubicBezTo>
                    <a:pt x="4317" y="325"/>
                    <a:pt x="4497" y="205"/>
                    <a:pt x="4737" y="145"/>
                  </a:cubicBezTo>
                  <a:cubicBezTo>
                    <a:pt x="4857" y="145"/>
                    <a:pt x="5037" y="86"/>
                    <a:pt x="5157" y="86"/>
                  </a:cubicBezTo>
                  <a:lnTo>
                    <a:pt x="5337" y="86"/>
                  </a:lnTo>
                  <a:cubicBezTo>
                    <a:pt x="5337" y="86"/>
                    <a:pt x="5097" y="26"/>
                    <a:pt x="4737" y="26"/>
                  </a:cubicBezTo>
                  <a:cubicBezTo>
                    <a:pt x="4597" y="8"/>
                    <a:pt x="4456" y="1"/>
                    <a:pt x="431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2846185" y="3699123"/>
              <a:ext cx="295322" cy="901700"/>
            </a:xfrm>
            <a:custGeom>
              <a:avLst/>
              <a:gdLst/>
              <a:ahLst/>
              <a:cxnLst/>
              <a:rect l="l" t="t" r="r" b="b"/>
              <a:pathLst>
                <a:path w="11213" h="36068" extrusionOk="0">
                  <a:moveTo>
                    <a:pt x="0" y="1"/>
                  </a:moveTo>
                  <a:lnTo>
                    <a:pt x="840" y="16129"/>
                  </a:lnTo>
                  <a:lnTo>
                    <a:pt x="1499" y="28121"/>
                  </a:lnTo>
                  <a:cubicBezTo>
                    <a:pt x="1619" y="30039"/>
                    <a:pt x="900" y="33097"/>
                    <a:pt x="1919" y="34776"/>
                  </a:cubicBezTo>
                  <a:cubicBezTo>
                    <a:pt x="2099" y="35136"/>
                    <a:pt x="2339" y="35436"/>
                    <a:pt x="2698" y="35675"/>
                  </a:cubicBezTo>
                  <a:cubicBezTo>
                    <a:pt x="3083" y="35946"/>
                    <a:pt x="3516" y="36068"/>
                    <a:pt x="3962" y="36068"/>
                  </a:cubicBezTo>
                  <a:cubicBezTo>
                    <a:pt x="5391" y="36068"/>
                    <a:pt x="6961" y="34817"/>
                    <a:pt x="7555" y="33217"/>
                  </a:cubicBezTo>
                  <a:cubicBezTo>
                    <a:pt x="8334" y="31119"/>
                    <a:pt x="7555" y="27821"/>
                    <a:pt x="7315" y="25722"/>
                  </a:cubicBezTo>
                  <a:cubicBezTo>
                    <a:pt x="7075" y="24763"/>
                    <a:pt x="7015" y="23744"/>
                    <a:pt x="7075" y="22725"/>
                  </a:cubicBezTo>
                  <a:cubicBezTo>
                    <a:pt x="7315" y="21106"/>
                    <a:pt x="7915" y="21466"/>
                    <a:pt x="8814" y="20326"/>
                  </a:cubicBezTo>
                  <a:cubicBezTo>
                    <a:pt x="10133" y="18708"/>
                    <a:pt x="10913" y="16789"/>
                    <a:pt x="11092" y="14750"/>
                  </a:cubicBezTo>
                  <a:cubicBezTo>
                    <a:pt x="11212" y="12952"/>
                    <a:pt x="10793" y="11393"/>
                    <a:pt x="10673" y="9654"/>
                  </a:cubicBezTo>
                  <a:lnTo>
                    <a:pt x="0" y="1"/>
                  </a:ln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a:off x="2787725" y="4297200"/>
              <a:ext cx="700025" cy="1060775"/>
            </a:xfrm>
            <a:custGeom>
              <a:avLst/>
              <a:gdLst/>
              <a:ahLst/>
              <a:cxnLst/>
              <a:rect l="l" t="t" r="r" b="b"/>
              <a:pathLst>
                <a:path w="28001" h="42431" extrusionOk="0">
                  <a:moveTo>
                    <a:pt x="26921" y="1"/>
                  </a:moveTo>
                  <a:cubicBezTo>
                    <a:pt x="26322" y="5817"/>
                    <a:pt x="22724" y="36275"/>
                    <a:pt x="12771" y="37234"/>
                  </a:cubicBezTo>
                  <a:cubicBezTo>
                    <a:pt x="11272" y="37390"/>
                    <a:pt x="9980" y="37457"/>
                    <a:pt x="8865" y="37457"/>
                  </a:cubicBezTo>
                  <a:cubicBezTo>
                    <a:pt x="4404" y="37457"/>
                    <a:pt x="2782" y="36383"/>
                    <a:pt x="2159" y="35615"/>
                  </a:cubicBezTo>
                  <a:cubicBezTo>
                    <a:pt x="900" y="37474"/>
                    <a:pt x="0" y="39632"/>
                    <a:pt x="1140" y="40832"/>
                  </a:cubicBezTo>
                  <a:cubicBezTo>
                    <a:pt x="2083" y="41821"/>
                    <a:pt x="5602" y="42430"/>
                    <a:pt x="9718" y="42430"/>
                  </a:cubicBezTo>
                  <a:cubicBezTo>
                    <a:pt x="16331" y="42430"/>
                    <a:pt x="24484" y="40857"/>
                    <a:pt x="25962" y="36754"/>
                  </a:cubicBezTo>
                  <a:cubicBezTo>
                    <a:pt x="25962" y="36754"/>
                    <a:pt x="27401" y="15230"/>
                    <a:pt x="28000" y="3658"/>
                  </a:cubicBezTo>
                  <a:cubicBezTo>
                    <a:pt x="27701" y="2279"/>
                    <a:pt x="27521" y="1140"/>
                    <a:pt x="27341" y="361"/>
                  </a:cubicBezTo>
                  <a:lnTo>
                    <a:pt x="26921" y="1"/>
                  </a:ln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a:off x="2783225" y="3739600"/>
              <a:ext cx="707525" cy="1635550"/>
            </a:xfrm>
            <a:custGeom>
              <a:avLst/>
              <a:gdLst/>
              <a:ahLst/>
              <a:cxnLst/>
              <a:rect l="l" t="t" r="r" b="b"/>
              <a:pathLst>
                <a:path w="28301" h="65422" extrusionOk="0">
                  <a:moveTo>
                    <a:pt x="2879" y="1"/>
                  </a:moveTo>
                  <a:lnTo>
                    <a:pt x="2879" y="1"/>
                  </a:lnTo>
                  <a:cubicBezTo>
                    <a:pt x="2998" y="4498"/>
                    <a:pt x="3118" y="9054"/>
                    <a:pt x="3298" y="13551"/>
                  </a:cubicBezTo>
                  <a:cubicBezTo>
                    <a:pt x="3418" y="18048"/>
                    <a:pt x="3598" y="22545"/>
                    <a:pt x="3778" y="27041"/>
                  </a:cubicBezTo>
                  <a:cubicBezTo>
                    <a:pt x="3958" y="31538"/>
                    <a:pt x="4078" y="36035"/>
                    <a:pt x="4318" y="40532"/>
                  </a:cubicBezTo>
                  <a:lnTo>
                    <a:pt x="4960" y="53683"/>
                  </a:lnTo>
                  <a:lnTo>
                    <a:pt x="4960" y="53683"/>
                  </a:lnTo>
                  <a:cubicBezTo>
                    <a:pt x="4461" y="54195"/>
                    <a:pt x="4000" y="54708"/>
                    <a:pt x="3538" y="55221"/>
                  </a:cubicBezTo>
                  <a:cubicBezTo>
                    <a:pt x="3058" y="55821"/>
                    <a:pt x="2519" y="56480"/>
                    <a:pt x="2039" y="57140"/>
                  </a:cubicBezTo>
                  <a:cubicBezTo>
                    <a:pt x="1560" y="57799"/>
                    <a:pt x="1140" y="58459"/>
                    <a:pt x="780" y="59238"/>
                  </a:cubicBezTo>
                  <a:cubicBezTo>
                    <a:pt x="300" y="60018"/>
                    <a:pt x="61" y="60917"/>
                    <a:pt x="1" y="61876"/>
                  </a:cubicBezTo>
                  <a:cubicBezTo>
                    <a:pt x="1" y="62416"/>
                    <a:pt x="180" y="62896"/>
                    <a:pt x="480" y="63375"/>
                  </a:cubicBezTo>
                  <a:cubicBezTo>
                    <a:pt x="600" y="63495"/>
                    <a:pt x="660" y="63615"/>
                    <a:pt x="780" y="63675"/>
                  </a:cubicBezTo>
                  <a:lnTo>
                    <a:pt x="900" y="63795"/>
                  </a:lnTo>
                  <a:lnTo>
                    <a:pt x="1080" y="63915"/>
                  </a:lnTo>
                  <a:cubicBezTo>
                    <a:pt x="1320" y="64095"/>
                    <a:pt x="1500" y="64215"/>
                    <a:pt x="1739" y="64335"/>
                  </a:cubicBezTo>
                  <a:cubicBezTo>
                    <a:pt x="2519" y="64634"/>
                    <a:pt x="3358" y="64874"/>
                    <a:pt x="4198" y="64994"/>
                  </a:cubicBezTo>
                  <a:cubicBezTo>
                    <a:pt x="5756" y="65294"/>
                    <a:pt x="7375" y="65414"/>
                    <a:pt x="8994" y="65414"/>
                  </a:cubicBezTo>
                  <a:cubicBezTo>
                    <a:pt x="9264" y="65419"/>
                    <a:pt x="9534" y="65421"/>
                    <a:pt x="9803" y="65421"/>
                  </a:cubicBezTo>
                  <a:cubicBezTo>
                    <a:pt x="12771" y="65421"/>
                    <a:pt x="15729" y="65119"/>
                    <a:pt x="18587" y="64515"/>
                  </a:cubicBezTo>
                  <a:cubicBezTo>
                    <a:pt x="20206" y="64155"/>
                    <a:pt x="21765" y="63615"/>
                    <a:pt x="23204" y="62896"/>
                  </a:cubicBezTo>
                  <a:cubicBezTo>
                    <a:pt x="23923" y="62536"/>
                    <a:pt x="24643" y="62056"/>
                    <a:pt x="25302" y="61517"/>
                  </a:cubicBezTo>
                  <a:cubicBezTo>
                    <a:pt x="25962" y="60917"/>
                    <a:pt x="26442" y="60138"/>
                    <a:pt x="26801" y="59298"/>
                  </a:cubicBezTo>
                  <a:lnTo>
                    <a:pt x="26801" y="59238"/>
                  </a:lnTo>
                  <a:lnTo>
                    <a:pt x="26801" y="59118"/>
                  </a:lnTo>
                  <a:cubicBezTo>
                    <a:pt x="27101" y="53183"/>
                    <a:pt x="27401" y="47247"/>
                    <a:pt x="27701" y="41311"/>
                  </a:cubicBezTo>
                  <a:cubicBezTo>
                    <a:pt x="27821" y="38313"/>
                    <a:pt x="27881" y="35375"/>
                    <a:pt x="28000" y="32378"/>
                  </a:cubicBezTo>
                  <a:cubicBezTo>
                    <a:pt x="28120" y="29440"/>
                    <a:pt x="28240" y="26442"/>
                    <a:pt x="28300" y="23444"/>
                  </a:cubicBezTo>
                  <a:lnTo>
                    <a:pt x="28300" y="23444"/>
                  </a:lnTo>
                  <a:cubicBezTo>
                    <a:pt x="28060" y="26442"/>
                    <a:pt x="27821" y="29380"/>
                    <a:pt x="27581" y="32378"/>
                  </a:cubicBezTo>
                  <a:cubicBezTo>
                    <a:pt x="27341" y="35315"/>
                    <a:pt x="27101" y="38253"/>
                    <a:pt x="26861" y="41251"/>
                  </a:cubicBezTo>
                  <a:cubicBezTo>
                    <a:pt x="26442" y="47187"/>
                    <a:pt x="25962" y="53123"/>
                    <a:pt x="25482" y="59058"/>
                  </a:cubicBezTo>
                  <a:lnTo>
                    <a:pt x="25482" y="58879"/>
                  </a:lnTo>
                  <a:cubicBezTo>
                    <a:pt x="24883" y="60138"/>
                    <a:pt x="23803" y="61157"/>
                    <a:pt x="22484" y="61697"/>
                  </a:cubicBezTo>
                  <a:cubicBezTo>
                    <a:pt x="21105" y="62356"/>
                    <a:pt x="19666" y="62896"/>
                    <a:pt x="18227" y="63196"/>
                  </a:cubicBezTo>
                  <a:cubicBezTo>
                    <a:pt x="15426" y="63745"/>
                    <a:pt x="12625" y="64042"/>
                    <a:pt x="9778" y="64042"/>
                  </a:cubicBezTo>
                  <a:cubicBezTo>
                    <a:pt x="9517" y="64042"/>
                    <a:pt x="9256" y="64040"/>
                    <a:pt x="8994" y="64035"/>
                  </a:cubicBezTo>
                  <a:cubicBezTo>
                    <a:pt x="7495" y="63975"/>
                    <a:pt x="5936" y="63855"/>
                    <a:pt x="4437" y="63555"/>
                  </a:cubicBezTo>
                  <a:cubicBezTo>
                    <a:pt x="3718" y="63435"/>
                    <a:pt x="2998" y="63255"/>
                    <a:pt x="2339" y="62956"/>
                  </a:cubicBezTo>
                  <a:cubicBezTo>
                    <a:pt x="2219" y="62896"/>
                    <a:pt x="2099" y="62836"/>
                    <a:pt x="1979" y="62776"/>
                  </a:cubicBezTo>
                  <a:lnTo>
                    <a:pt x="1919" y="62716"/>
                  </a:lnTo>
                  <a:lnTo>
                    <a:pt x="1799" y="62656"/>
                  </a:lnTo>
                  <a:cubicBezTo>
                    <a:pt x="1799" y="62596"/>
                    <a:pt x="1739" y="62536"/>
                    <a:pt x="1739" y="62536"/>
                  </a:cubicBezTo>
                  <a:cubicBezTo>
                    <a:pt x="1560" y="62296"/>
                    <a:pt x="1500" y="62056"/>
                    <a:pt x="1500" y="61817"/>
                  </a:cubicBezTo>
                  <a:cubicBezTo>
                    <a:pt x="1560" y="61157"/>
                    <a:pt x="1739" y="60497"/>
                    <a:pt x="2039" y="59898"/>
                  </a:cubicBezTo>
                  <a:cubicBezTo>
                    <a:pt x="2339" y="59238"/>
                    <a:pt x="2759" y="58639"/>
                    <a:pt x="3178" y="58039"/>
                  </a:cubicBezTo>
                  <a:cubicBezTo>
                    <a:pt x="4078" y="56780"/>
                    <a:pt x="5097" y="55581"/>
                    <a:pt x="6176" y="54502"/>
                  </a:cubicBezTo>
                  <a:lnTo>
                    <a:pt x="6416" y="54262"/>
                  </a:lnTo>
                  <a:lnTo>
                    <a:pt x="6416" y="53962"/>
                  </a:lnTo>
                  <a:lnTo>
                    <a:pt x="5637" y="40472"/>
                  </a:lnTo>
                  <a:cubicBezTo>
                    <a:pt x="5397" y="35975"/>
                    <a:pt x="5097" y="31478"/>
                    <a:pt x="4797" y="26981"/>
                  </a:cubicBezTo>
                  <a:cubicBezTo>
                    <a:pt x="4497" y="22485"/>
                    <a:pt x="4198" y="17988"/>
                    <a:pt x="3898" y="13491"/>
                  </a:cubicBezTo>
                  <a:cubicBezTo>
                    <a:pt x="3538" y="8994"/>
                    <a:pt x="3238" y="4498"/>
                    <a:pt x="2879"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p:cNvSpPr/>
            <p:nvPr/>
          </p:nvSpPr>
          <p:spPr>
            <a:xfrm>
              <a:off x="3783528" y="3379766"/>
              <a:ext cx="659835" cy="2028856"/>
            </a:xfrm>
            <a:custGeom>
              <a:avLst/>
              <a:gdLst/>
              <a:ahLst/>
              <a:cxnLst/>
              <a:rect l="l" t="t" r="r" b="b"/>
              <a:pathLst>
                <a:path w="30819" h="63377" extrusionOk="0">
                  <a:moveTo>
                    <a:pt x="24643" y="1"/>
                  </a:moveTo>
                  <a:lnTo>
                    <a:pt x="1" y="22785"/>
                  </a:lnTo>
                  <a:cubicBezTo>
                    <a:pt x="900" y="33457"/>
                    <a:pt x="3478" y="58339"/>
                    <a:pt x="3478" y="58339"/>
                  </a:cubicBezTo>
                  <a:cubicBezTo>
                    <a:pt x="5012" y="62020"/>
                    <a:pt x="12107" y="63376"/>
                    <a:pt x="18374" y="63376"/>
                  </a:cubicBezTo>
                  <a:cubicBezTo>
                    <a:pt x="23131" y="63376"/>
                    <a:pt x="27411" y="62595"/>
                    <a:pt x="28420" y="61457"/>
                  </a:cubicBezTo>
                  <a:cubicBezTo>
                    <a:pt x="30818" y="58819"/>
                    <a:pt x="23743" y="52463"/>
                    <a:pt x="23743" y="52463"/>
                  </a:cubicBezTo>
                  <a:lnTo>
                    <a:pt x="24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p:cNvSpPr/>
            <p:nvPr/>
          </p:nvSpPr>
          <p:spPr>
            <a:xfrm>
              <a:off x="4199700" y="5217550"/>
              <a:ext cx="146925" cy="137925"/>
            </a:xfrm>
            <a:custGeom>
              <a:avLst/>
              <a:gdLst/>
              <a:ahLst/>
              <a:cxnLst/>
              <a:rect l="l" t="t" r="r" b="b"/>
              <a:pathLst>
                <a:path w="5877" h="5517" extrusionOk="0">
                  <a:moveTo>
                    <a:pt x="1" y="0"/>
                  </a:moveTo>
                  <a:cubicBezTo>
                    <a:pt x="241" y="120"/>
                    <a:pt x="420" y="180"/>
                    <a:pt x="600" y="360"/>
                  </a:cubicBezTo>
                  <a:cubicBezTo>
                    <a:pt x="960" y="540"/>
                    <a:pt x="1440" y="840"/>
                    <a:pt x="1859" y="1200"/>
                  </a:cubicBezTo>
                  <a:cubicBezTo>
                    <a:pt x="2759" y="1859"/>
                    <a:pt x="3478" y="2519"/>
                    <a:pt x="3478" y="2519"/>
                  </a:cubicBezTo>
                  <a:lnTo>
                    <a:pt x="3658" y="2579"/>
                  </a:lnTo>
                  <a:lnTo>
                    <a:pt x="4018" y="2818"/>
                  </a:lnTo>
                  <a:lnTo>
                    <a:pt x="4557" y="3178"/>
                  </a:lnTo>
                  <a:cubicBezTo>
                    <a:pt x="4737" y="3358"/>
                    <a:pt x="4917" y="3478"/>
                    <a:pt x="5097" y="3658"/>
                  </a:cubicBezTo>
                  <a:cubicBezTo>
                    <a:pt x="5157" y="3718"/>
                    <a:pt x="5217" y="3838"/>
                    <a:pt x="5337" y="3958"/>
                  </a:cubicBezTo>
                  <a:cubicBezTo>
                    <a:pt x="5397" y="4018"/>
                    <a:pt x="5457" y="4137"/>
                    <a:pt x="5517" y="4257"/>
                  </a:cubicBezTo>
                  <a:cubicBezTo>
                    <a:pt x="5517" y="4377"/>
                    <a:pt x="5577" y="4497"/>
                    <a:pt x="5637" y="4557"/>
                  </a:cubicBezTo>
                  <a:cubicBezTo>
                    <a:pt x="5637" y="4677"/>
                    <a:pt x="5637" y="4797"/>
                    <a:pt x="5637" y="4857"/>
                  </a:cubicBezTo>
                  <a:cubicBezTo>
                    <a:pt x="5637" y="5037"/>
                    <a:pt x="5637" y="5217"/>
                    <a:pt x="5577" y="5337"/>
                  </a:cubicBezTo>
                  <a:cubicBezTo>
                    <a:pt x="5577" y="5397"/>
                    <a:pt x="5517" y="5457"/>
                    <a:pt x="5517" y="5516"/>
                  </a:cubicBezTo>
                  <a:lnTo>
                    <a:pt x="5517" y="5516"/>
                  </a:lnTo>
                  <a:cubicBezTo>
                    <a:pt x="5517" y="5516"/>
                    <a:pt x="5517" y="5456"/>
                    <a:pt x="5577" y="5397"/>
                  </a:cubicBezTo>
                  <a:cubicBezTo>
                    <a:pt x="5697" y="5217"/>
                    <a:pt x="5757" y="5037"/>
                    <a:pt x="5817" y="4917"/>
                  </a:cubicBezTo>
                  <a:cubicBezTo>
                    <a:pt x="5817" y="4797"/>
                    <a:pt x="5877" y="4677"/>
                    <a:pt x="5877" y="4557"/>
                  </a:cubicBezTo>
                  <a:cubicBezTo>
                    <a:pt x="5877" y="4437"/>
                    <a:pt x="5877" y="4257"/>
                    <a:pt x="5877" y="4137"/>
                  </a:cubicBezTo>
                  <a:cubicBezTo>
                    <a:pt x="5877" y="4018"/>
                    <a:pt x="5877" y="3838"/>
                    <a:pt x="5817" y="3718"/>
                  </a:cubicBezTo>
                  <a:cubicBezTo>
                    <a:pt x="5817" y="3538"/>
                    <a:pt x="5757" y="3418"/>
                    <a:pt x="5697" y="3298"/>
                  </a:cubicBezTo>
                  <a:cubicBezTo>
                    <a:pt x="5577" y="2998"/>
                    <a:pt x="5457" y="2699"/>
                    <a:pt x="5277" y="2459"/>
                  </a:cubicBezTo>
                  <a:cubicBezTo>
                    <a:pt x="5157" y="2219"/>
                    <a:pt x="4977" y="2039"/>
                    <a:pt x="4797" y="1859"/>
                  </a:cubicBezTo>
                  <a:lnTo>
                    <a:pt x="4438" y="1499"/>
                  </a:lnTo>
                  <a:lnTo>
                    <a:pt x="4258" y="1319"/>
                  </a:lnTo>
                  <a:lnTo>
                    <a:pt x="4138" y="1260"/>
                  </a:lnTo>
                  <a:cubicBezTo>
                    <a:pt x="3958" y="1140"/>
                    <a:pt x="3778" y="1080"/>
                    <a:pt x="3658" y="1020"/>
                  </a:cubicBezTo>
                  <a:cubicBezTo>
                    <a:pt x="3178" y="780"/>
                    <a:pt x="2639" y="600"/>
                    <a:pt x="2159" y="480"/>
                  </a:cubicBezTo>
                  <a:cubicBezTo>
                    <a:pt x="1620" y="360"/>
                    <a:pt x="1020" y="240"/>
                    <a:pt x="660" y="180"/>
                  </a:cubicBezTo>
                  <a:cubicBezTo>
                    <a:pt x="242" y="121"/>
                    <a:pt x="3" y="1"/>
                    <a:pt x="1"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a:off x="4051325" y="5250900"/>
              <a:ext cx="136425" cy="118075"/>
            </a:xfrm>
            <a:custGeom>
              <a:avLst/>
              <a:gdLst/>
              <a:ahLst/>
              <a:cxnLst/>
              <a:rect l="l" t="t" r="r" b="b"/>
              <a:pathLst>
                <a:path w="5457" h="4723" extrusionOk="0">
                  <a:moveTo>
                    <a:pt x="1327" y="0"/>
                  </a:moveTo>
                  <a:cubicBezTo>
                    <a:pt x="1079" y="0"/>
                    <a:pt x="839" y="15"/>
                    <a:pt x="600" y="45"/>
                  </a:cubicBezTo>
                  <a:cubicBezTo>
                    <a:pt x="240" y="45"/>
                    <a:pt x="0" y="105"/>
                    <a:pt x="0" y="105"/>
                  </a:cubicBezTo>
                  <a:lnTo>
                    <a:pt x="180" y="105"/>
                  </a:lnTo>
                  <a:cubicBezTo>
                    <a:pt x="360" y="105"/>
                    <a:pt x="480" y="165"/>
                    <a:pt x="660" y="225"/>
                  </a:cubicBezTo>
                  <a:cubicBezTo>
                    <a:pt x="839" y="225"/>
                    <a:pt x="1019" y="345"/>
                    <a:pt x="1199" y="405"/>
                  </a:cubicBezTo>
                  <a:cubicBezTo>
                    <a:pt x="1439" y="525"/>
                    <a:pt x="1619" y="645"/>
                    <a:pt x="1859" y="825"/>
                  </a:cubicBezTo>
                  <a:cubicBezTo>
                    <a:pt x="2158" y="1065"/>
                    <a:pt x="2518" y="1305"/>
                    <a:pt x="2818" y="1604"/>
                  </a:cubicBezTo>
                  <a:lnTo>
                    <a:pt x="3238" y="1964"/>
                  </a:lnTo>
                  <a:lnTo>
                    <a:pt x="3717" y="2324"/>
                  </a:lnTo>
                  <a:cubicBezTo>
                    <a:pt x="3837" y="2444"/>
                    <a:pt x="4017" y="2504"/>
                    <a:pt x="4137" y="2684"/>
                  </a:cubicBezTo>
                  <a:cubicBezTo>
                    <a:pt x="4317" y="2803"/>
                    <a:pt x="4497" y="2983"/>
                    <a:pt x="4617" y="3163"/>
                  </a:cubicBezTo>
                  <a:cubicBezTo>
                    <a:pt x="4737" y="3223"/>
                    <a:pt x="4797" y="3283"/>
                    <a:pt x="4857" y="3403"/>
                  </a:cubicBezTo>
                  <a:cubicBezTo>
                    <a:pt x="4916" y="3463"/>
                    <a:pt x="4976" y="3583"/>
                    <a:pt x="5036" y="3703"/>
                  </a:cubicBezTo>
                  <a:cubicBezTo>
                    <a:pt x="5096" y="3763"/>
                    <a:pt x="5156" y="3883"/>
                    <a:pt x="5216" y="4003"/>
                  </a:cubicBezTo>
                  <a:cubicBezTo>
                    <a:pt x="5276" y="4063"/>
                    <a:pt x="5276" y="4182"/>
                    <a:pt x="5276" y="4242"/>
                  </a:cubicBezTo>
                  <a:cubicBezTo>
                    <a:pt x="5336" y="4422"/>
                    <a:pt x="5336" y="4542"/>
                    <a:pt x="5336" y="4722"/>
                  </a:cubicBezTo>
                  <a:cubicBezTo>
                    <a:pt x="5396" y="4542"/>
                    <a:pt x="5396" y="4422"/>
                    <a:pt x="5456" y="4242"/>
                  </a:cubicBezTo>
                  <a:lnTo>
                    <a:pt x="5456" y="3943"/>
                  </a:lnTo>
                  <a:lnTo>
                    <a:pt x="5456" y="3583"/>
                  </a:lnTo>
                  <a:cubicBezTo>
                    <a:pt x="5396" y="3283"/>
                    <a:pt x="5396" y="3043"/>
                    <a:pt x="5276" y="2744"/>
                  </a:cubicBezTo>
                  <a:cubicBezTo>
                    <a:pt x="5216" y="2504"/>
                    <a:pt x="5096" y="2264"/>
                    <a:pt x="4976" y="2024"/>
                  </a:cubicBezTo>
                  <a:cubicBezTo>
                    <a:pt x="4857" y="1784"/>
                    <a:pt x="4737" y="1604"/>
                    <a:pt x="4557" y="1424"/>
                  </a:cubicBezTo>
                  <a:cubicBezTo>
                    <a:pt x="4437" y="1245"/>
                    <a:pt x="4257" y="1065"/>
                    <a:pt x="4137" y="885"/>
                  </a:cubicBezTo>
                  <a:cubicBezTo>
                    <a:pt x="4137" y="885"/>
                    <a:pt x="3897" y="705"/>
                    <a:pt x="3537" y="525"/>
                  </a:cubicBezTo>
                  <a:cubicBezTo>
                    <a:pt x="3058" y="285"/>
                    <a:pt x="2578" y="165"/>
                    <a:pt x="2099" y="45"/>
                  </a:cubicBezTo>
                  <a:cubicBezTo>
                    <a:pt x="1829" y="15"/>
                    <a:pt x="1574" y="0"/>
                    <a:pt x="132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a:off x="3765025" y="4820325"/>
              <a:ext cx="700025" cy="571025"/>
            </a:xfrm>
            <a:custGeom>
              <a:avLst/>
              <a:gdLst/>
              <a:ahLst/>
              <a:cxnLst/>
              <a:rect l="l" t="t" r="r" b="b"/>
              <a:pathLst>
                <a:path w="28001" h="22841" extrusionOk="0">
                  <a:moveTo>
                    <a:pt x="0" y="1"/>
                  </a:moveTo>
                  <a:cubicBezTo>
                    <a:pt x="900" y="9234"/>
                    <a:pt x="1799" y="17748"/>
                    <a:pt x="1799" y="17748"/>
                  </a:cubicBezTo>
                  <a:cubicBezTo>
                    <a:pt x="3336" y="21472"/>
                    <a:pt x="10481" y="22840"/>
                    <a:pt x="16775" y="22840"/>
                  </a:cubicBezTo>
                  <a:cubicBezTo>
                    <a:pt x="21527" y="22840"/>
                    <a:pt x="25795" y="22061"/>
                    <a:pt x="26801" y="20926"/>
                  </a:cubicBezTo>
                  <a:cubicBezTo>
                    <a:pt x="28000" y="19487"/>
                    <a:pt x="26621" y="17089"/>
                    <a:pt x="25062" y="15110"/>
                  </a:cubicBezTo>
                  <a:cubicBezTo>
                    <a:pt x="24583" y="15470"/>
                    <a:pt x="24283" y="16009"/>
                    <a:pt x="24163" y="16609"/>
                  </a:cubicBezTo>
                  <a:cubicBezTo>
                    <a:pt x="23955" y="18132"/>
                    <a:pt x="20871" y="18835"/>
                    <a:pt x="16940" y="18835"/>
                  </a:cubicBezTo>
                  <a:cubicBezTo>
                    <a:pt x="14060" y="18835"/>
                    <a:pt x="10726" y="18458"/>
                    <a:pt x="7735" y="17748"/>
                  </a:cubicBezTo>
                  <a:cubicBezTo>
                    <a:pt x="3897" y="16789"/>
                    <a:pt x="1439" y="7915"/>
                    <a:pt x="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3724550" y="3805550"/>
              <a:ext cx="742000" cy="1603125"/>
            </a:xfrm>
            <a:custGeom>
              <a:avLst/>
              <a:gdLst/>
              <a:ahLst/>
              <a:cxnLst/>
              <a:rect l="l" t="t" r="r" b="b"/>
              <a:pathLst>
                <a:path w="29680" h="64125" extrusionOk="0">
                  <a:moveTo>
                    <a:pt x="24583" y="1"/>
                  </a:moveTo>
                  <a:cubicBezTo>
                    <a:pt x="24343" y="4378"/>
                    <a:pt x="24223" y="8815"/>
                    <a:pt x="23983" y="13191"/>
                  </a:cubicBezTo>
                  <a:cubicBezTo>
                    <a:pt x="23803" y="17568"/>
                    <a:pt x="23683" y="21945"/>
                    <a:pt x="23563" y="26322"/>
                  </a:cubicBezTo>
                  <a:cubicBezTo>
                    <a:pt x="23444" y="30699"/>
                    <a:pt x="23324" y="35076"/>
                    <a:pt x="23204" y="39453"/>
                  </a:cubicBezTo>
                  <a:lnTo>
                    <a:pt x="22964" y="52583"/>
                  </a:lnTo>
                  <a:lnTo>
                    <a:pt x="22964" y="52883"/>
                  </a:lnTo>
                  <a:lnTo>
                    <a:pt x="23204" y="53123"/>
                  </a:lnTo>
                  <a:cubicBezTo>
                    <a:pt x="24283" y="54142"/>
                    <a:pt x="25362" y="55281"/>
                    <a:pt x="26262" y="56480"/>
                  </a:cubicBezTo>
                  <a:cubicBezTo>
                    <a:pt x="26741" y="57080"/>
                    <a:pt x="27161" y="57680"/>
                    <a:pt x="27521" y="58339"/>
                  </a:cubicBezTo>
                  <a:cubicBezTo>
                    <a:pt x="27820" y="58939"/>
                    <a:pt x="28060" y="59538"/>
                    <a:pt x="28060" y="60258"/>
                  </a:cubicBezTo>
                  <a:cubicBezTo>
                    <a:pt x="28120" y="60498"/>
                    <a:pt x="28060" y="60737"/>
                    <a:pt x="27880" y="60917"/>
                  </a:cubicBezTo>
                  <a:lnTo>
                    <a:pt x="27880" y="60977"/>
                  </a:lnTo>
                  <a:lnTo>
                    <a:pt x="27700" y="61157"/>
                  </a:lnTo>
                  <a:cubicBezTo>
                    <a:pt x="27521" y="61277"/>
                    <a:pt x="27521" y="61277"/>
                    <a:pt x="27341" y="61397"/>
                  </a:cubicBezTo>
                  <a:cubicBezTo>
                    <a:pt x="26681" y="61697"/>
                    <a:pt x="26022" y="61877"/>
                    <a:pt x="25302" y="62056"/>
                  </a:cubicBezTo>
                  <a:cubicBezTo>
                    <a:pt x="23803" y="62356"/>
                    <a:pt x="22304" y="62596"/>
                    <a:pt x="20746" y="62656"/>
                  </a:cubicBezTo>
                  <a:cubicBezTo>
                    <a:pt x="19966" y="62686"/>
                    <a:pt x="19187" y="62701"/>
                    <a:pt x="18415" y="62701"/>
                  </a:cubicBezTo>
                  <a:cubicBezTo>
                    <a:pt x="17643" y="62701"/>
                    <a:pt x="16878" y="62686"/>
                    <a:pt x="16129" y="62656"/>
                  </a:cubicBezTo>
                  <a:cubicBezTo>
                    <a:pt x="14570" y="62596"/>
                    <a:pt x="13011" y="62416"/>
                    <a:pt x="11512" y="62116"/>
                  </a:cubicBezTo>
                  <a:cubicBezTo>
                    <a:pt x="10013" y="61877"/>
                    <a:pt x="8574" y="61457"/>
                    <a:pt x="7195" y="60857"/>
                  </a:cubicBezTo>
                  <a:cubicBezTo>
                    <a:pt x="6476" y="60558"/>
                    <a:pt x="5876" y="60138"/>
                    <a:pt x="5337" y="59718"/>
                  </a:cubicBezTo>
                  <a:cubicBezTo>
                    <a:pt x="4797" y="59298"/>
                    <a:pt x="4377" y="58699"/>
                    <a:pt x="4078" y="58099"/>
                  </a:cubicBezTo>
                  <a:lnTo>
                    <a:pt x="4078" y="58279"/>
                  </a:lnTo>
                  <a:lnTo>
                    <a:pt x="2099" y="40532"/>
                  </a:lnTo>
                  <a:cubicBezTo>
                    <a:pt x="1799" y="37594"/>
                    <a:pt x="1439" y="34656"/>
                    <a:pt x="1080" y="31718"/>
                  </a:cubicBezTo>
                  <a:cubicBezTo>
                    <a:pt x="720" y="28720"/>
                    <a:pt x="360" y="25782"/>
                    <a:pt x="0" y="22845"/>
                  </a:cubicBezTo>
                  <a:lnTo>
                    <a:pt x="0" y="22845"/>
                  </a:lnTo>
                  <a:cubicBezTo>
                    <a:pt x="180" y="25782"/>
                    <a:pt x="360" y="28780"/>
                    <a:pt x="600" y="31718"/>
                  </a:cubicBezTo>
                  <a:cubicBezTo>
                    <a:pt x="840" y="34716"/>
                    <a:pt x="1080" y="37654"/>
                    <a:pt x="1320" y="40652"/>
                  </a:cubicBezTo>
                  <a:lnTo>
                    <a:pt x="2818" y="58399"/>
                  </a:lnTo>
                  <a:lnTo>
                    <a:pt x="2818" y="58519"/>
                  </a:lnTo>
                  <a:lnTo>
                    <a:pt x="2818" y="58579"/>
                  </a:lnTo>
                  <a:cubicBezTo>
                    <a:pt x="3178" y="59418"/>
                    <a:pt x="3718" y="60138"/>
                    <a:pt x="4437" y="60677"/>
                  </a:cubicBezTo>
                  <a:cubicBezTo>
                    <a:pt x="5097" y="61217"/>
                    <a:pt x="5816" y="61697"/>
                    <a:pt x="6596" y="62056"/>
                  </a:cubicBezTo>
                  <a:cubicBezTo>
                    <a:pt x="8095" y="62716"/>
                    <a:pt x="9654" y="63196"/>
                    <a:pt x="11272" y="63495"/>
                  </a:cubicBezTo>
                  <a:cubicBezTo>
                    <a:pt x="12891" y="63735"/>
                    <a:pt x="14450" y="63975"/>
                    <a:pt x="16069" y="64035"/>
                  </a:cubicBezTo>
                  <a:cubicBezTo>
                    <a:pt x="16878" y="64095"/>
                    <a:pt x="17673" y="64125"/>
                    <a:pt x="18467" y="64125"/>
                  </a:cubicBezTo>
                  <a:cubicBezTo>
                    <a:pt x="19262" y="64125"/>
                    <a:pt x="20056" y="64095"/>
                    <a:pt x="20865" y="64035"/>
                  </a:cubicBezTo>
                  <a:cubicBezTo>
                    <a:pt x="22484" y="63975"/>
                    <a:pt x="24103" y="63795"/>
                    <a:pt x="25662" y="63435"/>
                  </a:cubicBezTo>
                  <a:cubicBezTo>
                    <a:pt x="26501" y="63316"/>
                    <a:pt x="27281" y="63016"/>
                    <a:pt x="28060" y="62656"/>
                  </a:cubicBezTo>
                  <a:cubicBezTo>
                    <a:pt x="28300" y="62536"/>
                    <a:pt x="28540" y="62416"/>
                    <a:pt x="28720" y="62236"/>
                  </a:cubicBezTo>
                  <a:lnTo>
                    <a:pt x="28960" y="62056"/>
                  </a:lnTo>
                  <a:lnTo>
                    <a:pt x="29020" y="61996"/>
                  </a:lnTo>
                  <a:lnTo>
                    <a:pt x="29020" y="61937"/>
                  </a:lnTo>
                  <a:lnTo>
                    <a:pt x="29079" y="61877"/>
                  </a:lnTo>
                  <a:lnTo>
                    <a:pt x="29199" y="61697"/>
                  </a:lnTo>
                  <a:cubicBezTo>
                    <a:pt x="29499" y="61217"/>
                    <a:pt x="29679" y="60677"/>
                    <a:pt x="29619" y="60138"/>
                  </a:cubicBezTo>
                  <a:cubicBezTo>
                    <a:pt x="29559" y="59238"/>
                    <a:pt x="29319" y="58339"/>
                    <a:pt x="28840" y="57560"/>
                  </a:cubicBezTo>
                  <a:cubicBezTo>
                    <a:pt x="28420" y="56840"/>
                    <a:pt x="28000" y="56181"/>
                    <a:pt x="27461" y="55521"/>
                  </a:cubicBezTo>
                  <a:cubicBezTo>
                    <a:pt x="26981" y="54862"/>
                    <a:pt x="26441" y="54262"/>
                    <a:pt x="25902" y="53662"/>
                  </a:cubicBezTo>
                  <a:cubicBezTo>
                    <a:pt x="25435" y="53144"/>
                    <a:pt x="24924" y="52671"/>
                    <a:pt x="24407" y="52204"/>
                  </a:cubicBezTo>
                  <a:lnTo>
                    <a:pt x="24407" y="52204"/>
                  </a:lnTo>
                  <a:lnTo>
                    <a:pt x="24583" y="39393"/>
                  </a:lnTo>
                  <a:cubicBezTo>
                    <a:pt x="24643" y="35016"/>
                    <a:pt x="24643" y="30639"/>
                    <a:pt x="24643" y="26262"/>
                  </a:cubicBezTo>
                  <a:cubicBezTo>
                    <a:pt x="24643" y="21885"/>
                    <a:pt x="24703" y="17508"/>
                    <a:pt x="24643" y="13131"/>
                  </a:cubicBezTo>
                  <a:cubicBezTo>
                    <a:pt x="24643" y="8755"/>
                    <a:pt x="24643" y="4378"/>
                    <a:pt x="2458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1982800" y="238550"/>
              <a:ext cx="2858475" cy="3939150"/>
            </a:xfrm>
            <a:custGeom>
              <a:avLst/>
              <a:gdLst/>
              <a:ahLst/>
              <a:cxnLst/>
              <a:rect l="l" t="t" r="r" b="b"/>
              <a:pathLst>
                <a:path w="114339" h="157566" extrusionOk="0">
                  <a:moveTo>
                    <a:pt x="93635" y="0"/>
                  </a:moveTo>
                  <a:cubicBezTo>
                    <a:pt x="85110" y="0"/>
                    <a:pt x="70270" y="36497"/>
                    <a:pt x="70270" y="36497"/>
                  </a:cubicBezTo>
                  <a:cubicBezTo>
                    <a:pt x="66501" y="34739"/>
                    <a:pt x="62492" y="34171"/>
                    <a:pt x="58883" y="34171"/>
                  </a:cubicBezTo>
                  <a:cubicBezTo>
                    <a:pt x="52274" y="34171"/>
                    <a:pt x="47007" y="36077"/>
                    <a:pt x="47007" y="36077"/>
                  </a:cubicBezTo>
                  <a:cubicBezTo>
                    <a:pt x="40944" y="24498"/>
                    <a:pt x="26572" y="3366"/>
                    <a:pt x="16855" y="3366"/>
                  </a:cubicBezTo>
                  <a:cubicBezTo>
                    <a:pt x="15905" y="3366"/>
                    <a:pt x="14999" y="3568"/>
                    <a:pt x="14151" y="4000"/>
                  </a:cubicBezTo>
                  <a:cubicBezTo>
                    <a:pt x="1" y="11255"/>
                    <a:pt x="21405" y="54604"/>
                    <a:pt x="20146" y="55563"/>
                  </a:cubicBezTo>
                  <a:cubicBezTo>
                    <a:pt x="14031" y="60120"/>
                    <a:pt x="7435" y="78946"/>
                    <a:pt x="6896" y="82544"/>
                  </a:cubicBezTo>
                  <a:cubicBezTo>
                    <a:pt x="6711" y="83919"/>
                    <a:pt x="7481" y="84326"/>
                    <a:pt x="8519" y="84326"/>
                  </a:cubicBezTo>
                  <a:cubicBezTo>
                    <a:pt x="9835" y="84326"/>
                    <a:pt x="11581" y="83671"/>
                    <a:pt x="12352" y="83503"/>
                  </a:cubicBezTo>
                  <a:lnTo>
                    <a:pt x="12352" y="83503"/>
                  </a:lnTo>
                  <a:cubicBezTo>
                    <a:pt x="7795" y="87400"/>
                    <a:pt x="6596" y="89499"/>
                    <a:pt x="10433" y="94775"/>
                  </a:cubicBezTo>
                  <a:cubicBezTo>
                    <a:pt x="16069" y="102390"/>
                    <a:pt x="25722" y="102869"/>
                    <a:pt x="25722" y="102869"/>
                  </a:cubicBezTo>
                  <a:cubicBezTo>
                    <a:pt x="25722" y="102869"/>
                    <a:pt x="19127" y="110004"/>
                    <a:pt x="20626" y="113602"/>
                  </a:cubicBezTo>
                  <a:cubicBezTo>
                    <a:pt x="21062" y="114591"/>
                    <a:pt x="21615" y="114947"/>
                    <a:pt x="22185" y="114947"/>
                  </a:cubicBezTo>
                  <a:cubicBezTo>
                    <a:pt x="23656" y="114947"/>
                    <a:pt x="25242" y="112583"/>
                    <a:pt x="25243" y="112582"/>
                  </a:cubicBezTo>
                  <a:lnTo>
                    <a:pt x="25243" y="112582"/>
                  </a:lnTo>
                  <a:cubicBezTo>
                    <a:pt x="25242" y="112583"/>
                    <a:pt x="23204" y="122715"/>
                    <a:pt x="25243" y="129370"/>
                  </a:cubicBezTo>
                  <a:cubicBezTo>
                    <a:pt x="26322" y="133208"/>
                    <a:pt x="29439" y="136146"/>
                    <a:pt x="33337" y="136985"/>
                  </a:cubicBezTo>
                  <a:cubicBezTo>
                    <a:pt x="39491" y="151195"/>
                    <a:pt x="47388" y="152937"/>
                    <a:pt x="50891" y="152937"/>
                  </a:cubicBezTo>
                  <a:cubicBezTo>
                    <a:pt x="52029" y="152937"/>
                    <a:pt x="52703" y="152754"/>
                    <a:pt x="52703" y="152754"/>
                  </a:cubicBezTo>
                  <a:cubicBezTo>
                    <a:pt x="54033" y="156078"/>
                    <a:pt x="56230" y="157566"/>
                    <a:pt x="59047" y="157566"/>
                  </a:cubicBezTo>
                  <a:cubicBezTo>
                    <a:pt x="64867" y="157566"/>
                    <a:pt x="73333" y="151217"/>
                    <a:pt x="82261" y="141602"/>
                  </a:cubicBezTo>
                  <a:cubicBezTo>
                    <a:pt x="95511" y="127392"/>
                    <a:pt x="95032" y="120737"/>
                    <a:pt x="95032" y="120737"/>
                  </a:cubicBezTo>
                  <a:lnTo>
                    <a:pt x="95032" y="120737"/>
                  </a:lnTo>
                  <a:cubicBezTo>
                    <a:pt x="95032" y="120737"/>
                    <a:pt x="96043" y="122313"/>
                    <a:pt x="98362" y="122313"/>
                  </a:cubicBezTo>
                  <a:cubicBezTo>
                    <a:pt x="98868" y="122313"/>
                    <a:pt x="99436" y="122238"/>
                    <a:pt x="100069" y="122056"/>
                  </a:cubicBezTo>
                  <a:cubicBezTo>
                    <a:pt x="103666" y="120976"/>
                    <a:pt x="100069" y="110064"/>
                    <a:pt x="100069" y="110064"/>
                  </a:cubicBezTo>
                  <a:lnTo>
                    <a:pt x="100069" y="110064"/>
                  </a:lnTo>
                  <a:cubicBezTo>
                    <a:pt x="100069" y="110064"/>
                    <a:pt x="101009" y="110137"/>
                    <a:pt x="102306" y="110137"/>
                  </a:cubicBezTo>
                  <a:cubicBezTo>
                    <a:pt x="104332" y="110137"/>
                    <a:pt x="107227" y="109959"/>
                    <a:pt x="108762" y="109045"/>
                  </a:cubicBezTo>
                  <a:cubicBezTo>
                    <a:pt x="111280" y="107486"/>
                    <a:pt x="100608" y="97293"/>
                    <a:pt x="100608" y="97293"/>
                  </a:cubicBezTo>
                  <a:lnTo>
                    <a:pt x="106184" y="92737"/>
                  </a:lnTo>
                  <a:cubicBezTo>
                    <a:pt x="114338" y="84043"/>
                    <a:pt x="107683" y="79966"/>
                    <a:pt x="107683" y="79966"/>
                  </a:cubicBezTo>
                  <a:cubicBezTo>
                    <a:pt x="107683" y="79966"/>
                    <a:pt x="111760" y="79486"/>
                    <a:pt x="112779" y="76428"/>
                  </a:cubicBezTo>
                  <a:cubicBezTo>
                    <a:pt x="113799" y="73370"/>
                    <a:pt x="101088" y="56043"/>
                    <a:pt x="101088" y="56043"/>
                  </a:cubicBezTo>
                  <a:cubicBezTo>
                    <a:pt x="103126" y="44891"/>
                    <a:pt x="106964" y="5439"/>
                    <a:pt x="94732" y="223"/>
                  </a:cubicBezTo>
                  <a:cubicBezTo>
                    <a:pt x="94380" y="72"/>
                    <a:pt x="94014" y="0"/>
                    <a:pt x="93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3059025" y="2296150"/>
              <a:ext cx="680550" cy="568950"/>
            </a:xfrm>
            <a:custGeom>
              <a:avLst/>
              <a:gdLst/>
              <a:ahLst/>
              <a:cxnLst/>
              <a:rect l="l" t="t" r="r" b="b"/>
              <a:pathLst>
                <a:path w="27222" h="22758" extrusionOk="0">
                  <a:moveTo>
                    <a:pt x="27221" y="0"/>
                  </a:moveTo>
                  <a:cubicBezTo>
                    <a:pt x="27221" y="0"/>
                    <a:pt x="23024" y="5816"/>
                    <a:pt x="22125" y="8394"/>
                  </a:cubicBezTo>
                  <a:cubicBezTo>
                    <a:pt x="21276" y="10772"/>
                    <a:pt x="18075" y="13096"/>
                    <a:pt x="14390" y="13096"/>
                  </a:cubicBezTo>
                  <a:cubicBezTo>
                    <a:pt x="14172" y="13096"/>
                    <a:pt x="13952" y="13087"/>
                    <a:pt x="13731" y="13071"/>
                  </a:cubicBezTo>
                  <a:cubicBezTo>
                    <a:pt x="11129" y="12915"/>
                    <a:pt x="7823" y="12056"/>
                    <a:pt x="5344" y="12056"/>
                  </a:cubicBezTo>
                  <a:cubicBezTo>
                    <a:pt x="3995" y="12056"/>
                    <a:pt x="2892" y="12310"/>
                    <a:pt x="2279" y="13071"/>
                  </a:cubicBezTo>
                  <a:cubicBezTo>
                    <a:pt x="2279" y="13071"/>
                    <a:pt x="1" y="21105"/>
                    <a:pt x="8395" y="22604"/>
                  </a:cubicBezTo>
                  <a:cubicBezTo>
                    <a:pt x="8973" y="22707"/>
                    <a:pt x="9556" y="22758"/>
                    <a:pt x="10141" y="22758"/>
                  </a:cubicBezTo>
                  <a:cubicBezTo>
                    <a:pt x="18046" y="22758"/>
                    <a:pt x="26272" y="13510"/>
                    <a:pt x="27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2828200" y="2266150"/>
              <a:ext cx="74975" cy="39000"/>
            </a:xfrm>
            <a:custGeom>
              <a:avLst/>
              <a:gdLst/>
              <a:ahLst/>
              <a:cxnLst/>
              <a:rect l="l" t="t" r="r" b="b"/>
              <a:pathLst>
                <a:path w="2999" h="1560" extrusionOk="0">
                  <a:moveTo>
                    <a:pt x="1319" y="1"/>
                  </a:moveTo>
                  <a:cubicBezTo>
                    <a:pt x="1199" y="1"/>
                    <a:pt x="1080" y="1"/>
                    <a:pt x="960" y="61"/>
                  </a:cubicBezTo>
                  <a:cubicBezTo>
                    <a:pt x="720" y="181"/>
                    <a:pt x="480" y="301"/>
                    <a:pt x="300" y="481"/>
                  </a:cubicBezTo>
                  <a:cubicBezTo>
                    <a:pt x="120" y="720"/>
                    <a:pt x="0" y="960"/>
                    <a:pt x="0" y="1200"/>
                  </a:cubicBezTo>
                  <a:cubicBezTo>
                    <a:pt x="0" y="1440"/>
                    <a:pt x="60" y="1560"/>
                    <a:pt x="180" y="1560"/>
                  </a:cubicBezTo>
                  <a:cubicBezTo>
                    <a:pt x="420" y="1500"/>
                    <a:pt x="660" y="1380"/>
                    <a:pt x="900" y="1320"/>
                  </a:cubicBezTo>
                  <a:lnTo>
                    <a:pt x="1259" y="1320"/>
                  </a:lnTo>
                  <a:cubicBezTo>
                    <a:pt x="1259" y="1380"/>
                    <a:pt x="1319" y="1380"/>
                    <a:pt x="1379" y="1380"/>
                  </a:cubicBezTo>
                  <a:lnTo>
                    <a:pt x="1499" y="1380"/>
                  </a:lnTo>
                  <a:lnTo>
                    <a:pt x="1979" y="1320"/>
                  </a:lnTo>
                  <a:cubicBezTo>
                    <a:pt x="2099" y="1320"/>
                    <a:pt x="2238" y="1330"/>
                    <a:pt x="2369" y="1330"/>
                  </a:cubicBezTo>
                  <a:cubicBezTo>
                    <a:pt x="2566" y="1330"/>
                    <a:pt x="2746" y="1308"/>
                    <a:pt x="2818" y="1200"/>
                  </a:cubicBezTo>
                  <a:cubicBezTo>
                    <a:pt x="2998" y="1020"/>
                    <a:pt x="2698" y="660"/>
                    <a:pt x="2279" y="361"/>
                  </a:cubicBezTo>
                  <a:cubicBezTo>
                    <a:pt x="2099" y="241"/>
                    <a:pt x="1859" y="121"/>
                    <a:pt x="1679" y="61"/>
                  </a:cubicBezTo>
                  <a:lnTo>
                    <a:pt x="1319" y="1"/>
                  </a:ln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2859675" y="2233175"/>
              <a:ext cx="957825" cy="404750"/>
            </a:xfrm>
            <a:custGeom>
              <a:avLst/>
              <a:gdLst/>
              <a:ahLst/>
              <a:cxnLst/>
              <a:rect l="l" t="t" r="r" b="b"/>
              <a:pathLst>
                <a:path w="38313" h="16190" extrusionOk="0">
                  <a:moveTo>
                    <a:pt x="36754" y="1"/>
                  </a:moveTo>
                  <a:cubicBezTo>
                    <a:pt x="36034" y="61"/>
                    <a:pt x="35735" y="600"/>
                    <a:pt x="35855" y="780"/>
                  </a:cubicBezTo>
                  <a:cubicBezTo>
                    <a:pt x="35915" y="960"/>
                    <a:pt x="36394" y="900"/>
                    <a:pt x="36634" y="1080"/>
                  </a:cubicBezTo>
                  <a:cubicBezTo>
                    <a:pt x="36694" y="1080"/>
                    <a:pt x="36754" y="1200"/>
                    <a:pt x="36814" y="1260"/>
                  </a:cubicBezTo>
                  <a:cubicBezTo>
                    <a:pt x="36694" y="1320"/>
                    <a:pt x="36514" y="1440"/>
                    <a:pt x="36394" y="1500"/>
                  </a:cubicBezTo>
                  <a:cubicBezTo>
                    <a:pt x="35495" y="2039"/>
                    <a:pt x="34715" y="2759"/>
                    <a:pt x="34116" y="3538"/>
                  </a:cubicBezTo>
                  <a:cubicBezTo>
                    <a:pt x="33276" y="4678"/>
                    <a:pt x="32497" y="5877"/>
                    <a:pt x="31837" y="7136"/>
                  </a:cubicBezTo>
                  <a:cubicBezTo>
                    <a:pt x="31178" y="8575"/>
                    <a:pt x="30398" y="9894"/>
                    <a:pt x="29439" y="11153"/>
                  </a:cubicBezTo>
                  <a:cubicBezTo>
                    <a:pt x="28480" y="12352"/>
                    <a:pt x="27281" y="13311"/>
                    <a:pt x="25962" y="14031"/>
                  </a:cubicBezTo>
                  <a:cubicBezTo>
                    <a:pt x="24823" y="14630"/>
                    <a:pt x="23503" y="14930"/>
                    <a:pt x="22184" y="14930"/>
                  </a:cubicBezTo>
                  <a:cubicBezTo>
                    <a:pt x="21285" y="14930"/>
                    <a:pt x="20386" y="14750"/>
                    <a:pt x="19486" y="14451"/>
                  </a:cubicBezTo>
                  <a:lnTo>
                    <a:pt x="18347" y="14211"/>
                  </a:lnTo>
                  <a:cubicBezTo>
                    <a:pt x="18347" y="14211"/>
                    <a:pt x="17987" y="14151"/>
                    <a:pt x="17268" y="14031"/>
                  </a:cubicBezTo>
                  <a:cubicBezTo>
                    <a:pt x="16429" y="13851"/>
                    <a:pt x="15649" y="13791"/>
                    <a:pt x="14810" y="13791"/>
                  </a:cubicBezTo>
                  <a:cubicBezTo>
                    <a:pt x="14870" y="13611"/>
                    <a:pt x="14930" y="13371"/>
                    <a:pt x="14930" y="13191"/>
                  </a:cubicBezTo>
                  <a:cubicBezTo>
                    <a:pt x="15050" y="12652"/>
                    <a:pt x="15050" y="12052"/>
                    <a:pt x="15050" y="12052"/>
                  </a:cubicBezTo>
                  <a:cubicBezTo>
                    <a:pt x="15050" y="12052"/>
                    <a:pt x="14930" y="11573"/>
                    <a:pt x="14750" y="11033"/>
                  </a:cubicBezTo>
                  <a:cubicBezTo>
                    <a:pt x="14570" y="10493"/>
                    <a:pt x="14450" y="9954"/>
                    <a:pt x="14270" y="9894"/>
                  </a:cubicBezTo>
                  <a:cubicBezTo>
                    <a:pt x="14030" y="9894"/>
                    <a:pt x="13850" y="10433"/>
                    <a:pt x="13731" y="11033"/>
                  </a:cubicBezTo>
                  <a:cubicBezTo>
                    <a:pt x="13611" y="11633"/>
                    <a:pt x="13611" y="12232"/>
                    <a:pt x="13611" y="12232"/>
                  </a:cubicBezTo>
                  <a:cubicBezTo>
                    <a:pt x="13611" y="12232"/>
                    <a:pt x="13731" y="12772"/>
                    <a:pt x="13970" y="13311"/>
                  </a:cubicBezTo>
                  <a:cubicBezTo>
                    <a:pt x="13970" y="13491"/>
                    <a:pt x="14030" y="13611"/>
                    <a:pt x="14090" y="13791"/>
                  </a:cubicBezTo>
                  <a:cubicBezTo>
                    <a:pt x="13790" y="13791"/>
                    <a:pt x="13491" y="13791"/>
                    <a:pt x="13191" y="13851"/>
                  </a:cubicBezTo>
                  <a:cubicBezTo>
                    <a:pt x="12831" y="13911"/>
                    <a:pt x="12471" y="13971"/>
                    <a:pt x="12112" y="14031"/>
                  </a:cubicBezTo>
                  <a:cubicBezTo>
                    <a:pt x="11392" y="14211"/>
                    <a:pt x="10733" y="14391"/>
                    <a:pt x="10013" y="14451"/>
                  </a:cubicBezTo>
                  <a:cubicBezTo>
                    <a:pt x="9593" y="14518"/>
                    <a:pt x="9173" y="14552"/>
                    <a:pt x="8758" y="14552"/>
                  </a:cubicBezTo>
                  <a:cubicBezTo>
                    <a:pt x="7689" y="14552"/>
                    <a:pt x="6646" y="14326"/>
                    <a:pt x="5696" y="13851"/>
                  </a:cubicBezTo>
                  <a:cubicBezTo>
                    <a:pt x="4377" y="13131"/>
                    <a:pt x="3358" y="11992"/>
                    <a:pt x="2758" y="10613"/>
                  </a:cubicBezTo>
                  <a:cubicBezTo>
                    <a:pt x="2159" y="9354"/>
                    <a:pt x="1679" y="8095"/>
                    <a:pt x="1319" y="6776"/>
                  </a:cubicBezTo>
                  <a:cubicBezTo>
                    <a:pt x="960" y="5637"/>
                    <a:pt x="660" y="4618"/>
                    <a:pt x="420" y="3958"/>
                  </a:cubicBezTo>
                  <a:cubicBezTo>
                    <a:pt x="360" y="3598"/>
                    <a:pt x="180" y="3239"/>
                    <a:pt x="0" y="2939"/>
                  </a:cubicBezTo>
                  <a:lnTo>
                    <a:pt x="0" y="2939"/>
                  </a:lnTo>
                  <a:cubicBezTo>
                    <a:pt x="0" y="3299"/>
                    <a:pt x="60" y="3658"/>
                    <a:pt x="180" y="4018"/>
                  </a:cubicBezTo>
                  <a:cubicBezTo>
                    <a:pt x="300" y="4737"/>
                    <a:pt x="480" y="5697"/>
                    <a:pt x="780" y="6896"/>
                  </a:cubicBezTo>
                  <a:cubicBezTo>
                    <a:pt x="1080" y="8275"/>
                    <a:pt x="1499" y="9594"/>
                    <a:pt x="2099" y="10913"/>
                  </a:cubicBezTo>
                  <a:cubicBezTo>
                    <a:pt x="2698" y="12472"/>
                    <a:pt x="3838" y="13791"/>
                    <a:pt x="5277" y="14690"/>
                  </a:cubicBezTo>
                  <a:cubicBezTo>
                    <a:pt x="6494" y="15324"/>
                    <a:pt x="7871" y="15640"/>
                    <a:pt x="9277" y="15640"/>
                  </a:cubicBezTo>
                  <a:cubicBezTo>
                    <a:pt x="9601" y="15640"/>
                    <a:pt x="9927" y="15623"/>
                    <a:pt x="10253" y="15590"/>
                  </a:cubicBezTo>
                  <a:cubicBezTo>
                    <a:pt x="11032" y="15470"/>
                    <a:pt x="11812" y="15290"/>
                    <a:pt x="12411" y="15230"/>
                  </a:cubicBezTo>
                  <a:cubicBezTo>
                    <a:pt x="12771" y="15110"/>
                    <a:pt x="13071" y="15110"/>
                    <a:pt x="13371" y="15110"/>
                  </a:cubicBezTo>
                  <a:cubicBezTo>
                    <a:pt x="13671" y="15050"/>
                    <a:pt x="13970" y="15050"/>
                    <a:pt x="14270" y="15050"/>
                  </a:cubicBezTo>
                  <a:cubicBezTo>
                    <a:pt x="15229" y="15050"/>
                    <a:pt x="16129" y="15110"/>
                    <a:pt x="17088" y="15290"/>
                  </a:cubicBezTo>
                  <a:cubicBezTo>
                    <a:pt x="17748" y="15470"/>
                    <a:pt x="18167" y="15530"/>
                    <a:pt x="18167" y="15530"/>
                  </a:cubicBezTo>
                  <a:lnTo>
                    <a:pt x="19247" y="15770"/>
                  </a:lnTo>
                  <a:cubicBezTo>
                    <a:pt x="20206" y="16069"/>
                    <a:pt x="21285" y="16189"/>
                    <a:pt x="22304" y="16189"/>
                  </a:cubicBezTo>
                  <a:cubicBezTo>
                    <a:pt x="23803" y="16129"/>
                    <a:pt x="25242" y="15710"/>
                    <a:pt x="26561" y="14990"/>
                  </a:cubicBezTo>
                  <a:cubicBezTo>
                    <a:pt x="28060" y="14151"/>
                    <a:pt x="29319" y="13072"/>
                    <a:pt x="30339" y="11693"/>
                  </a:cubicBezTo>
                  <a:cubicBezTo>
                    <a:pt x="31238" y="10373"/>
                    <a:pt x="32017" y="8934"/>
                    <a:pt x="32617" y="7436"/>
                  </a:cubicBezTo>
                  <a:cubicBezTo>
                    <a:pt x="33216" y="6176"/>
                    <a:pt x="33816" y="4977"/>
                    <a:pt x="34595" y="3778"/>
                  </a:cubicBezTo>
                  <a:cubicBezTo>
                    <a:pt x="35195" y="2879"/>
                    <a:pt x="35974" y="2039"/>
                    <a:pt x="36934" y="1380"/>
                  </a:cubicBezTo>
                  <a:lnTo>
                    <a:pt x="36994" y="1440"/>
                  </a:lnTo>
                  <a:cubicBezTo>
                    <a:pt x="37114" y="1560"/>
                    <a:pt x="37234" y="1680"/>
                    <a:pt x="37294" y="1800"/>
                  </a:cubicBezTo>
                  <a:cubicBezTo>
                    <a:pt x="37533" y="2159"/>
                    <a:pt x="37653" y="2579"/>
                    <a:pt x="37833" y="2579"/>
                  </a:cubicBezTo>
                  <a:cubicBezTo>
                    <a:pt x="38073" y="2579"/>
                    <a:pt x="38313" y="2099"/>
                    <a:pt x="38313" y="1560"/>
                  </a:cubicBezTo>
                  <a:cubicBezTo>
                    <a:pt x="38313" y="1320"/>
                    <a:pt x="38253" y="1080"/>
                    <a:pt x="38193" y="840"/>
                  </a:cubicBezTo>
                  <a:cubicBezTo>
                    <a:pt x="38133" y="720"/>
                    <a:pt x="38073" y="660"/>
                    <a:pt x="38073" y="600"/>
                  </a:cubicBezTo>
                  <a:lnTo>
                    <a:pt x="38013" y="481"/>
                  </a:lnTo>
                  <a:cubicBezTo>
                    <a:pt x="37893" y="361"/>
                    <a:pt x="37773" y="301"/>
                    <a:pt x="37653" y="241"/>
                  </a:cubicBezTo>
                  <a:cubicBezTo>
                    <a:pt x="37353" y="61"/>
                    <a:pt x="37054" y="1"/>
                    <a:pt x="36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2916300" y="2227525"/>
              <a:ext cx="535600" cy="268000"/>
            </a:xfrm>
            <a:custGeom>
              <a:avLst/>
              <a:gdLst/>
              <a:ahLst/>
              <a:cxnLst/>
              <a:rect l="l" t="t" r="r" b="b"/>
              <a:pathLst>
                <a:path w="21424" h="10720" extrusionOk="0">
                  <a:moveTo>
                    <a:pt x="11491" y="0"/>
                  </a:moveTo>
                  <a:cubicBezTo>
                    <a:pt x="5778" y="0"/>
                    <a:pt x="0" y="2661"/>
                    <a:pt x="6369" y="7781"/>
                  </a:cubicBezTo>
                  <a:cubicBezTo>
                    <a:pt x="7928" y="8981"/>
                    <a:pt x="9727" y="9940"/>
                    <a:pt x="11645" y="10599"/>
                  </a:cubicBezTo>
                  <a:cubicBezTo>
                    <a:pt x="11885" y="10659"/>
                    <a:pt x="12185" y="10719"/>
                    <a:pt x="12485" y="10719"/>
                  </a:cubicBezTo>
                  <a:cubicBezTo>
                    <a:pt x="13684" y="10539"/>
                    <a:pt x="15123" y="9101"/>
                    <a:pt x="15962" y="8321"/>
                  </a:cubicBezTo>
                  <a:cubicBezTo>
                    <a:pt x="16802" y="7662"/>
                    <a:pt x="17521" y="6942"/>
                    <a:pt x="18181" y="6223"/>
                  </a:cubicBezTo>
                  <a:cubicBezTo>
                    <a:pt x="21423" y="2030"/>
                    <a:pt x="16482" y="0"/>
                    <a:pt x="11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3039550" y="2241500"/>
              <a:ext cx="326775" cy="110125"/>
            </a:xfrm>
            <a:custGeom>
              <a:avLst/>
              <a:gdLst/>
              <a:ahLst/>
              <a:cxnLst/>
              <a:rect l="l" t="t" r="r" b="b"/>
              <a:pathLst>
                <a:path w="13071" h="4405" extrusionOk="0">
                  <a:moveTo>
                    <a:pt x="6670" y="0"/>
                  </a:moveTo>
                  <a:cubicBezTo>
                    <a:pt x="3466" y="0"/>
                    <a:pt x="257" y="981"/>
                    <a:pt x="0" y="2906"/>
                  </a:cubicBezTo>
                  <a:cubicBezTo>
                    <a:pt x="1139" y="3805"/>
                    <a:pt x="3478" y="4404"/>
                    <a:pt x="6236" y="4404"/>
                  </a:cubicBezTo>
                  <a:cubicBezTo>
                    <a:pt x="9653" y="4404"/>
                    <a:pt x="12531" y="3505"/>
                    <a:pt x="13071" y="2246"/>
                  </a:cubicBezTo>
                  <a:cubicBezTo>
                    <a:pt x="12234" y="741"/>
                    <a:pt x="9454" y="0"/>
                    <a:pt x="6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3008075" y="2296150"/>
              <a:ext cx="394225" cy="199375"/>
            </a:xfrm>
            <a:custGeom>
              <a:avLst/>
              <a:gdLst/>
              <a:ahLst/>
              <a:cxnLst/>
              <a:rect l="l" t="t" r="r" b="b"/>
              <a:pathLst>
                <a:path w="15769" h="7975" extrusionOk="0">
                  <a:moveTo>
                    <a:pt x="15349" y="0"/>
                  </a:moveTo>
                  <a:lnTo>
                    <a:pt x="15349" y="0"/>
                  </a:lnTo>
                  <a:cubicBezTo>
                    <a:pt x="14570" y="1679"/>
                    <a:pt x="12771" y="4017"/>
                    <a:pt x="8334" y="4257"/>
                  </a:cubicBezTo>
                  <a:cubicBezTo>
                    <a:pt x="8016" y="4282"/>
                    <a:pt x="7698" y="4295"/>
                    <a:pt x="7380" y="4295"/>
                  </a:cubicBezTo>
                  <a:cubicBezTo>
                    <a:pt x="4707" y="4295"/>
                    <a:pt x="2090" y="3400"/>
                    <a:pt x="0" y="1739"/>
                  </a:cubicBezTo>
                  <a:lnTo>
                    <a:pt x="0" y="1739"/>
                  </a:lnTo>
                  <a:cubicBezTo>
                    <a:pt x="300" y="2698"/>
                    <a:pt x="1139" y="3777"/>
                    <a:pt x="2698" y="5036"/>
                  </a:cubicBezTo>
                  <a:cubicBezTo>
                    <a:pt x="4257" y="6236"/>
                    <a:pt x="6056" y="7195"/>
                    <a:pt x="7974" y="7854"/>
                  </a:cubicBezTo>
                  <a:cubicBezTo>
                    <a:pt x="8214" y="7914"/>
                    <a:pt x="8514" y="7974"/>
                    <a:pt x="8754" y="7974"/>
                  </a:cubicBezTo>
                  <a:cubicBezTo>
                    <a:pt x="10013" y="7794"/>
                    <a:pt x="11452" y="6356"/>
                    <a:pt x="12291" y="5576"/>
                  </a:cubicBezTo>
                  <a:cubicBezTo>
                    <a:pt x="13071" y="4917"/>
                    <a:pt x="13850" y="4197"/>
                    <a:pt x="14510" y="3478"/>
                  </a:cubicBezTo>
                  <a:cubicBezTo>
                    <a:pt x="15589" y="2039"/>
                    <a:pt x="15769" y="899"/>
                    <a:pt x="1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3180450" y="2269150"/>
              <a:ext cx="104950" cy="52500"/>
            </a:xfrm>
            <a:custGeom>
              <a:avLst/>
              <a:gdLst/>
              <a:ahLst/>
              <a:cxnLst/>
              <a:rect l="l" t="t" r="r" b="b"/>
              <a:pathLst>
                <a:path w="4198" h="2100" extrusionOk="0">
                  <a:moveTo>
                    <a:pt x="2099" y="1"/>
                  </a:moveTo>
                  <a:cubicBezTo>
                    <a:pt x="959" y="1"/>
                    <a:pt x="0" y="481"/>
                    <a:pt x="0" y="1080"/>
                  </a:cubicBezTo>
                  <a:cubicBezTo>
                    <a:pt x="0" y="1620"/>
                    <a:pt x="959" y="2099"/>
                    <a:pt x="2099" y="2099"/>
                  </a:cubicBezTo>
                  <a:cubicBezTo>
                    <a:pt x="3298" y="2099"/>
                    <a:pt x="4197" y="1620"/>
                    <a:pt x="4197" y="1080"/>
                  </a:cubicBezTo>
                  <a:cubicBezTo>
                    <a:pt x="4197" y="481"/>
                    <a:pt x="3298" y="1"/>
                    <a:pt x="2099"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a:off x="3110000" y="2637725"/>
              <a:ext cx="521650" cy="645325"/>
            </a:xfrm>
            <a:custGeom>
              <a:avLst/>
              <a:gdLst/>
              <a:ahLst/>
              <a:cxnLst/>
              <a:rect l="l" t="t" r="r" b="b"/>
              <a:pathLst>
                <a:path w="20866" h="25813" extrusionOk="0">
                  <a:moveTo>
                    <a:pt x="18940" y="0"/>
                  </a:moveTo>
                  <a:cubicBezTo>
                    <a:pt x="16495" y="0"/>
                    <a:pt x="12388" y="306"/>
                    <a:pt x="10673" y="2226"/>
                  </a:cubicBezTo>
                  <a:cubicBezTo>
                    <a:pt x="10673" y="2226"/>
                    <a:pt x="8523" y="1264"/>
                    <a:pt x="6593" y="1264"/>
                  </a:cubicBezTo>
                  <a:cubicBezTo>
                    <a:pt x="5714" y="1264"/>
                    <a:pt x="4880" y="1464"/>
                    <a:pt x="4317" y="2046"/>
                  </a:cubicBezTo>
                  <a:cubicBezTo>
                    <a:pt x="2518" y="3964"/>
                    <a:pt x="0" y="13138"/>
                    <a:pt x="360" y="19014"/>
                  </a:cubicBezTo>
                  <a:cubicBezTo>
                    <a:pt x="652" y="23739"/>
                    <a:pt x="2726" y="25813"/>
                    <a:pt x="6099" y="25813"/>
                  </a:cubicBezTo>
                  <a:cubicBezTo>
                    <a:pt x="6877" y="25813"/>
                    <a:pt x="7724" y="25703"/>
                    <a:pt x="8634" y="25489"/>
                  </a:cubicBezTo>
                  <a:cubicBezTo>
                    <a:pt x="13431" y="24350"/>
                    <a:pt x="14989" y="16316"/>
                    <a:pt x="16248" y="11639"/>
                  </a:cubicBezTo>
                  <a:cubicBezTo>
                    <a:pt x="17508" y="6902"/>
                    <a:pt x="20865" y="67"/>
                    <a:pt x="20865" y="67"/>
                  </a:cubicBezTo>
                  <a:cubicBezTo>
                    <a:pt x="20865" y="67"/>
                    <a:pt x="20085" y="0"/>
                    <a:pt x="189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3118975" y="2637725"/>
              <a:ext cx="511175" cy="645475"/>
            </a:xfrm>
            <a:custGeom>
              <a:avLst/>
              <a:gdLst/>
              <a:ahLst/>
              <a:cxnLst/>
              <a:rect l="l" t="t" r="r" b="b"/>
              <a:pathLst>
                <a:path w="20447" h="25819" extrusionOk="0">
                  <a:moveTo>
                    <a:pt x="18536" y="0"/>
                  </a:moveTo>
                  <a:cubicBezTo>
                    <a:pt x="16109" y="0"/>
                    <a:pt x="12029" y="306"/>
                    <a:pt x="10314" y="2226"/>
                  </a:cubicBezTo>
                  <a:cubicBezTo>
                    <a:pt x="10314" y="2226"/>
                    <a:pt x="8164" y="1264"/>
                    <a:pt x="6234" y="1264"/>
                  </a:cubicBezTo>
                  <a:cubicBezTo>
                    <a:pt x="5355" y="1264"/>
                    <a:pt x="4521" y="1464"/>
                    <a:pt x="3958" y="2046"/>
                  </a:cubicBezTo>
                  <a:cubicBezTo>
                    <a:pt x="3838" y="2226"/>
                    <a:pt x="3718" y="2406"/>
                    <a:pt x="3598" y="2525"/>
                  </a:cubicBezTo>
                  <a:cubicBezTo>
                    <a:pt x="3685" y="2535"/>
                    <a:pt x="3773" y="2539"/>
                    <a:pt x="3863" y="2539"/>
                  </a:cubicBezTo>
                  <a:cubicBezTo>
                    <a:pt x="4510" y="2539"/>
                    <a:pt x="5236" y="2321"/>
                    <a:pt x="5892" y="2321"/>
                  </a:cubicBezTo>
                  <a:cubicBezTo>
                    <a:pt x="6282" y="2321"/>
                    <a:pt x="6647" y="2398"/>
                    <a:pt x="6956" y="2645"/>
                  </a:cubicBezTo>
                  <a:cubicBezTo>
                    <a:pt x="8395" y="3845"/>
                    <a:pt x="7555" y="6423"/>
                    <a:pt x="7436" y="7922"/>
                  </a:cubicBezTo>
                  <a:cubicBezTo>
                    <a:pt x="7376" y="9361"/>
                    <a:pt x="7196" y="10800"/>
                    <a:pt x="6896" y="12179"/>
                  </a:cubicBezTo>
                  <a:cubicBezTo>
                    <a:pt x="6896" y="12179"/>
                    <a:pt x="7615" y="9421"/>
                    <a:pt x="8755" y="6123"/>
                  </a:cubicBezTo>
                  <a:cubicBezTo>
                    <a:pt x="9543" y="3954"/>
                    <a:pt x="12925" y="1889"/>
                    <a:pt x="14978" y="1889"/>
                  </a:cubicBezTo>
                  <a:cubicBezTo>
                    <a:pt x="16046" y="1889"/>
                    <a:pt x="16754" y="2449"/>
                    <a:pt x="16549" y="3845"/>
                  </a:cubicBezTo>
                  <a:cubicBezTo>
                    <a:pt x="15889" y="7922"/>
                    <a:pt x="14630" y="20213"/>
                    <a:pt x="7016" y="22311"/>
                  </a:cubicBezTo>
                  <a:cubicBezTo>
                    <a:pt x="6322" y="22511"/>
                    <a:pt x="5687" y="22602"/>
                    <a:pt x="5106" y="22602"/>
                  </a:cubicBezTo>
                  <a:cubicBezTo>
                    <a:pt x="2375" y="22602"/>
                    <a:pt x="841" y="20590"/>
                    <a:pt x="1" y="18414"/>
                  </a:cubicBezTo>
                  <a:lnTo>
                    <a:pt x="1" y="19014"/>
                  </a:lnTo>
                  <a:cubicBezTo>
                    <a:pt x="292" y="23773"/>
                    <a:pt x="2354" y="25818"/>
                    <a:pt x="5676" y="25818"/>
                  </a:cubicBezTo>
                  <a:cubicBezTo>
                    <a:pt x="6455" y="25818"/>
                    <a:pt x="7304" y="25706"/>
                    <a:pt x="8215" y="25489"/>
                  </a:cubicBezTo>
                  <a:cubicBezTo>
                    <a:pt x="13012" y="24350"/>
                    <a:pt x="14570" y="16376"/>
                    <a:pt x="15830" y="11639"/>
                  </a:cubicBezTo>
                  <a:cubicBezTo>
                    <a:pt x="17089" y="6962"/>
                    <a:pt x="20446" y="67"/>
                    <a:pt x="20446" y="67"/>
                  </a:cubicBezTo>
                  <a:cubicBezTo>
                    <a:pt x="20446" y="67"/>
                    <a:pt x="19672" y="0"/>
                    <a:pt x="18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a:off x="3286875" y="2627200"/>
              <a:ext cx="344775" cy="361500"/>
            </a:xfrm>
            <a:custGeom>
              <a:avLst/>
              <a:gdLst/>
              <a:ahLst/>
              <a:cxnLst/>
              <a:rect l="l" t="t" r="r" b="b"/>
              <a:pathLst>
                <a:path w="13791" h="14460" extrusionOk="0">
                  <a:moveTo>
                    <a:pt x="10248" y="0"/>
                  </a:moveTo>
                  <a:cubicBezTo>
                    <a:pt x="9525" y="0"/>
                    <a:pt x="8801" y="60"/>
                    <a:pt x="8094" y="188"/>
                  </a:cubicBezTo>
                  <a:cubicBezTo>
                    <a:pt x="7375" y="308"/>
                    <a:pt x="6655" y="548"/>
                    <a:pt x="5996" y="848"/>
                  </a:cubicBezTo>
                  <a:cubicBezTo>
                    <a:pt x="5696" y="968"/>
                    <a:pt x="5396" y="1148"/>
                    <a:pt x="5096" y="1328"/>
                  </a:cubicBezTo>
                  <a:cubicBezTo>
                    <a:pt x="4797" y="1508"/>
                    <a:pt x="4557" y="1747"/>
                    <a:pt x="4377" y="1927"/>
                  </a:cubicBezTo>
                  <a:cubicBezTo>
                    <a:pt x="4017" y="2227"/>
                    <a:pt x="3717" y="2527"/>
                    <a:pt x="3418" y="2887"/>
                  </a:cubicBezTo>
                  <a:lnTo>
                    <a:pt x="3058" y="3306"/>
                  </a:lnTo>
                  <a:cubicBezTo>
                    <a:pt x="3058" y="3306"/>
                    <a:pt x="2998" y="3426"/>
                    <a:pt x="2818" y="3726"/>
                  </a:cubicBezTo>
                  <a:lnTo>
                    <a:pt x="2518" y="4206"/>
                  </a:lnTo>
                  <a:cubicBezTo>
                    <a:pt x="2398" y="4385"/>
                    <a:pt x="2278" y="4625"/>
                    <a:pt x="2159" y="4865"/>
                  </a:cubicBezTo>
                  <a:cubicBezTo>
                    <a:pt x="1559" y="6124"/>
                    <a:pt x="1139" y="7383"/>
                    <a:pt x="839" y="8702"/>
                  </a:cubicBezTo>
                  <a:cubicBezTo>
                    <a:pt x="540" y="10021"/>
                    <a:pt x="300" y="11340"/>
                    <a:pt x="180" y="12660"/>
                  </a:cubicBezTo>
                  <a:cubicBezTo>
                    <a:pt x="60" y="13259"/>
                    <a:pt x="0" y="13859"/>
                    <a:pt x="60" y="14458"/>
                  </a:cubicBezTo>
                  <a:cubicBezTo>
                    <a:pt x="61" y="14459"/>
                    <a:pt x="63" y="14459"/>
                    <a:pt x="64" y="14459"/>
                  </a:cubicBezTo>
                  <a:cubicBezTo>
                    <a:pt x="187" y="14459"/>
                    <a:pt x="548" y="11611"/>
                    <a:pt x="1379" y="8822"/>
                  </a:cubicBezTo>
                  <a:cubicBezTo>
                    <a:pt x="1739" y="7563"/>
                    <a:pt x="2218" y="6364"/>
                    <a:pt x="2818" y="5165"/>
                  </a:cubicBezTo>
                  <a:lnTo>
                    <a:pt x="3118" y="4565"/>
                  </a:lnTo>
                  <a:lnTo>
                    <a:pt x="3478" y="4086"/>
                  </a:lnTo>
                  <a:cubicBezTo>
                    <a:pt x="3538" y="3966"/>
                    <a:pt x="3598" y="3846"/>
                    <a:pt x="3717" y="3726"/>
                  </a:cubicBezTo>
                  <a:lnTo>
                    <a:pt x="4017" y="3306"/>
                  </a:lnTo>
                  <a:cubicBezTo>
                    <a:pt x="4257" y="3006"/>
                    <a:pt x="4557" y="2647"/>
                    <a:pt x="4857" y="2407"/>
                  </a:cubicBezTo>
                  <a:cubicBezTo>
                    <a:pt x="5036" y="2227"/>
                    <a:pt x="5276" y="1987"/>
                    <a:pt x="5516" y="1867"/>
                  </a:cubicBezTo>
                  <a:cubicBezTo>
                    <a:pt x="5696" y="1687"/>
                    <a:pt x="5996" y="1508"/>
                    <a:pt x="6236" y="1328"/>
                  </a:cubicBezTo>
                  <a:cubicBezTo>
                    <a:pt x="6895" y="1088"/>
                    <a:pt x="7495" y="848"/>
                    <a:pt x="8214" y="728"/>
                  </a:cubicBezTo>
                  <a:cubicBezTo>
                    <a:pt x="9148" y="506"/>
                    <a:pt x="10115" y="382"/>
                    <a:pt x="11090" y="382"/>
                  </a:cubicBezTo>
                  <a:cubicBezTo>
                    <a:pt x="11430" y="382"/>
                    <a:pt x="11771" y="397"/>
                    <a:pt x="12111" y="428"/>
                  </a:cubicBezTo>
                  <a:cubicBezTo>
                    <a:pt x="12651" y="488"/>
                    <a:pt x="13251" y="668"/>
                    <a:pt x="13790" y="848"/>
                  </a:cubicBezTo>
                  <a:cubicBezTo>
                    <a:pt x="13670" y="728"/>
                    <a:pt x="13550" y="608"/>
                    <a:pt x="13370" y="548"/>
                  </a:cubicBezTo>
                  <a:cubicBezTo>
                    <a:pt x="13011" y="368"/>
                    <a:pt x="12591" y="248"/>
                    <a:pt x="12111" y="129"/>
                  </a:cubicBezTo>
                  <a:cubicBezTo>
                    <a:pt x="11499" y="45"/>
                    <a:pt x="10874" y="0"/>
                    <a:pt x="10248" y="0"/>
                  </a:cubicBezTo>
                  <a:close/>
                </a:path>
              </a:pathLst>
            </a:custGeom>
            <a:solidFill>
              <a:srgbClr val="7D0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a:off x="3114500" y="2660925"/>
              <a:ext cx="268325" cy="426675"/>
            </a:xfrm>
            <a:custGeom>
              <a:avLst/>
              <a:gdLst/>
              <a:ahLst/>
              <a:cxnLst/>
              <a:rect l="l" t="t" r="r" b="b"/>
              <a:pathLst>
                <a:path w="10733" h="17067" extrusionOk="0">
                  <a:moveTo>
                    <a:pt x="6361" y="0"/>
                  </a:moveTo>
                  <a:cubicBezTo>
                    <a:pt x="5871" y="0"/>
                    <a:pt x="5399" y="108"/>
                    <a:pt x="4976" y="338"/>
                  </a:cubicBezTo>
                  <a:cubicBezTo>
                    <a:pt x="4797" y="398"/>
                    <a:pt x="4617" y="518"/>
                    <a:pt x="4437" y="638"/>
                  </a:cubicBezTo>
                  <a:lnTo>
                    <a:pt x="4017" y="998"/>
                  </a:lnTo>
                  <a:cubicBezTo>
                    <a:pt x="3717" y="1298"/>
                    <a:pt x="3538" y="1597"/>
                    <a:pt x="3358" y="1897"/>
                  </a:cubicBezTo>
                  <a:cubicBezTo>
                    <a:pt x="2998" y="2437"/>
                    <a:pt x="2698" y="3036"/>
                    <a:pt x="2458" y="3636"/>
                  </a:cubicBezTo>
                  <a:cubicBezTo>
                    <a:pt x="2039" y="4655"/>
                    <a:pt x="1799" y="5375"/>
                    <a:pt x="1799" y="5375"/>
                  </a:cubicBezTo>
                  <a:cubicBezTo>
                    <a:pt x="1799" y="5375"/>
                    <a:pt x="1739" y="5555"/>
                    <a:pt x="1679" y="5854"/>
                  </a:cubicBezTo>
                  <a:cubicBezTo>
                    <a:pt x="1559" y="6214"/>
                    <a:pt x="1439" y="6634"/>
                    <a:pt x="1319" y="7173"/>
                  </a:cubicBezTo>
                  <a:cubicBezTo>
                    <a:pt x="1019" y="8253"/>
                    <a:pt x="720" y="9692"/>
                    <a:pt x="480" y="11191"/>
                  </a:cubicBezTo>
                  <a:cubicBezTo>
                    <a:pt x="240" y="12510"/>
                    <a:pt x="120" y="13889"/>
                    <a:pt x="60" y="15208"/>
                  </a:cubicBezTo>
                  <a:cubicBezTo>
                    <a:pt x="0" y="15867"/>
                    <a:pt x="0" y="16467"/>
                    <a:pt x="180" y="17066"/>
                  </a:cubicBezTo>
                  <a:cubicBezTo>
                    <a:pt x="240" y="17066"/>
                    <a:pt x="240" y="16347"/>
                    <a:pt x="360" y="15268"/>
                  </a:cubicBezTo>
                  <a:cubicBezTo>
                    <a:pt x="480" y="14129"/>
                    <a:pt x="660" y="12690"/>
                    <a:pt x="959" y="11251"/>
                  </a:cubicBezTo>
                  <a:cubicBezTo>
                    <a:pt x="1259" y="9812"/>
                    <a:pt x="1619" y="8373"/>
                    <a:pt x="1979" y="7353"/>
                  </a:cubicBezTo>
                  <a:cubicBezTo>
                    <a:pt x="2099" y="6814"/>
                    <a:pt x="2218" y="6394"/>
                    <a:pt x="2338" y="6094"/>
                  </a:cubicBezTo>
                  <a:lnTo>
                    <a:pt x="2518" y="5615"/>
                  </a:lnTo>
                  <a:cubicBezTo>
                    <a:pt x="2518" y="5615"/>
                    <a:pt x="2698" y="4895"/>
                    <a:pt x="3118" y="3876"/>
                  </a:cubicBezTo>
                  <a:cubicBezTo>
                    <a:pt x="3298" y="3336"/>
                    <a:pt x="3538" y="2737"/>
                    <a:pt x="3837" y="2197"/>
                  </a:cubicBezTo>
                  <a:cubicBezTo>
                    <a:pt x="4017" y="1897"/>
                    <a:pt x="4197" y="1657"/>
                    <a:pt x="4377" y="1358"/>
                  </a:cubicBezTo>
                  <a:lnTo>
                    <a:pt x="4737" y="1058"/>
                  </a:lnTo>
                  <a:cubicBezTo>
                    <a:pt x="4857" y="938"/>
                    <a:pt x="5036" y="818"/>
                    <a:pt x="5156" y="758"/>
                  </a:cubicBezTo>
                  <a:cubicBezTo>
                    <a:pt x="5601" y="536"/>
                    <a:pt x="6112" y="412"/>
                    <a:pt x="6615" y="412"/>
                  </a:cubicBezTo>
                  <a:cubicBezTo>
                    <a:pt x="6790" y="412"/>
                    <a:pt x="6965" y="427"/>
                    <a:pt x="7135" y="458"/>
                  </a:cubicBezTo>
                  <a:cubicBezTo>
                    <a:pt x="7734" y="578"/>
                    <a:pt x="8334" y="698"/>
                    <a:pt x="8934" y="938"/>
                  </a:cubicBezTo>
                  <a:cubicBezTo>
                    <a:pt x="9533" y="1118"/>
                    <a:pt x="10133" y="1238"/>
                    <a:pt x="10732" y="1298"/>
                  </a:cubicBezTo>
                  <a:cubicBezTo>
                    <a:pt x="10732" y="1238"/>
                    <a:pt x="10073" y="1058"/>
                    <a:pt x="9054" y="638"/>
                  </a:cubicBezTo>
                  <a:cubicBezTo>
                    <a:pt x="8454" y="398"/>
                    <a:pt x="7794" y="218"/>
                    <a:pt x="7195" y="99"/>
                  </a:cubicBezTo>
                  <a:cubicBezTo>
                    <a:pt x="6915" y="34"/>
                    <a:pt x="6635" y="0"/>
                    <a:pt x="6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a:off x="3220900" y="2789275"/>
              <a:ext cx="340300" cy="499175"/>
            </a:xfrm>
            <a:custGeom>
              <a:avLst/>
              <a:gdLst/>
              <a:ahLst/>
              <a:cxnLst/>
              <a:rect l="l" t="t" r="r" b="b"/>
              <a:pathLst>
                <a:path w="13612" h="19967" extrusionOk="0">
                  <a:moveTo>
                    <a:pt x="13611" y="1"/>
                  </a:moveTo>
                  <a:lnTo>
                    <a:pt x="13611" y="1"/>
                  </a:lnTo>
                  <a:cubicBezTo>
                    <a:pt x="13251" y="601"/>
                    <a:pt x="12952" y="1260"/>
                    <a:pt x="12772" y="1920"/>
                  </a:cubicBezTo>
                  <a:cubicBezTo>
                    <a:pt x="12172" y="3359"/>
                    <a:pt x="11693" y="4798"/>
                    <a:pt x="11273" y="6296"/>
                  </a:cubicBezTo>
                  <a:cubicBezTo>
                    <a:pt x="10793" y="7855"/>
                    <a:pt x="10433" y="9414"/>
                    <a:pt x="10074" y="10673"/>
                  </a:cubicBezTo>
                  <a:cubicBezTo>
                    <a:pt x="9714" y="11872"/>
                    <a:pt x="9474" y="12652"/>
                    <a:pt x="9474" y="12652"/>
                  </a:cubicBezTo>
                  <a:cubicBezTo>
                    <a:pt x="9474" y="12652"/>
                    <a:pt x="9474" y="12712"/>
                    <a:pt x="9414" y="12772"/>
                  </a:cubicBezTo>
                  <a:lnTo>
                    <a:pt x="9294" y="13192"/>
                  </a:lnTo>
                  <a:cubicBezTo>
                    <a:pt x="9114" y="13551"/>
                    <a:pt x="8935" y="14091"/>
                    <a:pt x="8635" y="14690"/>
                  </a:cubicBezTo>
                  <a:cubicBezTo>
                    <a:pt x="8335" y="15410"/>
                    <a:pt x="7975" y="16009"/>
                    <a:pt x="7496" y="16669"/>
                  </a:cubicBezTo>
                  <a:cubicBezTo>
                    <a:pt x="7016" y="17329"/>
                    <a:pt x="6416" y="17928"/>
                    <a:pt x="5757" y="18348"/>
                  </a:cubicBezTo>
                  <a:cubicBezTo>
                    <a:pt x="5097" y="18768"/>
                    <a:pt x="4378" y="19067"/>
                    <a:pt x="3718" y="19247"/>
                  </a:cubicBezTo>
                  <a:cubicBezTo>
                    <a:pt x="3059" y="19427"/>
                    <a:pt x="2459" y="19547"/>
                    <a:pt x="1800" y="19667"/>
                  </a:cubicBezTo>
                  <a:cubicBezTo>
                    <a:pt x="1590" y="19697"/>
                    <a:pt x="1380" y="19712"/>
                    <a:pt x="1163" y="19712"/>
                  </a:cubicBezTo>
                  <a:cubicBezTo>
                    <a:pt x="945" y="19712"/>
                    <a:pt x="720" y="19697"/>
                    <a:pt x="481" y="19667"/>
                  </a:cubicBezTo>
                  <a:cubicBezTo>
                    <a:pt x="181" y="19607"/>
                    <a:pt x="1" y="19547"/>
                    <a:pt x="1" y="19547"/>
                  </a:cubicBezTo>
                  <a:lnTo>
                    <a:pt x="1" y="19547"/>
                  </a:lnTo>
                  <a:cubicBezTo>
                    <a:pt x="121" y="19727"/>
                    <a:pt x="241" y="19787"/>
                    <a:pt x="421" y="19847"/>
                  </a:cubicBezTo>
                  <a:cubicBezTo>
                    <a:pt x="900" y="19967"/>
                    <a:pt x="1320" y="19967"/>
                    <a:pt x="1800" y="19967"/>
                  </a:cubicBezTo>
                  <a:cubicBezTo>
                    <a:pt x="2459" y="19907"/>
                    <a:pt x="3119" y="19787"/>
                    <a:pt x="3778" y="19667"/>
                  </a:cubicBezTo>
                  <a:cubicBezTo>
                    <a:pt x="4498" y="19487"/>
                    <a:pt x="5277" y="19187"/>
                    <a:pt x="5937" y="18827"/>
                  </a:cubicBezTo>
                  <a:cubicBezTo>
                    <a:pt x="6716" y="18348"/>
                    <a:pt x="7376" y="17748"/>
                    <a:pt x="7975" y="17029"/>
                  </a:cubicBezTo>
                  <a:cubicBezTo>
                    <a:pt x="8455" y="16429"/>
                    <a:pt x="8875" y="15710"/>
                    <a:pt x="9234" y="14990"/>
                  </a:cubicBezTo>
                  <a:cubicBezTo>
                    <a:pt x="9534" y="14391"/>
                    <a:pt x="9774" y="13851"/>
                    <a:pt x="9894" y="13491"/>
                  </a:cubicBezTo>
                  <a:cubicBezTo>
                    <a:pt x="10014" y="13251"/>
                    <a:pt x="10074" y="13132"/>
                    <a:pt x="10074" y="13012"/>
                  </a:cubicBezTo>
                  <a:cubicBezTo>
                    <a:pt x="10134" y="12892"/>
                    <a:pt x="10134" y="12832"/>
                    <a:pt x="10134" y="12832"/>
                  </a:cubicBezTo>
                  <a:cubicBezTo>
                    <a:pt x="10134" y="12832"/>
                    <a:pt x="11033" y="9654"/>
                    <a:pt x="11812" y="6416"/>
                  </a:cubicBezTo>
                  <a:cubicBezTo>
                    <a:pt x="12232" y="4798"/>
                    <a:pt x="12592" y="3179"/>
                    <a:pt x="13012" y="2039"/>
                  </a:cubicBezTo>
                  <a:cubicBezTo>
                    <a:pt x="13251" y="1380"/>
                    <a:pt x="13431" y="720"/>
                    <a:pt x="13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a:off x="3370800" y="2468525"/>
              <a:ext cx="43500" cy="37000"/>
            </a:xfrm>
            <a:custGeom>
              <a:avLst/>
              <a:gdLst/>
              <a:ahLst/>
              <a:cxnLst/>
              <a:rect l="l" t="t" r="r" b="b"/>
              <a:pathLst>
                <a:path w="1740" h="1480" extrusionOk="0">
                  <a:moveTo>
                    <a:pt x="1020" y="0"/>
                  </a:moveTo>
                  <a:cubicBezTo>
                    <a:pt x="360" y="0"/>
                    <a:pt x="1" y="780"/>
                    <a:pt x="480" y="1259"/>
                  </a:cubicBezTo>
                  <a:cubicBezTo>
                    <a:pt x="633" y="1412"/>
                    <a:pt x="816" y="1480"/>
                    <a:pt x="995" y="1480"/>
                  </a:cubicBezTo>
                  <a:cubicBezTo>
                    <a:pt x="1377" y="1480"/>
                    <a:pt x="1739" y="1169"/>
                    <a:pt x="1739" y="720"/>
                  </a:cubicBezTo>
                  <a:cubicBezTo>
                    <a:pt x="1739" y="300"/>
                    <a:pt x="1440" y="0"/>
                    <a:pt x="10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a:off x="3460450" y="2434050"/>
              <a:ext cx="16800" cy="10800"/>
            </a:xfrm>
            <a:custGeom>
              <a:avLst/>
              <a:gdLst/>
              <a:ahLst/>
              <a:cxnLst/>
              <a:rect l="l" t="t" r="r" b="b"/>
              <a:pathLst>
                <a:path w="672" h="432" extrusionOk="0">
                  <a:moveTo>
                    <a:pt x="372" y="0"/>
                  </a:moveTo>
                  <a:cubicBezTo>
                    <a:pt x="0" y="0"/>
                    <a:pt x="384" y="431"/>
                    <a:pt x="576" y="431"/>
                  </a:cubicBezTo>
                  <a:cubicBezTo>
                    <a:pt x="632" y="431"/>
                    <a:pt x="672" y="395"/>
                    <a:pt x="672" y="300"/>
                  </a:cubicBezTo>
                  <a:cubicBezTo>
                    <a:pt x="672" y="120"/>
                    <a:pt x="492"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3470300" y="2510475"/>
              <a:ext cx="20450" cy="13950"/>
            </a:xfrm>
            <a:custGeom>
              <a:avLst/>
              <a:gdLst/>
              <a:ahLst/>
              <a:cxnLst/>
              <a:rect l="l" t="t" r="r" b="b"/>
              <a:pathLst>
                <a:path w="818" h="558" extrusionOk="0">
                  <a:moveTo>
                    <a:pt x="457" y="1"/>
                  </a:moveTo>
                  <a:cubicBezTo>
                    <a:pt x="1" y="1"/>
                    <a:pt x="449" y="558"/>
                    <a:pt x="688" y="558"/>
                  </a:cubicBezTo>
                  <a:cubicBezTo>
                    <a:pt x="763" y="558"/>
                    <a:pt x="817" y="503"/>
                    <a:pt x="817" y="361"/>
                  </a:cubicBezTo>
                  <a:cubicBezTo>
                    <a:pt x="817" y="181"/>
                    <a:pt x="69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985575" y="2491000"/>
              <a:ext cx="33000" cy="28350"/>
            </a:xfrm>
            <a:custGeom>
              <a:avLst/>
              <a:gdLst/>
              <a:ahLst/>
              <a:cxnLst/>
              <a:rect l="l" t="t" r="r" b="b"/>
              <a:pathLst>
                <a:path w="1320" h="1134" extrusionOk="0">
                  <a:moveTo>
                    <a:pt x="780" y="0"/>
                  </a:moveTo>
                  <a:cubicBezTo>
                    <a:pt x="241" y="0"/>
                    <a:pt x="1" y="600"/>
                    <a:pt x="361" y="960"/>
                  </a:cubicBezTo>
                  <a:cubicBezTo>
                    <a:pt x="480" y="1080"/>
                    <a:pt x="627" y="1133"/>
                    <a:pt x="769" y="1133"/>
                  </a:cubicBezTo>
                  <a:cubicBezTo>
                    <a:pt x="1053" y="1133"/>
                    <a:pt x="1320" y="920"/>
                    <a:pt x="1320" y="600"/>
                  </a:cubicBezTo>
                  <a:cubicBezTo>
                    <a:pt x="1320" y="240"/>
                    <a:pt x="1080" y="0"/>
                    <a:pt x="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3036550" y="2451650"/>
              <a:ext cx="31500" cy="29250"/>
            </a:xfrm>
            <a:custGeom>
              <a:avLst/>
              <a:gdLst/>
              <a:ahLst/>
              <a:cxnLst/>
              <a:rect l="l" t="t" r="r" b="b"/>
              <a:pathLst>
                <a:path w="1260" h="1170" extrusionOk="0">
                  <a:moveTo>
                    <a:pt x="630" y="1"/>
                  </a:moveTo>
                  <a:cubicBezTo>
                    <a:pt x="315" y="1"/>
                    <a:pt x="0" y="225"/>
                    <a:pt x="60" y="675"/>
                  </a:cubicBezTo>
                  <a:cubicBezTo>
                    <a:pt x="90" y="1005"/>
                    <a:pt x="360" y="1170"/>
                    <a:pt x="630" y="1170"/>
                  </a:cubicBezTo>
                  <a:cubicBezTo>
                    <a:pt x="900" y="1170"/>
                    <a:pt x="1169" y="1005"/>
                    <a:pt x="1199" y="675"/>
                  </a:cubicBezTo>
                  <a:cubicBezTo>
                    <a:pt x="1259" y="225"/>
                    <a:pt x="945" y="1"/>
                    <a:pt x="6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3089000" y="2529975"/>
              <a:ext cx="16525" cy="10150"/>
            </a:xfrm>
            <a:custGeom>
              <a:avLst/>
              <a:gdLst/>
              <a:ahLst/>
              <a:cxnLst/>
              <a:rect l="l" t="t" r="r" b="b"/>
              <a:pathLst>
                <a:path w="661" h="406" extrusionOk="0">
                  <a:moveTo>
                    <a:pt x="361" y="0"/>
                  </a:moveTo>
                  <a:cubicBezTo>
                    <a:pt x="1" y="0"/>
                    <a:pt x="349" y="405"/>
                    <a:pt x="546" y="405"/>
                  </a:cubicBezTo>
                  <a:cubicBezTo>
                    <a:pt x="612" y="405"/>
                    <a:pt x="660" y="360"/>
                    <a:pt x="660" y="240"/>
                  </a:cubicBezTo>
                  <a:cubicBezTo>
                    <a:pt x="660" y="120"/>
                    <a:pt x="480" y="0"/>
                    <a:pt x="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a:off x="2480450" y="1639600"/>
              <a:ext cx="2359325" cy="2538100"/>
            </a:xfrm>
            <a:custGeom>
              <a:avLst/>
              <a:gdLst/>
              <a:ahLst/>
              <a:cxnLst/>
              <a:rect l="l" t="t" r="r" b="b"/>
              <a:pathLst>
                <a:path w="94373" h="101524" extrusionOk="0">
                  <a:moveTo>
                    <a:pt x="81182" y="1"/>
                  </a:moveTo>
                  <a:lnTo>
                    <a:pt x="81182" y="1"/>
                  </a:lnTo>
                  <a:cubicBezTo>
                    <a:pt x="81183" y="2"/>
                    <a:pt x="88796" y="12532"/>
                    <a:pt x="88556" y="16249"/>
                  </a:cubicBezTo>
                  <a:cubicBezTo>
                    <a:pt x="88454" y="17496"/>
                    <a:pt x="87224" y="17906"/>
                    <a:pt x="85647" y="17906"/>
                  </a:cubicBezTo>
                  <a:cubicBezTo>
                    <a:pt x="82595" y="17906"/>
                    <a:pt x="78244" y="16369"/>
                    <a:pt x="78244" y="16369"/>
                  </a:cubicBezTo>
                  <a:lnTo>
                    <a:pt x="78244" y="16369"/>
                  </a:lnTo>
                  <a:cubicBezTo>
                    <a:pt x="78244" y="16369"/>
                    <a:pt x="83940" y="22065"/>
                    <a:pt x="83040" y="24283"/>
                  </a:cubicBezTo>
                  <a:cubicBezTo>
                    <a:pt x="82663" y="25255"/>
                    <a:pt x="81156" y="25522"/>
                    <a:pt x="79613" y="25522"/>
                  </a:cubicBezTo>
                  <a:cubicBezTo>
                    <a:pt x="77726" y="25522"/>
                    <a:pt x="75786" y="25123"/>
                    <a:pt x="75786" y="25123"/>
                  </a:cubicBezTo>
                  <a:lnTo>
                    <a:pt x="75786" y="25123"/>
                  </a:lnTo>
                  <a:cubicBezTo>
                    <a:pt x="76925" y="26802"/>
                    <a:pt x="77165" y="28900"/>
                    <a:pt x="76445" y="30759"/>
                  </a:cubicBezTo>
                  <a:cubicBezTo>
                    <a:pt x="75186" y="33817"/>
                    <a:pt x="68411" y="33817"/>
                    <a:pt x="68411" y="33817"/>
                  </a:cubicBezTo>
                  <a:cubicBezTo>
                    <a:pt x="68411" y="33817"/>
                    <a:pt x="70210" y="36755"/>
                    <a:pt x="68291" y="38134"/>
                  </a:cubicBezTo>
                  <a:cubicBezTo>
                    <a:pt x="67894" y="38419"/>
                    <a:pt x="67393" y="38533"/>
                    <a:pt x="66849" y="38533"/>
                  </a:cubicBezTo>
                  <a:cubicBezTo>
                    <a:pt x="64769" y="38533"/>
                    <a:pt x="62056" y="36875"/>
                    <a:pt x="62056" y="36874"/>
                  </a:cubicBezTo>
                  <a:lnTo>
                    <a:pt x="62056" y="36874"/>
                  </a:lnTo>
                  <a:lnTo>
                    <a:pt x="62955" y="41551"/>
                  </a:lnTo>
                  <a:cubicBezTo>
                    <a:pt x="62955" y="41551"/>
                    <a:pt x="56060" y="49046"/>
                    <a:pt x="51143" y="49825"/>
                  </a:cubicBezTo>
                  <a:cubicBezTo>
                    <a:pt x="50350" y="49932"/>
                    <a:pt x="49552" y="49985"/>
                    <a:pt x="48756" y="49985"/>
                  </a:cubicBezTo>
                  <a:cubicBezTo>
                    <a:pt x="46427" y="49985"/>
                    <a:pt x="44115" y="49535"/>
                    <a:pt x="41970" y="48686"/>
                  </a:cubicBezTo>
                  <a:lnTo>
                    <a:pt x="41850" y="50185"/>
                  </a:lnTo>
                  <a:cubicBezTo>
                    <a:pt x="44742" y="52194"/>
                    <a:pt x="48051" y="52689"/>
                    <a:pt x="50608" y="52689"/>
                  </a:cubicBezTo>
                  <a:cubicBezTo>
                    <a:pt x="53088" y="52689"/>
                    <a:pt x="54861" y="52224"/>
                    <a:pt x="54861" y="52223"/>
                  </a:cubicBezTo>
                  <a:lnTo>
                    <a:pt x="54861" y="52223"/>
                  </a:lnTo>
                  <a:cubicBezTo>
                    <a:pt x="54861" y="52224"/>
                    <a:pt x="54441" y="57380"/>
                    <a:pt x="50244" y="65054"/>
                  </a:cubicBezTo>
                  <a:cubicBezTo>
                    <a:pt x="46374" y="72076"/>
                    <a:pt x="37710" y="78996"/>
                    <a:pt x="32248" y="78996"/>
                  </a:cubicBezTo>
                  <a:cubicBezTo>
                    <a:pt x="31787" y="78996"/>
                    <a:pt x="31349" y="78947"/>
                    <a:pt x="30938" y="78844"/>
                  </a:cubicBezTo>
                  <a:cubicBezTo>
                    <a:pt x="25602" y="77585"/>
                    <a:pt x="26681" y="69851"/>
                    <a:pt x="26681" y="69851"/>
                  </a:cubicBezTo>
                  <a:lnTo>
                    <a:pt x="26681" y="69851"/>
                  </a:lnTo>
                  <a:cubicBezTo>
                    <a:pt x="25575" y="70925"/>
                    <a:pt x="24681" y="71321"/>
                    <a:pt x="23965" y="71321"/>
                  </a:cubicBezTo>
                  <a:cubicBezTo>
                    <a:pt x="21963" y="71321"/>
                    <a:pt x="21345" y="68232"/>
                    <a:pt x="21345" y="68232"/>
                  </a:cubicBezTo>
                  <a:lnTo>
                    <a:pt x="21345" y="68232"/>
                  </a:lnTo>
                  <a:cubicBezTo>
                    <a:pt x="21027" y="73562"/>
                    <a:pt x="22978" y="74459"/>
                    <a:pt x="24327" y="74459"/>
                  </a:cubicBezTo>
                  <a:cubicBezTo>
                    <a:pt x="25012" y="74459"/>
                    <a:pt x="25542" y="74228"/>
                    <a:pt x="25542" y="74228"/>
                  </a:cubicBezTo>
                  <a:lnTo>
                    <a:pt x="25542" y="74228"/>
                  </a:lnTo>
                  <a:cubicBezTo>
                    <a:pt x="25542" y="74228"/>
                    <a:pt x="29717" y="87093"/>
                    <a:pt x="25399" y="87093"/>
                  </a:cubicBezTo>
                  <a:cubicBezTo>
                    <a:pt x="24918" y="87093"/>
                    <a:pt x="24332" y="86933"/>
                    <a:pt x="23623" y="86579"/>
                  </a:cubicBezTo>
                  <a:cubicBezTo>
                    <a:pt x="16608" y="82981"/>
                    <a:pt x="13191" y="67453"/>
                    <a:pt x="13191" y="67453"/>
                  </a:cubicBezTo>
                  <a:cubicBezTo>
                    <a:pt x="13191" y="67453"/>
                    <a:pt x="11417" y="71766"/>
                    <a:pt x="9424" y="71766"/>
                  </a:cubicBezTo>
                  <a:cubicBezTo>
                    <a:pt x="8986" y="71766"/>
                    <a:pt x="8537" y="71557"/>
                    <a:pt x="8095" y="71050"/>
                  </a:cubicBezTo>
                  <a:cubicBezTo>
                    <a:pt x="5696" y="68232"/>
                    <a:pt x="7615" y="51025"/>
                    <a:pt x="7615" y="51024"/>
                  </a:cubicBezTo>
                  <a:lnTo>
                    <a:pt x="7615" y="51024"/>
                  </a:lnTo>
                  <a:cubicBezTo>
                    <a:pt x="7615" y="51025"/>
                    <a:pt x="5662" y="53303"/>
                    <a:pt x="4130" y="53303"/>
                  </a:cubicBezTo>
                  <a:cubicBezTo>
                    <a:pt x="3583" y="53303"/>
                    <a:pt x="3090" y="53012"/>
                    <a:pt x="2758" y="52223"/>
                  </a:cubicBezTo>
                  <a:cubicBezTo>
                    <a:pt x="2579" y="51684"/>
                    <a:pt x="2638" y="51084"/>
                    <a:pt x="2878" y="50605"/>
                  </a:cubicBezTo>
                  <a:lnTo>
                    <a:pt x="2878" y="50605"/>
                  </a:lnTo>
                  <a:cubicBezTo>
                    <a:pt x="1319" y="52883"/>
                    <a:pt x="0" y="55701"/>
                    <a:pt x="720" y="57560"/>
                  </a:cubicBezTo>
                  <a:cubicBezTo>
                    <a:pt x="1156" y="58549"/>
                    <a:pt x="1709" y="58905"/>
                    <a:pt x="2279" y="58905"/>
                  </a:cubicBezTo>
                  <a:cubicBezTo>
                    <a:pt x="3750" y="58905"/>
                    <a:pt x="5336" y="56541"/>
                    <a:pt x="5337" y="56540"/>
                  </a:cubicBezTo>
                  <a:lnTo>
                    <a:pt x="5337" y="56540"/>
                  </a:lnTo>
                  <a:cubicBezTo>
                    <a:pt x="5336" y="56541"/>
                    <a:pt x="3298" y="66673"/>
                    <a:pt x="5337" y="73328"/>
                  </a:cubicBezTo>
                  <a:cubicBezTo>
                    <a:pt x="6416" y="77166"/>
                    <a:pt x="9533" y="80104"/>
                    <a:pt x="13431" y="80943"/>
                  </a:cubicBezTo>
                  <a:cubicBezTo>
                    <a:pt x="19585" y="95153"/>
                    <a:pt x="27482" y="96895"/>
                    <a:pt x="30985" y="96895"/>
                  </a:cubicBezTo>
                  <a:cubicBezTo>
                    <a:pt x="32123" y="96895"/>
                    <a:pt x="32797" y="96712"/>
                    <a:pt x="32797" y="96712"/>
                  </a:cubicBezTo>
                  <a:cubicBezTo>
                    <a:pt x="34127" y="100036"/>
                    <a:pt x="36324" y="101524"/>
                    <a:pt x="39141" y="101524"/>
                  </a:cubicBezTo>
                  <a:cubicBezTo>
                    <a:pt x="44961" y="101524"/>
                    <a:pt x="53427" y="95175"/>
                    <a:pt x="62355" y="85560"/>
                  </a:cubicBezTo>
                  <a:cubicBezTo>
                    <a:pt x="75605" y="71350"/>
                    <a:pt x="75066" y="64695"/>
                    <a:pt x="75066" y="64695"/>
                  </a:cubicBezTo>
                  <a:lnTo>
                    <a:pt x="75066" y="64695"/>
                  </a:lnTo>
                  <a:cubicBezTo>
                    <a:pt x="75066" y="64695"/>
                    <a:pt x="76117" y="66271"/>
                    <a:pt x="78451" y="66271"/>
                  </a:cubicBezTo>
                  <a:cubicBezTo>
                    <a:pt x="78960" y="66271"/>
                    <a:pt x="79530" y="66196"/>
                    <a:pt x="80163" y="66014"/>
                  </a:cubicBezTo>
                  <a:cubicBezTo>
                    <a:pt x="83700" y="64934"/>
                    <a:pt x="80163" y="54022"/>
                    <a:pt x="80163" y="54022"/>
                  </a:cubicBezTo>
                  <a:lnTo>
                    <a:pt x="80163" y="54022"/>
                  </a:lnTo>
                  <a:cubicBezTo>
                    <a:pt x="80163" y="54022"/>
                    <a:pt x="81094" y="54095"/>
                    <a:pt x="82379" y="54095"/>
                  </a:cubicBezTo>
                  <a:cubicBezTo>
                    <a:pt x="84388" y="54095"/>
                    <a:pt x="87261" y="53917"/>
                    <a:pt x="88796" y="53003"/>
                  </a:cubicBezTo>
                  <a:cubicBezTo>
                    <a:pt x="91374" y="51444"/>
                    <a:pt x="80702" y="41251"/>
                    <a:pt x="80702" y="41251"/>
                  </a:cubicBezTo>
                  <a:lnTo>
                    <a:pt x="86278" y="36695"/>
                  </a:lnTo>
                  <a:cubicBezTo>
                    <a:pt x="94372" y="28001"/>
                    <a:pt x="87777" y="23924"/>
                    <a:pt x="87777" y="23924"/>
                  </a:cubicBezTo>
                  <a:cubicBezTo>
                    <a:pt x="87777" y="23924"/>
                    <a:pt x="91854" y="23444"/>
                    <a:pt x="92873" y="20386"/>
                  </a:cubicBezTo>
                  <a:cubicBezTo>
                    <a:pt x="93893" y="17329"/>
                    <a:pt x="81183" y="3"/>
                    <a:pt x="81182" y="1"/>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2147675" y="2179225"/>
              <a:ext cx="795950" cy="645950"/>
            </a:xfrm>
            <a:custGeom>
              <a:avLst/>
              <a:gdLst/>
              <a:ahLst/>
              <a:cxnLst/>
              <a:rect l="l" t="t" r="r" b="b"/>
              <a:pathLst>
                <a:path w="31838" h="25838" extrusionOk="0">
                  <a:moveTo>
                    <a:pt x="1680" y="0"/>
                  </a:moveTo>
                  <a:cubicBezTo>
                    <a:pt x="1140" y="1619"/>
                    <a:pt x="660" y="3238"/>
                    <a:pt x="301" y="4917"/>
                  </a:cubicBezTo>
                  <a:cubicBezTo>
                    <a:pt x="115" y="6273"/>
                    <a:pt x="907" y="6674"/>
                    <a:pt x="1968" y="6674"/>
                  </a:cubicBezTo>
                  <a:cubicBezTo>
                    <a:pt x="3298" y="6674"/>
                    <a:pt x="5049" y="6043"/>
                    <a:pt x="5817" y="5876"/>
                  </a:cubicBezTo>
                  <a:lnTo>
                    <a:pt x="5817" y="5876"/>
                  </a:lnTo>
                  <a:cubicBezTo>
                    <a:pt x="1200" y="9773"/>
                    <a:pt x="1" y="11872"/>
                    <a:pt x="3898" y="17088"/>
                  </a:cubicBezTo>
                  <a:cubicBezTo>
                    <a:pt x="8875" y="23923"/>
                    <a:pt x="20986" y="25602"/>
                    <a:pt x="22725" y="25782"/>
                  </a:cubicBezTo>
                  <a:cubicBezTo>
                    <a:pt x="23089" y="25820"/>
                    <a:pt x="23454" y="25838"/>
                    <a:pt x="23816" y="25838"/>
                  </a:cubicBezTo>
                  <a:cubicBezTo>
                    <a:pt x="27981" y="25838"/>
                    <a:pt x="31838" y="23504"/>
                    <a:pt x="31838" y="23504"/>
                  </a:cubicBezTo>
                  <a:cubicBezTo>
                    <a:pt x="31838" y="23504"/>
                    <a:pt x="16609" y="22005"/>
                    <a:pt x="10134" y="15349"/>
                  </a:cubicBezTo>
                  <a:cubicBezTo>
                    <a:pt x="5097" y="10253"/>
                    <a:pt x="12951" y="8454"/>
                    <a:pt x="12952" y="8454"/>
                  </a:cubicBezTo>
                  <a:lnTo>
                    <a:pt x="12952" y="8454"/>
                  </a:lnTo>
                  <a:cubicBezTo>
                    <a:pt x="12951" y="8454"/>
                    <a:pt x="9412" y="8731"/>
                    <a:pt x="6865" y="8731"/>
                  </a:cubicBezTo>
                  <a:cubicBezTo>
                    <a:pt x="5475" y="8731"/>
                    <a:pt x="4381" y="8648"/>
                    <a:pt x="4318" y="8394"/>
                  </a:cubicBezTo>
                  <a:cubicBezTo>
                    <a:pt x="4078" y="7735"/>
                    <a:pt x="7556" y="5816"/>
                    <a:pt x="9714" y="5037"/>
                  </a:cubicBezTo>
                  <a:cubicBezTo>
                    <a:pt x="11932" y="4257"/>
                    <a:pt x="14091" y="1380"/>
                    <a:pt x="14091" y="1379"/>
                  </a:cubicBezTo>
                  <a:lnTo>
                    <a:pt x="14091" y="1379"/>
                  </a:lnTo>
                  <a:cubicBezTo>
                    <a:pt x="11894" y="1726"/>
                    <a:pt x="9697" y="1900"/>
                    <a:pt x="7516" y="1900"/>
                  </a:cubicBezTo>
                  <a:cubicBezTo>
                    <a:pt x="6304" y="1900"/>
                    <a:pt x="5097" y="1846"/>
                    <a:pt x="3898" y="1739"/>
                  </a:cubicBezTo>
                  <a:cubicBezTo>
                    <a:pt x="2879" y="1619"/>
                    <a:pt x="2039" y="960"/>
                    <a:pt x="1680" y="0"/>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2564375" y="2913784"/>
              <a:ext cx="230875" cy="734775"/>
            </a:xfrm>
            <a:custGeom>
              <a:avLst/>
              <a:gdLst/>
              <a:ahLst/>
              <a:cxnLst/>
              <a:rect l="l" t="t" r="r" b="b"/>
              <a:pathLst>
                <a:path w="9235" h="29391" extrusionOk="0">
                  <a:moveTo>
                    <a:pt x="4258" y="0"/>
                  </a:moveTo>
                  <a:cubicBezTo>
                    <a:pt x="3598" y="660"/>
                    <a:pt x="3119" y="1379"/>
                    <a:pt x="2819" y="2219"/>
                  </a:cubicBezTo>
                  <a:cubicBezTo>
                    <a:pt x="1980" y="4017"/>
                    <a:pt x="1380" y="5876"/>
                    <a:pt x="960" y="7795"/>
                  </a:cubicBezTo>
                  <a:cubicBezTo>
                    <a:pt x="481" y="9773"/>
                    <a:pt x="181" y="11692"/>
                    <a:pt x="61" y="13671"/>
                  </a:cubicBezTo>
                  <a:cubicBezTo>
                    <a:pt x="1" y="15289"/>
                    <a:pt x="1" y="16369"/>
                    <a:pt x="1" y="16369"/>
                  </a:cubicBezTo>
                  <a:cubicBezTo>
                    <a:pt x="61" y="17268"/>
                    <a:pt x="121" y="18167"/>
                    <a:pt x="301" y="19067"/>
                  </a:cubicBezTo>
                  <a:cubicBezTo>
                    <a:pt x="541" y="21105"/>
                    <a:pt x="1200" y="23024"/>
                    <a:pt x="2159" y="24823"/>
                  </a:cubicBezTo>
                  <a:cubicBezTo>
                    <a:pt x="3119" y="26621"/>
                    <a:pt x="4678" y="28060"/>
                    <a:pt x="6536" y="28840"/>
                  </a:cubicBezTo>
                  <a:cubicBezTo>
                    <a:pt x="7271" y="29207"/>
                    <a:pt x="8051" y="29391"/>
                    <a:pt x="8877" y="29391"/>
                  </a:cubicBezTo>
                  <a:cubicBezTo>
                    <a:pt x="8995" y="29391"/>
                    <a:pt x="9114" y="29387"/>
                    <a:pt x="9234" y="29379"/>
                  </a:cubicBezTo>
                  <a:cubicBezTo>
                    <a:pt x="9234" y="29259"/>
                    <a:pt x="8155" y="29079"/>
                    <a:pt x="6836" y="28360"/>
                  </a:cubicBezTo>
                  <a:cubicBezTo>
                    <a:pt x="5157" y="27461"/>
                    <a:pt x="3838" y="26082"/>
                    <a:pt x="3059" y="24343"/>
                  </a:cubicBezTo>
                  <a:cubicBezTo>
                    <a:pt x="2279" y="22664"/>
                    <a:pt x="1800" y="20805"/>
                    <a:pt x="1560" y="18947"/>
                  </a:cubicBezTo>
                  <a:cubicBezTo>
                    <a:pt x="1500" y="18047"/>
                    <a:pt x="1440" y="17208"/>
                    <a:pt x="1440" y="16369"/>
                  </a:cubicBezTo>
                  <a:cubicBezTo>
                    <a:pt x="1440" y="16369"/>
                    <a:pt x="1320" y="15349"/>
                    <a:pt x="1380" y="13730"/>
                  </a:cubicBezTo>
                  <a:cubicBezTo>
                    <a:pt x="1440" y="11812"/>
                    <a:pt x="1620" y="9953"/>
                    <a:pt x="1920" y="8035"/>
                  </a:cubicBezTo>
                  <a:cubicBezTo>
                    <a:pt x="2279" y="6176"/>
                    <a:pt x="2699" y="4317"/>
                    <a:pt x="3359" y="2459"/>
                  </a:cubicBezTo>
                  <a:cubicBezTo>
                    <a:pt x="3658" y="1679"/>
                    <a:pt x="3958" y="840"/>
                    <a:pt x="4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2777225" y="3483300"/>
              <a:ext cx="724000" cy="589100"/>
            </a:xfrm>
            <a:custGeom>
              <a:avLst/>
              <a:gdLst/>
              <a:ahLst/>
              <a:cxnLst/>
              <a:rect l="l" t="t" r="r" b="b"/>
              <a:pathLst>
                <a:path w="28960" h="23564" extrusionOk="0">
                  <a:moveTo>
                    <a:pt x="301" y="0"/>
                  </a:moveTo>
                  <a:cubicBezTo>
                    <a:pt x="61" y="1139"/>
                    <a:pt x="1" y="2278"/>
                    <a:pt x="241" y="3358"/>
                  </a:cubicBezTo>
                  <a:cubicBezTo>
                    <a:pt x="600" y="5816"/>
                    <a:pt x="1380" y="8214"/>
                    <a:pt x="2579" y="10433"/>
                  </a:cubicBezTo>
                  <a:cubicBezTo>
                    <a:pt x="4318" y="13610"/>
                    <a:pt x="6536" y="16488"/>
                    <a:pt x="9114" y="19006"/>
                  </a:cubicBezTo>
                  <a:lnTo>
                    <a:pt x="9774" y="19666"/>
                  </a:lnTo>
                  <a:cubicBezTo>
                    <a:pt x="10014" y="19846"/>
                    <a:pt x="10313" y="20086"/>
                    <a:pt x="10613" y="20326"/>
                  </a:cubicBezTo>
                  <a:cubicBezTo>
                    <a:pt x="10973" y="20565"/>
                    <a:pt x="11333" y="20925"/>
                    <a:pt x="11752" y="21165"/>
                  </a:cubicBezTo>
                  <a:cubicBezTo>
                    <a:pt x="12232" y="21465"/>
                    <a:pt x="12712" y="21765"/>
                    <a:pt x="13191" y="22064"/>
                  </a:cubicBezTo>
                  <a:lnTo>
                    <a:pt x="14031" y="22484"/>
                  </a:lnTo>
                  <a:lnTo>
                    <a:pt x="14870" y="22844"/>
                  </a:lnTo>
                  <a:cubicBezTo>
                    <a:pt x="16189" y="23323"/>
                    <a:pt x="17568" y="23563"/>
                    <a:pt x="18887" y="23563"/>
                  </a:cubicBezTo>
                  <a:cubicBezTo>
                    <a:pt x="19607" y="23563"/>
                    <a:pt x="20326" y="23503"/>
                    <a:pt x="20986" y="23443"/>
                  </a:cubicBezTo>
                  <a:cubicBezTo>
                    <a:pt x="21645" y="23323"/>
                    <a:pt x="22305" y="23144"/>
                    <a:pt x="22904" y="22964"/>
                  </a:cubicBezTo>
                  <a:cubicBezTo>
                    <a:pt x="23504" y="22724"/>
                    <a:pt x="24043" y="22544"/>
                    <a:pt x="24643" y="22304"/>
                  </a:cubicBezTo>
                  <a:cubicBezTo>
                    <a:pt x="25123" y="22064"/>
                    <a:pt x="25662" y="21824"/>
                    <a:pt x="26142" y="21525"/>
                  </a:cubicBezTo>
                  <a:lnTo>
                    <a:pt x="27341" y="20865"/>
                  </a:lnTo>
                  <a:lnTo>
                    <a:pt x="28180" y="20266"/>
                  </a:lnTo>
                  <a:cubicBezTo>
                    <a:pt x="28720" y="19906"/>
                    <a:pt x="28960" y="19666"/>
                    <a:pt x="28960" y="19666"/>
                  </a:cubicBezTo>
                  <a:cubicBezTo>
                    <a:pt x="28900" y="19666"/>
                    <a:pt x="28600" y="19786"/>
                    <a:pt x="28121" y="20026"/>
                  </a:cubicBezTo>
                  <a:lnTo>
                    <a:pt x="27161" y="20505"/>
                  </a:lnTo>
                  <a:lnTo>
                    <a:pt x="25902" y="21045"/>
                  </a:lnTo>
                  <a:cubicBezTo>
                    <a:pt x="25482" y="21285"/>
                    <a:pt x="24943" y="21465"/>
                    <a:pt x="24403" y="21645"/>
                  </a:cubicBezTo>
                  <a:cubicBezTo>
                    <a:pt x="23864" y="21824"/>
                    <a:pt x="23324" y="22004"/>
                    <a:pt x="22724" y="22184"/>
                  </a:cubicBezTo>
                  <a:cubicBezTo>
                    <a:pt x="22125" y="22304"/>
                    <a:pt x="21525" y="22424"/>
                    <a:pt x="20926" y="22544"/>
                  </a:cubicBezTo>
                  <a:cubicBezTo>
                    <a:pt x="20596" y="22574"/>
                    <a:pt x="20266" y="22589"/>
                    <a:pt x="19944" y="22589"/>
                  </a:cubicBezTo>
                  <a:cubicBezTo>
                    <a:pt x="19622" y="22589"/>
                    <a:pt x="19307" y="22574"/>
                    <a:pt x="19007" y="22544"/>
                  </a:cubicBezTo>
                  <a:cubicBezTo>
                    <a:pt x="16669" y="22424"/>
                    <a:pt x="14390" y="21525"/>
                    <a:pt x="12592" y="20086"/>
                  </a:cubicBezTo>
                  <a:cubicBezTo>
                    <a:pt x="12232" y="19846"/>
                    <a:pt x="11872" y="19546"/>
                    <a:pt x="11512" y="19246"/>
                  </a:cubicBezTo>
                  <a:cubicBezTo>
                    <a:pt x="11213" y="19006"/>
                    <a:pt x="10973" y="18767"/>
                    <a:pt x="10793" y="18587"/>
                  </a:cubicBezTo>
                  <a:lnTo>
                    <a:pt x="10133" y="17987"/>
                  </a:lnTo>
                  <a:cubicBezTo>
                    <a:pt x="10133" y="17987"/>
                    <a:pt x="9174" y="17088"/>
                    <a:pt x="7855" y="15649"/>
                  </a:cubicBezTo>
                  <a:cubicBezTo>
                    <a:pt x="6176" y="13910"/>
                    <a:pt x="4737" y="11932"/>
                    <a:pt x="3538" y="9893"/>
                  </a:cubicBezTo>
                  <a:cubicBezTo>
                    <a:pt x="2279" y="7854"/>
                    <a:pt x="1320" y="5636"/>
                    <a:pt x="780" y="3298"/>
                  </a:cubicBezTo>
                  <a:cubicBezTo>
                    <a:pt x="301" y="1379"/>
                    <a:pt x="420" y="0"/>
                    <a:pt x="301"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0"/>
            <p:cNvSpPr/>
            <p:nvPr/>
          </p:nvSpPr>
          <p:spPr>
            <a:xfrm rot="234287">
              <a:off x="3003589" y="3170233"/>
              <a:ext cx="364208" cy="446735"/>
            </a:xfrm>
            <a:custGeom>
              <a:avLst/>
              <a:gdLst/>
              <a:ahLst/>
              <a:cxnLst/>
              <a:rect l="l" t="t" r="r" b="b"/>
              <a:pathLst>
                <a:path w="14568" h="17869" extrusionOk="0">
                  <a:moveTo>
                    <a:pt x="2030" y="0"/>
                  </a:moveTo>
                  <a:cubicBezTo>
                    <a:pt x="1767" y="0"/>
                    <a:pt x="0" y="3512"/>
                    <a:pt x="238" y="7496"/>
                  </a:cubicBezTo>
                  <a:cubicBezTo>
                    <a:pt x="238" y="8035"/>
                    <a:pt x="358" y="8515"/>
                    <a:pt x="478" y="8995"/>
                  </a:cubicBezTo>
                  <a:cubicBezTo>
                    <a:pt x="658" y="9534"/>
                    <a:pt x="958" y="10014"/>
                    <a:pt x="1377" y="10434"/>
                  </a:cubicBezTo>
                  <a:cubicBezTo>
                    <a:pt x="1797" y="10793"/>
                    <a:pt x="2397" y="10973"/>
                    <a:pt x="2996" y="10973"/>
                  </a:cubicBezTo>
                  <a:cubicBezTo>
                    <a:pt x="3416" y="10913"/>
                    <a:pt x="3895" y="10793"/>
                    <a:pt x="4315" y="10614"/>
                  </a:cubicBezTo>
                  <a:cubicBezTo>
                    <a:pt x="4615" y="10494"/>
                    <a:pt x="4975" y="10314"/>
                    <a:pt x="5274" y="10134"/>
                  </a:cubicBezTo>
                  <a:lnTo>
                    <a:pt x="5394" y="10074"/>
                  </a:lnTo>
                  <a:lnTo>
                    <a:pt x="5454" y="10074"/>
                  </a:lnTo>
                  <a:lnTo>
                    <a:pt x="5454" y="10194"/>
                  </a:lnTo>
                  <a:cubicBezTo>
                    <a:pt x="5454" y="10554"/>
                    <a:pt x="5454" y="10853"/>
                    <a:pt x="5514" y="11213"/>
                  </a:cubicBezTo>
                  <a:cubicBezTo>
                    <a:pt x="5574" y="12052"/>
                    <a:pt x="5754" y="12892"/>
                    <a:pt x="6054" y="13671"/>
                  </a:cubicBezTo>
                  <a:cubicBezTo>
                    <a:pt x="6414" y="14571"/>
                    <a:pt x="6893" y="15410"/>
                    <a:pt x="7493" y="16190"/>
                  </a:cubicBezTo>
                  <a:cubicBezTo>
                    <a:pt x="8152" y="16969"/>
                    <a:pt x="8992" y="17509"/>
                    <a:pt x="10011" y="17748"/>
                  </a:cubicBezTo>
                  <a:cubicBezTo>
                    <a:pt x="10431" y="17868"/>
                    <a:pt x="10850" y="17868"/>
                    <a:pt x="11330" y="17868"/>
                  </a:cubicBezTo>
                  <a:cubicBezTo>
                    <a:pt x="11690" y="17808"/>
                    <a:pt x="12110" y="17748"/>
                    <a:pt x="12469" y="17688"/>
                  </a:cubicBezTo>
                  <a:lnTo>
                    <a:pt x="13369" y="17389"/>
                  </a:lnTo>
                  <a:cubicBezTo>
                    <a:pt x="13608" y="17269"/>
                    <a:pt x="13848" y="17149"/>
                    <a:pt x="14028" y="17029"/>
                  </a:cubicBezTo>
                  <a:cubicBezTo>
                    <a:pt x="14388" y="16789"/>
                    <a:pt x="14568" y="16669"/>
                    <a:pt x="14568" y="16609"/>
                  </a:cubicBezTo>
                  <a:cubicBezTo>
                    <a:pt x="14508" y="16609"/>
                    <a:pt x="14268" y="16609"/>
                    <a:pt x="13968" y="16789"/>
                  </a:cubicBezTo>
                  <a:cubicBezTo>
                    <a:pt x="13788" y="16789"/>
                    <a:pt x="13548" y="16909"/>
                    <a:pt x="13309" y="16969"/>
                  </a:cubicBezTo>
                  <a:lnTo>
                    <a:pt x="12409" y="17149"/>
                  </a:lnTo>
                  <a:cubicBezTo>
                    <a:pt x="12110" y="17209"/>
                    <a:pt x="11750" y="17209"/>
                    <a:pt x="11390" y="17209"/>
                  </a:cubicBezTo>
                  <a:cubicBezTo>
                    <a:pt x="10131" y="17149"/>
                    <a:pt x="9052" y="16549"/>
                    <a:pt x="8332" y="15590"/>
                  </a:cubicBezTo>
                  <a:cubicBezTo>
                    <a:pt x="7853" y="14870"/>
                    <a:pt x="7433" y="14151"/>
                    <a:pt x="7193" y="13312"/>
                  </a:cubicBezTo>
                  <a:cubicBezTo>
                    <a:pt x="7013" y="12592"/>
                    <a:pt x="6893" y="11813"/>
                    <a:pt x="6833" y="11093"/>
                  </a:cubicBezTo>
                  <a:cubicBezTo>
                    <a:pt x="6833" y="10793"/>
                    <a:pt x="6833" y="10434"/>
                    <a:pt x="6833" y="10134"/>
                  </a:cubicBezTo>
                  <a:cubicBezTo>
                    <a:pt x="6833" y="9894"/>
                    <a:pt x="6833" y="9654"/>
                    <a:pt x="6833" y="9414"/>
                  </a:cubicBezTo>
                  <a:cubicBezTo>
                    <a:pt x="6833" y="9115"/>
                    <a:pt x="6893" y="8875"/>
                    <a:pt x="6893" y="8635"/>
                  </a:cubicBezTo>
                  <a:cubicBezTo>
                    <a:pt x="6953" y="7736"/>
                    <a:pt x="7013" y="7136"/>
                    <a:pt x="7013" y="7016"/>
                  </a:cubicBezTo>
                  <a:lnTo>
                    <a:pt x="7013" y="7016"/>
                  </a:lnTo>
                  <a:lnTo>
                    <a:pt x="6653" y="7316"/>
                  </a:lnTo>
                  <a:lnTo>
                    <a:pt x="5634" y="8155"/>
                  </a:lnTo>
                  <a:lnTo>
                    <a:pt x="5095" y="8575"/>
                  </a:lnTo>
                  <a:lnTo>
                    <a:pt x="4795" y="8815"/>
                  </a:lnTo>
                  <a:lnTo>
                    <a:pt x="4615" y="8935"/>
                  </a:lnTo>
                  <a:lnTo>
                    <a:pt x="4555" y="8995"/>
                  </a:lnTo>
                  <a:cubicBezTo>
                    <a:pt x="4315" y="9115"/>
                    <a:pt x="4015" y="9294"/>
                    <a:pt x="3776" y="9414"/>
                  </a:cubicBezTo>
                  <a:cubicBezTo>
                    <a:pt x="3512" y="9579"/>
                    <a:pt x="3194" y="9671"/>
                    <a:pt x="2872" y="9671"/>
                  </a:cubicBezTo>
                  <a:cubicBezTo>
                    <a:pt x="2607" y="9671"/>
                    <a:pt x="2340" y="9609"/>
                    <a:pt x="2097" y="9474"/>
                  </a:cubicBezTo>
                  <a:cubicBezTo>
                    <a:pt x="1557" y="8935"/>
                    <a:pt x="1257" y="8155"/>
                    <a:pt x="1257" y="7376"/>
                  </a:cubicBezTo>
                  <a:cubicBezTo>
                    <a:pt x="1077" y="5697"/>
                    <a:pt x="1137" y="3958"/>
                    <a:pt x="1497" y="2339"/>
                  </a:cubicBezTo>
                  <a:cubicBezTo>
                    <a:pt x="1737" y="1560"/>
                    <a:pt x="1857" y="781"/>
                    <a:pt x="2037" y="1"/>
                  </a:cubicBezTo>
                  <a:cubicBezTo>
                    <a:pt x="2035" y="1"/>
                    <a:pt x="2033" y="0"/>
                    <a:pt x="2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0"/>
            <p:cNvSpPr/>
            <p:nvPr/>
          </p:nvSpPr>
          <p:spPr>
            <a:xfrm>
              <a:off x="3556675" y="2767875"/>
              <a:ext cx="439200" cy="138925"/>
            </a:xfrm>
            <a:custGeom>
              <a:avLst/>
              <a:gdLst/>
              <a:ahLst/>
              <a:cxnLst/>
              <a:rect l="l" t="t" r="r" b="b"/>
              <a:pathLst>
                <a:path w="17568" h="5557" extrusionOk="0">
                  <a:moveTo>
                    <a:pt x="17404" y="1"/>
                  </a:moveTo>
                  <a:cubicBezTo>
                    <a:pt x="17080" y="1"/>
                    <a:pt x="15218" y="1217"/>
                    <a:pt x="13251" y="2116"/>
                  </a:cubicBezTo>
                  <a:cubicBezTo>
                    <a:pt x="12291" y="2536"/>
                    <a:pt x="11332" y="2955"/>
                    <a:pt x="10313" y="3255"/>
                  </a:cubicBezTo>
                  <a:cubicBezTo>
                    <a:pt x="9953" y="3435"/>
                    <a:pt x="9593" y="3495"/>
                    <a:pt x="9354" y="3555"/>
                  </a:cubicBezTo>
                  <a:lnTo>
                    <a:pt x="8994" y="3675"/>
                  </a:lnTo>
                  <a:cubicBezTo>
                    <a:pt x="8814" y="3735"/>
                    <a:pt x="8694" y="3795"/>
                    <a:pt x="8574" y="3795"/>
                  </a:cubicBezTo>
                  <a:cubicBezTo>
                    <a:pt x="8394" y="3855"/>
                    <a:pt x="8035" y="3975"/>
                    <a:pt x="7615" y="4095"/>
                  </a:cubicBezTo>
                  <a:cubicBezTo>
                    <a:pt x="6596" y="4334"/>
                    <a:pt x="5576" y="4514"/>
                    <a:pt x="4557" y="4574"/>
                  </a:cubicBezTo>
                  <a:cubicBezTo>
                    <a:pt x="3538" y="4574"/>
                    <a:pt x="2518" y="4514"/>
                    <a:pt x="1499" y="4275"/>
                  </a:cubicBezTo>
                  <a:cubicBezTo>
                    <a:pt x="772" y="4119"/>
                    <a:pt x="225" y="3963"/>
                    <a:pt x="92" y="3963"/>
                  </a:cubicBezTo>
                  <a:cubicBezTo>
                    <a:pt x="71" y="3963"/>
                    <a:pt x="60" y="3967"/>
                    <a:pt x="60" y="3975"/>
                  </a:cubicBezTo>
                  <a:cubicBezTo>
                    <a:pt x="0" y="4035"/>
                    <a:pt x="480" y="4394"/>
                    <a:pt x="1319" y="4814"/>
                  </a:cubicBezTo>
                  <a:cubicBezTo>
                    <a:pt x="2339" y="5234"/>
                    <a:pt x="3418" y="5474"/>
                    <a:pt x="4557" y="5534"/>
                  </a:cubicBezTo>
                  <a:cubicBezTo>
                    <a:pt x="4842" y="5549"/>
                    <a:pt x="5123" y="5556"/>
                    <a:pt x="5402" y="5556"/>
                  </a:cubicBezTo>
                  <a:cubicBezTo>
                    <a:pt x="6240" y="5556"/>
                    <a:pt x="7060" y="5489"/>
                    <a:pt x="7915" y="5354"/>
                  </a:cubicBezTo>
                  <a:cubicBezTo>
                    <a:pt x="8814" y="5174"/>
                    <a:pt x="9414" y="5054"/>
                    <a:pt x="9414" y="5054"/>
                  </a:cubicBezTo>
                  <a:lnTo>
                    <a:pt x="9773" y="4874"/>
                  </a:lnTo>
                  <a:cubicBezTo>
                    <a:pt x="10073" y="4814"/>
                    <a:pt x="10373" y="4694"/>
                    <a:pt x="10793" y="4514"/>
                  </a:cubicBezTo>
                  <a:cubicBezTo>
                    <a:pt x="11812" y="4035"/>
                    <a:pt x="12831" y="3555"/>
                    <a:pt x="13730" y="3015"/>
                  </a:cubicBezTo>
                  <a:cubicBezTo>
                    <a:pt x="15829" y="1756"/>
                    <a:pt x="17568" y="137"/>
                    <a:pt x="17448" y="18"/>
                  </a:cubicBezTo>
                  <a:cubicBezTo>
                    <a:pt x="17440" y="6"/>
                    <a:pt x="17426" y="1"/>
                    <a:pt x="17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2147675" y="2018850"/>
              <a:ext cx="295325" cy="342150"/>
            </a:xfrm>
            <a:custGeom>
              <a:avLst/>
              <a:gdLst/>
              <a:ahLst/>
              <a:cxnLst/>
              <a:rect l="l" t="t" r="r" b="b"/>
              <a:pathLst>
                <a:path w="11813" h="13686" extrusionOk="0">
                  <a:moveTo>
                    <a:pt x="3958" y="0"/>
                  </a:moveTo>
                  <a:cubicBezTo>
                    <a:pt x="3538" y="480"/>
                    <a:pt x="3179" y="1019"/>
                    <a:pt x="2939" y="1619"/>
                  </a:cubicBezTo>
                  <a:cubicBezTo>
                    <a:pt x="2279" y="2878"/>
                    <a:pt x="1740" y="4197"/>
                    <a:pt x="1200" y="5516"/>
                  </a:cubicBezTo>
                  <a:cubicBezTo>
                    <a:pt x="900" y="6296"/>
                    <a:pt x="660" y="7015"/>
                    <a:pt x="481" y="7794"/>
                  </a:cubicBezTo>
                  <a:cubicBezTo>
                    <a:pt x="301" y="8454"/>
                    <a:pt x="181" y="9113"/>
                    <a:pt x="121" y="9833"/>
                  </a:cubicBezTo>
                  <a:cubicBezTo>
                    <a:pt x="61" y="10433"/>
                    <a:pt x="1" y="10912"/>
                    <a:pt x="1" y="11272"/>
                  </a:cubicBezTo>
                  <a:lnTo>
                    <a:pt x="1" y="11692"/>
                  </a:lnTo>
                  <a:lnTo>
                    <a:pt x="1" y="11872"/>
                  </a:lnTo>
                  <a:cubicBezTo>
                    <a:pt x="1" y="11931"/>
                    <a:pt x="1" y="11931"/>
                    <a:pt x="1" y="11991"/>
                  </a:cubicBezTo>
                  <a:cubicBezTo>
                    <a:pt x="1" y="12171"/>
                    <a:pt x="61" y="12351"/>
                    <a:pt x="121" y="12531"/>
                  </a:cubicBezTo>
                  <a:cubicBezTo>
                    <a:pt x="181" y="12831"/>
                    <a:pt x="361" y="13131"/>
                    <a:pt x="660" y="13370"/>
                  </a:cubicBezTo>
                  <a:cubicBezTo>
                    <a:pt x="959" y="13569"/>
                    <a:pt x="1298" y="13686"/>
                    <a:pt x="1610" y="13686"/>
                  </a:cubicBezTo>
                  <a:cubicBezTo>
                    <a:pt x="1674" y="13686"/>
                    <a:pt x="1738" y="13681"/>
                    <a:pt x="1800" y="13670"/>
                  </a:cubicBezTo>
                  <a:cubicBezTo>
                    <a:pt x="2519" y="13610"/>
                    <a:pt x="3239" y="13550"/>
                    <a:pt x="3898" y="13430"/>
                  </a:cubicBezTo>
                  <a:cubicBezTo>
                    <a:pt x="4558" y="13310"/>
                    <a:pt x="5397" y="13131"/>
                    <a:pt x="6117" y="12951"/>
                  </a:cubicBezTo>
                  <a:cubicBezTo>
                    <a:pt x="6896" y="12711"/>
                    <a:pt x="7675" y="12531"/>
                    <a:pt x="8335" y="12171"/>
                  </a:cubicBezTo>
                  <a:cubicBezTo>
                    <a:pt x="8994" y="11872"/>
                    <a:pt x="9654" y="11572"/>
                    <a:pt x="10134" y="11272"/>
                  </a:cubicBezTo>
                  <a:cubicBezTo>
                    <a:pt x="11153" y="10672"/>
                    <a:pt x="11812" y="10193"/>
                    <a:pt x="11752" y="10133"/>
                  </a:cubicBezTo>
                  <a:cubicBezTo>
                    <a:pt x="11744" y="10116"/>
                    <a:pt x="11723" y="10108"/>
                    <a:pt x="11689" y="10108"/>
                  </a:cubicBezTo>
                  <a:cubicBezTo>
                    <a:pt x="11250" y="10108"/>
                    <a:pt x="8723" y="11486"/>
                    <a:pt x="5937" y="11931"/>
                  </a:cubicBezTo>
                  <a:cubicBezTo>
                    <a:pt x="5157" y="12051"/>
                    <a:pt x="4438" y="12171"/>
                    <a:pt x="3718" y="12231"/>
                  </a:cubicBezTo>
                  <a:cubicBezTo>
                    <a:pt x="3059" y="12291"/>
                    <a:pt x="2459" y="12351"/>
                    <a:pt x="1800" y="12351"/>
                  </a:cubicBezTo>
                  <a:cubicBezTo>
                    <a:pt x="1560" y="12351"/>
                    <a:pt x="1500" y="12291"/>
                    <a:pt x="1500" y="12291"/>
                  </a:cubicBezTo>
                  <a:cubicBezTo>
                    <a:pt x="1440" y="12231"/>
                    <a:pt x="1440" y="12171"/>
                    <a:pt x="1440" y="12111"/>
                  </a:cubicBezTo>
                  <a:cubicBezTo>
                    <a:pt x="1380" y="12051"/>
                    <a:pt x="1380" y="11931"/>
                    <a:pt x="1380" y="11872"/>
                  </a:cubicBezTo>
                  <a:cubicBezTo>
                    <a:pt x="1380" y="11812"/>
                    <a:pt x="1380" y="11752"/>
                    <a:pt x="1380" y="11752"/>
                  </a:cubicBezTo>
                  <a:lnTo>
                    <a:pt x="1380" y="11632"/>
                  </a:lnTo>
                  <a:lnTo>
                    <a:pt x="1380" y="11272"/>
                  </a:lnTo>
                  <a:lnTo>
                    <a:pt x="1380" y="9893"/>
                  </a:lnTo>
                  <a:cubicBezTo>
                    <a:pt x="1380" y="9293"/>
                    <a:pt x="1440" y="8634"/>
                    <a:pt x="1560" y="8034"/>
                  </a:cubicBezTo>
                  <a:cubicBezTo>
                    <a:pt x="1740" y="7375"/>
                    <a:pt x="1860" y="6595"/>
                    <a:pt x="2099" y="5876"/>
                  </a:cubicBezTo>
                  <a:cubicBezTo>
                    <a:pt x="2939" y="2998"/>
                    <a:pt x="4138" y="60"/>
                    <a:pt x="3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p:nvPr/>
          </p:nvSpPr>
          <p:spPr>
            <a:xfrm>
              <a:off x="2234625" y="2333625"/>
              <a:ext cx="221875" cy="258650"/>
            </a:xfrm>
            <a:custGeom>
              <a:avLst/>
              <a:gdLst/>
              <a:ahLst/>
              <a:cxnLst/>
              <a:rect l="l" t="t" r="r" b="b"/>
              <a:pathLst>
                <a:path w="8875" h="10346" extrusionOk="0">
                  <a:moveTo>
                    <a:pt x="1799" y="0"/>
                  </a:moveTo>
                  <a:cubicBezTo>
                    <a:pt x="1739" y="0"/>
                    <a:pt x="1619" y="60"/>
                    <a:pt x="1379" y="180"/>
                  </a:cubicBezTo>
                  <a:lnTo>
                    <a:pt x="1020" y="420"/>
                  </a:lnTo>
                  <a:lnTo>
                    <a:pt x="600" y="839"/>
                  </a:lnTo>
                  <a:cubicBezTo>
                    <a:pt x="480" y="1019"/>
                    <a:pt x="300" y="1199"/>
                    <a:pt x="240" y="1439"/>
                  </a:cubicBezTo>
                  <a:cubicBezTo>
                    <a:pt x="60" y="1679"/>
                    <a:pt x="0" y="2039"/>
                    <a:pt x="0" y="2338"/>
                  </a:cubicBezTo>
                  <a:cubicBezTo>
                    <a:pt x="60" y="2998"/>
                    <a:pt x="420" y="3657"/>
                    <a:pt x="1020" y="4017"/>
                  </a:cubicBezTo>
                  <a:cubicBezTo>
                    <a:pt x="1499" y="4317"/>
                    <a:pt x="2099" y="4617"/>
                    <a:pt x="2699" y="4737"/>
                  </a:cubicBezTo>
                  <a:cubicBezTo>
                    <a:pt x="2938" y="4797"/>
                    <a:pt x="3238" y="4857"/>
                    <a:pt x="3478" y="4916"/>
                  </a:cubicBezTo>
                  <a:lnTo>
                    <a:pt x="3838" y="4976"/>
                  </a:lnTo>
                  <a:lnTo>
                    <a:pt x="3898" y="4976"/>
                  </a:lnTo>
                  <a:cubicBezTo>
                    <a:pt x="4018" y="5036"/>
                    <a:pt x="3898" y="5036"/>
                    <a:pt x="3898" y="5036"/>
                  </a:cubicBezTo>
                  <a:lnTo>
                    <a:pt x="3958" y="5036"/>
                  </a:lnTo>
                  <a:lnTo>
                    <a:pt x="3898" y="5096"/>
                  </a:lnTo>
                  <a:cubicBezTo>
                    <a:pt x="3538" y="5636"/>
                    <a:pt x="3418" y="6295"/>
                    <a:pt x="3418" y="6895"/>
                  </a:cubicBezTo>
                  <a:cubicBezTo>
                    <a:pt x="3478" y="7615"/>
                    <a:pt x="3778" y="8274"/>
                    <a:pt x="4257" y="8754"/>
                  </a:cubicBezTo>
                  <a:cubicBezTo>
                    <a:pt x="5037" y="9653"/>
                    <a:pt x="6176" y="10193"/>
                    <a:pt x="7375" y="10313"/>
                  </a:cubicBezTo>
                  <a:cubicBezTo>
                    <a:pt x="7551" y="10336"/>
                    <a:pt x="7715" y="10346"/>
                    <a:pt x="7865" y="10346"/>
                  </a:cubicBezTo>
                  <a:cubicBezTo>
                    <a:pt x="8486" y="10346"/>
                    <a:pt x="8874" y="10181"/>
                    <a:pt x="8874" y="10133"/>
                  </a:cubicBezTo>
                  <a:cubicBezTo>
                    <a:pt x="8814" y="10013"/>
                    <a:pt x="8215" y="10013"/>
                    <a:pt x="7435" y="9773"/>
                  </a:cubicBezTo>
                  <a:cubicBezTo>
                    <a:pt x="6476" y="9473"/>
                    <a:pt x="5636" y="8934"/>
                    <a:pt x="5037" y="8154"/>
                  </a:cubicBezTo>
                  <a:cubicBezTo>
                    <a:pt x="4737" y="7734"/>
                    <a:pt x="4557" y="7315"/>
                    <a:pt x="4557" y="6835"/>
                  </a:cubicBezTo>
                  <a:cubicBezTo>
                    <a:pt x="4617" y="6475"/>
                    <a:pt x="4737" y="6116"/>
                    <a:pt x="4977" y="5816"/>
                  </a:cubicBezTo>
                  <a:cubicBezTo>
                    <a:pt x="5037" y="5816"/>
                    <a:pt x="5037" y="5756"/>
                    <a:pt x="5037" y="5756"/>
                  </a:cubicBezTo>
                  <a:lnTo>
                    <a:pt x="5157" y="5636"/>
                  </a:lnTo>
                  <a:cubicBezTo>
                    <a:pt x="5217" y="5516"/>
                    <a:pt x="5157" y="5576"/>
                    <a:pt x="5337" y="5396"/>
                  </a:cubicBezTo>
                  <a:cubicBezTo>
                    <a:pt x="5516" y="5216"/>
                    <a:pt x="5756" y="5036"/>
                    <a:pt x="5996" y="4916"/>
                  </a:cubicBezTo>
                  <a:lnTo>
                    <a:pt x="7015" y="4137"/>
                  </a:lnTo>
                  <a:lnTo>
                    <a:pt x="7915" y="3537"/>
                  </a:lnTo>
                  <a:lnTo>
                    <a:pt x="8454" y="3178"/>
                  </a:lnTo>
                  <a:lnTo>
                    <a:pt x="8454" y="3178"/>
                  </a:lnTo>
                  <a:lnTo>
                    <a:pt x="7195" y="3358"/>
                  </a:lnTo>
                  <a:lnTo>
                    <a:pt x="5996" y="3478"/>
                  </a:lnTo>
                  <a:cubicBezTo>
                    <a:pt x="5516" y="3597"/>
                    <a:pt x="5097" y="3657"/>
                    <a:pt x="4617" y="3657"/>
                  </a:cubicBezTo>
                  <a:lnTo>
                    <a:pt x="3598" y="3657"/>
                  </a:lnTo>
                  <a:cubicBezTo>
                    <a:pt x="3358" y="3657"/>
                    <a:pt x="3118" y="3597"/>
                    <a:pt x="2878" y="3597"/>
                  </a:cubicBezTo>
                  <a:cubicBezTo>
                    <a:pt x="2399" y="3537"/>
                    <a:pt x="1979" y="3358"/>
                    <a:pt x="1499" y="3118"/>
                  </a:cubicBezTo>
                  <a:cubicBezTo>
                    <a:pt x="1140" y="2998"/>
                    <a:pt x="840" y="2638"/>
                    <a:pt x="780" y="2218"/>
                  </a:cubicBezTo>
                  <a:cubicBezTo>
                    <a:pt x="720" y="2039"/>
                    <a:pt x="780" y="1859"/>
                    <a:pt x="840" y="1679"/>
                  </a:cubicBezTo>
                  <a:cubicBezTo>
                    <a:pt x="900" y="1499"/>
                    <a:pt x="960" y="1319"/>
                    <a:pt x="1080" y="1139"/>
                  </a:cubicBezTo>
                  <a:lnTo>
                    <a:pt x="1320" y="719"/>
                  </a:lnTo>
                  <a:cubicBezTo>
                    <a:pt x="1439" y="600"/>
                    <a:pt x="1499" y="480"/>
                    <a:pt x="1619" y="360"/>
                  </a:cubicBezTo>
                  <a:cubicBezTo>
                    <a:pt x="1799" y="180"/>
                    <a:pt x="1799" y="60"/>
                    <a:pt x="1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0"/>
            <p:cNvSpPr/>
            <p:nvPr/>
          </p:nvSpPr>
          <p:spPr>
            <a:xfrm>
              <a:off x="4036300" y="2305151"/>
              <a:ext cx="416259" cy="322186"/>
            </a:xfrm>
            <a:custGeom>
              <a:avLst/>
              <a:gdLst/>
              <a:ahLst/>
              <a:cxnLst/>
              <a:rect l="l" t="t" r="r" b="b"/>
              <a:pathLst>
                <a:path w="15470" h="11819" extrusionOk="0">
                  <a:moveTo>
                    <a:pt x="14330" y="1"/>
                  </a:moveTo>
                  <a:cubicBezTo>
                    <a:pt x="14270" y="1"/>
                    <a:pt x="14330" y="241"/>
                    <a:pt x="14510" y="480"/>
                  </a:cubicBezTo>
                  <a:cubicBezTo>
                    <a:pt x="14570" y="600"/>
                    <a:pt x="14630" y="780"/>
                    <a:pt x="14690" y="1020"/>
                  </a:cubicBezTo>
                  <a:cubicBezTo>
                    <a:pt x="14750" y="1260"/>
                    <a:pt x="14810" y="1500"/>
                    <a:pt x="14870" y="1800"/>
                  </a:cubicBezTo>
                  <a:cubicBezTo>
                    <a:pt x="15110" y="3059"/>
                    <a:pt x="14510" y="4318"/>
                    <a:pt x="13431" y="4977"/>
                  </a:cubicBezTo>
                  <a:cubicBezTo>
                    <a:pt x="12292" y="5697"/>
                    <a:pt x="11093" y="6116"/>
                    <a:pt x="9774" y="6356"/>
                  </a:cubicBezTo>
                  <a:cubicBezTo>
                    <a:pt x="9234" y="6416"/>
                    <a:pt x="8754" y="6476"/>
                    <a:pt x="8455" y="6536"/>
                  </a:cubicBezTo>
                  <a:lnTo>
                    <a:pt x="7735" y="6596"/>
                  </a:lnTo>
                  <a:lnTo>
                    <a:pt x="5876" y="6836"/>
                  </a:lnTo>
                  <a:lnTo>
                    <a:pt x="6476" y="7615"/>
                  </a:lnTo>
                  <a:lnTo>
                    <a:pt x="6836" y="8095"/>
                  </a:lnTo>
                  <a:cubicBezTo>
                    <a:pt x="6896" y="8155"/>
                    <a:pt x="6956" y="8275"/>
                    <a:pt x="7016" y="8335"/>
                  </a:cubicBezTo>
                  <a:lnTo>
                    <a:pt x="7076" y="8515"/>
                  </a:lnTo>
                  <a:cubicBezTo>
                    <a:pt x="7195" y="8815"/>
                    <a:pt x="7195" y="9174"/>
                    <a:pt x="7016" y="9474"/>
                  </a:cubicBezTo>
                  <a:cubicBezTo>
                    <a:pt x="6776" y="9894"/>
                    <a:pt x="6356" y="10194"/>
                    <a:pt x="5936" y="10373"/>
                  </a:cubicBezTo>
                  <a:cubicBezTo>
                    <a:pt x="5397" y="10673"/>
                    <a:pt x="4857" y="10793"/>
                    <a:pt x="4258" y="10913"/>
                  </a:cubicBezTo>
                  <a:cubicBezTo>
                    <a:pt x="4009" y="10941"/>
                    <a:pt x="3761" y="10955"/>
                    <a:pt x="3515" y="10955"/>
                  </a:cubicBezTo>
                  <a:cubicBezTo>
                    <a:pt x="2691" y="10955"/>
                    <a:pt x="1892" y="10789"/>
                    <a:pt x="1200" y="10373"/>
                  </a:cubicBezTo>
                  <a:cubicBezTo>
                    <a:pt x="480" y="9954"/>
                    <a:pt x="181" y="9474"/>
                    <a:pt x="121" y="9474"/>
                  </a:cubicBezTo>
                  <a:cubicBezTo>
                    <a:pt x="1" y="9474"/>
                    <a:pt x="121" y="10134"/>
                    <a:pt x="900" y="10793"/>
                  </a:cubicBezTo>
                  <a:cubicBezTo>
                    <a:pt x="1790" y="11461"/>
                    <a:pt x="2939" y="11819"/>
                    <a:pt x="4058" y="11819"/>
                  </a:cubicBezTo>
                  <a:cubicBezTo>
                    <a:pt x="4145" y="11819"/>
                    <a:pt x="4231" y="11817"/>
                    <a:pt x="4318" y="11812"/>
                  </a:cubicBezTo>
                  <a:cubicBezTo>
                    <a:pt x="5037" y="11752"/>
                    <a:pt x="5697" y="11632"/>
                    <a:pt x="6356" y="11393"/>
                  </a:cubicBezTo>
                  <a:cubicBezTo>
                    <a:pt x="7076" y="11153"/>
                    <a:pt x="7675" y="10673"/>
                    <a:pt x="8095" y="10074"/>
                  </a:cubicBezTo>
                  <a:cubicBezTo>
                    <a:pt x="8455" y="9534"/>
                    <a:pt x="8574" y="8755"/>
                    <a:pt x="8335" y="8095"/>
                  </a:cubicBezTo>
                  <a:cubicBezTo>
                    <a:pt x="8311" y="8023"/>
                    <a:pt x="8296" y="7990"/>
                    <a:pt x="8288" y="7975"/>
                  </a:cubicBezTo>
                  <a:lnTo>
                    <a:pt x="8634" y="7975"/>
                  </a:lnTo>
                  <a:cubicBezTo>
                    <a:pt x="8934" y="7915"/>
                    <a:pt x="9414" y="7795"/>
                    <a:pt x="10013" y="7675"/>
                  </a:cubicBezTo>
                  <a:cubicBezTo>
                    <a:pt x="10673" y="7495"/>
                    <a:pt x="11273" y="7256"/>
                    <a:pt x="11932" y="7016"/>
                  </a:cubicBezTo>
                  <a:cubicBezTo>
                    <a:pt x="12652" y="6716"/>
                    <a:pt x="13371" y="6356"/>
                    <a:pt x="13971" y="5817"/>
                  </a:cubicBezTo>
                  <a:cubicBezTo>
                    <a:pt x="14630" y="5337"/>
                    <a:pt x="15170" y="4618"/>
                    <a:pt x="15410" y="3778"/>
                  </a:cubicBezTo>
                  <a:cubicBezTo>
                    <a:pt x="15410" y="3718"/>
                    <a:pt x="15469" y="3598"/>
                    <a:pt x="15469" y="3478"/>
                  </a:cubicBezTo>
                  <a:lnTo>
                    <a:pt x="15469" y="3239"/>
                  </a:lnTo>
                  <a:lnTo>
                    <a:pt x="15469" y="2639"/>
                  </a:lnTo>
                  <a:cubicBezTo>
                    <a:pt x="15410" y="2339"/>
                    <a:pt x="15350" y="2039"/>
                    <a:pt x="15290" y="1680"/>
                  </a:cubicBezTo>
                  <a:cubicBezTo>
                    <a:pt x="15170" y="1440"/>
                    <a:pt x="15110" y="1140"/>
                    <a:pt x="14990" y="960"/>
                  </a:cubicBezTo>
                  <a:cubicBezTo>
                    <a:pt x="14870" y="720"/>
                    <a:pt x="14750" y="540"/>
                    <a:pt x="14690" y="421"/>
                  </a:cubicBezTo>
                  <a:cubicBezTo>
                    <a:pt x="14510" y="121"/>
                    <a:pt x="14330" y="1"/>
                    <a:pt x="1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0"/>
            <p:cNvSpPr/>
            <p:nvPr/>
          </p:nvSpPr>
          <p:spPr>
            <a:xfrm>
              <a:off x="4364600" y="2171725"/>
              <a:ext cx="389725" cy="536250"/>
            </a:xfrm>
            <a:custGeom>
              <a:avLst/>
              <a:gdLst/>
              <a:ahLst/>
              <a:cxnLst/>
              <a:rect l="l" t="t" r="r" b="b"/>
              <a:pathLst>
                <a:path w="15589" h="21450" extrusionOk="0">
                  <a:moveTo>
                    <a:pt x="9173" y="1"/>
                  </a:moveTo>
                  <a:lnTo>
                    <a:pt x="9173" y="1"/>
                  </a:lnTo>
                  <a:cubicBezTo>
                    <a:pt x="9773" y="540"/>
                    <a:pt x="10432" y="1080"/>
                    <a:pt x="11092" y="1560"/>
                  </a:cubicBezTo>
                  <a:cubicBezTo>
                    <a:pt x="12411" y="2639"/>
                    <a:pt x="13490" y="4018"/>
                    <a:pt x="14090" y="5637"/>
                  </a:cubicBezTo>
                  <a:cubicBezTo>
                    <a:pt x="14390" y="6476"/>
                    <a:pt x="14390" y="7375"/>
                    <a:pt x="14210" y="8215"/>
                  </a:cubicBezTo>
                  <a:cubicBezTo>
                    <a:pt x="14030" y="8994"/>
                    <a:pt x="13730" y="9714"/>
                    <a:pt x="13370" y="10373"/>
                  </a:cubicBezTo>
                  <a:cubicBezTo>
                    <a:pt x="12951" y="11093"/>
                    <a:pt x="12531" y="11752"/>
                    <a:pt x="12051" y="12412"/>
                  </a:cubicBezTo>
                  <a:cubicBezTo>
                    <a:pt x="11632" y="13071"/>
                    <a:pt x="11152" y="13731"/>
                    <a:pt x="10672" y="14330"/>
                  </a:cubicBezTo>
                  <a:cubicBezTo>
                    <a:pt x="9593" y="15709"/>
                    <a:pt x="8334" y="16968"/>
                    <a:pt x="6955" y="18108"/>
                  </a:cubicBezTo>
                  <a:cubicBezTo>
                    <a:pt x="5516" y="19187"/>
                    <a:pt x="4017" y="20086"/>
                    <a:pt x="2338" y="20686"/>
                  </a:cubicBezTo>
                  <a:cubicBezTo>
                    <a:pt x="959" y="21165"/>
                    <a:pt x="0" y="21225"/>
                    <a:pt x="0" y="21345"/>
                  </a:cubicBezTo>
                  <a:cubicBezTo>
                    <a:pt x="331" y="21416"/>
                    <a:pt x="672" y="21450"/>
                    <a:pt x="1010" y="21450"/>
                  </a:cubicBezTo>
                  <a:cubicBezTo>
                    <a:pt x="1530" y="21450"/>
                    <a:pt x="2046" y="21371"/>
                    <a:pt x="2518" y="21225"/>
                  </a:cubicBezTo>
                  <a:cubicBezTo>
                    <a:pt x="4317" y="20746"/>
                    <a:pt x="6056" y="19966"/>
                    <a:pt x="7555" y="18947"/>
                  </a:cubicBezTo>
                  <a:cubicBezTo>
                    <a:pt x="9113" y="17868"/>
                    <a:pt x="10492" y="16609"/>
                    <a:pt x="11692" y="15170"/>
                  </a:cubicBezTo>
                  <a:cubicBezTo>
                    <a:pt x="12291" y="14510"/>
                    <a:pt x="12771" y="13851"/>
                    <a:pt x="13250" y="13191"/>
                  </a:cubicBezTo>
                  <a:cubicBezTo>
                    <a:pt x="13730" y="12472"/>
                    <a:pt x="14150" y="11752"/>
                    <a:pt x="14510" y="10973"/>
                  </a:cubicBezTo>
                  <a:cubicBezTo>
                    <a:pt x="14989" y="10193"/>
                    <a:pt x="15289" y="9354"/>
                    <a:pt x="15409" y="8455"/>
                  </a:cubicBezTo>
                  <a:cubicBezTo>
                    <a:pt x="15589" y="7375"/>
                    <a:pt x="15469" y="6296"/>
                    <a:pt x="15049" y="5337"/>
                  </a:cubicBezTo>
                  <a:cubicBezTo>
                    <a:pt x="14330" y="3598"/>
                    <a:pt x="13011" y="2099"/>
                    <a:pt x="11452" y="1080"/>
                  </a:cubicBezTo>
                  <a:cubicBezTo>
                    <a:pt x="10792" y="600"/>
                    <a:pt x="10013" y="181"/>
                    <a:pt x="9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0"/>
            <p:cNvSpPr/>
            <p:nvPr/>
          </p:nvSpPr>
          <p:spPr>
            <a:xfrm>
              <a:off x="2171650" y="2331850"/>
              <a:ext cx="539650" cy="482075"/>
            </a:xfrm>
            <a:custGeom>
              <a:avLst/>
              <a:gdLst/>
              <a:ahLst/>
              <a:cxnLst/>
              <a:rect l="l" t="t" r="r" b="b"/>
              <a:pathLst>
                <a:path w="21586" h="19283" extrusionOk="0">
                  <a:moveTo>
                    <a:pt x="3838" y="1"/>
                  </a:moveTo>
                  <a:lnTo>
                    <a:pt x="3838" y="1"/>
                  </a:lnTo>
                  <a:cubicBezTo>
                    <a:pt x="3118" y="540"/>
                    <a:pt x="2519" y="1200"/>
                    <a:pt x="2039" y="1920"/>
                  </a:cubicBezTo>
                  <a:cubicBezTo>
                    <a:pt x="1440" y="2639"/>
                    <a:pt x="960" y="3418"/>
                    <a:pt x="540" y="4258"/>
                  </a:cubicBezTo>
                  <a:cubicBezTo>
                    <a:pt x="121" y="5277"/>
                    <a:pt x="1" y="6416"/>
                    <a:pt x="300" y="7555"/>
                  </a:cubicBezTo>
                  <a:cubicBezTo>
                    <a:pt x="540" y="8575"/>
                    <a:pt x="1080" y="9594"/>
                    <a:pt x="1799" y="10433"/>
                  </a:cubicBezTo>
                  <a:cubicBezTo>
                    <a:pt x="2339" y="11153"/>
                    <a:pt x="2998" y="11872"/>
                    <a:pt x="3658" y="12472"/>
                  </a:cubicBezTo>
                  <a:cubicBezTo>
                    <a:pt x="4258" y="13012"/>
                    <a:pt x="4737" y="13491"/>
                    <a:pt x="5097" y="13731"/>
                  </a:cubicBezTo>
                  <a:lnTo>
                    <a:pt x="5637" y="14211"/>
                  </a:lnTo>
                  <a:lnTo>
                    <a:pt x="6236" y="14690"/>
                  </a:lnTo>
                  <a:lnTo>
                    <a:pt x="6896" y="15170"/>
                  </a:lnTo>
                  <a:lnTo>
                    <a:pt x="7855" y="15770"/>
                  </a:lnTo>
                  <a:cubicBezTo>
                    <a:pt x="9534" y="16789"/>
                    <a:pt x="11332" y="17628"/>
                    <a:pt x="13191" y="18168"/>
                  </a:cubicBezTo>
                  <a:lnTo>
                    <a:pt x="14750" y="18588"/>
                  </a:lnTo>
                  <a:cubicBezTo>
                    <a:pt x="15230" y="18767"/>
                    <a:pt x="15769" y="18827"/>
                    <a:pt x="16249" y="18887"/>
                  </a:cubicBezTo>
                  <a:cubicBezTo>
                    <a:pt x="17148" y="19067"/>
                    <a:pt x="18048" y="19187"/>
                    <a:pt x="18947" y="19247"/>
                  </a:cubicBezTo>
                  <a:cubicBezTo>
                    <a:pt x="19276" y="19269"/>
                    <a:pt x="19597" y="19283"/>
                    <a:pt x="19916" y="19283"/>
                  </a:cubicBezTo>
                  <a:cubicBezTo>
                    <a:pt x="20469" y="19283"/>
                    <a:pt x="21015" y="19241"/>
                    <a:pt x="21585" y="19127"/>
                  </a:cubicBezTo>
                  <a:cubicBezTo>
                    <a:pt x="20746" y="18887"/>
                    <a:pt x="19906" y="18707"/>
                    <a:pt x="19067" y="18648"/>
                  </a:cubicBezTo>
                  <a:cubicBezTo>
                    <a:pt x="18168" y="18528"/>
                    <a:pt x="17328" y="18348"/>
                    <a:pt x="16429" y="18108"/>
                  </a:cubicBezTo>
                  <a:cubicBezTo>
                    <a:pt x="16009" y="17988"/>
                    <a:pt x="15469" y="17868"/>
                    <a:pt x="14990" y="17688"/>
                  </a:cubicBezTo>
                  <a:lnTo>
                    <a:pt x="13551" y="17209"/>
                  </a:lnTo>
                  <a:cubicBezTo>
                    <a:pt x="11812" y="16549"/>
                    <a:pt x="10133" y="15710"/>
                    <a:pt x="8574" y="14630"/>
                  </a:cubicBezTo>
                  <a:lnTo>
                    <a:pt x="7735" y="14091"/>
                  </a:lnTo>
                  <a:lnTo>
                    <a:pt x="7135" y="13551"/>
                  </a:lnTo>
                  <a:lnTo>
                    <a:pt x="6596" y="13072"/>
                  </a:lnTo>
                  <a:lnTo>
                    <a:pt x="6056" y="12652"/>
                  </a:lnTo>
                  <a:cubicBezTo>
                    <a:pt x="5637" y="12352"/>
                    <a:pt x="5097" y="11992"/>
                    <a:pt x="4557" y="11453"/>
                  </a:cubicBezTo>
                  <a:cubicBezTo>
                    <a:pt x="3898" y="10913"/>
                    <a:pt x="3238" y="10313"/>
                    <a:pt x="2699" y="9714"/>
                  </a:cubicBezTo>
                  <a:cubicBezTo>
                    <a:pt x="2039" y="8994"/>
                    <a:pt x="1559" y="8155"/>
                    <a:pt x="1260" y="7256"/>
                  </a:cubicBezTo>
                  <a:cubicBezTo>
                    <a:pt x="960" y="6356"/>
                    <a:pt x="960" y="5397"/>
                    <a:pt x="1320" y="4558"/>
                  </a:cubicBezTo>
                  <a:cubicBezTo>
                    <a:pt x="1619" y="3718"/>
                    <a:pt x="1979" y="2939"/>
                    <a:pt x="2459" y="2219"/>
                  </a:cubicBezTo>
                  <a:cubicBezTo>
                    <a:pt x="2998" y="1560"/>
                    <a:pt x="3478" y="780"/>
                    <a:pt x="3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a:off x="3880900" y="2803358"/>
              <a:ext cx="529121" cy="664567"/>
            </a:xfrm>
            <a:custGeom>
              <a:avLst/>
              <a:gdLst/>
              <a:ahLst/>
              <a:cxnLst/>
              <a:rect l="l" t="t" r="r" b="b"/>
              <a:pathLst>
                <a:path w="10134" h="15602" extrusionOk="0">
                  <a:moveTo>
                    <a:pt x="7562" y="0"/>
                  </a:moveTo>
                  <a:cubicBezTo>
                    <a:pt x="7560" y="0"/>
                    <a:pt x="7557" y="1"/>
                    <a:pt x="7556" y="1"/>
                  </a:cubicBezTo>
                  <a:cubicBezTo>
                    <a:pt x="7316" y="121"/>
                    <a:pt x="8155" y="2939"/>
                    <a:pt x="8635" y="5757"/>
                  </a:cubicBezTo>
                  <a:cubicBezTo>
                    <a:pt x="8815" y="7076"/>
                    <a:pt x="8935" y="8335"/>
                    <a:pt x="8875" y="9654"/>
                  </a:cubicBezTo>
                  <a:cubicBezTo>
                    <a:pt x="8875" y="10074"/>
                    <a:pt x="8815" y="10494"/>
                    <a:pt x="8755" y="10914"/>
                  </a:cubicBezTo>
                  <a:lnTo>
                    <a:pt x="8695" y="11393"/>
                  </a:lnTo>
                  <a:cubicBezTo>
                    <a:pt x="8695" y="11393"/>
                    <a:pt x="8695" y="11393"/>
                    <a:pt x="8695" y="11513"/>
                  </a:cubicBezTo>
                  <a:cubicBezTo>
                    <a:pt x="8635" y="11573"/>
                    <a:pt x="8635" y="11693"/>
                    <a:pt x="8635" y="11813"/>
                  </a:cubicBezTo>
                  <a:cubicBezTo>
                    <a:pt x="8515" y="12173"/>
                    <a:pt x="8395" y="12532"/>
                    <a:pt x="8275" y="12892"/>
                  </a:cubicBezTo>
                  <a:cubicBezTo>
                    <a:pt x="8035" y="13372"/>
                    <a:pt x="7735" y="13791"/>
                    <a:pt x="7316" y="14091"/>
                  </a:cubicBezTo>
                  <a:cubicBezTo>
                    <a:pt x="6776" y="14391"/>
                    <a:pt x="6177" y="14571"/>
                    <a:pt x="5517" y="14571"/>
                  </a:cubicBezTo>
                  <a:cubicBezTo>
                    <a:pt x="4258" y="14571"/>
                    <a:pt x="2939" y="14331"/>
                    <a:pt x="1800" y="13791"/>
                  </a:cubicBezTo>
                  <a:cubicBezTo>
                    <a:pt x="847" y="13455"/>
                    <a:pt x="313" y="13066"/>
                    <a:pt x="150" y="13066"/>
                  </a:cubicBezTo>
                  <a:cubicBezTo>
                    <a:pt x="138" y="13066"/>
                    <a:pt x="129" y="13068"/>
                    <a:pt x="121" y="13072"/>
                  </a:cubicBezTo>
                  <a:cubicBezTo>
                    <a:pt x="1" y="13132"/>
                    <a:pt x="541" y="13732"/>
                    <a:pt x="1500" y="14331"/>
                  </a:cubicBezTo>
                  <a:cubicBezTo>
                    <a:pt x="2759" y="15051"/>
                    <a:pt x="4078" y="15470"/>
                    <a:pt x="5517" y="15590"/>
                  </a:cubicBezTo>
                  <a:cubicBezTo>
                    <a:pt x="5616" y="15598"/>
                    <a:pt x="5716" y="15602"/>
                    <a:pt x="5817" y="15602"/>
                  </a:cubicBezTo>
                  <a:cubicBezTo>
                    <a:pt x="6508" y="15602"/>
                    <a:pt x="7227" y="15425"/>
                    <a:pt x="7855" y="15111"/>
                  </a:cubicBezTo>
                  <a:cubicBezTo>
                    <a:pt x="8515" y="14751"/>
                    <a:pt x="8995" y="14211"/>
                    <a:pt x="9354" y="13552"/>
                  </a:cubicBezTo>
                  <a:cubicBezTo>
                    <a:pt x="9594" y="13072"/>
                    <a:pt x="9774" y="12652"/>
                    <a:pt x="9894" y="12173"/>
                  </a:cubicBezTo>
                  <a:cubicBezTo>
                    <a:pt x="9954" y="11993"/>
                    <a:pt x="10014" y="11873"/>
                    <a:pt x="10014" y="11753"/>
                  </a:cubicBezTo>
                  <a:lnTo>
                    <a:pt x="10014" y="11633"/>
                  </a:lnTo>
                  <a:lnTo>
                    <a:pt x="10074" y="11093"/>
                  </a:lnTo>
                  <a:cubicBezTo>
                    <a:pt x="10134" y="10614"/>
                    <a:pt x="10134" y="10134"/>
                    <a:pt x="10134" y="9654"/>
                  </a:cubicBezTo>
                  <a:cubicBezTo>
                    <a:pt x="10074" y="8275"/>
                    <a:pt x="9894" y="6956"/>
                    <a:pt x="9534" y="5577"/>
                  </a:cubicBezTo>
                  <a:cubicBezTo>
                    <a:pt x="8882" y="2730"/>
                    <a:pt x="7760" y="0"/>
                    <a:pt x="7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a:off x="4508850" y="2912413"/>
              <a:ext cx="191900" cy="95950"/>
            </a:xfrm>
            <a:custGeom>
              <a:avLst/>
              <a:gdLst/>
              <a:ahLst/>
              <a:cxnLst/>
              <a:rect l="l" t="t" r="r" b="b"/>
              <a:pathLst>
                <a:path w="7676" h="3838" extrusionOk="0">
                  <a:moveTo>
                    <a:pt x="7495" y="0"/>
                  </a:moveTo>
                  <a:cubicBezTo>
                    <a:pt x="7375" y="0"/>
                    <a:pt x="7255" y="240"/>
                    <a:pt x="7076" y="660"/>
                  </a:cubicBezTo>
                  <a:cubicBezTo>
                    <a:pt x="6896" y="1079"/>
                    <a:pt x="6656" y="1499"/>
                    <a:pt x="6296" y="1859"/>
                  </a:cubicBezTo>
                  <a:cubicBezTo>
                    <a:pt x="5996" y="2099"/>
                    <a:pt x="5577" y="2338"/>
                    <a:pt x="5157" y="2398"/>
                  </a:cubicBezTo>
                  <a:cubicBezTo>
                    <a:pt x="4917" y="2458"/>
                    <a:pt x="4737" y="2458"/>
                    <a:pt x="4557" y="2458"/>
                  </a:cubicBezTo>
                  <a:lnTo>
                    <a:pt x="4377" y="2458"/>
                  </a:lnTo>
                  <a:cubicBezTo>
                    <a:pt x="4198" y="2518"/>
                    <a:pt x="4078" y="2518"/>
                    <a:pt x="3898" y="2518"/>
                  </a:cubicBezTo>
                  <a:cubicBezTo>
                    <a:pt x="3658" y="2548"/>
                    <a:pt x="3403" y="2563"/>
                    <a:pt x="3148" y="2563"/>
                  </a:cubicBezTo>
                  <a:cubicBezTo>
                    <a:pt x="2894" y="2563"/>
                    <a:pt x="2639" y="2548"/>
                    <a:pt x="2399" y="2518"/>
                  </a:cubicBezTo>
                  <a:cubicBezTo>
                    <a:pt x="1621" y="2477"/>
                    <a:pt x="843" y="2380"/>
                    <a:pt x="409" y="2380"/>
                  </a:cubicBezTo>
                  <a:cubicBezTo>
                    <a:pt x="207" y="2380"/>
                    <a:pt x="80" y="2401"/>
                    <a:pt x="61" y="2458"/>
                  </a:cubicBezTo>
                  <a:cubicBezTo>
                    <a:pt x="1" y="2638"/>
                    <a:pt x="1020" y="3178"/>
                    <a:pt x="2219" y="3538"/>
                  </a:cubicBezTo>
                  <a:cubicBezTo>
                    <a:pt x="2759" y="3717"/>
                    <a:pt x="3358" y="3777"/>
                    <a:pt x="3898" y="3837"/>
                  </a:cubicBezTo>
                  <a:lnTo>
                    <a:pt x="4737" y="3837"/>
                  </a:lnTo>
                  <a:cubicBezTo>
                    <a:pt x="5037" y="3777"/>
                    <a:pt x="5277" y="3717"/>
                    <a:pt x="5577" y="3597"/>
                  </a:cubicBezTo>
                  <a:cubicBezTo>
                    <a:pt x="6776" y="3178"/>
                    <a:pt x="7615" y="2039"/>
                    <a:pt x="7675" y="720"/>
                  </a:cubicBezTo>
                  <a:cubicBezTo>
                    <a:pt x="7615" y="300"/>
                    <a:pt x="7615" y="0"/>
                    <a:pt x="74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a:off x="3483225" y="238550"/>
              <a:ext cx="1343050" cy="1997650"/>
            </a:xfrm>
            <a:custGeom>
              <a:avLst/>
              <a:gdLst/>
              <a:ahLst/>
              <a:cxnLst/>
              <a:rect l="l" t="t" r="r" b="b"/>
              <a:pathLst>
                <a:path w="53722" h="79906" extrusionOk="0">
                  <a:moveTo>
                    <a:pt x="33559" y="0"/>
                  </a:moveTo>
                  <a:cubicBezTo>
                    <a:pt x="25038" y="0"/>
                    <a:pt x="10253" y="36497"/>
                    <a:pt x="10253" y="36497"/>
                  </a:cubicBezTo>
                  <a:cubicBezTo>
                    <a:pt x="7375" y="35178"/>
                    <a:pt x="4257" y="34398"/>
                    <a:pt x="1140" y="34218"/>
                  </a:cubicBezTo>
                  <a:lnTo>
                    <a:pt x="1140" y="34218"/>
                  </a:lnTo>
                  <a:cubicBezTo>
                    <a:pt x="1439" y="43812"/>
                    <a:pt x="0" y="53465"/>
                    <a:pt x="1020" y="63058"/>
                  </a:cubicBezTo>
                  <a:cubicBezTo>
                    <a:pt x="1716" y="69561"/>
                    <a:pt x="4824" y="76172"/>
                    <a:pt x="10706" y="76172"/>
                  </a:cubicBezTo>
                  <a:cubicBezTo>
                    <a:pt x="12416" y="76172"/>
                    <a:pt x="14360" y="75613"/>
                    <a:pt x="16548" y="74330"/>
                  </a:cubicBezTo>
                  <a:cubicBezTo>
                    <a:pt x="19096" y="72833"/>
                    <a:pt x="20696" y="72013"/>
                    <a:pt x="22329" y="72013"/>
                  </a:cubicBezTo>
                  <a:cubicBezTo>
                    <a:pt x="23770" y="72013"/>
                    <a:pt x="25236" y="72652"/>
                    <a:pt x="27401" y="74030"/>
                  </a:cubicBezTo>
                  <a:cubicBezTo>
                    <a:pt x="28691" y="74824"/>
                    <a:pt x="33640" y="79441"/>
                    <a:pt x="36359" y="79441"/>
                  </a:cubicBezTo>
                  <a:cubicBezTo>
                    <a:pt x="36924" y="79441"/>
                    <a:pt x="37393" y="79241"/>
                    <a:pt x="37713" y="78767"/>
                  </a:cubicBezTo>
                  <a:cubicBezTo>
                    <a:pt x="38964" y="76816"/>
                    <a:pt x="37586" y="74031"/>
                    <a:pt x="38869" y="74031"/>
                  </a:cubicBezTo>
                  <a:cubicBezTo>
                    <a:pt x="39124" y="74031"/>
                    <a:pt x="39485" y="74141"/>
                    <a:pt x="39992" y="74390"/>
                  </a:cubicBezTo>
                  <a:cubicBezTo>
                    <a:pt x="41970" y="75409"/>
                    <a:pt x="45148" y="78587"/>
                    <a:pt x="48026" y="79906"/>
                  </a:cubicBezTo>
                  <a:cubicBezTo>
                    <a:pt x="49105" y="79726"/>
                    <a:pt x="51923" y="78887"/>
                    <a:pt x="52702" y="76428"/>
                  </a:cubicBezTo>
                  <a:cubicBezTo>
                    <a:pt x="53722" y="73370"/>
                    <a:pt x="41011" y="56103"/>
                    <a:pt x="41011" y="56103"/>
                  </a:cubicBezTo>
                  <a:cubicBezTo>
                    <a:pt x="43109" y="44891"/>
                    <a:pt x="46887" y="5439"/>
                    <a:pt x="34655" y="223"/>
                  </a:cubicBezTo>
                  <a:cubicBezTo>
                    <a:pt x="34303" y="72"/>
                    <a:pt x="33937" y="0"/>
                    <a:pt x="33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a:off x="1984300" y="322675"/>
              <a:ext cx="1355050" cy="1889575"/>
            </a:xfrm>
            <a:custGeom>
              <a:avLst/>
              <a:gdLst/>
              <a:ahLst/>
              <a:cxnLst/>
              <a:rect l="l" t="t" r="r" b="b"/>
              <a:pathLst>
                <a:path w="54202" h="75583" extrusionOk="0">
                  <a:moveTo>
                    <a:pt x="16796" y="1"/>
                  </a:moveTo>
                  <a:cubicBezTo>
                    <a:pt x="15845" y="1"/>
                    <a:pt x="14939" y="203"/>
                    <a:pt x="14091" y="635"/>
                  </a:cubicBezTo>
                  <a:cubicBezTo>
                    <a:pt x="1" y="7890"/>
                    <a:pt x="21405" y="51239"/>
                    <a:pt x="20086" y="52198"/>
                  </a:cubicBezTo>
                  <a:cubicBezTo>
                    <a:pt x="16609" y="54836"/>
                    <a:pt x="13011" y="62031"/>
                    <a:pt x="10373" y="68447"/>
                  </a:cubicBezTo>
                  <a:cubicBezTo>
                    <a:pt x="11021" y="68743"/>
                    <a:pt x="11704" y="68894"/>
                    <a:pt x="12381" y="68894"/>
                  </a:cubicBezTo>
                  <a:cubicBezTo>
                    <a:pt x="13208" y="68894"/>
                    <a:pt x="14024" y="68669"/>
                    <a:pt x="14750" y="68207"/>
                  </a:cubicBezTo>
                  <a:cubicBezTo>
                    <a:pt x="17131" y="66706"/>
                    <a:pt x="20316" y="63641"/>
                    <a:pt x="21953" y="63641"/>
                  </a:cubicBezTo>
                  <a:cubicBezTo>
                    <a:pt x="22212" y="63641"/>
                    <a:pt x="22432" y="63718"/>
                    <a:pt x="22604" y="63890"/>
                  </a:cubicBezTo>
                  <a:cubicBezTo>
                    <a:pt x="23863" y="65209"/>
                    <a:pt x="23384" y="73603"/>
                    <a:pt x="29979" y="75342"/>
                  </a:cubicBezTo>
                  <a:cubicBezTo>
                    <a:pt x="30583" y="75505"/>
                    <a:pt x="31189" y="75582"/>
                    <a:pt x="31794" y="75582"/>
                  </a:cubicBezTo>
                  <a:cubicBezTo>
                    <a:pt x="37849" y="75582"/>
                    <a:pt x="43796" y="67831"/>
                    <a:pt x="47067" y="61072"/>
                  </a:cubicBezTo>
                  <a:cubicBezTo>
                    <a:pt x="50364" y="54237"/>
                    <a:pt x="51264" y="36609"/>
                    <a:pt x="54202" y="31093"/>
                  </a:cubicBezTo>
                  <a:lnTo>
                    <a:pt x="54202" y="31093"/>
                  </a:lnTo>
                  <a:cubicBezTo>
                    <a:pt x="51743" y="31393"/>
                    <a:pt x="49285" y="31933"/>
                    <a:pt x="46947" y="32712"/>
                  </a:cubicBezTo>
                  <a:cubicBezTo>
                    <a:pt x="40939" y="21133"/>
                    <a:pt x="26522" y="1"/>
                    <a:pt x="16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a:off x="2766750" y="1610000"/>
              <a:ext cx="133425" cy="79400"/>
            </a:xfrm>
            <a:custGeom>
              <a:avLst/>
              <a:gdLst/>
              <a:ahLst/>
              <a:cxnLst/>
              <a:rect l="l" t="t" r="r" b="b"/>
              <a:pathLst>
                <a:path w="5337" h="3176" extrusionOk="0">
                  <a:moveTo>
                    <a:pt x="2428" y="1"/>
                  </a:moveTo>
                  <a:cubicBezTo>
                    <a:pt x="2353" y="1"/>
                    <a:pt x="2278" y="16"/>
                    <a:pt x="2219" y="46"/>
                  </a:cubicBezTo>
                  <a:lnTo>
                    <a:pt x="2039" y="46"/>
                  </a:lnTo>
                  <a:cubicBezTo>
                    <a:pt x="1799" y="106"/>
                    <a:pt x="1619" y="166"/>
                    <a:pt x="1439" y="286"/>
                  </a:cubicBezTo>
                  <a:cubicBezTo>
                    <a:pt x="959" y="525"/>
                    <a:pt x="660" y="885"/>
                    <a:pt x="360" y="1305"/>
                  </a:cubicBezTo>
                  <a:cubicBezTo>
                    <a:pt x="120" y="1665"/>
                    <a:pt x="0" y="2144"/>
                    <a:pt x="60" y="2624"/>
                  </a:cubicBezTo>
                  <a:cubicBezTo>
                    <a:pt x="120" y="2984"/>
                    <a:pt x="240" y="3163"/>
                    <a:pt x="360" y="3163"/>
                  </a:cubicBezTo>
                  <a:cubicBezTo>
                    <a:pt x="383" y="3171"/>
                    <a:pt x="407" y="3175"/>
                    <a:pt x="431" y="3175"/>
                  </a:cubicBezTo>
                  <a:cubicBezTo>
                    <a:pt x="587" y="3175"/>
                    <a:pt x="743" y="3012"/>
                    <a:pt x="899" y="2804"/>
                  </a:cubicBezTo>
                  <a:cubicBezTo>
                    <a:pt x="1079" y="2624"/>
                    <a:pt x="1259" y="2444"/>
                    <a:pt x="1499" y="2324"/>
                  </a:cubicBezTo>
                  <a:cubicBezTo>
                    <a:pt x="1739" y="2204"/>
                    <a:pt x="1919" y="2144"/>
                    <a:pt x="2159" y="2144"/>
                  </a:cubicBezTo>
                  <a:lnTo>
                    <a:pt x="2398" y="2144"/>
                  </a:lnTo>
                  <a:cubicBezTo>
                    <a:pt x="2518" y="2084"/>
                    <a:pt x="2638" y="2024"/>
                    <a:pt x="2698" y="2024"/>
                  </a:cubicBezTo>
                  <a:cubicBezTo>
                    <a:pt x="2998" y="1964"/>
                    <a:pt x="3298" y="1904"/>
                    <a:pt x="3598" y="1844"/>
                  </a:cubicBezTo>
                  <a:cubicBezTo>
                    <a:pt x="3817" y="1824"/>
                    <a:pt x="4044" y="1824"/>
                    <a:pt x="4255" y="1824"/>
                  </a:cubicBezTo>
                  <a:lnTo>
                    <a:pt x="4255" y="1824"/>
                  </a:lnTo>
                  <a:cubicBezTo>
                    <a:pt x="4677" y="1824"/>
                    <a:pt x="5036" y="1824"/>
                    <a:pt x="5156" y="1665"/>
                  </a:cubicBezTo>
                  <a:cubicBezTo>
                    <a:pt x="5336" y="1425"/>
                    <a:pt x="4737" y="765"/>
                    <a:pt x="3897" y="345"/>
                  </a:cubicBezTo>
                  <a:cubicBezTo>
                    <a:pt x="3478" y="166"/>
                    <a:pt x="3058" y="46"/>
                    <a:pt x="2638" y="46"/>
                  </a:cubicBezTo>
                  <a:cubicBezTo>
                    <a:pt x="2578" y="16"/>
                    <a:pt x="2503" y="1"/>
                    <a:pt x="2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a:off x="3763525" y="1643550"/>
              <a:ext cx="133425" cy="77500"/>
            </a:xfrm>
            <a:custGeom>
              <a:avLst/>
              <a:gdLst/>
              <a:ahLst/>
              <a:cxnLst/>
              <a:rect l="l" t="t" r="r" b="b"/>
              <a:pathLst>
                <a:path w="5337" h="3100" extrusionOk="0">
                  <a:moveTo>
                    <a:pt x="2209" y="0"/>
                  </a:moveTo>
                  <a:cubicBezTo>
                    <a:pt x="1833" y="0"/>
                    <a:pt x="1439" y="68"/>
                    <a:pt x="1080" y="203"/>
                  </a:cubicBezTo>
                  <a:cubicBezTo>
                    <a:pt x="660" y="382"/>
                    <a:pt x="300" y="742"/>
                    <a:pt x="120" y="1162"/>
                  </a:cubicBezTo>
                  <a:cubicBezTo>
                    <a:pt x="0" y="1522"/>
                    <a:pt x="0" y="1762"/>
                    <a:pt x="120" y="1821"/>
                  </a:cubicBezTo>
                  <a:cubicBezTo>
                    <a:pt x="166" y="1867"/>
                    <a:pt x="229" y="1887"/>
                    <a:pt x="303" y="1887"/>
                  </a:cubicBezTo>
                  <a:cubicBezTo>
                    <a:pt x="423" y="1887"/>
                    <a:pt x="572" y="1836"/>
                    <a:pt x="720" y="1762"/>
                  </a:cubicBezTo>
                  <a:cubicBezTo>
                    <a:pt x="960" y="1702"/>
                    <a:pt x="1259" y="1642"/>
                    <a:pt x="1499" y="1642"/>
                  </a:cubicBezTo>
                  <a:cubicBezTo>
                    <a:pt x="1739" y="1702"/>
                    <a:pt x="1919" y="1762"/>
                    <a:pt x="2159" y="1881"/>
                  </a:cubicBezTo>
                  <a:lnTo>
                    <a:pt x="2399" y="2061"/>
                  </a:lnTo>
                  <a:cubicBezTo>
                    <a:pt x="2399" y="2061"/>
                    <a:pt x="2519" y="2061"/>
                    <a:pt x="2758" y="2121"/>
                  </a:cubicBezTo>
                  <a:cubicBezTo>
                    <a:pt x="3058" y="2241"/>
                    <a:pt x="3358" y="2301"/>
                    <a:pt x="3598" y="2481"/>
                  </a:cubicBezTo>
                  <a:cubicBezTo>
                    <a:pt x="4132" y="2695"/>
                    <a:pt x="4667" y="3099"/>
                    <a:pt x="4947" y="3099"/>
                  </a:cubicBezTo>
                  <a:cubicBezTo>
                    <a:pt x="4981" y="3099"/>
                    <a:pt x="5011" y="3094"/>
                    <a:pt x="5037" y="3081"/>
                  </a:cubicBezTo>
                  <a:cubicBezTo>
                    <a:pt x="5336" y="3021"/>
                    <a:pt x="5157" y="2061"/>
                    <a:pt x="4617" y="1402"/>
                  </a:cubicBezTo>
                  <a:cubicBezTo>
                    <a:pt x="4377" y="1042"/>
                    <a:pt x="4077" y="682"/>
                    <a:pt x="3718" y="442"/>
                  </a:cubicBezTo>
                  <a:cubicBezTo>
                    <a:pt x="3598" y="323"/>
                    <a:pt x="3478" y="263"/>
                    <a:pt x="3358" y="203"/>
                  </a:cubicBezTo>
                  <a:lnTo>
                    <a:pt x="3238" y="83"/>
                  </a:lnTo>
                  <a:cubicBezTo>
                    <a:pt x="2998" y="23"/>
                    <a:pt x="2818" y="23"/>
                    <a:pt x="2578" y="23"/>
                  </a:cubicBezTo>
                  <a:cubicBezTo>
                    <a:pt x="2459" y="8"/>
                    <a:pt x="2335" y="0"/>
                    <a:pt x="2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a:off x="2107225" y="453175"/>
              <a:ext cx="887375" cy="1107025"/>
            </a:xfrm>
            <a:custGeom>
              <a:avLst/>
              <a:gdLst/>
              <a:ahLst/>
              <a:cxnLst/>
              <a:rect l="l" t="t" r="r" b="b"/>
              <a:pathLst>
                <a:path w="35495" h="44281" extrusionOk="0">
                  <a:moveTo>
                    <a:pt x="9418" y="1"/>
                  </a:moveTo>
                  <a:cubicBezTo>
                    <a:pt x="8762" y="1"/>
                    <a:pt x="8157" y="182"/>
                    <a:pt x="7615" y="571"/>
                  </a:cubicBezTo>
                  <a:cubicBezTo>
                    <a:pt x="0" y="6147"/>
                    <a:pt x="16248" y="44280"/>
                    <a:pt x="16248" y="44280"/>
                  </a:cubicBezTo>
                  <a:cubicBezTo>
                    <a:pt x="16428" y="43141"/>
                    <a:pt x="21405" y="41282"/>
                    <a:pt x="21405" y="41282"/>
                  </a:cubicBezTo>
                  <a:cubicBezTo>
                    <a:pt x="20445" y="39663"/>
                    <a:pt x="19666" y="37925"/>
                    <a:pt x="19126" y="36126"/>
                  </a:cubicBezTo>
                  <a:cubicBezTo>
                    <a:pt x="18906" y="35362"/>
                    <a:pt x="19218" y="35089"/>
                    <a:pt x="19780" y="35089"/>
                  </a:cubicBezTo>
                  <a:cubicBezTo>
                    <a:pt x="21202" y="35089"/>
                    <a:pt x="24223" y="36845"/>
                    <a:pt x="24223" y="36845"/>
                  </a:cubicBezTo>
                  <a:cubicBezTo>
                    <a:pt x="24223" y="36845"/>
                    <a:pt x="21704" y="33368"/>
                    <a:pt x="21525" y="30550"/>
                  </a:cubicBezTo>
                  <a:cubicBezTo>
                    <a:pt x="21464" y="29572"/>
                    <a:pt x="21778" y="29206"/>
                    <a:pt x="22282" y="29206"/>
                  </a:cubicBezTo>
                  <a:cubicBezTo>
                    <a:pt x="23785" y="29206"/>
                    <a:pt x="26981" y="32469"/>
                    <a:pt x="26981" y="32469"/>
                  </a:cubicBezTo>
                  <a:cubicBezTo>
                    <a:pt x="26981" y="32469"/>
                    <a:pt x="25662" y="30610"/>
                    <a:pt x="25482" y="27013"/>
                  </a:cubicBezTo>
                  <a:cubicBezTo>
                    <a:pt x="25437" y="26330"/>
                    <a:pt x="25757" y="26053"/>
                    <a:pt x="26308" y="26053"/>
                  </a:cubicBezTo>
                  <a:cubicBezTo>
                    <a:pt x="28710" y="26053"/>
                    <a:pt x="35495" y="31329"/>
                    <a:pt x="35495" y="31329"/>
                  </a:cubicBezTo>
                  <a:cubicBezTo>
                    <a:pt x="35495" y="31329"/>
                    <a:pt x="18044" y="1"/>
                    <a:pt x="9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a:off x="2107225" y="453525"/>
              <a:ext cx="535125" cy="1106675"/>
            </a:xfrm>
            <a:custGeom>
              <a:avLst/>
              <a:gdLst/>
              <a:ahLst/>
              <a:cxnLst/>
              <a:rect l="l" t="t" r="r" b="b"/>
              <a:pathLst>
                <a:path w="21405" h="44267" extrusionOk="0">
                  <a:moveTo>
                    <a:pt x="9394" y="1"/>
                  </a:moveTo>
                  <a:cubicBezTo>
                    <a:pt x="8747" y="1"/>
                    <a:pt x="8151" y="177"/>
                    <a:pt x="7615" y="557"/>
                  </a:cubicBezTo>
                  <a:cubicBezTo>
                    <a:pt x="0" y="6133"/>
                    <a:pt x="16248" y="44266"/>
                    <a:pt x="16248" y="44266"/>
                  </a:cubicBezTo>
                  <a:cubicBezTo>
                    <a:pt x="16428" y="43127"/>
                    <a:pt x="21405" y="41268"/>
                    <a:pt x="21405" y="41268"/>
                  </a:cubicBezTo>
                  <a:cubicBezTo>
                    <a:pt x="20445" y="39589"/>
                    <a:pt x="19666" y="37911"/>
                    <a:pt x="19126" y="36112"/>
                  </a:cubicBezTo>
                  <a:cubicBezTo>
                    <a:pt x="18899" y="35339"/>
                    <a:pt x="19189" y="35083"/>
                    <a:pt x="19735" y="35083"/>
                  </a:cubicBezTo>
                  <a:cubicBezTo>
                    <a:pt x="19908" y="35083"/>
                    <a:pt x="20108" y="35109"/>
                    <a:pt x="20325" y="35153"/>
                  </a:cubicBezTo>
                  <a:cubicBezTo>
                    <a:pt x="16428" y="24181"/>
                    <a:pt x="11452" y="7872"/>
                    <a:pt x="14929" y="2776"/>
                  </a:cubicBezTo>
                  <a:cubicBezTo>
                    <a:pt x="12882" y="1070"/>
                    <a:pt x="10986" y="1"/>
                    <a:pt x="9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a:off x="3862450" y="430500"/>
              <a:ext cx="747975" cy="1120700"/>
            </a:xfrm>
            <a:custGeom>
              <a:avLst/>
              <a:gdLst/>
              <a:ahLst/>
              <a:cxnLst/>
              <a:rect l="l" t="t" r="r" b="b"/>
              <a:pathLst>
                <a:path w="29919" h="44828" extrusionOk="0">
                  <a:moveTo>
                    <a:pt x="20092" y="1"/>
                  </a:moveTo>
                  <a:cubicBezTo>
                    <a:pt x="11582" y="1"/>
                    <a:pt x="0" y="35834"/>
                    <a:pt x="0" y="35834"/>
                  </a:cubicBezTo>
                  <a:cubicBezTo>
                    <a:pt x="0" y="35834"/>
                    <a:pt x="6357" y="28526"/>
                    <a:pt x="8567" y="28526"/>
                  </a:cubicBezTo>
                  <a:cubicBezTo>
                    <a:pt x="8960" y="28526"/>
                    <a:pt x="9221" y="28756"/>
                    <a:pt x="9294" y="29299"/>
                  </a:cubicBezTo>
                  <a:cubicBezTo>
                    <a:pt x="9654" y="31337"/>
                    <a:pt x="9414" y="33376"/>
                    <a:pt x="8634" y="35294"/>
                  </a:cubicBezTo>
                  <a:cubicBezTo>
                    <a:pt x="8634" y="35294"/>
                    <a:pt x="11508" y="30860"/>
                    <a:pt x="12943" y="30860"/>
                  </a:cubicBezTo>
                  <a:cubicBezTo>
                    <a:pt x="13374" y="30860"/>
                    <a:pt x="13675" y="31259"/>
                    <a:pt x="13731" y="32296"/>
                  </a:cubicBezTo>
                  <a:cubicBezTo>
                    <a:pt x="13851" y="35114"/>
                    <a:pt x="12112" y="39072"/>
                    <a:pt x="12112" y="39072"/>
                  </a:cubicBezTo>
                  <a:cubicBezTo>
                    <a:pt x="12112" y="39072"/>
                    <a:pt x="15127" y="36411"/>
                    <a:pt x="16410" y="36411"/>
                  </a:cubicBezTo>
                  <a:cubicBezTo>
                    <a:pt x="16795" y="36411"/>
                    <a:pt x="17024" y="36650"/>
                    <a:pt x="16968" y="37273"/>
                  </a:cubicBezTo>
                  <a:cubicBezTo>
                    <a:pt x="16788" y="39191"/>
                    <a:pt x="16369" y="40990"/>
                    <a:pt x="15769" y="42789"/>
                  </a:cubicBezTo>
                  <a:cubicBezTo>
                    <a:pt x="15769" y="42789"/>
                    <a:pt x="20985" y="43748"/>
                    <a:pt x="21405" y="44827"/>
                  </a:cubicBezTo>
                  <a:cubicBezTo>
                    <a:pt x="21405" y="44827"/>
                    <a:pt x="29919" y="4236"/>
                    <a:pt x="21345" y="279"/>
                  </a:cubicBezTo>
                  <a:cubicBezTo>
                    <a:pt x="20936" y="91"/>
                    <a:pt x="20518" y="1"/>
                    <a:pt x="20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a:off x="4288150" y="432550"/>
              <a:ext cx="329775" cy="1120150"/>
            </a:xfrm>
            <a:custGeom>
              <a:avLst/>
              <a:gdLst/>
              <a:ahLst/>
              <a:cxnLst/>
              <a:rect l="l" t="t" r="r" b="b"/>
              <a:pathLst>
                <a:path w="13191" h="44806" extrusionOk="0">
                  <a:moveTo>
                    <a:pt x="3392" y="1"/>
                  </a:moveTo>
                  <a:cubicBezTo>
                    <a:pt x="2370" y="1"/>
                    <a:pt x="1305" y="502"/>
                    <a:pt x="240" y="1396"/>
                  </a:cubicBezTo>
                  <a:cubicBezTo>
                    <a:pt x="6356" y="6553"/>
                    <a:pt x="1559" y="34613"/>
                    <a:pt x="0" y="43007"/>
                  </a:cubicBezTo>
                  <a:cubicBezTo>
                    <a:pt x="1499" y="43366"/>
                    <a:pt x="4377" y="44026"/>
                    <a:pt x="4677" y="44805"/>
                  </a:cubicBezTo>
                  <a:cubicBezTo>
                    <a:pt x="4677" y="44805"/>
                    <a:pt x="13191" y="4214"/>
                    <a:pt x="4617" y="257"/>
                  </a:cubicBezTo>
                  <a:cubicBezTo>
                    <a:pt x="4218" y="84"/>
                    <a:pt x="3809" y="1"/>
                    <a:pt x="3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a:off x="3857950" y="1134475"/>
              <a:ext cx="259350" cy="266825"/>
            </a:xfrm>
            <a:custGeom>
              <a:avLst/>
              <a:gdLst/>
              <a:ahLst/>
              <a:cxnLst/>
              <a:rect l="l" t="t" r="r" b="b"/>
              <a:pathLst>
                <a:path w="10374" h="10673" extrusionOk="0">
                  <a:moveTo>
                    <a:pt x="8095" y="0"/>
                  </a:moveTo>
                  <a:cubicBezTo>
                    <a:pt x="7915" y="60"/>
                    <a:pt x="7735" y="120"/>
                    <a:pt x="7555" y="180"/>
                  </a:cubicBezTo>
                  <a:cubicBezTo>
                    <a:pt x="7135" y="420"/>
                    <a:pt x="6716" y="660"/>
                    <a:pt x="6356" y="960"/>
                  </a:cubicBezTo>
                  <a:cubicBezTo>
                    <a:pt x="5337" y="1799"/>
                    <a:pt x="4318" y="2758"/>
                    <a:pt x="3418" y="3778"/>
                  </a:cubicBezTo>
                  <a:cubicBezTo>
                    <a:pt x="1500" y="5936"/>
                    <a:pt x="1" y="8514"/>
                    <a:pt x="61" y="8514"/>
                  </a:cubicBezTo>
                  <a:cubicBezTo>
                    <a:pt x="63" y="8517"/>
                    <a:pt x="67" y="8518"/>
                    <a:pt x="71" y="8518"/>
                  </a:cubicBezTo>
                  <a:cubicBezTo>
                    <a:pt x="154" y="8518"/>
                    <a:pt x="513" y="7936"/>
                    <a:pt x="1200" y="7135"/>
                  </a:cubicBezTo>
                  <a:cubicBezTo>
                    <a:pt x="1859" y="6236"/>
                    <a:pt x="2819" y="5157"/>
                    <a:pt x="3838" y="4137"/>
                  </a:cubicBezTo>
                  <a:cubicBezTo>
                    <a:pt x="4737" y="3118"/>
                    <a:pt x="5697" y="2279"/>
                    <a:pt x="6776" y="1499"/>
                  </a:cubicBezTo>
                  <a:cubicBezTo>
                    <a:pt x="7076" y="1259"/>
                    <a:pt x="7435" y="1020"/>
                    <a:pt x="7855" y="900"/>
                  </a:cubicBezTo>
                  <a:cubicBezTo>
                    <a:pt x="7975" y="780"/>
                    <a:pt x="8095" y="780"/>
                    <a:pt x="8215" y="720"/>
                  </a:cubicBezTo>
                  <a:lnTo>
                    <a:pt x="8574" y="720"/>
                  </a:lnTo>
                  <a:cubicBezTo>
                    <a:pt x="8934" y="780"/>
                    <a:pt x="9234" y="1020"/>
                    <a:pt x="9354" y="1379"/>
                  </a:cubicBezTo>
                  <a:cubicBezTo>
                    <a:pt x="9714" y="2219"/>
                    <a:pt x="9534" y="3718"/>
                    <a:pt x="9234" y="5097"/>
                  </a:cubicBezTo>
                  <a:cubicBezTo>
                    <a:pt x="8934" y="6416"/>
                    <a:pt x="8574" y="7675"/>
                    <a:pt x="8155" y="8934"/>
                  </a:cubicBezTo>
                  <a:cubicBezTo>
                    <a:pt x="7915" y="9534"/>
                    <a:pt x="7735" y="10073"/>
                    <a:pt x="7615" y="10673"/>
                  </a:cubicBezTo>
                  <a:cubicBezTo>
                    <a:pt x="7915" y="10193"/>
                    <a:pt x="8215" y="9653"/>
                    <a:pt x="8395" y="9054"/>
                  </a:cubicBezTo>
                  <a:cubicBezTo>
                    <a:pt x="8934" y="7795"/>
                    <a:pt x="9354" y="6536"/>
                    <a:pt x="9714" y="5217"/>
                  </a:cubicBezTo>
                  <a:cubicBezTo>
                    <a:pt x="10073" y="3838"/>
                    <a:pt x="10373" y="2339"/>
                    <a:pt x="9953" y="1080"/>
                  </a:cubicBezTo>
                  <a:cubicBezTo>
                    <a:pt x="9834" y="780"/>
                    <a:pt x="9654" y="540"/>
                    <a:pt x="9414" y="360"/>
                  </a:cubicBezTo>
                  <a:cubicBezTo>
                    <a:pt x="9234" y="180"/>
                    <a:pt x="8994" y="60"/>
                    <a:pt x="8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a:off x="4076800" y="1198925"/>
              <a:ext cx="143925" cy="257850"/>
            </a:xfrm>
            <a:custGeom>
              <a:avLst/>
              <a:gdLst/>
              <a:ahLst/>
              <a:cxnLst/>
              <a:rect l="l" t="t" r="r" b="b"/>
              <a:pathLst>
                <a:path w="5757" h="10314" extrusionOk="0">
                  <a:moveTo>
                    <a:pt x="4557" y="0"/>
                  </a:moveTo>
                  <a:cubicBezTo>
                    <a:pt x="4257" y="60"/>
                    <a:pt x="3957" y="180"/>
                    <a:pt x="3718" y="360"/>
                  </a:cubicBezTo>
                  <a:cubicBezTo>
                    <a:pt x="3238" y="660"/>
                    <a:pt x="2818" y="1020"/>
                    <a:pt x="2459" y="1499"/>
                  </a:cubicBezTo>
                  <a:cubicBezTo>
                    <a:pt x="1499" y="2579"/>
                    <a:pt x="660" y="3778"/>
                    <a:pt x="0" y="5097"/>
                  </a:cubicBezTo>
                  <a:cubicBezTo>
                    <a:pt x="1" y="5098"/>
                    <a:pt x="3" y="5098"/>
                    <a:pt x="4" y="5098"/>
                  </a:cubicBezTo>
                  <a:cubicBezTo>
                    <a:pt x="101" y="5098"/>
                    <a:pt x="1344" y="3334"/>
                    <a:pt x="2818" y="1859"/>
                  </a:cubicBezTo>
                  <a:cubicBezTo>
                    <a:pt x="3178" y="1439"/>
                    <a:pt x="3598" y="1140"/>
                    <a:pt x="4017" y="900"/>
                  </a:cubicBezTo>
                  <a:cubicBezTo>
                    <a:pt x="4197" y="780"/>
                    <a:pt x="4377" y="720"/>
                    <a:pt x="4557" y="660"/>
                  </a:cubicBezTo>
                  <a:cubicBezTo>
                    <a:pt x="4677" y="660"/>
                    <a:pt x="4797" y="720"/>
                    <a:pt x="4797" y="840"/>
                  </a:cubicBezTo>
                  <a:cubicBezTo>
                    <a:pt x="4917" y="1080"/>
                    <a:pt x="4977" y="1320"/>
                    <a:pt x="5037" y="1559"/>
                  </a:cubicBezTo>
                  <a:lnTo>
                    <a:pt x="5037" y="1919"/>
                  </a:lnTo>
                  <a:lnTo>
                    <a:pt x="5037" y="2279"/>
                  </a:lnTo>
                  <a:cubicBezTo>
                    <a:pt x="5037" y="2579"/>
                    <a:pt x="4977" y="2938"/>
                    <a:pt x="4977" y="3238"/>
                  </a:cubicBezTo>
                  <a:cubicBezTo>
                    <a:pt x="4857" y="4197"/>
                    <a:pt x="4677" y="5157"/>
                    <a:pt x="4377" y="6116"/>
                  </a:cubicBezTo>
                  <a:cubicBezTo>
                    <a:pt x="4077" y="7135"/>
                    <a:pt x="3718" y="8215"/>
                    <a:pt x="3478" y="8934"/>
                  </a:cubicBezTo>
                  <a:cubicBezTo>
                    <a:pt x="3298" y="9354"/>
                    <a:pt x="3238" y="9833"/>
                    <a:pt x="3178" y="10313"/>
                  </a:cubicBezTo>
                  <a:cubicBezTo>
                    <a:pt x="3418" y="9893"/>
                    <a:pt x="3598" y="9474"/>
                    <a:pt x="3778" y="9054"/>
                  </a:cubicBezTo>
                  <a:cubicBezTo>
                    <a:pt x="4077" y="8275"/>
                    <a:pt x="4497" y="7315"/>
                    <a:pt x="4857" y="6236"/>
                  </a:cubicBezTo>
                  <a:cubicBezTo>
                    <a:pt x="5217" y="5277"/>
                    <a:pt x="5516" y="4317"/>
                    <a:pt x="5636" y="3298"/>
                  </a:cubicBezTo>
                  <a:cubicBezTo>
                    <a:pt x="5696" y="2938"/>
                    <a:pt x="5696" y="2639"/>
                    <a:pt x="5756" y="2279"/>
                  </a:cubicBezTo>
                  <a:lnTo>
                    <a:pt x="5756" y="1919"/>
                  </a:lnTo>
                  <a:lnTo>
                    <a:pt x="5756" y="1499"/>
                  </a:lnTo>
                  <a:cubicBezTo>
                    <a:pt x="5696" y="1140"/>
                    <a:pt x="5576" y="720"/>
                    <a:pt x="5396" y="420"/>
                  </a:cubicBezTo>
                  <a:cubicBezTo>
                    <a:pt x="5217" y="120"/>
                    <a:pt x="4857" y="0"/>
                    <a:pt x="4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a:off x="4171225" y="1331225"/>
              <a:ext cx="242850" cy="276925"/>
            </a:xfrm>
            <a:custGeom>
              <a:avLst/>
              <a:gdLst/>
              <a:ahLst/>
              <a:cxnLst/>
              <a:rect l="l" t="t" r="r" b="b"/>
              <a:pathLst>
                <a:path w="9714" h="11077" extrusionOk="0">
                  <a:moveTo>
                    <a:pt x="3932" y="0"/>
                  </a:moveTo>
                  <a:cubicBezTo>
                    <a:pt x="3759" y="0"/>
                    <a:pt x="3584" y="34"/>
                    <a:pt x="3418" y="105"/>
                  </a:cubicBezTo>
                  <a:cubicBezTo>
                    <a:pt x="3118" y="225"/>
                    <a:pt x="2759" y="404"/>
                    <a:pt x="2459" y="584"/>
                  </a:cubicBezTo>
                  <a:cubicBezTo>
                    <a:pt x="1979" y="944"/>
                    <a:pt x="1500" y="1364"/>
                    <a:pt x="1080" y="1843"/>
                  </a:cubicBezTo>
                  <a:cubicBezTo>
                    <a:pt x="600" y="2263"/>
                    <a:pt x="240" y="2743"/>
                    <a:pt x="1" y="3342"/>
                  </a:cubicBezTo>
                  <a:cubicBezTo>
                    <a:pt x="420" y="2863"/>
                    <a:pt x="840" y="2443"/>
                    <a:pt x="1260" y="2023"/>
                  </a:cubicBezTo>
                  <a:cubicBezTo>
                    <a:pt x="1739" y="1664"/>
                    <a:pt x="2219" y="1244"/>
                    <a:pt x="2699" y="944"/>
                  </a:cubicBezTo>
                  <a:cubicBezTo>
                    <a:pt x="2998" y="764"/>
                    <a:pt x="3238" y="644"/>
                    <a:pt x="3598" y="584"/>
                  </a:cubicBezTo>
                  <a:cubicBezTo>
                    <a:pt x="3718" y="524"/>
                    <a:pt x="3838" y="494"/>
                    <a:pt x="3958" y="494"/>
                  </a:cubicBezTo>
                  <a:cubicBezTo>
                    <a:pt x="4078" y="494"/>
                    <a:pt x="4198" y="524"/>
                    <a:pt x="4317" y="584"/>
                  </a:cubicBezTo>
                  <a:cubicBezTo>
                    <a:pt x="4617" y="1004"/>
                    <a:pt x="4677" y="1544"/>
                    <a:pt x="4557" y="2023"/>
                  </a:cubicBezTo>
                  <a:cubicBezTo>
                    <a:pt x="4497" y="2563"/>
                    <a:pt x="4437" y="3043"/>
                    <a:pt x="4317" y="3522"/>
                  </a:cubicBezTo>
                  <a:cubicBezTo>
                    <a:pt x="4078" y="4302"/>
                    <a:pt x="3898" y="4841"/>
                    <a:pt x="3898" y="4841"/>
                  </a:cubicBezTo>
                  <a:lnTo>
                    <a:pt x="3658" y="5501"/>
                  </a:lnTo>
                  <a:cubicBezTo>
                    <a:pt x="3598" y="5741"/>
                    <a:pt x="3538" y="5980"/>
                    <a:pt x="3418" y="6220"/>
                  </a:cubicBezTo>
                  <a:cubicBezTo>
                    <a:pt x="3418" y="6340"/>
                    <a:pt x="3358" y="6400"/>
                    <a:pt x="3358" y="6460"/>
                  </a:cubicBezTo>
                  <a:cubicBezTo>
                    <a:pt x="3298" y="6520"/>
                    <a:pt x="3298" y="6580"/>
                    <a:pt x="3238" y="6700"/>
                  </a:cubicBezTo>
                  <a:lnTo>
                    <a:pt x="2819" y="7599"/>
                  </a:lnTo>
                  <a:lnTo>
                    <a:pt x="3898" y="7599"/>
                  </a:lnTo>
                  <a:lnTo>
                    <a:pt x="4497" y="7659"/>
                  </a:lnTo>
                  <a:cubicBezTo>
                    <a:pt x="4917" y="7659"/>
                    <a:pt x="5337" y="7719"/>
                    <a:pt x="5756" y="7839"/>
                  </a:cubicBezTo>
                  <a:cubicBezTo>
                    <a:pt x="6596" y="8019"/>
                    <a:pt x="7375" y="8379"/>
                    <a:pt x="8035" y="8858"/>
                  </a:cubicBezTo>
                  <a:cubicBezTo>
                    <a:pt x="8634" y="9218"/>
                    <a:pt x="9054" y="9758"/>
                    <a:pt x="9354" y="10357"/>
                  </a:cubicBezTo>
                  <a:cubicBezTo>
                    <a:pt x="9594" y="10777"/>
                    <a:pt x="9654" y="11077"/>
                    <a:pt x="9714" y="11077"/>
                  </a:cubicBezTo>
                  <a:cubicBezTo>
                    <a:pt x="9714" y="11077"/>
                    <a:pt x="9714" y="11017"/>
                    <a:pt x="9714" y="10837"/>
                  </a:cubicBezTo>
                  <a:cubicBezTo>
                    <a:pt x="9654" y="10657"/>
                    <a:pt x="9654" y="10417"/>
                    <a:pt x="9534" y="10237"/>
                  </a:cubicBezTo>
                  <a:cubicBezTo>
                    <a:pt x="9294" y="9578"/>
                    <a:pt x="8874" y="9038"/>
                    <a:pt x="8275" y="8559"/>
                  </a:cubicBezTo>
                  <a:cubicBezTo>
                    <a:pt x="7555" y="8019"/>
                    <a:pt x="6776" y="7599"/>
                    <a:pt x="5876" y="7359"/>
                  </a:cubicBezTo>
                  <a:cubicBezTo>
                    <a:pt x="5457" y="7240"/>
                    <a:pt x="4977" y="7180"/>
                    <a:pt x="4557" y="7120"/>
                  </a:cubicBezTo>
                  <a:cubicBezTo>
                    <a:pt x="4317" y="7000"/>
                    <a:pt x="4018" y="7000"/>
                    <a:pt x="3898" y="7000"/>
                  </a:cubicBezTo>
                  <a:lnTo>
                    <a:pt x="3838" y="7000"/>
                  </a:lnTo>
                  <a:lnTo>
                    <a:pt x="3898" y="6940"/>
                  </a:lnTo>
                  <a:cubicBezTo>
                    <a:pt x="3958" y="6760"/>
                    <a:pt x="3958" y="6640"/>
                    <a:pt x="4018" y="6520"/>
                  </a:cubicBezTo>
                  <a:lnTo>
                    <a:pt x="4317" y="5741"/>
                  </a:lnTo>
                  <a:cubicBezTo>
                    <a:pt x="4497" y="5381"/>
                    <a:pt x="4557" y="5141"/>
                    <a:pt x="4557" y="5141"/>
                  </a:cubicBezTo>
                  <a:cubicBezTo>
                    <a:pt x="4557" y="5141"/>
                    <a:pt x="4737" y="4541"/>
                    <a:pt x="4917" y="3702"/>
                  </a:cubicBezTo>
                  <a:cubicBezTo>
                    <a:pt x="5037" y="3162"/>
                    <a:pt x="5157" y="2683"/>
                    <a:pt x="5157" y="2143"/>
                  </a:cubicBezTo>
                  <a:cubicBezTo>
                    <a:pt x="5217" y="1843"/>
                    <a:pt x="5217" y="1484"/>
                    <a:pt x="5157" y="1184"/>
                  </a:cubicBezTo>
                  <a:cubicBezTo>
                    <a:pt x="5157" y="824"/>
                    <a:pt x="4977" y="464"/>
                    <a:pt x="4677" y="225"/>
                  </a:cubicBezTo>
                  <a:cubicBezTo>
                    <a:pt x="4459" y="79"/>
                    <a:pt x="4198" y="0"/>
                    <a:pt x="393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a:off x="2730775" y="1095500"/>
              <a:ext cx="280325" cy="260825"/>
            </a:xfrm>
            <a:custGeom>
              <a:avLst/>
              <a:gdLst/>
              <a:ahLst/>
              <a:cxnLst/>
              <a:rect l="l" t="t" r="r" b="b"/>
              <a:pathLst>
                <a:path w="11213" h="10433" extrusionOk="0">
                  <a:moveTo>
                    <a:pt x="1799" y="0"/>
                  </a:moveTo>
                  <a:cubicBezTo>
                    <a:pt x="1619" y="0"/>
                    <a:pt x="1439" y="0"/>
                    <a:pt x="1319" y="60"/>
                  </a:cubicBezTo>
                  <a:cubicBezTo>
                    <a:pt x="1079" y="180"/>
                    <a:pt x="840" y="300"/>
                    <a:pt x="720" y="480"/>
                  </a:cubicBezTo>
                  <a:cubicBezTo>
                    <a:pt x="480" y="720"/>
                    <a:pt x="360" y="1020"/>
                    <a:pt x="300" y="1320"/>
                  </a:cubicBezTo>
                  <a:cubicBezTo>
                    <a:pt x="0" y="2579"/>
                    <a:pt x="540" y="4018"/>
                    <a:pt x="1079" y="5337"/>
                  </a:cubicBezTo>
                  <a:cubicBezTo>
                    <a:pt x="1679" y="6596"/>
                    <a:pt x="2278" y="7795"/>
                    <a:pt x="2998" y="8934"/>
                  </a:cubicBezTo>
                  <a:cubicBezTo>
                    <a:pt x="3298" y="9474"/>
                    <a:pt x="3658" y="9953"/>
                    <a:pt x="4077" y="10433"/>
                  </a:cubicBezTo>
                  <a:cubicBezTo>
                    <a:pt x="3837" y="9893"/>
                    <a:pt x="3538" y="9354"/>
                    <a:pt x="3238" y="8814"/>
                  </a:cubicBezTo>
                  <a:cubicBezTo>
                    <a:pt x="2638" y="7615"/>
                    <a:pt x="2039" y="6416"/>
                    <a:pt x="1559" y="5157"/>
                  </a:cubicBezTo>
                  <a:cubicBezTo>
                    <a:pt x="1079" y="3838"/>
                    <a:pt x="660" y="2399"/>
                    <a:pt x="899" y="1439"/>
                  </a:cubicBezTo>
                  <a:cubicBezTo>
                    <a:pt x="959" y="1140"/>
                    <a:pt x="1199" y="840"/>
                    <a:pt x="1559" y="720"/>
                  </a:cubicBezTo>
                  <a:cubicBezTo>
                    <a:pt x="1619" y="690"/>
                    <a:pt x="1679" y="675"/>
                    <a:pt x="1739" y="675"/>
                  </a:cubicBezTo>
                  <a:cubicBezTo>
                    <a:pt x="1799" y="675"/>
                    <a:pt x="1859" y="690"/>
                    <a:pt x="1919" y="720"/>
                  </a:cubicBezTo>
                  <a:cubicBezTo>
                    <a:pt x="2039" y="720"/>
                    <a:pt x="2159" y="720"/>
                    <a:pt x="2338" y="780"/>
                  </a:cubicBezTo>
                  <a:cubicBezTo>
                    <a:pt x="2698" y="900"/>
                    <a:pt x="3118" y="1020"/>
                    <a:pt x="3478" y="1200"/>
                  </a:cubicBezTo>
                  <a:cubicBezTo>
                    <a:pt x="4617" y="1859"/>
                    <a:pt x="5756" y="2579"/>
                    <a:pt x="6775" y="3358"/>
                  </a:cubicBezTo>
                  <a:cubicBezTo>
                    <a:pt x="7914" y="4257"/>
                    <a:pt x="8994" y="5217"/>
                    <a:pt x="9833" y="5936"/>
                  </a:cubicBezTo>
                  <a:cubicBezTo>
                    <a:pt x="10612" y="6656"/>
                    <a:pt x="11092" y="7195"/>
                    <a:pt x="11152" y="7195"/>
                  </a:cubicBezTo>
                  <a:cubicBezTo>
                    <a:pt x="11212" y="7135"/>
                    <a:pt x="9353" y="4857"/>
                    <a:pt x="7075" y="2998"/>
                  </a:cubicBezTo>
                  <a:cubicBezTo>
                    <a:pt x="6056" y="2099"/>
                    <a:pt x="4977" y="1320"/>
                    <a:pt x="3777" y="600"/>
                  </a:cubicBezTo>
                  <a:cubicBezTo>
                    <a:pt x="3358" y="420"/>
                    <a:pt x="2938" y="240"/>
                    <a:pt x="2518" y="120"/>
                  </a:cubicBezTo>
                  <a:cubicBezTo>
                    <a:pt x="2338" y="60"/>
                    <a:pt x="2099" y="0"/>
                    <a:pt x="191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a:off x="2636325" y="1176450"/>
              <a:ext cx="155925" cy="250325"/>
            </a:xfrm>
            <a:custGeom>
              <a:avLst/>
              <a:gdLst/>
              <a:ahLst/>
              <a:cxnLst/>
              <a:rect l="l" t="t" r="r" b="b"/>
              <a:pathLst>
                <a:path w="6237" h="10013" extrusionOk="0">
                  <a:moveTo>
                    <a:pt x="1020" y="0"/>
                  </a:moveTo>
                  <a:cubicBezTo>
                    <a:pt x="660" y="0"/>
                    <a:pt x="361" y="240"/>
                    <a:pt x="241" y="540"/>
                  </a:cubicBezTo>
                  <a:cubicBezTo>
                    <a:pt x="61" y="899"/>
                    <a:pt x="1" y="1259"/>
                    <a:pt x="61" y="1619"/>
                  </a:cubicBezTo>
                  <a:lnTo>
                    <a:pt x="61" y="2039"/>
                  </a:lnTo>
                  <a:cubicBezTo>
                    <a:pt x="61" y="2039"/>
                    <a:pt x="61" y="2159"/>
                    <a:pt x="121" y="2398"/>
                  </a:cubicBezTo>
                  <a:cubicBezTo>
                    <a:pt x="181" y="2758"/>
                    <a:pt x="241" y="3118"/>
                    <a:pt x="361" y="3418"/>
                  </a:cubicBezTo>
                  <a:cubicBezTo>
                    <a:pt x="660" y="4377"/>
                    <a:pt x="1080" y="5336"/>
                    <a:pt x="1560" y="6236"/>
                  </a:cubicBezTo>
                  <a:cubicBezTo>
                    <a:pt x="2039" y="7195"/>
                    <a:pt x="2639" y="8094"/>
                    <a:pt x="3059" y="8814"/>
                  </a:cubicBezTo>
                  <a:cubicBezTo>
                    <a:pt x="3239" y="9234"/>
                    <a:pt x="3538" y="9653"/>
                    <a:pt x="3898" y="10013"/>
                  </a:cubicBezTo>
                  <a:cubicBezTo>
                    <a:pt x="3778" y="9533"/>
                    <a:pt x="3598" y="9114"/>
                    <a:pt x="3358" y="8694"/>
                  </a:cubicBezTo>
                  <a:cubicBezTo>
                    <a:pt x="2999" y="7974"/>
                    <a:pt x="2519" y="7015"/>
                    <a:pt x="2039" y="6056"/>
                  </a:cubicBezTo>
                  <a:cubicBezTo>
                    <a:pt x="1620" y="5156"/>
                    <a:pt x="1320" y="4197"/>
                    <a:pt x="1020" y="3298"/>
                  </a:cubicBezTo>
                  <a:cubicBezTo>
                    <a:pt x="960" y="2938"/>
                    <a:pt x="900" y="2638"/>
                    <a:pt x="840" y="2338"/>
                  </a:cubicBezTo>
                  <a:cubicBezTo>
                    <a:pt x="840" y="2099"/>
                    <a:pt x="780" y="1979"/>
                    <a:pt x="780" y="1979"/>
                  </a:cubicBezTo>
                  <a:cubicBezTo>
                    <a:pt x="780" y="1979"/>
                    <a:pt x="780" y="1859"/>
                    <a:pt x="780" y="1619"/>
                  </a:cubicBezTo>
                  <a:cubicBezTo>
                    <a:pt x="720" y="1379"/>
                    <a:pt x="720" y="1079"/>
                    <a:pt x="840" y="840"/>
                  </a:cubicBezTo>
                  <a:cubicBezTo>
                    <a:pt x="840" y="720"/>
                    <a:pt x="960" y="660"/>
                    <a:pt x="1080" y="660"/>
                  </a:cubicBezTo>
                  <a:cubicBezTo>
                    <a:pt x="1260" y="660"/>
                    <a:pt x="1440" y="720"/>
                    <a:pt x="1620" y="780"/>
                  </a:cubicBezTo>
                  <a:cubicBezTo>
                    <a:pt x="2099" y="959"/>
                    <a:pt x="2519" y="1199"/>
                    <a:pt x="2939" y="1499"/>
                  </a:cubicBezTo>
                  <a:cubicBezTo>
                    <a:pt x="4645" y="2793"/>
                    <a:pt x="6120" y="4319"/>
                    <a:pt x="6231" y="4319"/>
                  </a:cubicBezTo>
                  <a:cubicBezTo>
                    <a:pt x="6234" y="4319"/>
                    <a:pt x="6235" y="4318"/>
                    <a:pt x="6236" y="4317"/>
                  </a:cubicBezTo>
                  <a:cubicBezTo>
                    <a:pt x="5397" y="3118"/>
                    <a:pt x="4378" y="2039"/>
                    <a:pt x="3239" y="1139"/>
                  </a:cubicBezTo>
                  <a:cubicBezTo>
                    <a:pt x="2819" y="780"/>
                    <a:pt x="2339" y="480"/>
                    <a:pt x="1860" y="180"/>
                  </a:cubicBezTo>
                  <a:cubicBezTo>
                    <a:pt x="1620" y="60"/>
                    <a:pt x="1320" y="0"/>
                    <a:pt x="102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a:off x="2499925" y="1319200"/>
              <a:ext cx="211375" cy="296450"/>
            </a:xfrm>
            <a:custGeom>
              <a:avLst/>
              <a:gdLst/>
              <a:ahLst/>
              <a:cxnLst/>
              <a:rect l="l" t="t" r="r" b="b"/>
              <a:pathLst>
                <a:path w="8455" h="11858" extrusionOk="0">
                  <a:moveTo>
                    <a:pt x="4259" y="0"/>
                  </a:moveTo>
                  <a:cubicBezTo>
                    <a:pt x="3929" y="0"/>
                    <a:pt x="3641" y="123"/>
                    <a:pt x="3418" y="346"/>
                  </a:cubicBezTo>
                  <a:cubicBezTo>
                    <a:pt x="3179" y="646"/>
                    <a:pt x="3059" y="1005"/>
                    <a:pt x="3119" y="1365"/>
                  </a:cubicBezTo>
                  <a:cubicBezTo>
                    <a:pt x="3119" y="1665"/>
                    <a:pt x="3119" y="1965"/>
                    <a:pt x="3179" y="2264"/>
                  </a:cubicBezTo>
                  <a:cubicBezTo>
                    <a:pt x="3298" y="2804"/>
                    <a:pt x="3478" y="3284"/>
                    <a:pt x="3658" y="3763"/>
                  </a:cubicBezTo>
                  <a:cubicBezTo>
                    <a:pt x="4018" y="4603"/>
                    <a:pt x="4258" y="5142"/>
                    <a:pt x="4258" y="5142"/>
                  </a:cubicBezTo>
                  <a:lnTo>
                    <a:pt x="4617" y="5742"/>
                  </a:lnTo>
                  <a:lnTo>
                    <a:pt x="4977" y="6461"/>
                  </a:lnTo>
                  <a:lnTo>
                    <a:pt x="5217" y="6821"/>
                  </a:lnTo>
                  <a:lnTo>
                    <a:pt x="5277" y="6881"/>
                  </a:lnTo>
                  <a:lnTo>
                    <a:pt x="5157" y="6881"/>
                  </a:lnTo>
                  <a:cubicBezTo>
                    <a:pt x="4977" y="6941"/>
                    <a:pt x="4737" y="7001"/>
                    <a:pt x="4558" y="7061"/>
                  </a:cubicBezTo>
                  <a:cubicBezTo>
                    <a:pt x="4138" y="7181"/>
                    <a:pt x="3718" y="7361"/>
                    <a:pt x="3298" y="7541"/>
                  </a:cubicBezTo>
                  <a:cubicBezTo>
                    <a:pt x="2459" y="7900"/>
                    <a:pt x="1680" y="8440"/>
                    <a:pt x="1080" y="9100"/>
                  </a:cubicBezTo>
                  <a:cubicBezTo>
                    <a:pt x="600" y="9639"/>
                    <a:pt x="241" y="10239"/>
                    <a:pt x="121" y="10958"/>
                  </a:cubicBezTo>
                  <a:cubicBezTo>
                    <a:pt x="61" y="11138"/>
                    <a:pt x="61" y="11378"/>
                    <a:pt x="61" y="11558"/>
                  </a:cubicBezTo>
                  <a:cubicBezTo>
                    <a:pt x="1" y="11798"/>
                    <a:pt x="1" y="11858"/>
                    <a:pt x="61" y="11858"/>
                  </a:cubicBezTo>
                  <a:cubicBezTo>
                    <a:pt x="121" y="11858"/>
                    <a:pt x="121" y="11558"/>
                    <a:pt x="241" y="11078"/>
                  </a:cubicBezTo>
                  <a:cubicBezTo>
                    <a:pt x="480" y="10419"/>
                    <a:pt x="840" y="9819"/>
                    <a:pt x="1320" y="9399"/>
                  </a:cubicBezTo>
                  <a:cubicBezTo>
                    <a:pt x="1919" y="8800"/>
                    <a:pt x="2639" y="8380"/>
                    <a:pt x="3478" y="8080"/>
                  </a:cubicBezTo>
                  <a:cubicBezTo>
                    <a:pt x="3838" y="7900"/>
                    <a:pt x="4258" y="7780"/>
                    <a:pt x="4677" y="7661"/>
                  </a:cubicBezTo>
                  <a:cubicBezTo>
                    <a:pt x="4857" y="7601"/>
                    <a:pt x="5037" y="7541"/>
                    <a:pt x="5277" y="7541"/>
                  </a:cubicBezTo>
                  <a:lnTo>
                    <a:pt x="6296" y="7361"/>
                  </a:lnTo>
                  <a:lnTo>
                    <a:pt x="5817" y="6581"/>
                  </a:lnTo>
                  <a:cubicBezTo>
                    <a:pt x="5697" y="6401"/>
                    <a:pt x="5697" y="6401"/>
                    <a:pt x="5637" y="6282"/>
                  </a:cubicBezTo>
                  <a:lnTo>
                    <a:pt x="5517" y="6102"/>
                  </a:lnTo>
                  <a:cubicBezTo>
                    <a:pt x="5397" y="5862"/>
                    <a:pt x="5277" y="5622"/>
                    <a:pt x="5157" y="5442"/>
                  </a:cubicBezTo>
                  <a:lnTo>
                    <a:pt x="4857" y="4843"/>
                  </a:lnTo>
                  <a:cubicBezTo>
                    <a:pt x="4857" y="4843"/>
                    <a:pt x="4617" y="4303"/>
                    <a:pt x="4258" y="3524"/>
                  </a:cubicBezTo>
                  <a:cubicBezTo>
                    <a:pt x="4018" y="3104"/>
                    <a:pt x="3898" y="2624"/>
                    <a:pt x="3778" y="2145"/>
                  </a:cubicBezTo>
                  <a:cubicBezTo>
                    <a:pt x="3538" y="1665"/>
                    <a:pt x="3598" y="1125"/>
                    <a:pt x="3778" y="706"/>
                  </a:cubicBezTo>
                  <a:cubicBezTo>
                    <a:pt x="3958" y="571"/>
                    <a:pt x="4138" y="503"/>
                    <a:pt x="4343" y="503"/>
                  </a:cubicBezTo>
                  <a:cubicBezTo>
                    <a:pt x="4411" y="503"/>
                    <a:pt x="4483" y="511"/>
                    <a:pt x="4558" y="526"/>
                  </a:cubicBezTo>
                  <a:cubicBezTo>
                    <a:pt x="4857" y="586"/>
                    <a:pt x="5157" y="646"/>
                    <a:pt x="5457" y="825"/>
                  </a:cubicBezTo>
                  <a:cubicBezTo>
                    <a:pt x="5996" y="1065"/>
                    <a:pt x="6536" y="1305"/>
                    <a:pt x="7016" y="1665"/>
                  </a:cubicBezTo>
                  <a:cubicBezTo>
                    <a:pt x="7555" y="2025"/>
                    <a:pt x="7975" y="2384"/>
                    <a:pt x="8455" y="2744"/>
                  </a:cubicBezTo>
                  <a:cubicBezTo>
                    <a:pt x="8155" y="2204"/>
                    <a:pt x="7735" y="1725"/>
                    <a:pt x="7196" y="1425"/>
                  </a:cubicBezTo>
                  <a:cubicBezTo>
                    <a:pt x="6716" y="1005"/>
                    <a:pt x="6176" y="706"/>
                    <a:pt x="5637" y="406"/>
                  </a:cubicBezTo>
                  <a:cubicBezTo>
                    <a:pt x="5277" y="226"/>
                    <a:pt x="4977" y="106"/>
                    <a:pt x="4617" y="46"/>
                  </a:cubicBezTo>
                  <a:cubicBezTo>
                    <a:pt x="4494" y="15"/>
                    <a:pt x="4374" y="0"/>
                    <a:pt x="425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a:off x="2658825" y="1776000"/>
              <a:ext cx="529125" cy="436250"/>
            </a:xfrm>
            <a:custGeom>
              <a:avLst/>
              <a:gdLst/>
              <a:ahLst/>
              <a:cxnLst/>
              <a:rect l="l" t="t" r="r" b="b"/>
              <a:pathLst>
                <a:path w="21165" h="17450" extrusionOk="0">
                  <a:moveTo>
                    <a:pt x="21165" y="1"/>
                  </a:moveTo>
                  <a:lnTo>
                    <a:pt x="21165" y="1"/>
                  </a:lnTo>
                  <a:cubicBezTo>
                    <a:pt x="18124" y="4621"/>
                    <a:pt x="9835" y="15972"/>
                    <a:pt x="2308" y="15972"/>
                  </a:cubicBezTo>
                  <a:cubicBezTo>
                    <a:pt x="2118" y="15972"/>
                    <a:pt x="1928" y="15964"/>
                    <a:pt x="1739" y="15950"/>
                  </a:cubicBezTo>
                  <a:cubicBezTo>
                    <a:pt x="1139" y="15890"/>
                    <a:pt x="540" y="15770"/>
                    <a:pt x="0" y="15650"/>
                  </a:cubicBezTo>
                  <a:lnTo>
                    <a:pt x="0" y="15650"/>
                  </a:lnTo>
                  <a:cubicBezTo>
                    <a:pt x="840" y="16369"/>
                    <a:pt x="1859" y="16909"/>
                    <a:pt x="2998" y="17209"/>
                  </a:cubicBezTo>
                  <a:cubicBezTo>
                    <a:pt x="3597" y="17372"/>
                    <a:pt x="4199" y="17449"/>
                    <a:pt x="4800" y="17449"/>
                  </a:cubicBezTo>
                  <a:cubicBezTo>
                    <a:pt x="10818" y="17449"/>
                    <a:pt x="16810" y="9704"/>
                    <a:pt x="20026" y="2999"/>
                  </a:cubicBezTo>
                  <a:cubicBezTo>
                    <a:pt x="20505" y="2040"/>
                    <a:pt x="20865" y="1020"/>
                    <a:pt x="2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a:off x="4048325" y="1389300"/>
              <a:ext cx="3025" cy="12000"/>
            </a:xfrm>
            <a:custGeom>
              <a:avLst/>
              <a:gdLst/>
              <a:ahLst/>
              <a:cxnLst/>
              <a:rect l="l" t="t" r="r" b="b"/>
              <a:pathLst>
                <a:path w="121" h="480" extrusionOk="0">
                  <a:moveTo>
                    <a:pt x="120" y="0"/>
                  </a:moveTo>
                  <a:lnTo>
                    <a:pt x="120" y="0"/>
                  </a:lnTo>
                  <a:cubicBezTo>
                    <a:pt x="60" y="120"/>
                    <a:pt x="0" y="300"/>
                    <a:pt x="0" y="480"/>
                  </a:cubicBezTo>
                  <a:cubicBezTo>
                    <a:pt x="60" y="300"/>
                    <a:pt x="60" y="180"/>
                    <a:pt x="12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a:off x="4169725" y="1203250"/>
              <a:ext cx="39000" cy="193550"/>
            </a:xfrm>
            <a:custGeom>
              <a:avLst/>
              <a:gdLst/>
              <a:ahLst/>
              <a:cxnLst/>
              <a:rect l="l" t="t" r="r" b="b"/>
              <a:pathLst>
                <a:path w="1560" h="7742" extrusionOk="0">
                  <a:moveTo>
                    <a:pt x="664" y="0"/>
                  </a:moveTo>
                  <a:cubicBezTo>
                    <a:pt x="624" y="0"/>
                    <a:pt x="583" y="3"/>
                    <a:pt x="540" y="7"/>
                  </a:cubicBezTo>
                  <a:cubicBezTo>
                    <a:pt x="1080" y="1626"/>
                    <a:pt x="540" y="5284"/>
                    <a:pt x="1" y="7742"/>
                  </a:cubicBezTo>
                  <a:cubicBezTo>
                    <a:pt x="420" y="6663"/>
                    <a:pt x="1560" y="3725"/>
                    <a:pt x="1500" y="1446"/>
                  </a:cubicBezTo>
                  <a:cubicBezTo>
                    <a:pt x="1444" y="342"/>
                    <a:pt x="1135" y="0"/>
                    <a:pt x="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a:off x="4043825" y="1143375"/>
              <a:ext cx="56975" cy="245950"/>
            </a:xfrm>
            <a:custGeom>
              <a:avLst/>
              <a:gdLst/>
              <a:ahLst/>
              <a:cxnLst/>
              <a:rect l="l" t="t" r="r" b="b"/>
              <a:pathLst>
                <a:path w="2279" h="9838" extrusionOk="0">
                  <a:moveTo>
                    <a:pt x="1306" y="1"/>
                  </a:moveTo>
                  <a:cubicBezTo>
                    <a:pt x="950" y="1"/>
                    <a:pt x="501" y="178"/>
                    <a:pt x="0" y="484"/>
                  </a:cubicBezTo>
                  <a:cubicBezTo>
                    <a:pt x="1679" y="1323"/>
                    <a:pt x="660" y="7918"/>
                    <a:pt x="300" y="9837"/>
                  </a:cubicBezTo>
                  <a:cubicBezTo>
                    <a:pt x="720" y="8338"/>
                    <a:pt x="1259" y="6959"/>
                    <a:pt x="1799" y="5580"/>
                  </a:cubicBezTo>
                  <a:cubicBezTo>
                    <a:pt x="2219" y="4021"/>
                    <a:pt x="2279" y="2402"/>
                    <a:pt x="2099" y="784"/>
                  </a:cubicBezTo>
                  <a:cubicBezTo>
                    <a:pt x="2002" y="237"/>
                    <a:pt x="1716"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a:off x="3532700" y="1103000"/>
              <a:ext cx="1295075" cy="1133200"/>
            </a:xfrm>
            <a:custGeom>
              <a:avLst/>
              <a:gdLst/>
              <a:ahLst/>
              <a:cxnLst/>
              <a:rect l="l" t="t" r="r" b="b"/>
              <a:pathLst>
                <a:path w="51803" h="45328" extrusionOk="0">
                  <a:moveTo>
                    <a:pt x="37473" y="0"/>
                  </a:moveTo>
                  <a:cubicBezTo>
                    <a:pt x="36394" y="9533"/>
                    <a:pt x="34595" y="17927"/>
                    <a:pt x="34595" y="17927"/>
                  </a:cubicBezTo>
                  <a:cubicBezTo>
                    <a:pt x="34175" y="16848"/>
                    <a:pt x="28959" y="15949"/>
                    <a:pt x="28959" y="15949"/>
                  </a:cubicBezTo>
                  <a:cubicBezTo>
                    <a:pt x="29619" y="14150"/>
                    <a:pt x="30038" y="12291"/>
                    <a:pt x="30218" y="10433"/>
                  </a:cubicBezTo>
                  <a:cubicBezTo>
                    <a:pt x="30272" y="9783"/>
                    <a:pt x="30033" y="9525"/>
                    <a:pt x="29589" y="9525"/>
                  </a:cubicBezTo>
                  <a:cubicBezTo>
                    <a:pt x="29541" y="9525"/>
                    <a:pt x="29491" y="9528"/>
                    <a:pt x="29439" y="9533"/>
                  </a:cubicBezTo>
                  <a:cubicBezTo>
                    <a:pt x="29679" y="12711"/>
                    <a:pt x="26801" y="17688"/>
                    <a:pt x="26801" y="17688"/>
                  </a:cubicBezTo>
                  <a:cubicBezTo>
                    <a:pt x="26801" y="17688"/>
                    <a:pt x="33756" y="19966"/>
                    <a:pt x="34715" y="21225"/>
                  </a:cubicBezTo>
                  <a:cubicBezTo>
                    <a:pt x="35734" y="22544"/>
                    <a:pt x="42869" y="33456"/>
                    <a:pt x="41610" y="37294"/>
                  </a:cubicBezTo>
                  <a:cubicBezTo>
                    <a:pt x="41379" y="37987"/>
                    <a:pt x="40967" y="38271"/>
                    <a:pt x="40450" y="38271"/>
                  </a:cubicBezTo>
                  <a:cubicBezTo>
                    <a:pt x="38151" y="38271"/>
                    <a:pt x="33756" y="32677"/>
                    <a:pt x="33756" y="32677"/>
                  </a:cubicBezTo>
                  <a:lnTo>
                    <a:pt x="33756" y="32677"/>
                  </a:lnTo>
                  <a:cubicBezTo>
                    <a:pt x="33756" y="32677"/>
                    <a:pt x="35254" y="38553"/>
                    <a:pt x="32736" y="40351"/>
                  </a:cubicBezTo>
                  <a:cubicBezTo>
                    <a:pt x="32436" y="40559"/>
                    <a:pt x="32061" y="40651"/>
                    <a:pt x="31632" y="40651"/>
                  </a:cubicBezTo>
                  <a:cubicBezTo>
                    <a:pt x="28469" y="40651"/>
                    <a:pt x="22329" y="35642"/>
                    <a:pt x="20745" y="34955"/>
                  </a:cubicBezTo>
                  <a:cubicBezTo>
                    <a:pt x="20597" y="34898"/>
                    <a:pt x="20442" y="34871"/>
                    <a:pt x="20281" y="34871"/>
                  </a:cubicBezTo>
                  <a:cubicBezTo>
                    <a:pt x="18421" y="34871"/>
                    <a:pt x="15601" y="38433"/>
                    <a:pt x="9533" y="39812"/>
                  </a:cubicBezTo>
                  <a:cubicBezTo>
                    <a:pt x="9082" y="39919"/>
                    <a:pt x="8642" y="39969"/>
                    <a:pt x="8214" y="39969"/>
                  </a:cubicBezTo>
                  <a:cubicBezTo>
                    <a:pt x="4328" y="39969"/>
                    <a:pt x="1458" y="35851"/>
                    <a:pt x="0" y="33097"/>
                  </a:cubicBezTo>
                  <a:lnTo>
                    <a:pt x="0" y="33097"/>
                  </a:lnTo>
                  <a:cubicBezTo>
                    <a:pt x="1384" y="37766"/>
                    <a:pt x="4233" y="41563"/>
                    <a:pt x="8705" y="41563"/>
                  </a:cubicBezTo>
                  <a:cubicBezTo>
                    <a:pt x="10434" y="41563"/>
                    <a:pt x="12406" y="40996"/>
                    <a:pt x="14629" y="39692"/>
                  </a:cubicBezTo>
                  <a:cubicBezTo>
                    <a:pt x="17145" y="38195"/>
                    <a:pt x="18730" y="37375"/>
                    <a:pt x="20356" y="37375"/>
                  </a:cubicBezTo>
                  <a:cubicBezTo>
                    <a:pt x="21791" y="37375"/>
                    <a:pt x="23257" y="38014"/>
                    <a:pt x="25422" y="39392"/>
                  </a:cubicBezTo>
                  <a:cubicBezTo>
                    <a:pt x="26712" y="40186"/>
                    <a:pt x="31661" y="44803"/>
                    <a:pt x="34380" y="44803"/>
                  </a:cubicBezTo>
                  <a:cubicBezTo>
                    <a:pt x="34945" y="44803"/>
                    <a:pt x="35414" y="44603"/>
                    <a:pt x="35734" y="44129"/>
                  </a:cubicBezTo>
                  <a:cubicBezTo>
                    <a:pt x="36980" y="42236"/>
                    <a:pt x="35617" y="39432"/>
                    <a:pt x="36875" y="39432"/>
                  </a:cubicBezTo>
                  <a:cubicBezTo>
                    <a:pt x="37131" y="39432"/>
                    <a:pt x="37495" y="39548"/>
                    <a:pt x="38013" y="39812"/>
                  </a:cubicBezTo>
                  <a:cubicBezTo>
                    <a:pt x="39991" y="40771"/>
                    <a:pt x="43169" y="43949"/>
                    <a:pt x="46107" y="45328"/>
                  </a:cubicBezTo>
                  <a:cubicBezTo>
                    <a:pt x="47126" y="45088"/>
                    <a:pt x="49944" y="44309"/>
                    <a:pt x="50723" y="41850"/>
                  </a:cubicBezTo>
                  <a:cubicBezTo>
                    <a:pt x="51803" y="38792"/>
                    <a:pt x="39092" y="21465"/>
                    <a:pt x="39092" y="21465"/>
                  </a:cubicBezTo>
                  <a:cubicBezTo>
                    <a:pt x="39571" y="18707"/>
                    <a:pt x="40171" y="14090"/>
                    <a:pt x="40651" y="8694"/>
                  </a:cubicBezTo>
                  <a:lnTo>
                    <a:pt x="40651" y="8694"/>
                  </a:lnTo>
                  <a:lnTo>
                    <a:pt x="40351" y="8754"/>
                  </a:lnTo>
                  <a:cubicBezTo>
                    <a:pt x="40304" y="8761"/>
                    <a:pt x="40258" y="8765"/>
                    <a:pt x="40212" y="8765"/>
                  </a:cubicBezTo>
                  <a:cubicBezTo>
                    <a:pt x="38745" y="8765"/>
                    <a:pt x="37996" y="5059"/>
                    <a:pt x="37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a:off x="4155175" y="1396775"/>
              <a:ext cx="23575" cy="61575"/>
            </a:xfrm>
            <a:custGeom>
              <a:avLst/>
              <a:gdLst/>
              <a:ahLst/>
              <a:cxnLst/>
              <a:rect l="l" t="t" r="r" b="b"/>
              <a:pathLst>
                <a:path w="943" h="2463" extrusionOk="0">
                  <a:moveTo>
                    <a:pt x="942" y="1"/>
                  </a:moveTo>
                  <a:lnTo>
                    <a:pt x="523" y="361"/>
                  </a:lnTo>
                  <a:cubicBezTo>
                    <a:pt x="343" y="1318"/>
                    <a:pt x="104" y="2037"/>
                    <a:pt x="43" y="2337"/>
                  </a:cubicBezTo>
                  <a:lnTo>
                    <a:pt x="43" y="2337"/>
                  </a:lnTo>
                  <a:cubicBezTo>
                    <a:pt x="158" y="2007"/>
                    <a:pt x="495" y="1059"/>
                    <a:pt x="942" y="1"/>
                  </a:cubicBezTo>
                  <a:close/>
                  <a:moveTo>
                    <a:pt x="43" y="2337"/>
                  </a:moveTo>
                  <a:cubicBezTo>
                    <a:pt x="16" y="2418"/>
                    <a:pt x="1" y="2462"/>
                    <a:pt x="1" y="2462"/>
                  </a:cubicBezTo>
                  <a:cubicBezTo>
                    <a:pt x="2" y="2462"/>
                    <a:pt x="15" y="2423"/>
                    <a:pt x="43" y="2339"/>
                  </a:cubicBezTo>
                  <a:cubicBezTo>
                    <a:pt x="43" y="2339"/>
                    <a:pt x="43" y="2338"/>
                    <a:pt x="43" y="2337"/>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a:off x="2592875" y="1330675"/>
              <a:ext cx="134925" cy="129100"/>
            </a:xfrm>
            <a:custGeom>
              <a:avLst/>
              <a:gdLst/>
              <a:ahLst/>
              <a:cxnLst/>
              <a:rect l="l" t="t" r="r" b="b"/>
              <a:pathLst>
                <a:path w="5397" h="5164" extrusionOk="0">
                  <a:moveTo>
                    <a:pt x="407" y="1"/>
                  </a:moveTo>
                  <a:cubicBezTo>
                    <a:pt x="252" y="1"/>
                    <a:pt x="114" y="21"/>
                    <a:pt x="0" y="67"/>
                  </a:cubicBezTo>
                  <a:lnTo>
                    <a:pt x="5396" y="5163"/>
                  </a:lnTo>
                  <a:cubicBezTo>
                    <a:pt x="5396" y="5163"/>
                    <a:pt x="4977" y="3544"/>
                    <a:pt x="4317" y="1506"/>
                  </a:cubicBezTo>
                  <a:cubicBezTo>
                    <a:pt x="3427" y="982"/>
                    <a:pt x="1484" y="1"/>
                    <a:pt x="40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a:off x="2416000" y="1309850"/>
              <a:ext cx="89950" cy="295300"/>
            </a:xfrm>
            <a:custGeom>
              <a:avLst/>
              <a:gdLst/>
              <a:ahLst/>
              <a:cxnLst/>
              <a:rect l="l" t="t" r="r" b="b"/>
              <a:pathLst>
                <a:path w="3598" h="11812" extrusionOk="0">
                  <a:moveTo>
                    <a:pt x="0" y="0"/>
                  </a:moveTo>
                  <a:lnTo>
                    <a:pt x="0" y="0"/>
                  </a:lnTo>
                  <a:cubicBezTo>
                    <a:pt x="120" y="1679"/>
                    <a:pt x="240" y="3418"/>
                    <a:pt x="360" y="5037"/>
                  </a:cubicBezTo>
                  <a:cubicBezTo>
                    <a:pt x="1499" y="8154"/>
                    <a:pt x="2398" y="10553"/>
                    <a:pt x="2758" y="11812"/>
                  </a:cubicBezTo>
                  <a:cubicBezTo>
                    <a:pt x="3058" y="10972"/>
                    <a:pt x="3358" y="10133"/>
                    <a:pt x="3598" y="9294"/>
                  </a:cubicBezTo>
                  <a:cubicBezTo>
                    <a:pt x="2998" y="7855"/>
                    <a:pt x="1559" y="4377"/>
                    <a:pt x="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a:off x="2743425" y="857175"/>
              <a:ext cx="438550" cy="436200"/>
            </a:xfrm>
            <a:custGeom>
              <a:avLst/>
              <a:gdLst/>
              <a:ahLst/>
              <a:cxnLst/>
              <a:rect l="l" t="t" r="r" b="b"/>
              <a:pathLst>
                <a:path w="17542" h="17448" extrusionOk="0">
                  <a:moveTo>
                    <a:pt x="9747" y="0"/>
                  </a:moveTo>
                  <a:lnTo>
                    <a:pt x="9747" y="0"/>
                  </a:lnTo>
                  <a:cubicBezTo>
                    <a:pt x="10166" y="2758"/>
                    <a:pt x="9807" y="4677"/>
                    <a:pt x="8128" y="4677"/>
                  </a:cubicBezTo>
                  <a:cubicBezTo>
                    <a:pt x="6569" y="4677"/>
                    <a:pt x="5010" y="4557"/>
                    <a:pt x="3511" y="4317"/>
                  </a:cubicBezTo>
                  <a:lnTo>
                    <a:pt x="3511" y="4317"/>
                  </a:lnTo>
                  <a:cubicBezTo>
                    <a:pt x="7348" y="10253"/>
                    <a:pt x="10047" y="15169"/>
                    <a:pt x="10047" y="15169"/>
                  </a:cubicBezTo>
                  <a:cubicBezTo>
                    <a:pt x="10047" y="15169"/>
                    <a:pt x="3237" y="9882"/>
                    <a:pt x="848" y="9882"/>
                  </a:cubicBezTo>
                  <a:cubicBezTo>
                    <a:pt x="314" y="9882"/>
                    <a:pt x="1" y="10146"/>
                    <a:pt x="34" y="10793"/>
                  </a:cubicBezTo>
                  <a:lnTo>
                    <a:pt x="10646" y="17448"/>
                  </a:lnTo>
                  <a:cubicBezTo>
                    <a:pt x="10646" y="17448"/>
                    <a:pt x="15143" y="14090"/>
                    <a:pt x="17541" y="11032"/>
                  </a:cubicBezTo>
                  <a:lnTo>
                    <a:pt x="17541" y="11032"/>
                  </a:lnTo>
                  <a:cubicBezTo>
                    <a:pt x="16942" y="11212"/>
                    <a:pt x="16582" y="11332"/>
                    <a:pt x="16582" y="11332"/>
                  </a:cubicBezTo>
                  <a:cubicBezTo>
                    <a:pt x="14483" y="7435"/>
                    <a:pt x="12205" y="3658"/>
                    <a:pt x="9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0"/>
            <p:cNvSpPr/>
            <p:nvPr/>
          </p:nvSpPr>
          <p:spPr>
            <a:xfrm>
              <a:off x="2643825" y="1183300"/>
              <a:ext cx="188900" cy="173025"/>
            </a:xfrm>
            <a:custGeom>
              <a:avLst/>
              <a:gdLst/>
              <a:ahLst/>
              <a:cxnLst/>
              <a:rect l="l" t="t" r="r" b="b"/>
              <a:pathLst>
                <a:path w="7556" h="6921" extrusionOk="0">
                  <a:moveTo>
                    <a:pt x="808" y="1"/>
                  </a:moveTo>
                  <a:cubicBezTo>
                    <a:pt x="310" y="1"/>
                    <a:pt x="0" y="367"/>
                    <a:pt x="61" y="1345"/>
                  </a:cubicBezTo>
                  <a:cubicBezTo>
                    <a:pt x="61" y="1465"/>
                    <a:pt x="61" y="1585"/>
                    <a:pt x="121" y="1705"/>
                  </a:cubicBezTo>
                  <a:cubicBezTo>
                    <a:pt x="1859" y="2544"/>
                    <a:pt x="7555" y="6921"/>
                    <a:pt x="7555" y="6921"/>
                  </a:cubicBezTo>
                  <a:lnTo>
                    <a:pt x="4497" y="925"/>
                  </a:lnTo>
                  <a:lnTo>
                    <a:pt x="4497" y="925"/>
                  </a:lnTo>
                  <a:cubicBezTo>
                    <a:pt x="4677" y="1765"/>
                    <a:pt x="5037" y="2544"/>
                    <a:pt x="5457" y="3264"/>
                  </a:cubicBezTo>
                  <a:cubicBezTo>
                    <a:pt x="5457" y="3264"/>
                    <a:pt x="2295" y="1"/>
                    <a:pt x="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0"/>
            <p:cNvSpPr/>
            <p:nvPr/>
          </p:nvSpPr>
          <p:spPr>
            <a:xfrm>
              <a:off x="2652825" y="1255875"/>
              <a:ext cx="39000" cy="85475"/>
            </a:xfrm>
            <a:custGeom>
              <a:avLst/>
              <a:gdLst/>
              <a:ahLst/>
              <a:cxnLst/>
              <a:rect l="l" t="t" r="r" b="b"/>
              <a:pathLst>
                <a:path w="1560" h="3419" extrusionOk="0">
                  <a:moveTo>
                    <a:pt x="0" y="1"/>
                  </a:moveTo>
                  <a:lnTo>
                    <a:pt x="0" y="1"/>
                  </a:lnTo>
                  <a:cubicBezTo>
                    <a:pt x="360" y="1200"/>
                    <a:pt x="900" y="2339"/>
                    <a:pt x="1559" y="3418"/>
                  </a:cubicBezTo>
                  <a:cubicBezTo>
                    <a:pt x="1140" y="2219"/>
                    <a:pt x="600" y="1080"/>
                    <a:pt x="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a:off x="2810200" y="1819475"/>
              <a:ext cx="154425" cy="235350"/>
            </a:xfrm>
            <a:custGeom>
              <a:avLst/>
              <a:gdLst/>
              <a:ahLst/>
              <a:cxnLst/>
              <a:rect l="l" t="t" r="r" b="b"/>
              <a:pathLst>
                <a:path w="6177" h="9414" extrusionOk="0">
                  <a:moveTo>
                    <a:pt x="3059" y="1"/>
                  </a:moveTo>
                  <a:cubicBezTo>
                    <a:pt x="1380" y="1"/>
                    <a:pt x="1" y="2399"/>
                    <a:pt x="1" y="5397"/>
                  </a:cubicBezTo>
                  <a:cubicBezTo>
                    <a:pt x="1" y="5936"/>
                    <a:pt x="61" y="6536"/>
                    <a:pt x="181" y="7136"/>
                  </a:cubicBezTo>
                  <a:cubicBezTo>
                    <a:pt x="2099" y="7136"/>
                    <a:pt x="3838" y="7975"/>
                    <a:pt x="5097" y="9414"/>
                  </a:cubicBezTo>
                  <a:cubicBezTo>
                    <a:pt x="5817" y="8155"/>
                    <a:pt x="6176" y="6776"/>
                    <a:pt x="6116" y="5397"/>
                  </a:cubicBezTo>
                  <a:cubicBezTo>
                    <a:pt x="6116" y="2399"/>
                    <a:pt x="4737" y="1"/>
                    <a:pt x="3059"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a:off x="2889650" y="1891425"/>
              <a:ext cx="51000" cy="98950"/>
            </a:xfrm>
            <a:custGeom>
              <a:avLst/>
              <a:gdLst/>
              <a:ahLst/>
              <a:cxnLst/>
              <a:rect l="l" t="t" r="r" b="b"/>
              <a:pathLst>
                <a:path w="2040" h="3958" extrusionOk="0">
                  <a:moveTo>
                    <a:pt x="1020" y="1"/>
                  </a:moveTo>
                  <a:cubicBezTo>
                    <a:pt x="480" y="1"/>
                    <a:pt x="1" y="900"/>
                    <a:pt x="1" y="1979"/>
                  </a:cubicBezTo>
                  <a:cubicBezTo>
                    <a:pt x="1" y="3058"/>
                    <a:pt x="480" y="3958"/>
                    <a:pt x="1020" y="3958"/>
                  </a:cubicBezTo>
                  <a:cubicBezTo>
                    <a:pt x="1619" y="3958"/>
                    <a:pt x="2039" y="3058"/>
                    <a:pt x="2039" y="1979"/>
                  </a:cubicBezTo>
                  <a:cubicBezTo>
                    <a:pt x="2039" y="900"/>
                    <a:pt x="1619"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a:off x="3703575" y="1820975"/>
              <a:ext cx="152900" cy="227875"/>
            </a:xfrm>
            <a:custGeom>
              <a:avLst/>
              <a:gdLst/>
              <a:ahLst/>
              <a:cxnLst/>
              <a:rect l="l" t="t" r="r" b="b"/>
              <a:pathLst>
                <a:path w="6116" h="9115" extrusionOk="0">
                  <a:moveTo>
                    <a:pt x="3058" y="1"/>
                  </a:moveTo>
                  <a:cubicBezTo>
                    <a:pt x="1379" y="1"/>
                    <a:pt x="0" y="2399"/>
                    <a:pt x="0" y="5337"/>
                  </a:cubicBezTo>
                  <a:cubicBezTo>
                    <a:pt x="0" y="6656"/>
                    <a:pt x="300" y="7975"/>
                    <a:pt x="959" y="9114"/>
                  </a:cubicBezTo>
                  <a:cubicBezTo>
                    <a:pt x="1019" y="8994"/>
                    <a:pt x="1079" y="8934"/>
                    <a:pt x="1199" y="8814"/>
                  </a:cubicBezTo>
                  <a:cubicBezTo>
                    <a:pt x="2458" y="7555"/>
                    <a:pt x="4197" y="6836"/>
                    <a:pt x="5996" y="6836"/>
                  </a:cubicBezTo>
                  <a:cubicBezTo>
                    <a:pt x="6116" y="6356"/>
                    <a:pt x="6116" y="5876"/>
                    <a:pt x="6116" y="5337"/>
                  </a:cubicBezTo>
                  <a:cubicBezTo>
                    <a:pt x="6116" y="2399"/>
                    <a:pt x="4797" y="1"/>
                    <a:pt x="3058"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a:off x="3784500" y="1874950"/>
              <a:ext cx="51000" cy="98950"/>
            </a:xfrm>
            <a:custGeom>
              <a:avLst/>
              <a:gdLst/>
              <a:ahLst/>
              <a:cxnLst/>
              <a:rect l="l" t="t" r="r" b="b"/>
              <a:pathLst>
                <a:path w="2040" h="3958" extrusionOk="0">
                  <a:moveTo>
                    <a:pt x="1020" y="0"/>
                  </a:moveTo>
                  <a:cubicBezTo>
                    <a:pt x="420" y="0"/>
                    <a:pt x="1" y="959"/>
                    <a:pt x="1" y="1979"/>
                  </a:cubicBezTo>
                  <a:cubicBezTo>
                    <a:pt x="1" y="3058"/>
                    <a:pt x="420" y="3957"/>
                    <a:pt x="1020" y="3957"/>
                  </a:cubicBezTo>
                  <a:cubicBezTo>
                    <a:pt x="1560" y="3957"/>
                    <a:pt x="2039" y="3058"/>
                    <a:pt x="2039" y="1979"/>
                  </a:cubicBezTo>
                  <a:cubicBezTo>
                    <a:pt x="2039" y="840"/>
                    <a:pt x="1560"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a:off x="3307850" y="4069375"/>
              <a:ext cx="431725" cy="450075"/>
            </a:xfrm>
            <a:custGeom>
              <a:avLst/>
              <a:gdLst/>
              <a:ahLst/>
              <a:cxnLst/>
              <a:rect l="l" t="t" r="r" b="b"/>
              <a:pathLst>
                <a:path w="17269" h="18003" extrusionOk="0">
                  <a:moveTo>
                    <a:pt x="840" y="0"/>
                  </a:moveTo>
                  <a:cubicBezTo>
                    <a:pt x="720" y="840"/>
                    <a:pt x="720" y="1679"/>
                    <a:pt x="840" y="2519"/>
                  </a:cubicBezTo>
                  <a:cubicBezTo>
                    <a:pt x="900" y="3358"/>
                    <a:pt x="840" y="4197"/>
                    <a:pt x="720" y="5037"/>
                  </a:cubicBezTo>
                  <a:cubicBezTo>
                    <a:pt x="720" y="5277"/>
                    <a:pt x="660" y="5516"/>
                    <a:pt x="660" y="5756"/>
                  </a:cubicBezTo>
                  <a:lnTo>
                    <a:pt x="540" y="6236"/>
                  </a:lnTo>
                  <a:cubicBezTo>
                    <a:pt x="480" y="6416"/>
                    <a:pt x="420" y="6656"/>
                    <a:pt x="360" y="6835"/>
                  </a:cubicBezTo>
                  <a:lnTo>
                    <a:pt x="60" y="8035"/>
                  </a:lnTo>
                  <a:lnTo>
                    <a:pt x="0" y="8214"/>
                  </a:lnTo>
                  <a:lnTo>
                    <a:pt x="60" y="8214"/>
                  </a:lnTo>
                  <a:lnTo>
                    <a:pt x="300" y="8035"/>
                  </a:lnTo>
                  <a:lnTo>
                    <a:pt x="840" y="7735"/>
                  </a:lnTo>
                  <a:lnTo>
                    <a:pt x="1979" y="7075"/>
                  </a:lnTo>
                  <a:lnTo>
                    <a:pt x="2699" y="6656"/>
                  </a:lnTo>
                  <a:cubicBezTo>
                    <a:pt x="3118" y="6356"/>
                    <a:pt x="3538" y="6116"/>
                    <a:pt x="3958" y="5876"/>
                  </a:cubicBezTo>
                  <a:cubicBezTo>
                    <a:pt x="4078" y="5816"/>
                    <a:pt x="4138" y="5756"/>
                    <a:pt x="4257" y="5696"/>
                  </a:cubicBezTo>
                  <a:lnTo>
                    <a:pt x="4437" y="5636"/>
                  </a:lnTo>
                  <a:lnTo>
                    <a:pt x="4497" y="5636"/>
                  </a:lnTo>
                  <a:lnTo>
                    <a:pt x="4497" y="5996"/>
                  </a:lnTo>
                  <a:cubicBezTo>
                    <a:pt x="4557" y="6656"/>
                    <a:pt x="4677" y="7255"/>
                    <a:pt x="4857" y="7855"/>
                  </a:cubicBezTo>
                  <a:cubicBezTo>
                    <a:pt x="4977" y="8334"/>
                    <a:pt x="5037" y="8574"/>
                    <a:pt x="5037" y="8574"/>
                  </a:cubicBezTo>
                  <a:cubicBezTo>
                    <a:pt x="5337" y="9414"/>
                    <a:pt x="5696" y="10193"/>
                    <a:pt x="6116" y="10972"/>
                  </a:cubicBezTo>
                  <a:cubicBezTo>
                    <a:pt x="7015" y="12651"/>
                    <a:pt x="8155" y="14210"/>
                    <a:pt x="9534" y="15529"/>
                  </a:cubicBezTo>
                  <a:cubicBezTo>
                    <a:pt x="10313" y="16249"/>
                    <a:pt x="11152" y="16848"/>
                    <a:pt x="12112" y="17328"/>
                  </a:cubicBezTo>
                  <a:cubicBezTo>
                    <a:pt x="12891" y="17748"/>
                    <a:pt x="13791" y="17987"/>
                    <a:pt x="14750" y="17987"/>
                  </a:cubicBezTo>
                  <a:cubicBezTo>
                    <a:pt x="14853" y="17998"/>
                    <a:pt x="14957" y="18003"/>
                    <a:pt x="15063" y="18003"/>
                  </a:cubicBezTo>
                  <a:cubicBezTo>
                    <a:pt x="15574" y="18003"/>
                    <a:pt x="16112" y="17886"/>
                    <a:pt x="16609" y="17688"/>
                  </a:cubicBezTo>
                  <a:cubicBezTo>
                    <a:pt x="17028" y="17508"/>
                    <a:pt x="17268" y="17388"/>
                    <a:pt x="17268" y="17388"/>
                  </a:cubicBezTo>
                  <a:lnTo>
                    <a:pt x="17268" y="17388"/>
                  </a:lnTo>
                  <a:cubicBezTo>
                    <a:pt x="16654" y="17476"/>
                    <a:pt x="16039" y="17531"/>
                    <a:pt x="15425" y="17531"/>
                  </a:cubicBezTo>
                  <a:cubicBezTo>
                    <a:pt x="15200" y="17531"/>
                    <a:pt x="14975" y="17524"/>
                    <a:pt x="14750" y="17508"/>
                  </a:cubicBezTo>
                  <a:cubicBezTo>
                    <a:pt x="13910" y="17388"/>
                    <a:pt x="13131" y="17148"/>
                    <a:pt x="12412" y="16728"/>
                  </a:cubicBezTo>
                  <a:cubicBezTo>
                    <a:pt x="11572" y="16249"/>
                    <a:pt x="10793" y="15649"/>
                    <a:pt x="10133" y="14930"/>
                  </a:cubicBezTo>
                  <a:cubicBezTo>
                    <a:pt x="8934" y="13611"/>
                    <a:pt x="7915" y="12112"/>
                    <a:pt x="7135" y="10433"/>
                  </a:cubicBezTo>
                  <a:cubicBezTo>
                    <a:pt x="6776" y="9713"/>
                    <a:pt x="6476" y="8934"/>
                    <a:pt x="6236" y="8214"/>
                  </a:cubicBezTo>
                  <a:cubicBezTo>
                    <a:pt x="6236" y="8214"/>
                    <a:pt x="6176" y="7975"/>
                    <a:pt x="6056" y="7555"/>
                  </a:cubicBezTo>
                  <a:cubicBezTo>
                    <a:pt x="5876" y="7015"/>
                    <a:pt x="5696" y="6416"/>
                    <a:pt x="5636" y="5876"/>
                  </a:cubicBezTo>
                  <a:cubicBezTo>
                    <a:pt x="5636" y="5756"/>
                    <a:pt x="5636" y="5576"/>
                    <a:pt x="5636" y="5456"/>
                  </a:cubicBezTo>
                  <a:lnTo>
                    <a:pt x="5576" y="4977"/>
                  </a:lnTo>
                  <a:cubicBezTo>
                    <a:pt x="5517" y="4737"/>
                    <a:pt x="5517" y="4557"/>
                    <a:pt x="5517" y="4377"/>
                  </a:cubicBezTo>
                  <a:lnTo>
                    <a:pt x="5517" y="4077"/>
                  </a:lnTo>
                  <a:cubicBezTo>
                    <a:pt x="5517" y="4077"/>
                    <a:pt x="5517" y="4017"/>
                    <a:pt x="5517" y="3957"/>
                  </a:cubicBezTo>
                  <a:lnTo>
                    <a:pt x="5397" y="4017"/>
                  </a:lnTo>
                  <a:lnTo>
                    <a:pt x="4257" y="4617"/>
                  </a:lnTo>
                  <a:lnTo>
                    <a:pt x="3838" y="4857"/>
                  </a:lnTo>
                  <a:cubicBezTo>
                    <a:pt x="3718" y="4917"/>
                    <a:pt x="3598" y="4977"/>
                    <a:pt x="3478" y="5037"/>
                  </a:cubicBezTo>
                  <a:cubicBezTo>
                    <a:pt x="3118" y="5277"/>
                    <a:pt x="2639" y="5576"/>
                    <a:pt x="2219" y="5876"/>
                  </a:cubicBezTo>
                  <a:lnTo>
                    <a:pt x="1679" y="6236"/>
                  </a:lnTo>
                  <a:lnTo>
                    <a:pt x="1499" y="6356"/>
                  </a:lnTo>
                  <a:lnTo>
                    <a:pt x="1379" y="6476"/>
                  </a:lnTo>
                  <a:cubicBezTo>
                    <a:pt x="1379" y="6476"/>
                    <a:pt x="1353" y="6502"/>
                    <a:pt x="1335" y="6502"/>
                  </a:cubicBezTo>
                  <a:cubicBezTo>
                    <a:pt x="1326" y="6502"/>
                    <a:pt x="1320" y="6496"/>
                    <a:pt x="1320" y="6476"/>
                  </a:cubicBezTo>
                  <a:lnTo>
                    <a:pt x="1379" y="6236"/>
                  </a:lnTo>
                  <a:lnTo>
                    <a:pt x="1379" y="6116"/>
                  </a:lnTo>
                  <a:lnTo>
                    <a:pt x="1379" y="6056"/>
                  </a:lnTo>
                  <a:lnTo>
                    <a:pt x="1379" y="5876"/>
                  </a:lnTo>
                  <a:cubicBezTo>
                    <a:pt x="1379" y="5636"/>
                    <a:pt x="1439" y="5396"/>
                    <a:pt x="1439" y="5097"/>
                  </a:cubicBezTo>
                  <a:cubicBezTo>
                    <a:pt x="1499" y="4257"/>
                    <a:pt x="1439" y="3358"/>
                    <a:pt x="1320" y="2519"/>
                  </a:cubicBezTo>
                  <a:cubicBezTo>
                    <a:pt x="1260" y="1619"/>
                    <a:pt x="1080" y="780"/>
                    <a:pt x="84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3" name="Google Shape;1723;p30"/>
          <p:cNvSpPr txBox="1">
            <a:spLocks noGrp="1"/>
          </p:cNvSpPr>
          <p:nvPr>
            <p:ph type="ctrTitle"/>
          </p:nvPr>
        </p:nvSpPr>
        <p:spPr>
          <a:xfrm>
            <a:off x="2860973" y="972683"/>
            <a:ext cx="3230700" cy="15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The Pitbull Store</a:t>
            </a:r>
            <a:endParaRPr sz="5400" dirty="0"/>
          </a:p>
        </p:txBody>
      </p:sp>
      <p:sp>
        <p:nvSpPr>
          <p:cNvPr id="1724" name="Google Shape;1724;p30"/>
          <p:cNvSpPr txBox="1">
            <a:spLocks noGrp="1"/>
          </p:cNvSpPr>
          <p:nvPr>
            <p:ph type="subTitle" idx="1"/>
          </p:nvPr>
        </p:nvSpPr>
        <p:spPr>
          <a:xfrm>
            <a:off x="3211279" y="2632325"/>
            <a:ext cx="2727900" cy="7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oogaloo"/>
                <a:ea typeface="Boogaloo"/>
                <a:cs typeface="Boogaloo"/>
                <a:sym typeface="Boogaloo"/>
              </a:rPr>
              <a:t>Woof woof pet time …</a:t>
            </a:r>
            <a:endParaRPr dirty="0">
              <a:latin typeface="Boogaloo"/>
              <a:ea typeface="Boogaloo"/>
              <a:cs typeface="Boogaloo"/>
              <a:sym typeface="Boogaloo"/>
            </a:endParaRPr>
          </a:p>
        </p:txBody>
      </p:sp>
      <p:sp>
        <p:nvSpPr>
          <p:cNvPr id="1725" name="Google Shape;1725;p30"/>
          <p:cNvSpPr txBox="1"/>
          <p:nvPr/>
        </p:nvSpPr>
        <p:spPr>
          <a:xfrm>
            <a:off x="0" y="4250700"/>
            <a:ext cx="3000000" cy="89098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700" dirty="0">
                <a:latin typeface="Boogaloo"/>
                <a:ea typeface="Boogaloo"/>
                <a:cs typeface="Boogaloo"/>
                <a:sym typeface="Boogaloo"/>
              </a:rPr>
              <a:t>SGP-II</a:t>
            </a:r>
            <a:endParaRPr sz="1700" dirty="0">
              <a:latin typeface="Boogaloo"/>
              <a:ea typeface="Boogaloo"/>
              <a:cs typeface="Boogaloo"/>
              <a:sym typeface="Boogaloo"/>
            </a:endParaRPr>
          </a:p>
          <a:p>
            <a:pPr marL="0" lvl="0" indent="0" algn="l" rtl="0">
              <a:lnSpc>
                <a:spcPct val="90000"/>
              </a:lnSpc>
              <a:spcBef>
                <a:spcPts val="0"/>
              </a:spcBef>
              <a:spcAft>
                <a:spcPts val="0"/>
              </a:spcAft>
              <a:buNone/>
            </a:pPr>
            <a:r>
              <a:rPr lang="en" sz="1700" dirty="0">
                <a:latin typeface="Boogaloo"/>
                <a:ea typeface="Boogaloo"/>
                <a:cs typeface="Boogaloo"/>
                <a:sym typeface="Boogaloo"/>
              </a:rPr>
              <a:t>Guided By : Mayuri Popat		Bhupendra Patel</a:t>
            </a:r>
            <a:endParaRPr sz="1700" dirty="0">
              <a:latin typeface="Boogaloo"/>
              <a:ea typeface="Boogaloo"/>
              <a:cs typeface="Boogaloo"/>
              <a:sym typeface="Boogaloo"/>
            </a:endParaRPr>
          </a:p>
        </p:txBody>
      </p:sp>
      <p:sp>
        <p:nvSpPr>
          <p:cNvPr id="1726" name="Google Shape;1726;p30"/>
          <p:cNvSpPr txBox="1"/>
          <p:nvPr/>
        </p:nvSpPr>
        <p:spPr>
          <a:xfrm>
            <a:off x="6496300" y="3988950"/>
            <a:ext cx="3000000" cy="1231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700" dirty="0">
                <a:latin typeface="Boogaloo"/>
                <a:ea typeface="Boogaloo"/>
                <a:cs typeface="Boogaloo"/>
                <a:sym typeface="Boogaloo"/>
              </a:rPr>
              <a:t>Team Members:</a:t>
            </a:r>
            <a:endParaRPr sz="1700" dirty="0">
              <a:latin typeface="Boogaloo"/>
              <a:ea typeface="Boogaloo"/>
              <a:cs typeface="Boogaloo"/>
              <a:sym typeface="Boogaloo"/>
            </a:endParaRPr>
          </a:p>
          <a:p>
            <a:pPr marL="0" lvl="0" indent="0" algn="l" rtl="0">
              <a:lnSpc>
                <a:spcPct val="90000"/>
              </a:lnSpc>
              <a:spcBef>
                <a:spcPts val="0"/>
              </a:spcBef>
              <a:spcAft>
                <a:spcPts val="0"/>
              </a:spcAft>
              <a:buNone/>
            </a:pPr>
            <a:r>
              <a:rPr lang="en" sz="1700" dirty="0">
                <a:latin typeface="Boogaloo"/>
                <a:ea typeface="Boogaloo"/>
                <a:cs typeface="Boogaloo"/>
                <a:sym typeface="Boogaloo"/>
              </a:rPr>
              <a:t>20CS023 JAYRAJ KARELIA</a:t>
            </a:r>
            <a:endParaRPr sz="1700" dirty="0">
              <a:latin typeface="Boogaloo"/>
              <a:ea typeface="Boogaloo"/>
              <a:cs typeface="Boogaloo"/>
              <a:sym typeface="Boogaloo"/>
            </a:endParaRPr>
          </a:p>
          <a:p>
            <a:pPr marL="0" lvl="0" indent="0" algn="l" rtl="0">
              <a:lnSpc>
                <a:spcPct val="90000"/>
              </a:lnSpc>
              <a:spcBef>
                <a:spcPts val="0"/>
              </a:spcBef>
              <a:spcAft>
                <a:spcPts val="0"/>
              </a:spcAft>
              <a:buNone/>
            </a:pPr>
            <a:r>
              <a:rPr lang="en" sz="1700" dirty="0">
                <a:latin typeface="Boogaloo"/>
                <a:ea typeface="Boogaloo"/>
                <a:cs typeface="Boogaloo"/>
                <a:sym typeface="Boogaloo"/>
              </a:rPr>
              <a:t>20CS027 SHUBHANG KHEMANI</a:t>
            </a:r>
            <a:endParaRPr sz="1700" dirty="0">
              <a:latin typeface="Boogaloo"/>
              <a:ea typeface="Boogaloo"/>
              <a:cs typeface="Boogaloo"/>
              <a:sym typeface="Boogaloo"/>
            </a:endParaRPr>
          </a:p>
          <a:p>
            <a:pPr marL="0" lvl="0" indent="0" algn="l" rtl="0">
              <a:lnSpc>
                <a:spcPct val="90000"/>
              </a:lnSpc>
              <a:spcBef>
                <a:spcPts val="0"/>
              </a:spcBef>
              <a:spcAft>
                <a:spcPts val="0"/>
              </a:spcAft>
              <a:buNone/>
            </a:pPr>
            <a:r>
              <a:rPr lang="en" sz="1700" dirty="0">
                <a:latin typeface="Boogaloo"/>
                <a:ea typeface="Boogaloo"/>
                <a:cs typeface="Boogaloo"/>
                <a:sym typeface="Boogaloo"/>
              </a:rPr>
              <a:t>20CS030 KALPESH MAHIDA</a:t>
            </a:r>
            <a:endParaRPr sz="1700" dirty="0">
              <a:latin typeface="Boogaloo"/>
              <a:ea typeface="Boogaloo"/>
              <a:cs typeface="Boogaloo"/>
              <a:sym typeface="Boogaloo"/>
            </a:endParaRPr>
          </a:p>
        </p:txBody>
      </p:sp>
      <p:pic>
        <p:nvPicPr>
          <p:cNvPr id="1727" name="Google Shape;1727;p30"/>
          <p:cNvPicPr preferRelativeResize="0"/>
          <p:nvPr/>
        </p:nvPicPr>
        <p:blipFill>
          <a:blip r:embed="rId3">
            <a:alphaModFix/>
          </a:blip>
          <a:stretch>
            <a:fillRect/>
          </a:stretch>
        </p:blipFill>
        <p:spPr>
          <a:xfrm>
            <a:off x="-1" y="0"/>
            <a:ext cx="935175" cy="828800"/>
          </a:xfrm>
          <a:prstGeom prst="rect">
            <a:avLst/>
          </a:prstGeom>
          <a:noFill/>
          <a:ln>
            <a:noFill/>
          </a:ln>
        </p:spPr>
      </p:pic>
      <p:pic>
        <p:nvPicPr>
          <p:cNvPr id="1728" name="Google Shape;1728;p30"/>
          <p:cNvPicPr preferRelativeResize="0"/>
          <p:nvPr/>
        </p:nvPicPr>
        <p:blipFill>
          <a:blip r:embed="rId4">
            <a:alphaModFix/>
          </a:blip>
          <a:stretch>
            <a:fillRect/>
          </a:stretch>
        </p:blipFill>
        <p:spPr>
          <a:xfrm>
            <a:off x="7256928" y="0"/>
            <a:ext cx="1887075" cy="593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4">
                                            <p:txEl>
                                              <p:pRg st="0" end="0"/>
                                            </p:txEl>
                                          </p:spTgt>
                                        </p:tgtEl>
                                        <p:attrNameLst>
                                          <p:attrName>style.visibility</p:attrName>
                                        </p:attrNameLst>
                                      </p:cBhvr>
                                      <p:to>
                                        <p:strVal val="visible"/>
                                      </p:to>
                                    </p:set>
                                    <p:animEffect transition="in" filter="fade">
                                      <p:cBhvr>
                                        <p:cTn id="7" dur="500"/>
                                        <p:tgtEl>
                                          <p:spTgt spid="1724">
                                            <p:txEl>
                                              <p:pRg st="0" end="0"/>
                                            </p:txEl>
                                          </p:spTgt>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634"/>
                                        </p:tgtEl>
                                        <p:attrNameLst>
                                          <p:attrName>r</p:attrName>
                                        </p:attrNameLst>
                                      </p:cBhvr>
                                    </p:animRot>
                                    <p:animRot by="-240000">
                                      <p:cBhvr>
                                        <p:cTn id="10" dur="200" fill="hold">
                                          <p:stCondLst>
                                            <p:cond delay="200"/>
                                          </p:stCondLst>
                                        </p:cTn>
                                        <p:tgtEl>
                                          <p:spTgt spid="1634"/>
                                        </p:tgtEl>
                                        <p:attrNameLst>
                                          <p:attrName>r</p:attrName>
                                        </p:attrNameLst>
                                      </p:cBhvr>
                                    </p:animRot>
                                    <p:animRot by="240000">
                                      <p:cBhvr>
                                        <p:cTn id="11" dur="200" fill="hold">
                                          <p:stCondLst>
                                            <p:cond delay="400"/>
                                          </p:stCondLst>
                                        </p:cTn>
                                        <p:tgtEl>
                                          <p:spTgt spid="1634"/>
                                        </p:tgtEl>
                                        <p:attrNameLst>
                                          <p:attrName>r</p:attrName>
                                        </p:attrNameLst>
                                      </p:cBhvr>
                                    </p:animRot>
                                    <p:animRot by="-240000">
                                      <p:cBhvr>
                                        <p:cTn id="12" dur="200" fill="hold">
                                          <p:stCondLst>
                                            <p:cond delay="600"/>
                                          </p:stCondLst>
                                        </p:cTn>
                                        <p:tgtEl>
                                          <p:spTgt spid="1634"/>
                                        </p:tgtEl>
                                        <p:attrNameLst>
                                          <p:attrName>r</p:attrName>
                                        </p:attrNameLst>
                                      </p:cBhvr>
                                    </p:animRot>
                                    <p:animRot by="120000">
                                      <p:cBhvr>
                                        <p:cTn id="13" dur="200" fill="hold">
                                          <p:stCondLst>
                                            <p:cond delay="800"/>
                                          </p:stCondLst>
                                        </p:cTn>
                                        <p:tgtEl>
                                          <p:spTgt spid="16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User Login </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a:extLst>
              <a:ext uri="{FF2B5EF4-FFF2-40B4-BE49-F238E27FC236}">
                <a16:creationId xmlns:a16="http://schemas.microsoft.com/office/drawing/2014/main" id="{0ADE8509-DC0C-4A70-9A2B-EA58C01DD9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3" t="3291" r="5290" b="2464"/>
          <a:stretch/>
        </p:blipFill>
        <p:spPr bwMode="auto">
          <a:xfrm>
            <a:off x="252469" y="1150181"/>
            <a:ext cx="6495144" cy="309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4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Sign Up</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5" name="Picture 94">
            <a:extLst>
              <a:ext uri="{FF2B5EF4-FFF2-40B4-BE49-F238E27FC236}">
                <a16:creationId xmlns:a16="http://schemas.microsoft.com/office/drawing/2014/main" id="{120C79F1-3771-4249-B7E1-A1152E163269}"/>
              </a:ext>
            </a:extLst>
          </p:cNvPr>
          <p:cNvPicPr>
            <a:picLocks noChangeAspect="1"/>
          </p:cNvPicPr>
          <p:nvPr/>
        </p:nvPicPr>
        <p:blipFill>
          <a:blip r:embed="rId2"/>
          <a:stretch>
            <a:fillRect/>
          </a:stretch>
        </p:blipFill>
        <p:spPr>
          <a:xfrm>
            <a:off x="282964" y="1121333"/>
            <a:ext cx="6432209" cy="3119612"/>
          </a:xfrm>
          <a:prstGeom prst="rect">
            <a:avLst/>
          </a:prstGeom>
        </p:spPr>
      </p:pic>
    </p:spTree>
    <p:extLst>
      <p:ext uri="{BB962C8B-B14F-4D97-AF65-F5344CB8AC3E}">
        <p14:creationId xmlns:p14="http://schemas.microsoft.com/office/powerpoint/2010/main" val="159056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Store </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5" name="Picture 94">
            <a:extLst>
              <a:ext uri="{FF2B5EF4-FFF2-40B4-BE49-F238E27FC236}">
                <a16:creationId xmlns:a16="http://schemas.microsoft.com/office/drawing/2014/main" id="{267FDEB1-4B6F-4621-9206-F36FFA5EFEBE}"/>
              </a:ext>
            </a:extLst>
          </p:cNvPr>
          <p:cNvPicPr>
            <a:picLocks noChangeAspect="1"/>
          </p:cNvPicPr>
          <p:nvPr/>
        </p:nvPicPr>
        <p:blipFill>
          <a:blip r:embed="rId2"/>
          <a:stretch>
            <a:fillRect/>
          </a:stretch>
        </p:blipFill>
        <p:spPr>
          <a:xfrm>
            <a:off x="246595" y="1087161"/>
            <a:ext cx="6508276" cy="3153783"/>
          </a:xfrm>
          <a:prstGeom prst="rect">
            <a:avLst/>
          </a:prstGeom>
        </p:spPr>
      </p:pic>
    </p:spTree>
    <p:extLst>
      <p:ext uri="{BB962C8B-B14F-4D97-AF65-F5344CB8AC3E}">
        <p14:creationId xmlns:p14="http://schemas.microsoft.com/office/powerpoint/2010/main" val="372019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Services</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5" name="Picture 94">
            <a:extLst>
              <a:ext uri="{FF2B5EF4-FFF2-40B4-BE49-F238E27FC236}">
                <a16:creationId xmlns:a16="http://schemas.microsoft.com/office/drawing/2014/main" id="{22EBCC71-8724-4402-B9C0-F0F4676C2A1E}"/>
              </a:ext>
            </a:extLst>
          </p:cNvPr>
          <p:cNvPicPr>
            <a:picLocks noChangeAspect="1"/>
          </p:cNvPicPr>
          <p:nvPr/>
        </p:nvPicPr>
        <p:blipFill>
          <a:blip r:embed="rId2"/>
          <a:stretch>
            <a:fillRect/>
          </a:stretch>
        </p:blipFill>
        <p:spPr>
          <a:xfrm>
            <a:off x="263860" y="1160629"/>
            <a:ext cx="6498457" cy="3112530"/>
          </a:xfrm>
          <a:prstGeom prst="rect">
            <a:avLst/>
          </a:prstGeom>
        </p:spPr>
      </p:pic>
    </p:spTree>
    <p:extLst>
      <p:ext uri="{BB962C8B-B14F-4D97-AF65-F5344CB8AC3E}">
        <p14:creationId xmlns:p14="http://schemas.microsoft.com/office/powerpoint/2010/main" val="146402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Contact Us</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6" name="Picture 95">
            <a:extLst>
              <a:ext uri="{FF2B5EF4-FFF2-40B4-BE49-F238E27FC236}">
                <a16:creationId xmlns:a16="http://schemas.microsoft.com/office/drawing/2014/main" id="{567DBD2B-9C9A-4F52-8033-60294B5F28F6}"/>
              </a:ext>
            </a:extLst>
          </p:cNvPr>
          <p:cNvPicPr>
            <a:picLocks noChangeAspect="1"/>
          </p:cNvPicPr>
          <p:nvPr/>
        </p:nvPicPr>
        <p:blipFill>
          <a:blip r:embed="rId2"/>
          <a:stretch>
            <a:fillRect/>
          </a:stretch>
        </p:blipFill>
        <p:spPr>
          <a:xfrm>
            <a:off x="245716" y="1113158"/>
            <a:ext cx="6470500" cy="3127787"/>
          </a:xfrm>
          <a:prstGeom prst="rect">
            <a:avLst/>
          </a:prstGeom>
        </p:spPr>
      </p:pic>
    </p:spTree>
    <p:extLst>
      <p:ext uri="{BB962C8B-B14F-4D97-AF65-F5344CB8AC3E}">
        <p14:creationId xmlns:p14="http://schemas.microsoft.com/office/powerpoint/2010/main" val="160069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38FF-AA7B-400B-A81E-2688116DE58C}"/>
              </a:ext>
            </a:extLst>
          </p:cNvPr>
          <p:cNvSpPr>
            <a:spLocks noGrp="1"/>
          </p:cNvSpPr>
          <p:nvPr>
            <p:ph type="title"/>
          </p:nvPr>
        </p:nvSpPr>
        <p:spPr/>
        <p:txBody>
          <a:bodyPr/>
          <a:lstStyle/>
          <a:p>
            <a:r>
              <a:rPr lang="en-IN" dirty="0"/>
              <a:t>User Profile Page</a:t>
            </a:r>
          </a:p>
        </p:txBody>
      </p:sp>
      <p:grpSp>
        <p:nvGrpSpPr>
          <p:cNvPr id="3" name="Google Shape;3963;p58">
            <a:extLst>
              <a:ext uri="{FF2B5EF4-FFF2-40B4-BE49-F238E27FC236}">
                <a16:creationId xmlns:a16="http://schemas.microsoft.com/office/drawing/2014/main" id="{7BF69622-ED30-46F9-B3DE-1338BD6C2981}"/>
              </a:ext>
            </a:extLst>
          </p:cNvPr>
          <p:cNvGrpSpPr/>
          <p:nvPr/>
        </p:nvGrpSpPr>
        <p:grpSpPr>
          <a:xfrm>
            <a:off x="6263640" y="3598988"/>
            <a:ext cx="2817931" cy="1543506"/>
            <a:chOff x="445875" y="2891281"/>
            <a:chExt cx="3388603" cy="1856089"/>
          </a:xfrm>
        </p:grpSpPr>
        <p:grpSp>
          <p:nvGrpSpPr>
            <p:cNvPr id="4" name="Google Shape;3964;p58">
              <a:extLst>
                <a:ext uri="{FF2B5EF4-FFF2-40B4-BE49-F238E27FC236}">
                  <a16:creationId xmlns:a16="http://schemas.microsoft.com/office/drawing/2014/main" id="{BF7E1B90-0D38-4A2C-BBE7-EC8A36155789}"/>
                </a:ext>
              </a:extLst>
            </p:cNvPr>
            <p:cNvGrpSpPr/>
            <p:nvPr/>
          </p:nvGrpSpPr>
          <p:grpSpPr>
            <a:xfrm>
              <a:off x="445875" y="4411205"/>
              <a:ext cx="3388603" cy="336165"/>
              <a:chOff x="5" y="4375449"/>
              <a:chExt cx="4713594" cy="467610"/>
            </a:xfrm>
          </p:grpSpPr>
          <p:sp>
            <p:nvSpPr>
              <p:cNvPr id="89" name="Google Shape;3965;p58">
                <a:extLst>
                  <a:ext uri="{FF2B5EF4-FFF2-40B4-BE49-F238E27FC236}">
                    <a16:creationId xmlns:a16="http://schemas.microsoft.com/office/drawing/2014/main" id="{0F4B41B0-45FB-456B-95D7-B5CDBA30BABB}"/>
                  </a:ext>
                </a:extLst>
              </p:cNvPr>
              <p:cNvSpPr/>
              <p:nvPr/>
            </p:nvSpPr>
            <p:spPr>
              <a:xfrm rot="972" flipH="1">
                <a:off x="3959680" y="4685755"/>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66;p58">
                <a:extLst>
                  <a:ext uri="{FF2B5EF4-FFF2-40B4-BE49-F238E27FC236}">
                    <a16:creationId xmlns:a16="http://schemas.microsoft.com/office/drawing/2014/main" id="{D555CEAD-5772-4F5E-BAF6-81B186A04291}"/>
                  </a:ext>
                </a:extLst>
              </p:cNvPr>
              <p:cNvSpPr/>
              <p:nvPr/>
            </p:nvSpPr>
            <p:spPr>
              <a:xfrm rot="548" flipH="1">
                <a:off x="209892" y="4468057"/>
                <a:ext cx="1504136" cy="15718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67;p58">
                <a:extLst>
                  <a:ext uri="{FF2B5EF4-FFF2-40B4-BE49-F238E27FC236}">
                    <a16:creationId xmlns:a16="http://schemas.microsoft.com/office/drawing/2014/main" id="{AFBE8328-3757-43D5-B88A-471536DA4F40}"/>
                  </a:ext>
                </a:extLst>
              </p:cNvPr>
              <p:cNvSpPr/>
              <p:nvPr/>
            </p:nvSpPr>
            <p:spPr>
              <a:xfrm rot="549" flipH="1">
                <a:off x="1910981" y="4411221"/>
                <a:ext cx="2668994" cy="26220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68;p58">
                <a:extLst>
                  <a:ext uri="{FF2B5EF4-FFF2-40B4-BE49-F238E27FC236}">
                    <a16:creationId xmlns:a16="http://schemas.microsoft.com/office/drawing/2014/main" id="{6E1540F3-8074-4082-9FE3-A7BFDC07D89F}"/>
                  </a:ext>
                </a:extLst>
              </p:cNvPr>
              <p:cNvSpPr/>
              <p:nvPr/>
            </p:nvSpPr>
            <p:spPr>
              <a:xfrm rot="972" flipH="1">
                <a:off x="1427755" y="4673754"/>
                <a:ext cx="753919" cy="157198"/>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69;p58">
                <a:extLst>
                  <a:ext uri="{FF2B5EF4-FFF2-40B4-BE49-F238E27FC236}">
                    <a16:creationId xmlns:a16="http://schemas.microsoft.com/office/drawing/2014/main" id="{662DA690-CC37-4FBB-B962-52AB2AD11131}"/>
                  </a:ext>
                </a:extLst>
              </p:cNvPr>
              <p:cNvSpPr/>
              <p:nvPr/>
            </p:nvSpPr>
            <p:spPr>
              <a:xfrm flipH="1">
                <a:off x="5" y="4375449"/>
                <a:ext cx="308945" cy="92472"/>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970;p58">
              <a:extLst>
                <a:ext uri="{FF2B5EF4-FFF2-40B4-BE49-F238E27FC236}">
                  <a16:creationId xmlns:a16="http://schemas.microsoft.com/office/drawing/2014/main" id="{0E08B6FA-61F8-4861-BE9B-A2D51B4D429F}"/>
                </a:ext>
              </a:extLst>
            </p:cNvPr>
            <p:cNvGrpSpPr/>
            <p:nvPr/>
          </p:nvGrpSpPr>
          <p:grpSpPr>
            <a:xfrm>
              <a:off x="549647" y="2891281"/>
              <a:ext cx="3188333" cy="1740809"/>
              <a:chOff x="24925" y="779575"/>
              <a:chExt cx="7380400" cy="4029650"/>
            </a:xfrm>
          </p:grpSpPr>
          <p:sp>
            <p:nvSpPr>
              <p:cNvPr id="6" name="Google Shape;3971;p58">
                <a:extLst>
                  <a:ext uri="{FF2B5EF4-FFF2-40B4-BE49-F238E27FC236}">
                    <a16:creationId xmlns:a16="http://schemas.microsoft.com/office/drawing/2014/main" id="{6DDB6536-DE84-4DBF-9DEA-7D83EE4DEC25}"/>
                  </a:ext>
                </a:extLst>
              </p:cNvPr>
              <p:cNvSpPr/>
              <p:nvPr/>
            </p:nvSpPr>
            <p:spPr>
              <a:xfrm>
                <a:off x="5842650" y="3072225"/>
                <a:ext cx="1562675" cy="1521625"/>
              </a:xfrm>
              <a:custGeom>
                <a:avLst/>
                <a:gdLst/>
                <a:ahLst/>
                <a:cxnLst/>
                <a:rect l="l" t="t" r="r" b="b"/>
                <a:pathLst>
                  <a:path w="62507" h="60865" extrusionOk="0">
                    <a:moveTo>
                      <a:pt x="60904" y="1"/>
                    </a:moveTo>
                    <a:cubicBezTo>
                      <a:pt x="59724" y="1"/>
                      <a:pt x="56444" y="3363"/>
                      <a:pt x="56444" y="3363"/>
                    </a:cubicBezTo>
                    <a:cubicBezTo>
                      <a:pt x="52997" y="3076"/>
                      <a:pt x="49690" y="2949"/>
                      <a:pt x="46535" y="2949"/>
                    </a:cubicBezTo>
                    <a:cubicBezTo>
                      <a:pt x="21925" y="2949"/>
                      <a:pt x="6578" y="10672"/>
                      <a:pt x="6578" y="10672"/>
                    </a:cubicBezTo>
                    <a:cubicBezTo>
                      <a:pt x="3629" y="8250"/>
                      <a:pt x="2209" y="7381"/>
                      <a:pt x="1678" y="7381"/>
                    </a:cubicBezTo>
                    <a:cubicBezTo>
                      <a:pt x="385" y="7381"/>
                      <a:pt x="4352" y="12524"/>
                      <a:pt x="4352" y="12941"/>
                    </a:cubicBezTo>
                    <a:cubicBezTo>
                      <a:pt x="1453" y="24116"/>
                      <a:pt x="3974" y="55203"/>
                      <a:pt x="3764" y="56085"/>
                    </a:cubicBezTo>
                    <a:cubicBezTo>
                      <a:pt x="326" y="59755"/>
                      <a:pt x="0" y="60865"/>
                      <a:pt x="863" y="60865"/>
                    </a:cubicBezTo>
                    <a:cubicBezTo>
                      <a:pt x="2183" y="60865"/>
                      <a:pt x="6284" y="58269"/>
                      <a:pt x="6284" y="58269"/>
                    </a:cubicBezTo>
                    <a:cubicBezTo>
                      <a:pt x="10450" y="59358"/>
                      <a:pt x="18463" y="59703"/>
                      <a:pt x="26566" y="59703"/>
                    </a:cubicBezTo>
                    <a:cubicBezTo>
                      <a:pt x="38482" y="59703"/>
                      <a:pt x="50590" y="58957"/>
                      <a:pt x="50941" y="58731"/>
                    </a:cubicBezTo>
                    <a:cubicBezTo>
                      <a:pt x="52669" y="58855"/>
                      <a:pt x="54019" y="58909"/>
                      <a:pt x="55059" y="58909"/>
                    </a:cubicBezTo>
                    <a:cubicBezTo>
                      <a:pt x="62506" y="58909"/>
                      <a:pt x="53965" y="56127"/>
                      <a:pt x="53965" y="56127"/>
                    </a:cubicBezTo>
                    <a:cubicBezTo>
                      <a:pt x="62367" y="35962"/>
                      <a:pt x="59553" y="5169"/>
                      <a:pt x="59553" y="5169"/>
                    </a:cubicBezTo>
                    <a:cubicBezTo>
                      <a:pt x="61562" y="1229"/>
                      <a:pt x="61617" y="1"/>
                      <a:pt x="60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2;p58">
                <a:extLst>
                  <a:ext uri="{FF2B5EF4-FFF2-40B4-BE49-F238E27FC236}">
                    <a16:creationId xmlns:a16="http://schemas.microsoft.com/office/drawing/2014/main" id="{3A76A82E-88DE-487E-8406-5B62289961C4}"/>
                  </a:ext>
                </a:extLst>
              </p:cNvPr>
              <p:cNvSpPr/>
              <p:nvPr/>
            </p:nvSpPr>
            <p:spPr>
              <a:xfrm>
                <a:off x="6996425" y="3207325"/>
                <a:ext cx="275175" cy="1263025"/>
              </a:xfrm>
              <a:custGeom>
                <a:avLst/>
                <a:gdLst/>
                <a:ahLst/>
                <a:cxnLst/>
                <a:rect l="l" t="t" r="r" b="b"/>
                <a:pathLst>
                  <a:path w="11007" h="50521" extrusionOk="0">
                    <a:moveTo>
                      <a:pt x="10780" y="4700"/>
                    </a:moveTo>
                    <a:cubicBezTo>
                      <a:pt x="10828" y="5005"/>
                      <a:pt x="10862" y="5309"/>
                      <a:pt x="10881" y="5605"/>
                    </a:cubicBezTo>
                    <a:cubicBezTo>
                      <a:pt x="11007" y="6151"/>
                      <a:pt x="11007" y="6403"/>
                      <a:pt x="11007" y="6403"/>
                    </a:cubicBezTo>
                    <a:cubicBezTo>
                      <a:pt x="11007" y="6403"/>
                      <a:pt x="11007" y="6151"/>
                      <a:pt x="10923" y="5647"/>
                    </a:cubicBezTo>
                    <a:cubicBezTo>
                      <a:pt x="10884" y="5337"/>
                      <a:pt x="10837" y="5019"/>
                      <a:pt x="10780" y="4700"/>
                    </a:cubicBezTo>
                    <a:close/>
                    <a:moveTo>
                      <a:pt x="7847" y="1"/>
                    </a:moveTo>
                    <a:cubicBezTo>
                      <a:pt x="7651" y="1"/>
                      <a:pt x="7453" y="32"/>
                      <a:pt x="7268" y="101"/>
                    </a:cubicBezTo>
                    <a:cubicBezTo>
                      <a:pt x="6596" y="437"/>
                      <a:pt x="6008" y="983"/>
                      <a:pt x="5630" y="1614"/>
                    </a:cubicBezTo>
                    <a:cubicBezTo>
                      <a:pt x="4664" y="3000"/>
                      <a:pt x="3907" y="4554"/>
                      <a:pt x="3361" y="6109"/>
                    </a:cubicBezTo>
                    <a:cubicBezTo>
                      <a:pt x="2731" y="7873"/>
                      <a:pt x="2227" y="9679"/>
                      <a:pt x="1807" y="11486"/>
                    </a:cubicBezTo>
                    <a:cubicBezTo>
                      <a:pt x="1387" y="13376"/>
                      <a:pt x="1051" y="15351"/>
                      <a:pt x="757" y="17367"/>
                    </a:cubicBezTo>
                    <a:cubicBezTo>
                      <a:pt x="463" y="19426"/>
                      <a:pt x="253" y="21484"/>
                      <a:pt x="168" y="23543"/>
                    </a:cubicBezTo>
                    <a:cubicBezTo>
                      <a:pt x="0" y="27576"/>
                      <a:pt x="84" y="31650"/>
                      <a:pt x="463" y="35683"/>
                    </a:cubicBezTo>
                    <a:cubicBezTo>
                      <a:pt x="589" y="37616"/>
                      <a:pt x="841" y="39464"/>
                      <a:pt x="1093" y="41229"/>
                    </a:cubicBezTo>
                    <a:cubicBezTo>
                      <a:pt x="1345" y="42909"/>
                      <a:pt x="1681" y="44547"/>
                      <a:pt x="2101" y="46144"/>
                    </a:cubicBezTo>
                    <a:cubicBezTo>
                      <a:pt x="2269" y="46900"/>
                      <a:pt x="2521" y="47614"/>
                      <a:pt x="2773" y="48286"/>
                    </a:cubicBezTo>
                    <a:cubicBezTo>
                      <a:pt x="2983" y="48916"/>
                      <a:pt x="3361" y="49547"/>
                      <a:pt x="3781" y="50051"/>
                    </a:cubicBezTo>
                    <a:cubicBezTo>
                      <a:pt x="3991" y="50303"/>
                      <a:pt x="4285" y="50471"/>
                      <a:pt x="4580" y="50513"/>
                    </a:cubicBezTo>
                    <a:cubicBezTo>
                      <a:pt x="4623" y="50518"/>
                      <a:pt x="4666" y="50521"/>
                      <a:pt x="4708" y="50521"/>
                    </a:cubicBezTo>
                    <a:cubicBezTo>
                      <a:pt x="4990" y="50521"/>
                      <a:pt x="5237" y="50402"/>
                      <a:pt x="5420" y="50219"/>
                    </a:cubicBezTo>
                    <a:cubicBezTo>
                      <a:pt x="5798" y="49883"/>
                      <a:pt x="6134" y="49463"/>
                      <a:pt x="6344" y="49042"/>
                    </a:cubicBezTo>
                    <a:cubicBezTo>
                      <a:pt x="6680" y="48412"/>
                      <a:pt x="6932" y="47782"/>
                      <a:pt x="7184" y="47110"/>
                    </a:cubicBezTo>
                    <a:lnTo>
                      <a:pt x="7436" y="46396"/>
                    </a:lnTo>
                    <a:lnTo>
                      <a:pt x="7142" y="47110"/>
                    </a:lnTo>
                    <a:cubicBezTo>
                      <a:pt x="6890" y="47740"/>
                      <a:pt x="6596" y="48370"/>
                      <a:pt x="6260" y="49000"/>
                    </a:cubicBezTo>
                    <a:cubicBezTo>
                      <a:pt x="6050" y="49421"/>
                      <a:pt x="5714" y="49799"/>
                      <a:pt x="5336" y="50135"/>
                    </a:cubicBezTo>
                    <a:cubicBezTo>
                      <a:pt x="5168" y="50303"/>
                      <a:pt x="4874" y="50387"/>
                      <a:pt x="4622" y="50387"/>
                    </a:cubicBezTo>
                    <a:cubicBezTo>
                      <a:pt x="4327" y="50303"/>
                      <a:pt x="4075" y="50177"/>
                      <a:pt x="3907" y="49925"/>
                    </a:cubicBezTo>
                    <a:cubicBezTo>
                      <a:pt x="3487" y="49421"/>
                      <a:pt x="3193" y="48832"/>
                      <a:pt x="2983" y="48202"/>
                    </a:cubicBezTo>
                    <a:cubicBezTo>
                      <a:pt x="2731" y="47530"/>
                      <a:pt x="2521" y="46816"/>
                      <a:pt x="2311" y="46102"/>
                    </a:cubicBezTo>
                    <a:cubicBezTo>
                      <a:pt x="1555" y="42657"/>
                      <a:pt x="1051" y="39170"/>
                      <a:pt x="841" y="35683"/>
                    </a:cubicBezTo>
                    <a:cubicBezTo>
                      <a:pt x="505" y="31650"/>
                      <a:pt x="421" y="27618"/>
                      <a:pt x="589" y="23585"/>
                    </a:cubicBezTo>
                    <a:cubicBezTo>
                      <a:pt x="673" y="21526"/>
                      <a:pt x="883" y="19468"/>
                      <a:pt x="1177" y="17493"/>
                    </a:cubicBezTo>
                    <a:cubicBezTo>
                      <a:pt x="1429" y="15477"/>
                      <a:pt x="1765" y="13502"/>
                      <a:pt x="2227" y="11612"/>
                    </a:cubicBezTo>
                    <a:cubicBezTo>
                      <a:pt x="2605" y="9805"/>
                      <a:pt x="3109" y="7999"/>
                      <a:pt x="3697" y="6277"/>
                    </a:cubicBezTo>
                    <a:cubicBezTo>
                      <a:pt x="4201" y="4680"/>
                      <a:pt x="4916" y="3168"/>
                      <a:pt x="5840" y="1782"/>
                    </a:cubicBezTo>
                    <a:cubicBezTo>
                      <a:pt x="6218" y="1193"/>
                      <a:pt x="6764" y="689"/>
                      <a:pt x="7394" y="353"/>
                    </a:cubicBezTo>
                    <a:cubicBezTo>
                      <a:pt x="7566" y="255"/>
                      <a:pt x="7753" y="214"/>
                      <a:pt x="7946" y="214"/>
                    </a:cubicBezTo>
                    <a:cubicBezTo>
                      <a:pt x="8082" y="214"/>
                      <a:pt x="8221" y="234"/>
                      <a:pt x="8360" y="269"/>
                    </a:cubicBezTo>
                    <a:cubicBezTo>
                      <a:pt x="8654" y="353"/>
                      <a:pt x="8907" y="521"/>
                      <a:pt x="9117" y="731"/>
                    </a:cubicBezTo>
                    <a:cubicBezTo>
                      <a:pt x="9537" y="1151"/>
                      <a:pt x="9831" y="1656"/>
                      <a:pt x="10041" y="2202"/>
                    </a:cubicBezTo>
                    <a:cubicBezTo>
                      <a:pt x="10251" y="2664"/>
                      <a:pt x="10419" y="3126"/>
                      <a:pt x="10545" y="3588"/>
                    </a:cubicBezTo>
                    <a:cubicBezTo>
                      <a:pt x="10636" y="3951"/>
                      <a:pt x="10714" y="4326"/>
                      <a:pt x="10780" y="4700"/>
                    </a:cubicBezTo>
                    <a:lnTo>
                      <a:pt x="10780" y="4700"/>
                    </a:lnTo>
                    <a:cubicBezTo>
                      <a:pt x="10720" y="4312"/>
                      <a:pt x="10639" y="3923"/>
                      <a:pt x="10545" y="3546"/>
                    </a:cubicBezTo>
                    <a:cubicBezTo>
                      <a:pt x="10419" y="3042"/>
                      <a:pt x="10293" y="2580"/>
                      <a:pt x="10125" y="2118"/>
                    </a:cubicBezTo>
                    <a:cubicBezTo>
                      <a:pt x="9915" y="1530"/>
                      <a:pt x="9579" y="1025"/>
                      <a:pt x="9201" y="563"/>
                    </a:cubicBezTo>
                    <a:cubicBezTo>
                      <a:pt x="8949" y="353"/>
                      <a:pt x="8654" y="143"/>
                      <a:pt x="8318" y="59"/>
                    </a:cubicBezTo>
                    <a:cubicBezTo>
                      <a:pt x="8167" y="21"/>
                      <a:pt x="8008" y="1"/>
                      <a:pt x="7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3;p58">
                <a:extLst>
                  <a:ext uri="{FF2B5EF4-FFF2-40B4-BE49-F238E27FC236}">
                    <a16:creationId xmlns:a16="http://schemas.microsoft.com/office/drawing/2014/main" id="{2FEDA923-2169-4EEC-BDE7-43A94CA8736F}"/>
                  </a:ext>
                </a:extLst>
              </p:cNvPr>
              <p:cNvSpPr/>
              <p:nvPr/>
            </p:nvSpPr>
            <p:spPr>
              <a:xfrm>
                <a:off x="5932525" y="4338850"/>
                <a:ext cx="1093325" cy="84500"/>
              </a:xfrm>
              <a:custGeom>
                <a:avLst/>
                <a:gdLst/>
                <a:ahLst/>
                <a:cxnLst/>
                <a:rect l="l" t="t" r="r" b="b"/>
                <a:pathLst>
                  <a:path w="43733" h="3380" extrusionOk="0">
                    <a:moveTo>
                      <a:pt x="43187" y="1"/>
                    </a:moveTo>
                    <a:cubicBezTo>
                      <a:pt x="43187" y="1"/>
                      <a:pt x="28818" y="1535"/>
                      <a:pt x="15065" y="1535"/>
                    </a:cubicBezTo>
                    <a:cubicBezTo>
                      <a:pt x="9641" y="1535"/>
                      <a:pt x="4314" y="1296"/>
                      <a:pt x="1" y="631"/>
                    </a:cubicBezTo>
                    <a:lnTo>
                      <a:pt x="1" y="631"/>
                    </a:lnTo>
                    <a:cubicBezTo>
                      <a:pt x="43" y="1471"/>
                      <a:pt x="85" y="2227"/>
                      <a:pt x="85" y="2857"/>
                    </a:cubicBezTo>
                    <a:cubicBezTo>
                      <a:pt x="2524" y="3088"/>
                      <a:pt x="6976" y="3380"/>
                      <a:pt x="13323" y="3380"/>
                    </a:cubicBezTo>
                    <a:cubicBezTo>
                      <a:pt x="20855" y="3380"/>
                      <a:pt x="31056" y="2969"/>
                      <a:pt x="43733" y="1555"/>
                    </a:cubicBezTo>
                    <a:lnTo>
                      <a:pt x="43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4;p58">
                <a:extLst>
                  <a:ext uri="{FF2B5EF4-FFF2-40B4-BE49-F238E27FC236}">
                    <a16:creationId xmlns:a16="http://schemas.microsoft.com/office/drawing/2014/main" id="{0485774C-D5DA-4EB6-B413-2D4A99A4A300}"/>
                  </a:ext>
                </a:extLst>
              </p:cNvPr>
              <p:cNvSpPr/>
              <p:nvPr/>
            </p:nvSpPr>
            <p:spPr>
              <a:xfrm>
                <a:off x="5941975" y="3253950"/>
                <a:ext cx="1160550" cy="175425"/>
              </a:xfrm>
              <a:custGeom>
                <a:avLst/>
                <a:gdLst/>
                <a:ahLst/>
                <a:cxnLst/>
                <a:rect l="l" t="t" r="r" b="b"/>
                <a:pathLst>
                  <a:path w="46422" h="7017" extrusionOk="0">
                    <a:moveTo>
                      <a:pt x="46421" y="1"/>
                    </a:moveTo>
                    <a:cubicBezTo>
                      <a:pt x="46421" y="1"/>
                      <a:pt x="29155" y="379"/>
                      <a:pt x="211" y="5966"/>
                    </a:cubicBezTo>
                    <a:cubicBezTo>
                      <a:pt x="169" y="6302"/>
                      <a:pt x="85" y="6638"/>
                      <a:pt x="1" y="7016"/>
                    </a:cubicBezTo>
                    <a:cubicBezTo>
                      <a:pt x="2899" y="6260"/>
                      <a:pt x="14872" y="3487"/>
                      <a:pt x="45833" y="1219"/>
                    </a:cubicBezTo>
                    <a:lnTo>
                      <a:pt x="46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5;p58">
                <a:extLst>
                  <a:ext uri="{FF2B5EF4-FFF2-40B4-BE49-F238E27FC236}">
                    <a16:creationId xmlns:a16="http://schemas.microsoft.com/office/drawing/2014/main" id="{FA44394D-CB27-4855-BEAE-CAD3B9051B37}"/>
                  </a:ext>
                </a:extLst>
              </p:cNvPr>
              <p:cNvSpPr/>
              <p:nvPr/>
            </p:nvSpPr>
            <p:spPr>
              <a:xfrm>
                <a:off x="5915725" y="3837125"/>
                <a:ext cx="1055525" cy="102650"/>
              </a:xfrm>
              <a:custGeom>
                <a:avLst/>
                <a:gdLst/>
                <a:ahLst/>
                <a:cxnLst/>
                <a:rect l="l" t="t" r="r" b="b"/>
                <a:pathLst>
                  <a:path w="42221" h="4106" extrusionOk="0">
                    <a:moveTo>
                      <a:pt x="7546" y="1"/>
                    </a:moveTo>
                    <a:cubicBezTo>
                      <a:pt x="4852" y="1"/>
                      <a:pt x="2292" y="60"/>
                      <a:pt x="0" y="199"/>
                    </a:cubicBezTo>
                    <a:lnTo>
                      <a:pt x="0" y="3182"/>
                    </a:lnTo>
                    <a:cubicBezTo>
                      <a:pt x="2428" y="3109"/>
                      <a:pt x="7498" y="2972"/>
                      <a:pt x="13855" y="2972"/>
                    </a:cubicBezTo>
                    <a:cubicBezTo>
                      <a:pt x="22126" y="2972"/>
                      <a:pt x="32576" y="3203"/>
                      <a:pt x="42220" y="4106"/>
                    </a:cubicBezTo>
                    <a:lnTo>
                      <a:pt x="42220" y="1879"/>
                    </a:lnTo>
                    <a:cubicBezTo>
                      <a:pt x="42220" y="1879"/>
                      <a:pt x="22735" y="1"/>
                      <a:pt x="7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6;p58">
                <a:extLst>
                  <a:ext uri="{FF2B5EF4-FFF2-40B4-BE49-F238E27FC236}">
                    <a16:creationId xmlns:a16="http://schemas.microsoft.com/office/drawing/2014/main" id="{0EBC68DD-734F-4707-96B0-48394900A5B6}"/>
                  </a:ext>
                </a:extLst>
              </p:cNvPr>
              <p:cNvSpPr/>
              <p:nvPr/>
            </p:nvSpPr>
            <p:spPr>
              <a:xfrm>
                <a:off x="5924125" y="3501800"/>
                <a:ext cx="1085975" cy="83000"/>
              </a:xfrm>
              <a:custGeom>
                <a:avLst/>
                <a:gdLst/>
                <a:ahLst/>
                <a:cxnLst/>
                <a:rect l="l" t="t" r="r" b="b"/>
                <a:pathLst>
                  <a:path w="43439" h="3320" extrusionOk="0">
                    <a:moveTo>
                      <a:pt x="23325" y="1"/>
                    </a:moveTo>
                    <a:cubicBezTo>
                      <a:pt x="16226" y="1"/>
                      <a:pt x="8039" y="338"/>
                      <a:pt x="127" y="1429"/>
                    </a:cubicBezTo>
                    <a:cubicBezTo>
                      <a:pt x="85" y="2017"/>
                      <a:pt x="43" y="2648"/>
                      <a:pt x="1" y="3320"/>
                    </a:cubicBezTo>
                    <a:cubicBezTo>
                      <a:pt x="3594" y="2788"/>
                      <a:pt x="13511" y="1606"/>
                      <a:pt x="27417" y="1606"/>
                    </a:cubicBezTo>
                    <a:cubicBezTo>
                      <a:pt x="32205" y="1606"/>
                      <a:pt x="37465" y="1746"/>
                      <a:pt x="43103" y="2101"/>
                    </a:cubicBezTo>
                    <a:lnTo>
                      <a:pt x="43439" y="883"/>
                    </a:lnTo>
                    <a:cubicBezTo>
                      <a:pt x="43439" y="883"/>
                      <a:pt x="34807" y="1"/>
                      <a:pt x="23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77;p58">
                <a:extLst>
                  <a:ext uri="{FF2B5EF4-FFF2-40B4-BE49-F238E27FC236}">
                    <a16:creationId xmlns:a16="http://schemas.microsoft.com/office/drawing/2014/main" id="{ECC967B6-9A06-45F1-AB8F-B3463F1B560D}"/>
                  </a:ext>
                </a:extLst>
              </p:cNvPr>
              <p:cNvSpPr/>
              <p:nvPr/>
            </p:nvSpPr>
            <p:spPr>
              <a:xfrm>
                <a:off x="5924125" y="4172925"/>
                <a:ext cx="1071275" cy="62250"/>
              </a:xfrm>
              <a:custGeom>
                <a:avLst/>
                <a:gdLst/>
                <a:ahLst/>
                <a:cxnLst/>
                <a:rect l="l" t="t" r="r" b="b"/>
                <a:pathLst>
                  <a:path w="42851" h="2490" extrusionOk="0">
                    <a:moveTo>
                      <a:pt x="1" y="0"/>
                    </a:moveTo>
                    <a:cubicBezTo>
                      <a:pt x="1" y="840"/>
                      <a:pt x="43" y="1680"/>
                      <a:pt x="85" y="2479"/>
                    </a:cubicBezTo>
                    <a:cubicBezTo>
                      <a:pt x="2300" y="2479"/>
                      <a:pt x="6987" y="2490"/>
                      <a:pt x="12627" y="2490"/>
                    </a:cubicBezTo>
                    <a:cubicBezTo>
                      <a:pt x="22497" y="2490"/>
                      <a:pt x="35285" y="2456"/>
                      <a:pt x="42850" y="2269"/>
                    </a:cubicBezTo>
                    <a:lnTo>
                      <a:pt x="42388" y="8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78;p58">
                <a:extLst>
                  <a:ext uri="{FF2B5EF4-FFF2-40B4-BE49-F238E27FC236}">
                    <a16:creationId xmlns:a16="http://schemas.microsoft.com/office/drawing/2014/main" id="{E410C2E7-F16A-4669-A7E0-6F0620DE4BB1}"/>
                  </a:ext>
                </a:extLst>
              </p:cNvPr>
              <p:cNvSpPr/>
              <p:nvPr/>
            </p:nvSpPr>
            <p:spPr>
              <a:xfrm>
                <a:off x="6654050" y="4157875"/>
                <a:ext cx="637050" cy="536275"/>
              </a:xfrm>
              <a:custGeom>
                <a:avLst/>
                <a:gdLst/>
                <a:ahLst/>
                <a:cxnLst/>
                <a:rect l="l" t="t" r="r" b="b"/>
                <a:pathLst>
                  <a:path w="25482" h="21451" extrusionOk="0">
                    <a:moveTo>
                      <a:pt x="14109" y="1"/>
                    </a:moveTo>
                    <a:cubicBezTo>
                      <a:pt x="11817" y="1"/>
                      <a:pt x="9466" y="756"/>
                      <a:pt x="7394" y="2451"/>
                    </a:cubicBezTo>
                    <a:cubicBezTo>
                      <a:pt x="0" y="8458"/>
                      <a:pt x="3571" y="20389"/>
                      <a:pt x="13065" y="21397"/>
                    </a:cubicBezTo>
                    <a:cubicBezTo>
                      <a:pt x="13428" y="21433"/>
                      <a:pt x="13788" y="21451"/>
                      <a:pt x="14144" y="21451"/>
                    </a:cubicBezTo>
                    <a:cubicBezTo>
                      <a:pt x="19576" y="21451"/>
                      <a:pt x="24234" y="17338"/>
                      <a:pt x="24786" y="11819"/>
                    </a:cubicBezTo>
                    <a:cubicBezTo>
                      <a:pt x="25482" y="4985"/>
                      <a:pt x="19995" y="1"/>
                      <a:pt x="14109" y="1"/>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9;p58">
                <a:extLst>
                  <a:ext uri="{FF2B5EF4-FFF2-40B4-BE49-F238E27FC236}">
                    <a16:creationId xmlns:a16="http://schemas.microsoft.com/office/drawing/2014/main" id="{3867D326-723B-4872-B5B2-AA8E2E9DA5DF}"/>
                  </a:ext>
                </a:extLst>
              </p:cNvPr>
              <p:cNvSpPr/>
              <p:nvPr/>
            </p:nvSpPr>
            <p:spPr>
              <a:xfrm>
                <a:off x="6654050" y="4067900"/>
                <a:ext cx="643825" cy="639600"/>
              </a:xfrm>
              <a:custGeom>
                <a:avLst/>
                <a:gdLst/>
                <a:ahLst/>
                <a:cxnLst/>
                <a:rect l="l" t="t" r="r" b="b"/>
                <a:pathLst>
                  <a:path w="25753" h="25584" extrusionOk="0">
                    <a:moveTo>
                      <a:pt x="13065" y="24996"/>
                    </a:moveTo>
                    <a:cubicBezTo>
                      <a:pt x="3571" y="23988"/>
                      <a:pt x="0" y="12057"/>
                      <a:pt x="7394" y="6050"/>
                    </a:cubicBezTo>
                    <a:cubicBezTo>
                      <a:pt x="14788" y="0"/>
                      <a:pt x="25752" y="5923"/>
                      <a:pt x="24786" y="15418"/>
                    </a:cubicBezTo>
                    <a:cubicBezTo>
                      <a:pt x="24198" y="21299"/>
                      <a:pt x="18947" y="25584"/>
                      <a:pt x="13065" y="249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0;p58">
                <a:extLst>
                  <a:ext uri="{FF2B5EF4-FFF2-40B4-BE49-F238E27FC236}">
                    <a16:creationId xmlns:a16="http://schemas.microsoft.com/office/drawing/2014/main" id="{A322FE5A-0AAE-4891-BD9D-4B0092E3F5BF}"/>
                  </a:ext>
                </a:extLst>
              </p:cNvPr>
              <p:cNvSpPr/>
              <p:nvPr/>
            </p:nvSpPr>
            <p:spPr>
              <a:xfrm>
                <a:off x="2549775" y="1202825"/>
                <a:ext cx="119675" cy="92400"/>
              </a:xfrm>
              <a:custGeom>
                <a:avLst/>
                <a:gdLst/>
                <a:ahLst/>
                <a:cxnLst/>
                <a:rect l="l" t="t" r="r" b="b"/>
                <a:pathLst>
                  <a:path w="4787" h="3696" extrusionOk="0">
                    <a:moveTo>
                      <a:pt x="3652" y="1"/>
                    </a:moveTo>
                    <a:cubicBezTo>
                      <a:pt x="3442" y="43"/>
                      <a:pt x="123" y="1723"/>
                      <a:pt x="39" y="2983"/>
                    </a:cubicBezTo>
                    <a:cubicBezTo>
                      <a:pt x="1" y="3544"/>
                      <a:pt x="665" y="3696"/>
                      <a:pt x="1394" y="3696"/>
                    </a:cubicBezTo>
                    <a:cubicBezTo>
                      <a:pt x="2248" y="3696"/>
                      <a:pt x="3190" y="3488"/>
                      <a:pt x="3190" y="3488"/>
                    </a:cubicBezTo>
                    <a:lnTo>
                      <a:pt x="4786" y="799"/>
                    </a:lnTo>
                    <a:lnTo>
                      <a:pt x="3652" y="1"/>
                    </a:lnTo>
                    <a:close/>
                  </a:path>
                </a:pathLst>
              </a:custGeom>
              <a:solidFill>
                <a:srgbClr val="F7B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1;p58">
                <a:extLst>
                  <a:ext uri="{FF2B5EF4-FFF2-40B4-BE49-F238E27FC236}">
                    <a16:creationId xmlns:a16="http://schemas.microsoft.com/office/drawing/2014/main" id="{B6806B9B-E413-4A44-B445-60CE89A21A9C}"/>
                  </a:ext>
                </a:extLst>
              </p:cNvPr>
              <p:cNvSpPr/>
              <p:nvPr/>
            </p:nvSpPr>
            <p:spPr>
              <a:xfrm>
                <a:off x="2802800" y="1429675"/>
                <a:ext cx="1598500" cy="1530225"/>
              </a:xfrm>
              <a:custGeom>
                <a:avLst/>
                <a:gdLst/>
                <a:ahLst/>
                <a:cxnLst/>
                <a:rect l="l" t="t" r="r" b="b"/>
                <a:pathLst>
                  <a:path w="63940" h="61209" extrusionOk="0">
                    <a:moveTo>
                      <a:pt x="9495" y="1"/>
                    </a:moveTo>
                    <a:cubicBezTo>
                      <a:pt x="9495" y="1"/>
                      <a:pt x="1723" y="5336"/>
                      <a:pt x="1" y="6722"/>
                    </a:cubicBezTo>
                    <a:cubicBezTo>
                      <a:pt x="1" y="6722"/>
                      <a:pt x="21930" y="45077"/>
                      <a:pt x="27475" y="48396"/>
                    </a:cubicBezTo>
                    <a:cubicBezTo>
                      <a:pt x="33020" y="51673"/>
                      <a:pt x="62931" y="61209"/>
                      <a:pt x="62931" y="61209"/>
                    </a:cubicBezTo>
                    <a:lnTo>
                      <a:pt x="63939" y="36465"/>
                    </a:lnTo>
                    <a:cubicBezTo>
                      <a:pt x="63939" y="36465"/>
                      <a:pt x="38734" y="32138"/>
                      <a:pt x="35583" y="31088"/>
                    </a:cubicBezTo>
                    <a:cubicBezTo>
                      <a:pt x="32432" y="30080"/>
                      <a:pt x="9495" y="1"/>
                      <a:pt x="9495" y="1"/>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2;p58">
                <a:extLst>
                  <a:ext uri="{FF2B5EF4-FFF2-40B4-BE49-F238E27FC236}">
                    <a16:creationId xmlns:a16="http://schemas.microsoft.com/office/drawing/2014/main" id="{C0CFC0E4-4F93-48F8-8FAB-F56C3316575F}"/>
                  </a:ext>
                </a:extLst>
              </p:cNvPr>
              <p:cNvSpPr/>
              <p:nvPr/>
            </p:nvSpPr>
            <p:spPr>
              <a:xfrm>
                <a:off x="2802800" y="1429675"/>
                <a:ext cx="1598500" cy="1530225"/>
              </a:xfrm>
              <a:custGeom>
                <a:avLst/>
                <a:gdLst/>
                <a:ahLst/>
                <a:cxnLst/>
                <a:rect l="l" t="t" r="r" b="b"/>
                <a:pathLst>
                  <a:path w="63940" h="61209" extrusionOk="0">
                    <a:moveTo>
                      <a:pt x="63939" y="36465"/>
                    </a:moveTo>
                    <a:cubicBezTo>
                      <a:pt x="63939" y="36465"/>
                      <a:pt x="38734" y="32138"/>
                      <a:pt x="35583" y="31088"/>
                    </a:cubicBezTo>
                    <a:cubicBezTo>
                      <a:pt x="32432" y="30080"/>
                      <a:pt x="9495" y="1"/>
                      <a:pt x="9495" y="1"/>
                    </a:cubicBezTo>
                    <a:cubicBezTo>
                      <a:pt x="9495" y="1"/>
                      <a:pt x="1723" y="5336"/>
                      <a:pt x="1" y="6722"/>
                    </a:cubicBezTo>
                    <a:cubicBezTo>
                      <a:pt x="1" y="6722"/>
                      <a:pt x="21930" y="45077"/>
                      <a:pt x="27475" y="48396"/>
                    </a:cubicBezTo>
                    <a:cubicBezTo>
                      <a:pt x="33020" y="51673"/>
                      <a:pt x="62931" y="61209"/>
                      <a:pt x="62931" y="61209"/>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3;p58">
                <a:extLst>
                  <a:ext uri="{FF2B5EF4-FFF2-40B4-BE49-F238E27FC236}">
                    <a16:creationId xmlns:a16="http://schemas.microsoft.com/office/drawing/2014/main" id="{652446A0-6688-4B6A-9B4B-589A8904909F}"/>
                  </a:ext>
                </a:extLst>
              </p:cNvPr>
              <p:cNvSpPr/>
              <p:nvPr/>
            </p:nvSpPr>
            <p:spPr>
              <a:xfrm>
                <a:off x="7045775" y="3769625"/>
                <a:ext cx="299075" cy="82575"/>
              </a:xfrm>
              <a:custGeom>
                <a:avLst/>
                <a:gdLst/>
                <a:ahLst/>
                <a:cxnLst/>
                <a:rect l="l" t="t" r="r" b="b"/>
                <a:pathLst>
                  <a:path w="11963" h="3303" extrusionOk="0">
                    <a:moveTo>
                      <a:pt x="1" y="0"/>
                    </a:moveTo>
                    <a:lnTo>
                      <a:pt x="3194" y="3277"/>
                    </a:lnTo>
                    <a:cubicBezTo>
                      <a:pt x="3194" y="3277"/>
                      <a:pt x="4124" y="3302"/>
                      <a:pt x="5341" y="3302"/>
                    </a:cubicBezTo>
                    <a:cubicBezTo>
                      <a:pt x="7978" y="3302"/>
                      <a:pt x="11963" y="3184"/>
                      <a:pt x="10755" y="2437"/>
                    </a:cubicBezTo>
                    <a:cubicBezTo>
                      <a:pt x="8991" y="1303"/>
                      <a:pt x="2" y="0"/>
                      <a:pt x="1" y="0"/>
                    </a:cubicBezTo>
                    <a:close/>
                  </a:path>
                </a:pathLst>
              </a:custGeom>
              <a:solidFill>
                <a:srgbClr val="F4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84;p58">
                <a:extLst>
                  <a:ext uri="{FF2B5EF4-FFF2-40B4-BE49-F238E27FC236}">
                    <a16:creationId xmlns:a16="http://schemas.microsoft.com/office/drawing/2014/main" id="{8EC8CE90-C48B-4F39-96BD-A82CB0883FCF}"/>
                  </a:ext>
                </a:extLst>
              </p:cNvPr>
              <p:cNvSpPr/>
              <p:nvPr/>
            </p:nvSpPr>
            <p:spPr>
              <a:xfrm>
                <a:off x="6738075" y="3754925"/>
                <a:ext cx="643800" cy="346850"/>
              </a:xfrm>
              <a:custGeom>
                <a:avLst/>
                <a:gdLst/>
                <a:ahLst/>
                <a:cxnLst/>
                <a:rect l="l" t="t" r="r" b="b"/>
                <a:pathLst>
                  <a:path w="25752" h="13874" extrusionOk="0">
                    <a:moveTo>
                      <a:pt x="11889" y="0"/>
                    </a:moveTo>
                    <a:lnTo>
                      <a:pt x="3235" y="1008"/>
                    </a:lnTo>
                    <a:cubicBezTo>
                      <a:pt x="3235" y="1008"/>
                      <a:pt x="0" y="6596"/>
                      <a:pt x="588" y="7520"/>
                    </a:cubicBezTo>
                    <a:cubicBezTo>
                      <a:pt x="660" y="7636"/>
                      <a:pt x="788" y="7686"/>
                      <a:pt x="959" y="7686"/>
                    </a:cubicBezTo>
                    <a:cubicBezTo>
                      <a:pt x="2048" y="7686"/>
                      <a:pt x="4894" y="5661"/>
                      <a:pt x="6153" y="5661"/>
                    </a:cubicBezTo>
                    <a:cubicBezTo>
                      <a:pt x="6205" y="5661"/>
                      <a:pt x="6255" y="5664"/>
                      <a:pt x="6302" y="5672"/>
                    </a:cubicBezTo>
                    <a:cubicBezTo>
                      <a:pt x="7646" y="5924"/>
                      <a:pt x="13065" y="13527"/>
                      <a:pt x="15460" y="13863"/>
                    </a:cubicBezTo>
                    <a:cubicBezTo>
                      <a:pt x="15506" y="13870"/>
                      <a:pt x="15549" y="13873"/>
                      <a:pt x="15589" y="13873"/>
                    </a:cubicBezTo>
                    <a:cubicBezTo>
                      <a:pt x="17598" y="13873"/>
                      <a:pt x="12310" y="5799"/>
                      <a:pt x="12309" y="5798"/>
                    </a:cubicBezTo>
                    <a:lnTo>
                      <a:pt x="12309" y="5798"/>
                    </a:lnTo>
                    <a:cubicBezTo>
                      <a:pt x="12310" y="5798"/>
                      <a:pt x="18399" y="11926"/>
                      <a:pt x="20906" y="11926"/>
                    </a:cubicBezTo>
                    <a:cubicBezTo>
                      <a:pt x="21016" y="11926"/>
                      <a:pt x="21119" y="11914"/>
                      <a:pt x="21215" y="11889"/>
                    </a:cubicBezTo>
                    <a:cubicBezTo>
                      <a:pt x="23441" y="11343"/>
                      <a:pt x="14788" y="4874"/>
                      <a:pt x="14787" y="4873"/>
                    </a:cubicBezTo>
                    <a:lnTo>
                      <a:pt x="14787" y="4873"/>
                    </a:lnTo>
                    <a:cubicBezTo>
                      <a:pt x="14788" y="4874"/>
                      <a:pt x="20522" y="6964"/>
                      <a:pt x="23131" y="6964"/>
                    </a:cubicBezTo>
                    <a:cubicBezTo>
                      <a:pt x="23527" y="6964"/>
                      <a:pt x="23851" y="6916"/>
                      <a:pt x="24072" y="6806"/>
                    </a:cubicBezTo>
                    <a:cubicBezTo>
                      <a:pt x="25752" y="5966"/>
                      <a:pt x="11889" y="0"/>
                      <a:pt x="118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85;p58">
                <a:extLst>
                  <a:ext uri="{FF2B5EF4-FFF2-40B4-BE49-F238E27FC236}">
                    <a16:creationId xmlns:a16="http://schemas.microsoft.com/office/drawing/2014/main" id="{B9200387-D281-4CE3-92A0-FE53E8406638}"/>
                  </a:ext>
                </a:extLst>
              </p:cNvPr>
              <p:cNvSpPr/>
              <p:nvPr/>
            </p:nvSpPr>
            <p:spPr>
              <a:xfrm>
                <a:off x="5749775" y="2350750"/>
                <a:ext cx="1314950" cy="1457750"/>
              </a:xfrm>
              <a:custGeom>
                <a:avLst/>
                <a:gdLst/>
                <a:ahLst/>
                <a:cxnLst/>
                <a:rect l="l" t="t" r="r" b="b"/>
                <a:pathLst>
                  <a:path w="52598" h="58310" extrusionOk="0">
                    <a:moveTo>
                      <a:pt x="211" y="0"/>
                    </a:moveTo>
                    <a:lnTo>
                      <a:pt x="1" y="24408"/>
                    </a:lnTo>
                    <a:cubicBezTo>
                      <a:pt x="1" y="24408"/>
                      <a:pt x="20922" y="26803"/>
                      <a:pt x="25123" y="28819"/>
                    </a:cubicBezTo>
                    <a:cubicBezTo>
                      <a:pt x="29282" y="30793"/>
                      <a:pt x="41044" y="58310"/>
                      <a:pt x="41044" y="58310"/>
                    </a:cubicBezTo>
                    <a:cubicBezTo>
                      <a:pt x="47010" y="58310"/>
                      <a:pt x="52597" y="55915"/>
                      <a:pt x="52597" y="55915"/>
                    </a:cubicBezTo>
                    <a:cubicBezTo>
                      <a:pt x="52597" y="55915"/>
                      <a:pt x="45413" y="24450"/>
                      <a:pt x="37474" y="17056"/>
                    </a:cubicBezTo>
                    <a:cubicBezTo>
                      <a:pt x="29492" y="9663"/>
                      <a:pt x="211" y="0"/>
                      <a:pt x="211" y="0"/>
                    </a:cubicBezTo>
                    <a:close/>
                  </a:path>
                </a:pathLst>
              </a:custGeom>
              <a:solidFill>
                <a:srgbClr val="567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86;p58">
                <a:extLst>
                  <a:ext uri="{FF2B5EF4-FFF2-40B4-BE49-F238E27FC236}">
                    <a16:creationId xmlns:a16="http://schemas.microsoft.com/office/drawing/2014/main" id="{47E9CF90-F9CB-4661-99C3-BCEF04AA8433}"/>
                  </a:ext>
                </a:extLst>
              </p:cNvPr>
              <p:cNvSpPr/>
              <p:nvPr/>
            </p:nvSpPr>
            <p:spPr>
              <a:xfrm>
                <a:off x="5749775" y="2350750"/>
                <a:ext cx="1314950" cy="1457750"/>
              </a:xfrm>
              <a:custGeom>
                <a:avLst/>
                <a:gdLst/>
                <a:ahLst/>
                <a:cxnLst/>
                <a:rect l="l" t="t" r="r" b="b"/>
                <a:pathLst>
                  <a:path w="52598" h="58310" extrusionOk="0">
                    <a:moveTo>
                      <a:pt x="211" y="0"/>
                    </a:moveTo>
                    <a:cubicBezTo>
                      <a:pt x="211" y="0"/>
                      <a:pt x="29492" y="9663"/>
                      <a:pt x="37474" y="17056"/>
                    </a:cubicBezTo>
                    <a:cubicBezTo>
                      <a:pt x="45413" y="24450"/>
                      <a:pt x="52597" y="55915"/>
                      <a:pt x="52597" y="55915"/>
                    </a:cubicBezTo>
                    <a:cubicBezTo>
                      <a:pt x="52597" y="55915"/>
                      <a:pt x="47010" y="58310"/>
                      <a:pt x="41044" y="58310"/>
                    </a:cubicBezTo>
                    <a:cubicBezTo>
                      <a:pt x="41044" y="58310"/>
                      <a:pt x="29282" y="30793"/>
                      <a:pt x="25123" y="28819"/>
                    </a:cubicBezTo>
                    <a:cubicBezTo>
                      <a:pt x="20922" y="26803"/>
                      <a:pt x="1" y="24408"/>
                      <a:pt x="1" y="24408"/>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87;p58">
                <a:extLst>
                  <a:ext uri="{FF2B5EF4-FFF2-40B4-BE49-F238E27FC236}">
                    <a16:creationId xmlns:a16="http://schemas.microsoft.com/office/drawing/2014/main" id="{9D66C678-F219-4A72-8F10-F89D8F61C44D}"/>
                  </a:ext>
                </a:extLst>
              </p:cNvPr>
              <p:cNvSpPr/>
              <p:nvPr/>
            </p:nvSpPr>
            <p:spPr>
              <a:xfrm>
                <a:off x="3198750" y="4333600"/>
                <a:ext cx="733250" cy="380300"/>
              </a:xfrm>
              <a:custGeom>
                <a:avLst/>
                <a:gdLst/>
                <a:ahLst/>
                <a:cxnLst/>
                <a:rect l="l" t="t" r="r" b="b"/>
                <a:pathLst>
                  <a:path w="29330" h="15212" extrusionOk="0">
                    <a:moveTo>
                      <a:pt x="26382" y="1"/>
                    </a:moveTo>
                    <a:lnTo>
                      <a:pt x="13906" y="631"/>
                    </a:lnTo>
                    <a:cubicBezTo>
                      <a:pt x="13906" y="631"/>
                      <a:pt x="13654" y="6890"/>
                      <a:pt x="6092" y="9831"/>
                    </a:cubicBezTo>
                    <a:cubicBezTo>
                      <a:pt x="757" y="11931"/>
                      <a:pt x="0" y="14452"/>
                      <a:pt x="5756" y="14452"/>
                    </a:cubicBezTo>
                    <a:cubicBezTo>
                      <a:pt x="8249" y="14434"/>
                      <a:pt x="10894" y="14391"/>
                      <a:pt x="13238" y="14391"/>
                    </a:cubicBezTo>
                    <a:cubicBezTo>
                      <a:pt x="16264" y="14391"/>
                      <a:pt x="18787" y="14462"/>
                      <a:pt x="19829" y="14746"/>
                    </a:cubicBezTo>
                    <a:cubicBezTo>
                      <a:pt x="20554" y="14931"/>
                      <a:pt x="21821" y="15212"/>
                      <a:pt x="23021" y="15212"/>
                    </a:cubicBezTo>
                    <a:cubicBezTo>
                      <a:pt x="24809" y="15212"/>
                      <a:pt x="26448" y="14589"/>
                      <a:pt x="25920" y="12099"/>
                    </a:cubicBezTo>
                    <a:lnTo>
                      <a:pt x="25920" y="12099"/>
                    </a:lnTo>
                    <a:cubicBezTo>
                      <a:pt x="25920" y="12099"/>
                      <a:pt x="25935" y="12100"/>
                      <a:pt x="25961" y="12100"/>
                    </a:cubicBezTo>
                    <a:cubicBezTo>
                      <a:pt x="26348" y="12100"/>
                      <a:pt x="29330" y="12063"/>
                      <a:pt x="28819" y="10923"/>
                    </a:cubicBezTo>
                    <a:cubicBezTo>
                      <a:pt x="28273" y="9663"/>
                      <a:pt x="26256" y="1681"/>
                      <a:pt x="2638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88;p58">
                <a:extLst>
                  <a:ext uri="{FF2B5EF4-FFF2-40B4-BE49-F238E27FC236}">
                    <a16:creationId xmlns:a16="http://schemas.microsoft.com/office/drawing/2014/main" id="{EC249D1C-853E-415E-8EF2-AE3B34BD87AA}"/>
                  </a:ext>
                </a:extLst>
              </p:cNvPr>
              <p:cNvSpPr/>
              <p:nvPr/>
            </p:nvSpPr>
            <p:spPr>
              <a:xfrm>
                <a:off x="4101950" y="2250975"/>
                <a:ext cx="1747625" cy="1942975"/>
              </a:xfrm>
              <a:custGeom>
                <a:avLst/>
                <a:gdLst/>
                <a:ahLst/>
                <a:cxnLst/>
                <a:rect l="l" t="t" r="r" b="b"/>
                <a:pathLst>
                  <a:path w="69905" h="77719" extrusionOk="0">
                    <a:moveTo>
                      <a:pt x="29996" y="0"/>
                    </a:moveTo>
                    <a:cubicBezTo>
                      <a:pt x="29996" y="0"/>
                      <a:pt x="9411" y="3319"/>
                      <a:pt x="1807" y="6722"/>
                    </a:cubicBezTo>
                    <a:lnTo>
                      <a:pt x="4748" y="28525"/>
                    </a:lnTo>
                    <a:cubicBezTo>
                      <a:pt x="4748" y="28525"/>
                      <a:pt x="1681" y="58478"/>
                      <a:pt x="43" y="73979"/>
                    </a:cubicBezTo>
                    <a:cubicBezTo>
                      <a:pt x="43" y="74105"/>
                      <a:pt x="1" y="74231"/>
                      <a:pt x="1" y="74358"/>
                    </a:cubicBezTo>
                    <a:cubicBezTo>
                      <a:pt x="1" y="74358"/>
                      <a:pt x="38061" y="74610"/>
                      <a:pt x="69905" y="77718"/>
                    </a:cubicBezTo>
                    <a:lnTo>
                      <a:pt x="69905" y="77718"/>
                    </a:lnTo>
                    <a:cubicBezTo>
                      <a:pt x="69905" y="77718"/>
                      <a:pt x="67006" y="24408"/>
                      <a:pt x="66124" y="3991"/>
                    </a:cubicBezTo>
                    <a:cubicBezTo>
                      <a:pt x="66124" y="3991"/>
                      <a:pt x="47808" y="589"/>
                      <a:pt x="29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9;p58">
                <a:extLst>
                  <a:ext uri="{FF2B5EF4-FFF2-40B4-BE49-F238E27FC236}">
                    <a16:creationId xmlns:a16="http://schemas.microsoft.com/office/drawing/2014/main" id="{104E5FF1-559E-4575-BE6F-E01E89E8CCFC}"/>
                  </a:ext>
                </a:extLst>
              </p:cNvPr>
              <p:cNvSpPr/>
              <p:nvPr/>
            </p:nvSpPr>
            <p:spPr>
              <a:xfrm>
                <a:off x="4623925" y="1947450"/>
                <a:ext cx="503100" cy="600100"/>
              </a:xfrm>
              <a:custGeom>
                <a:avLst/>
                <a:gdLst/>
                <a:ahLst/>
                <a:cxnLst/>
                <a:rect l="l" t="t" r="r" b="b"/>
                <a:pathLst>
                  <a:path w="20124" h="24004" extrusionOk="0">
                    <a:moveTo>
                      <a:pt x="19787" y="1"/>
                    </a:moveTo>
                    <a:lnTo>
                      <a:pt x="169" y="6302"/>
                    </a:lnTo>
                    <a:lnTo>
                      <a:pt x="1135" y="13570"/>
                    </a:lnTo>
                    <a:cubicBezTo>
                      <a:pt x="1135" y="13570"/>
                      <a:pt x="1" y="21426"/>
                      <a:pt x="5672" y="23526"/>
                    </a:cubicBezTo>
                    <a:cubicBezTo>
                      <a:pt x="6525" y="23851"/>
                      <a:pt x="7431" y="24004"/>
                      <a:pt x="8357" y="24004"/>
                    </a:cubicBezTo>
                    <a:cubicBezTo>
                      <a:pt x="13545" y="24004"/>
                      <a:pt x="19375" y="19207"/>
                      <a:pt x="20123" y="12898"/>
                    </a:cubicBezTo>
                    <a:lnTo>
                      <a:pt x="19787"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0;p58">
                <a:extLst>
                  <a:ext uri="{FF2B5EF4-FFF2-40B4-BE49-F238E27FC236}">
                    <a16:creationId xmlns:a16="http://schemas.microsoft.com/office/drawing/2014/main" id="{BE212812-E453-405C-B729-1FB42BA57859}"/>
                  </a:ext>
                </a:extLst>
              </p:cNvPr>
              <p:cNvSpPr/>
              <p:nvPr/>
            </p:nvSpPr>
            <p:spPr>
              <a:xfrm>
                <a:off x="4628125" y="1947450"/>
                <a:ext cx="495750" cy="319425"/>
              </a:xfrm>
              <a:custGeom>
                <a:avLst/>
                <a:gdLst/>
                <a:ahLst/>
                <a:cxnLst/>
                <a:rect l="l" t="t" r="r" b="b"/>
                <a:pathLst>
                  <a:path w="19830" h="12777" extrusionOk="0">
                    <a:moveTo>
                      <a:pt x="19619" y="1"/>
                    </a:moveTo>
                    <a:lnTo>
                      <a:pt x="1" y="6302"/>
                    </a:lnTo>
                    <a:lnTo>
                      <a:pt x="841" y="12688"/>
                    </a:lnTo>
                    <a:cubicBezTo>
                      <a:pt x="1882" y="12745"/>
                      <a:pt x="2942" y="12776"/>
                      <a:pt x="4007" y="12776"/>
                    </a:cubicBezTo>
                    <a:cubicBezTo>
                      <a:pt x="9941" y="12776"/>
                      <a:pt x="16018" y="11805"/>
                      <a:pt x="19829" y="8991"/>
                    </a:cubicBezTo>
                    <a:lnTo>
                      <a:pt x="19619" y="1"/>
                    </a:lnTo>
                    <a:close/>
                  </a:path>
                </a:pathLst>
              </a:custGeom>
              <a:solidFill>
                <a:srgbClr val="E5806C">
                  <a:alpha val="4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1;p58">
                <a:extLst>
                  <a:ext uri="{FF2B5EF4-FFF2-40B4-BE49-F238E27FC236}">
                    <a16:creationId xmlns:a16="http://schemas.microsoft.com/office/drawing/2014/main" id="{17CB761F-C7AF-4BE3-8B79-4D323304DE83}"/>
                  </a:ext>
                </a:extLst>
              </p:cNvPr>
              <p:cNvSpPr/>
              <p:nvPr/>
            </p:nvSpPr>
            <p:spPr>
              <a:xfrm>
                <a:off x="4628125" y="1946400"/>
                <a:ext cx="491550" cy="245775"/>
              </a:xfrm>
              <a:custGeom>
                <a:avLst/>
                <a:gdLst/>
                <a:ahLst/>
                <a:cxnLst/>
                <a:rect l="l" t="t" r="r" b="b"/>
                <a:pathLst>
                  <a:path w="19662" h="9831" extrusionOk="0">
                    <a:moveTo>
                      <a:pt x="19619" y="1"/>
                    </a:moveTo>
                    <a:lnTo>
                      <a:pt x="1" y="6344"/>
                    </a:lnTo>
                    <a:lnTo>
                      <a:pt x="589" y="9285"/>
                    </a:lnTo>
                    <a:cubicBezTo>
                      <a:pt x="2311" y="9663"/>
                      <a:pt x="4033" y="9831"/>
                      <a:pt x="5798" y="9831"/>
                    </a:cubicBezTo>
                    <a:cubicBezTo>
                      <a:pt x="11511" y="9831"/>
                      <a:pt x="16174" y="8108"/>
                      <a:pt x="19661" y="5210"/>
                    </a:cubicBezTo>
                    <a:lnTo>
                      <a:pt x="19619" y="1"/>
                    </a:ln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2;p58">
                <a:extLst>
                  <a:ext uri="{FF2B5EF4-FFF2-40B4-BE49-F238E27FC236}">
                    <a16:creationId xmlns:a16="http://schemas.microsoft.com/office/drawing/2014/main" id="{BD9B214E-F7DE-4D92-BD7F-CC3FF9555054}"/>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93;p58">
                <a:extLst>
                  <a:ext uri="{FF2B5EF4-FFF2-40B4-BE49-F238E27FC236}">
                    <a16:creationId xmlns:a16="http://schemas.microsoft.com/office/drawing/2014/main" id="{9617E92A-92C6-4FD2-8FEC-6A853AFFE45F}"/>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94;p58">
                <a:extLst>
                  <a:ext uri="{FF2B5EF4-FFF2-40B4-BE49-F238E27FC236}">
                    <a16:creationId xmlns:a16="http://schemas.microsoft.com/office/drawing/2014/main" id="{A649C1CD-314F-4FDC-BB69-64D2ADCAC04E}"/>
                  </a:ext>
                </a:extLst>
              </p:cNvPr>
              <p:cNvSpPr/>
              <p:nvPr/>
            </p:nvSpPr>
            <p:spPr>
              <a:xfrm>
                <a:off x="5167250" y="1538900"/>
                <a:ext cx="387225" cy="332050"/>
              </a:xfrm>
              <a:custGeom>
                <a:avLst/>
                <a:gdLst/>
                <a:ahLst/>
                <a:cxnLst/>
                <a:rect l="l" t="t" r="r" b="b"/>
                <a:pathLst>
                  <a:path w="15489" h="13282" extrusionOk="0">
                    <a:moveTo>
                      <a:pt x="6666" y="1"/>
                    </a:moveTo>
                    <a:cubicBezTo>
                      <a:pt x="3011" y="1"/>
                      <a:pt x="29" y="2942"/>
                      <a:pt x="29" y="6638"/>
                    </a:cubicBezTo>
                    <a:cubicBezTo>
                      <a:pt x="0" y="10626"/>
                      <a:pt x="3274" y="13281"/>
                      <a:pt x="6695" y="13281"/>
                    </a:cubicBezTo>
                    <a:cubicBezTo>
                      <a:pt x="8319" y="13281"/>
                      <a:pt x="9977" y="12683"/>
                      <a:pt x="11329" y="11343"/>
                    </a:cubicBezTo>
                    <a:cubicBezTo>
                      <a:pt x="15488" y="7185"/>
                      <a:pt x="12589" y="43"/>
                      <a:pt x="666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95;p58">
                <a:extLst>
                  <a:ext uri="{FF2B5EF4-FFF2-40B4-BE49-F238E27FC236}">
                    <a16:creationId xmlns:a16="http://schemas.microsoft.com/office/drawing/2014/main" id="{6D9FC107-69AA-45AF-9A35-0EC3912DE0D0}"/>
                  </a:ext>
                </a:extLst>
              </p:cNvPr>
              <p:cNvSpPr/>
              <p:nvPr/>
            </p:nvSpPr>
            <p:spPr>
              <a:xfrm>
                <a:off x="5226775" y="1675625"/>
                <a:ext cx="171200" cy="77550"/>
              </a:xfrm>
              <a:custGeom>
                <a:avLst/>
                <a:gdLst/>
                <a:ahLst/>
                <a:cxnLst/>
                <a:rect l="l" t="t" r="r" b="b"/>
                <a:pathLst>
                  <a:path w="6848" h="3102" extrusionOk="0">
                    <a:moveTo>
                      <a:pt x="4042" y="0"/>
                    </a:moveTo>
                    <a:cubicBezTo>
                      <a:pt x="1503" y="0"/>
                      <a:pt x="0" y="3102"/>
                      <a:pt x="0" y="3102"/>
                    </a:cubicBezTo>
                    <a:cubicBezTo>
                      <a:pt x="1725" y="1190"/>
                      <a:pt x="3419" y="707"/>
                      <a:pt x="4690" y="707"/>
                    </a:cubicBezTo>
                    <a:cubicBezTo>
                      <a:pt x="5989" y="707"/>
                      <a:pt x="6848" y="1211"/>
                      <a:pt x="6848" y="1211"/>
                    </a:cubicBezTo>
                    <a:cubicBezTo>
                      <a:pt x="5813" y="332"/>
                      <a:pt x="4872" y="0"/>
                      <a:pt x="4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96;p58">
                <a:extLst>
                  <a:ext uri="{FF2B5EF4-FFF2-40B4-BE49-F238E27FC236}">
                    <a16:creationId xmlns:a16="http://schemas.microsoft.com/office/drawing/2014/main" id="{BF6ADB79-403D-4046-B3DC-3B366D3E0ADD}"/>
                  </a:ext>
                </a:extLst>
              </p:cNvPr>
              <p:cNvSpPr/>
              <p:nvPr/>
            </p:nvSpPr>
            <p:spPr>
              <a:xfrm>
                <a:off x="3999350" y="1514750"/>
                <a:ext cx="388300" cy="331150"/>
              </a:xfrm>
              <a:custGeom>
                <a:avLst/>
                <a:gdLst/>
                <a:ahLst/>
                <a:cxnLst/>
                <a:rect l="l" t="t" r="r" b="b"/>
                <a:pathLst>
                  <a:path w="15532" h="13246" extrusionOk="0">
                    <a:moveTo>
                      <a:pt x="8842" y="0"/>
                    </a:moveTo>
                    <a:cubicBezTo>
                      <a:pt x="2995" y="0"/>
                      <a:pt x="0" y="7071"/>
                      <a:pt x="4147" y="11259"/>
                    </a:cubicBezTo>
                    <a:cubicBezTo>
                      <a:pt x="5504" y="12631"/>
                      <a:pt x="7180" y="13245"/>
                      <a:pt x="8822" y="13245"/>
                    </a:cubicBezTo>
                    <a:cubicBezTo>
                      <a:pt x="12212" y="13245"/>
                      <a:pt x="15461" y="10628"/>
                      <a:pt x="15489" y="6638"/>
                    </a:cubicBezTo>
                    <a:cubicBezTo>
                      <a:pt x="15531" y="2983"/>
                      <a:pt x="12549" y="1"/>
                      <a:pt x="8894" y="1"/>
                    </a:cubicBezTo>
                    <a:cubicBezTo>
                      <a:pt x="8876" y="1"/>
                      <a:pt x="8859" y="0"/>
                      <a:pt x="88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97;p58">
                <a:extLst>
                  <a:ext uri="{FF2B5EF4-FFF2-40B4-BE49-F238E27FC236}">
                    <a16:creationId xmlns:a16="http://schemas.microsoft.com/office/drawing/2014/main" id="{57E64671-15A0-40A9-94A3-B393B7BF2D64}"/>
                  </a:ext>
                </a:extLst>
              </p:cNvPr>
              <p:cNvSpPr/>
              <p:nvPr/>
            </p:nvSpPr>
            <p:spPr>
              <a:xfrm>
                <a:off x="4156575" y="1650550"/>
                <a:ext cx="170950" cy="78475"/>
              </a:xfrm>
              <a:custGeom>
                <a:avLst/>
                <a:gdLst/>
                <a:ahLst/>
                <a:cxnLst/>
                <a:rect l="l" t="t" r="r" b="b"/>
                <a:pathLst>
                  <a:path w="6838" h="3139" extrusionOk="0">
                    <a:moveTo>
                      <a:pt x="2796" y="1"/>
                    </a:moveTo>
                    <a:cubicBezTo>
                      <a:pt x="1973" y="1"/>
                      <a:pt x="1037" y="320"/>
                      <a:pt x="0" y="1164"/>
                    </a:cubicBezTo>
                    <a:cubicBezTo>
                      <a:pt x="0" y="1164"/>
                      <a:pt x="822" y="702"/>
                      <a:pt x="2069" y="702"/>
                    </a:cubicBezTo>
                    <a:cubicBezTo>
                      <a:pt x="3345" y="702"/>
                      <a:pt x="5064" y="1185"/>
                      <a:pt x="6806" y="3139"/>
                    </a:cubicBezTo>
                    <a:cubicBezTo>
                      <a:pt x="6838" y="3139"/>
                      <a:pt x="5373" y="1"/>
                      <a:pt x="2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8;p58">
                <a:extLst>
                  <a:ext uri="{FF2B5EF4-FFF2-40B4-BE49-F238E27FC236}">
                    <a16:creationId xmlns:a16="http://schemas.microsoft.com/office/drawing/2014/main" id="{66CF1E50-7BBC-4753-9387-85740CD8E6C2}"/>
                  </a:ext>
                </a:extLst>
              </p:cNvPr>
              <p:cNvSpPr/>
              <p:nvPr/>
            </p:nvSpPr>
            <p:spPr>
              <a:xfrm>
                <a:off x="4215375" y="949725"/>
                <a:ext cx="1037675" cy="1199400"/>
              </a:xfrm>
              <a:custGeom>
                <a:avLst/>
                <a:gdLst/>
                <a:ahLst/>
                <a:cxnLst/>
                <a:rect l="l" t="t" r="r" b="b"/>
                <a:pathLst>
                  <a:path w="41507" h="47976" extrusionOk="0">
                    <a:moveTo>
                      <a:pt x="20728" y="0"/>
                    </a:moveTo>
                    <a:cubicBezTo>
                      <a:pt x="1798" y="0"/>
                      <a:pt x="85" y="15701"/>
                      <a:pt x="43" y="27139"/>
                    </a:cubicBezTo>
                    <a:cubicBezTo>
                      <a:pt x="1" y="38565"/>
                      <a:pt x="7436" y="47891"/>
                      <a:pt x="20670" y="47975"/>
                    </a:cubicBezTo>
                    <a:cubicBezTo>
                      <a:pt x="20699" y="47976"/>
                      <a:pt x="20729" y="47976"/>
                      <a:pt x="20758" y="47976"/>
                    </a:cubicBezTo>
                    <a:cubicBezTo>
                      <a:pt x="33769" y="47976"/>
                      <a:pt x="41422" y="38749"/>
                      <a:pt x="41464" y="27307"/>
                    </a:cubicBezTo>
                    <a:cubicBezTo>
                      <a:pt x="41506" y="15838"/>
                      <a:pt x="39952" y="84"/>
                      <a:pt x="20880" y="0"/>
                    </a:cubicBezTo>
                    <a:cubicBezTo>
                      <a:pt x="20829" y="0"/>
                      <a:pt x="20778" y="0"/>
                      <a:pt x="2072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9;p58">
                <a:extLst>
                  <a:ext uri="{FF2B5EF4-FFF2-40B4-BE49-F238E27FC236}">
                    <a16:creationId xmlns:a16="http://schemas.microsoft.com/office/drawing/2014/main" id="{85C6AE8D-166A-4C22-A0EE-DF1F1E14D83B}"/>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0;p58">
                <a:extLst>
                  <a:ext uri="{FF2B5EF4-FFF2-40B4-BE49-F238E27FC236}">
                    <a16:creationId xmlns:a16="http://schemas.microsoft.com/office/drawing/2014/main" id="{34E8CBFE-C8AF-4802-8213-6FB231586F08}"/>
                  </a:ext>
                </a:extLst>
              </p:cNvPr>
              <p:cNvSpPr/>
              <p:nvPr/>
            </p:nvSpPr>
            <p:spPr>
              <a:xfrm>
                <a:off x="4190175" y="1378225"/>
                <a:ext cx="73550" cy="269925"/>
              </a:xfrm>
              <a:custGeom>
                <a:avLst/>
                <a:gdLst/>
                <a:ahLst/>
                <a:cxnLst/>
                <a:rect l="l" t="t" r="r" b="b"/>
                <a:pathLst>
                  <a:path w="2942" h="10797" extrusionOk="0">
                    <a:moveTo>
                      <a:pt x="925" y="0"/>
                    </a:moveTo>
                    <a:cubicBezTo>
                      <a:pt x="1" y="4285"/>
                      <a:pt x="1051" y="10797"/>
                      <a:pt x="1051" y="10797"/>
                    </a:cubicBezTo>
                    <a:cubicBezTo>
                      <a:pt x="2311" y="7604"/>
                      <a:pt x="2941" y="4201"/>
                      <a:pt x="2941" y="757"/>
                    </a:cubicBezTo>
                    <a:lnTo>
                      <a:pt x="92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1;p58">
                <a:extLst>
                  <a:ext uri="{FF2B5EF4-FFF2-40B4-BE49-F238E27FC236}">
                    <a16:creationId xmlns:a16="http://schemas.microsoft.com/office/drawing/2014/main" id="{06068D80-9591-474F-A1E1-93602F466E1A}"/>
                  </a:ext>
                </a:extLst>
              </p:cNvPr>
              <p:cNvSpPr/>
              <p:nvPr/>
            </p:nvSpPr>
            <p:spPr>
              <a:xfrm>
                <a:off x="4215375" y="947625"/>
                <a:ext cx="1037675" cy="1202550"/>
              </a:xfrm>
              <a:custGeom>
                <a:avLst/>
                <a:gdLst/>
                <a:ahLst/>
                <a:cxnLst/>
                <a:rect l="l" t="t" r="r" b="b"/>
                <a:pathLst>
                  <a:path w="41507" h="48102" extrusionOk="0">
                    <a:moveTo>
                      <a:pt x="41464" y="27391"/>
                    </a:moveTo>
                    <a:cubicBezTo>
                      <a:pt x="41422" y="38859"/>
                      <a:pt x="33735" y="48102"/>
                      <a:pt x="20670" y="48059"/>
                    </a:cubicBezTo>
                    <a:cubicBezTo>
                      <a:pt x="7436" y="47975"/>
                      <a:pt x="1" y="38649"/>
                      <a:pt x="43" y="27223"/>
                    </a:cubicBezTo>
                    <a:cubicBezTo>
                      <a:pt x="85" y="15754"/>
                      <a:pt x="1807" y="0"/>
                      <a:pt x="20880" y="84"/>
                    </a:cubicBezTo>
                    <a:cubicBezTo>
                      <a:pt x="39952" y="168"/>
                      <a:pt x="41506" y="15922"/>
                      <a:pt x="41464" y="2739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02;p58">
                <a:extLst>
                  <a:ext uri="{FF2B5EF4-FFF2-40B4-BE49-F238E27FC236}">
                    <a16:creationId xmlns:a16="http://schemas.microsoft.com/office/drawing/2014/main" id="{DD432565-D756-4622-928E-FD664573DD7F}"/>
                  </a:ext>
                </a:extLst>
              </p:cNvPr>
              <p:cNvSpPr/>
              <p:nvPr/>
            </p:nvSpPr>
            <p:spPr>
              <a:xfrm>
                <a:off x="4281550" y="1437850"/>
                <a:ext cx="217425" cy="133450"/>
              </a:xfrm>
              <a:custGeom>
                <a:avLst/>
                <a:gdLst/>
                <a:ahLst/>
                <a:cxnLst/>
                <a:rect l="l" t="t" r="r" b="b"/>
                <a:pathLst>
                  <a:path w="8697" h="5338" extrusionOk="0">
                    <a:moveTo>
                      <a:pt x="4708" y="0"/>
                    </a:moveTo>
                    <a:cubicBezTo>
                      <a:pt x="4255" y="0"/>
                      <a:pt x="3786" y="71"/>
                      <a:pt x="3319" y="220"/>
                    </a:cubicBezTo>
                    <a:cubicBezTo>
                      <a:pt x="1261" y="850"/>
                      <a:pt x="0" y="2825"/>
                      <a:pt x="546" y="4631"/>
                    </a:cubicBezTo>
                    <a:cubicBezTo>
                      <a:pt x="717" y="5144"/>
                      <a:pt x="941" y="5337"/>
                      <a:pt x="1225" y="5337"/>
                    </a:cubicBezTo>
                    <a:cubicBezTo>
                      <a:pt x="1917" y="5337"/>
                      <a:pt x="2963" y="4184"/>
                      <a:pt x="4453" y="3707"/>
                    </a:cubicBezTo>
                    <a:cubicBezTo>
                      <a:pt x="6512" y="3035"/>
                      <a:pt x="8696" y="4001"/>
                      <a:pt x="8150" y="2236"/>
                    </a:cubicBezTo>
                    <a:cubicBezTo>
                      <a:pt x="7693" y="864"/>
                      <a:pt x="6295" y="0"/>
                      <a:pt x="4708"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03;p58">
                <a:extLst>
                  <a:ext uri="{FF2B5EF4-FFF2-40B4-BE49-F238E27FC236}">
                    <a16:creationId xmlns:a16="http://schemas.microsoft.com/office/drawing/2014/main" id="{0DABB242-509C-44D8-A767-03375D9646DB}"/>
                  </a:ext>
                </a:extLst>
              </p:cNvPr>
              <p:cNvSpPr/>
              <p:nvPr/>
            </p:nvSpPr>
            <p:spPr>
              <a:xfrm>
                <a:off x="4321450" y="1551525"/>
                <a:ext cx="28375" cy="16825"/>
              </a:xfrm>
              <a:custGeom>
                <a:avLst/>
                <a:gdLst/>
                <a:ahLst/>
                <a:cxnLst/>
                <a:rect l="l" t="t" r="r" b="b"/>
                <a:pathLst>
                  <a:path w="1135" h="673" extrusionOk="0">
                    <a:moveTo>
                      <a:pt x="1135" y="0"/>
                    </a:moveTo>
                    <a:lnTo>
                      <a:pt x="1135" y="0"/>
                    </a:lnTo>
                    <a:cubicBezTo>
                      <a:pt x="715" y="210"/>
                      <a:pt x="337" y="420"/>
                      <a:pt x="1" y="672"/>
                    </a:cubicBezTo>
                    <a:cubicBezTo>
                      <a:pt x="379" y="504"/>
                      <a:pt x="757" y="252"/>
                      <a:pt x="1135"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04;p58">
                <a:extLst>
                  <a:ext uri="{FF2B5EF4-FFF2-40B4-BE49-F238E27FC236}">
                    <a16:creationId xmlns:a16="http://schemas.microsoft.com/office/drawing/2014/main" id="{9B422CCA-1B49-4DED-8D57-533115D39B99}"/>
                  </a:ext>
                </a:extLst>
              </p:cNvPr>
              <p:cNvSpPr/>
              <p:nvPr/>
            </p:nvSpPr>
            <p:spPr>
              <a:xfrm>
                <a:off x="4734200" y="1456775"/>
                <a:ext cx="217425" cy="132400"/>
              </a:xfrm>
              <a:custGeom>
                <a:avLst/>
                <a:gdLst/>
                <a:ahLst/>
                <a:cxnLst/>
                <a:rect l="l" t="t" r="r" b="b"/>
                <a:pathLst>
                  <a:path w="8697" h="5296" extrusionOk="0">
                    <a:moveTo>
                      <a:pt x="4061" y="0"/>
                    </a:moveTo>
                    <a:cubicBezTo>
                      <a:pt x="2429" y="0"/>
                      <a:pt x="982" y="873"/>
                      <a:pt x="547" y="2278"/>
                    </a:cubicBezTo>
                    <a:cubicBezTo>
                      <a:pt x="1" y="4084"/>
                      <a:pt x="2143" y="3076"/>
                      <a:pt x="4244" y="3706"/>
                    </a:cubicBezTo>
                    <a:cubicBezTo>
                      <a:pt x="5732" y="4153"/>
                      <a:pt x="6820" y="5295"/>
                      <a:pt x="7507" y="5295"/>
                    </a:cubicBezTo>
                    <a:cubicBezTo>
                      <a:pt x="7789" y="5295"/>
                      <a:pt x="8004" y="5102"/>
                      <a:pt x="8150" y="4588"/>
                    </a:cubicBezTo>
                    <a:cubicBezTo>
                      <a:pt x="8697" y="2782"/>
                      <a:pt x="7436" y="807"/>
                      <a:pt x="5336" y="177"/>
                    </a:cubicBezTo>
                    <a:cubicBezTo>
                      <a:pt x="4908" y="57"/>
                      <a:pt x="4478" y="0"/>
                      <a:pt x="406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05;p58">
                <a:extLst>
                  <a:ext uri="{FF2B5EF4-FFF2-40B4-BE49-F238E27FC236}">
                    <a16:creationId xmlns:a16="http://schemas.microsoft.com/office/drawing/2014/main" id="{28CB4511-073B-4406-B524-E2A0A8111F06}"/>
                  </a:ext>
                </a:extLst>
              </p:cNvPr>
              <p:cNvSpPr/>
              <p:nvPr/>
            </p:nvSpPr>
            <p:spPr>
              <a:xfrm>
                <a:off x="4375025" y="2946225"/>
                <a:ext cx="1053400" cy="122900"/>
              </a:xfrm>
              <a:custGeom>
                <a:avLst/>
                <a:gdLst/>
                <a:ahLst/>
                <a:cxnLst/>
                <a:rect l="l" t="t" r="r" b="b"/>
                <a:pathLst>
                  <a:path w="42136" h="4916" extrusionOk="0">
                    <a:moveTo>
                      <a:pt x="0" y="715"/>
                    </a:moveTo>
                    <a:cubicBezTo>
                      <a:pt x="0" y="715"/>
                      <a:pt x="18022" y="1"/>
                      <a:pt x="42136" y="4916"/>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06;p58">
                <a:extLst>
                  <a:ext uri="{FF2B5EF4-FFF2-40B4-BE49-F238E27FC236}">
                    <a16:creationId xmlns:a16="http://schemas.microsoft.com/office/drawing/2014/main" id="{698E253E-4D4A-4F10-A4E9-204C5BD494F6}"/>
                  </a:ext>
                </a:extLst>
              </p:cNvPr>
              <p:cNvSpPr/>
              <p:nvPr/>
            </p:nvSpPr>
            <p:spPr>
              <a:xfrm>
                <a:off x="4668025" y="2547150"/>
                <a:ext cx="421175" cy="195350"/>
              </a:xfrm>
              <a:custGeom>
                <a:avLst/>
                <a:gdLst/>
                <a:ahLst/>
                <a:cxnLst/>
                <a:rect l="l" t="t" r="r" b="b"/>
                <a:pathLst>
                  <a:path w="16847" h="7814" extrusionOk="0">
                    <a:moveTo>
                      <a:pt x="1" y="2563"/>
                    </a:moveTo>
                    <a:cubicBezTo>
                      <a:pt x="1" y="2563"/>
                      <a:pt x="8067" y="7814"/>
                      <a:pt x="16847" y="0"/>
                    </a:cubicBezTo>
                    <a:cubicBezTo>
                      <a:pt x="16847" y="0"/>
                      <a:pt x="8025" y="6554"/>
                      <a:pt x="1" y="2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07;p58">
                <a:extLst>
                  <a:ext uri="{FF2B5EF4-FFF2-40B4-BE49-F238E27FC236}">
                    <a16:creationId xmlns:a16="http://schemas.microsoft.com/office/drawing/2014/main" id="{9FF2A816-8A4C-46CF-9386-A8108BEC8386}"/>
                  </a:ext>
                </a:extLst>
              </p:cNvPr>
              <p:cNvSpPr/>
              <p:nvPr/>
            </p:nvSpPr>
            <p:spPr>
              <a:xfrm>
                <a:off x="4205925" y="974850"/>
                <a:ext cx="1047125" cy="1174275"/>
              </a:xfrm>
              <a:custGeom>
                <a:avLst/>
                <a:gdLst/>
                <a:ahLst/>
                <a:cxnLst/>
                <a:rect l="l" t="t" r="r" b="b"/>
                <a:pathLst>
                  <a:path w="41885" h="46971" extrusionOk="0">
                    <a:moveTo>
                      <a:pt x="23285" y="1"/>
                    </a:moveTo>
                    <a:cubicBezTo>
                      <a:pt x="15081" y="1"/>
                      <a:pt x="8529" y="3911"/>
                      <a:pt x="8529" y="3911"/>
                    </a:cubicBezTo>
                    <a:cubicBezTo>
                      <a:pt x="8529" y="3911"/>
                      <a:pt x="9537" y="2650"/>
                      <a:pt x="10293" y="1432"/>
                    </a:cubicBezTo>
                    <a:lnTo>
                      <a:pt x="10293" y="1432"/>
                    </a:lnTo>
                    <a:cubicBezTo>
                      <a:pt x="8781" y="2230"/>
                      <a:pt x="7436" y="3280"/>
                      <a:pt x="6302" y="4541"/>
                    </a:cubicBezTo>
                    <a:cubicBezTo>
                      <a:pt x="6218" y="4961"/>
                      <a:pt x="6218" y="5423"/>
                      <a:pt x="6218" y="5843"/>
                    </a:cubicBezTo>
                    <a:cubicBezTo>
                      <a:pt x="6218" y="5843"/>
                      <a:pt x="5966" y="5633"/>
                      <a:pt x="5546" y="5381"/>
                    </a:cubicBezTo>
                    <a:cubicBezTo>
                      <a:pt x="5126" y="5927"/>
                      <a:pt x="4706" y="6515"/>
                      <a:pt x="4328" y="7145"/>
                    </a:cubicBezTo>
                    <a:cubicBezTo>
                      <a:pt x="2689" y="10002"/>
                      <a:pt x="1597" y="13153"/>
                      <a:pt x="1135" y="16429"/>
                    </a:cubicBezTo>
                    <a:lnTo>
                      <a:pt x="337" y="16135"/>
                    </a:lnTo>
                    <a:cubicBezTo>
                      <a:pt x="169" y="16934"/>
                      <a:pt x="43" y="17690"/>
                      <a:pt x="1" y="18488"/>
                    </a:cubicBezTo>
                    <a:cubicBezTo>
                      <a:pt x="547" y="18866"/>
                      <a:pt x="1219" y="19118"/>
                      <a:pt x="1891" y="19160"/>
                    </a:cubicBezTo>
                    <a:cubicBezTo>
                      <a:pt x="1908" y="19160"/>
                      <a:pt x="1925" y="19161"/>
                      <a:pt x="1942" y="19161"/>
                    </a:cubicBezTo>
                    <a:cubicBezTo>
                      <a:pt x="4154" y="19161"/>
                      <a:pt x="9243" y="16471"/>
                      <a:pt x="9243" y="16471"/>
                    </a:cubicBezTo>
                    <a:cubicBezTo>
                      <a:pt x="9243" y="16471"/>
                      <a:pt x="9283" y="19332"/>
                      <a:pt x="11770" y="19332"/>
                    </a:cubicBezTo>
                    <a:cubicBezTo>
                      <a:pt x="11823" y="19332"/>
                      <a:pt x="11877" y="19331"/>
                      <a:pt x="11931" y="19328"/>
                    </a:cubicBezTo>
                    <a:cubicBezTo>
                      <a:pt x="14578" y="19202"/>
                      <a:pt x="18064" y="16724"/>
                      <a:pt x="18065" y="16724"/>
                    </a:cubicBezTo>
                    <a:lnTo>
                      <a:pt x="18065" y="16724"/>
                    </a:lnTo>
                    <a:cubicBezTo>
                      <a:pt x="18065" y="16724"/>
                      <a:pt x="16920" y="19708"/>
                      <a:pt x="18583" y="19708"/>
                    </a:cubicBezTo>
                    <a:cubicBezTo>
                      <a:pt x="18606" y="19708"/>
                      <a:pt x="18629" y="19707"/>
                      <a:pt x="18653" y="19706"/>
                    </a:cubicBezTo>
                    <a:cubicBezTo>
                      <a:pt x="20459" y="19580"/>
                      <a:pt x="21804" y="16303"/>
                      <a:pt x="21804" y="16303"/>
                    </a:cubicBezTo>
                    <a:cubicBezTo>
                      <a:pt x="21804" y="16303"/>
                      <a:pt x="22224" y="18530"/>
                      <a:pt x="25375" y="18782"/>
                    </a:cubicBezTo>
                    <a:cubicBezTo>
                      <a:pt x="25463" y="18788"/>
                      <a:pt x="25552" y="18791"/>
                      <a:pt x="25640" y="18791"/>
                    </a:cubicBezTo>
                    <a:cubicBezTo>
                      <a:pt x="28644" y="18791"/>
                      <a:pt x="31340" y="15422"/>
                      <a:pt x="31340" y="15421"/>
                    </a:cubicBezTo>
                    <a:lnTo>
                      <a:pt x="31340" y="15421"/>
                    </a:lnTo>
                    <a:cubicBezTo>
                      <a:pt x="31088" y="23193"/>
                      <a:pt x="39868" y="26680"/>
                      <a:pt x="39868" y="26680"/>
                    </a:cubicBezTo>
                    <a:cubicBezTo>
                      <a:pt x="39238" y="33317"/>
                      <a:pt x="36885" y="36174"/>
                      <a:pt x="36885" y="36174"/>
                    </a:cubicBezTo>
                    <a:cubicBezTo>
                      <a:pt x="31634" y="34620"/>
                      <a:pt x="26215" y="33863"/>
                      <a:pt x="20711" y="33863"/>
                    </a:cubicBezTo>
                    <a:cubicBezTo>
                      <a:pt x="20015" y="34065"/>
                      <a:pt x="19300" y="34163"/>
                      <a:pt x="18588" y="34163"/>
                    </a:cubicBezTo>
                    <a:cubicBezTo>
                      <a:pt x="17368" y="34163"/>
                      <a:pt x="16154" y="33874"/>
                      <a:pt x="15040" y="33317"/>
                    </a:cubicBezTo>
                    <a:cubicBezTo>
                      <a:pt x="14253" y="33277"/>
                      <a:pt x="13492" y="33258"/>
                      <a:pt x="12760" y="33258"/>
                    </a:cubicBezTo>
                    <a:cubicBezTo>
                      <a:pt x="6687" y="33258"/>
                      <a:pt x="2575" y="34516"/>
                      <a:pt x="1975" y="34704"/>
                    </a:cubicBezTo>
                    <a:cubicBezTo>
                      <a:pt x="4790" y="41887"/>
                      <a:pt x="11385" y="46928"/>
                      <a:pt x="21048" y="46970"/>
                    </a:cubicBezTo>
                    <a:cubicBezTo>
                      <a:pt x="21077" y="46971"/>
                      <a:pt x="21107" y="46971"/>
                      <a:pt x="21136" y="46971"/>
                    </a:cubicBezTo>
                    <a:cubicBezTo>
                      <a:pt x="34147" y="46971"/>
                      <a:pt x="41801" y="37744"/>
                      <a:pt x="41884" y="26302"/>
                    </a:cubicBezTo>
                    <a:cubicBezTo>
                      <a:pt x="41884" y="18068"/>
                      <a:pt x="41086" y="7649"/>
                      <a:pt x="33566" y="2356"/>
                    </a:cubicBezTo>
                    <a:cubicBezTo>
                      <a:pt x="30084" y="621"/>
                      <a:pt x="26554" y="1"/>
                      <a:pt x="23285"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8;p58">
                <a:extLst>
                  <a:ext uri="{FF2B5EF4-FFF2-40B4-BE49-F238E27FC236}">
                    <a16:creationId xmlns:a16="http://schemas.microsoft.com/office/drawing/2014/main" id="{095C9122-A36D-4313-AE4E-6062A94DBBBB}"/>
                  </a:ext>
                </a:extLst>
              </p:cNvPr>
              <p:cNvSpPr/>
              <p:nvPr/>
            </p:nvSpPr>
            <p:spPr>
              <a:xfrm>
                <a:off x="4106150" y="898400"/>
                <a:ext cx="1235125" cy="1316450"/>
              </a:xfrm>
              <a:custGeom>
                <a:avLst/>
                <a:gdLst/>
                <a:ahLst/>
                <a:cxnLst/>
                <a:rect l="l" t="t" r="r" b="b"/>
                <a:pathLst>
                  <a:path w="49405" h="52658" extrusionOk="0">
                    <a:moveTo>
                      <a:pt x="14675" y="1"/>
                    </a:moveTo>
                    <a:cubicBezTo>
                      <a:pt x="14450" y="1"/>
                      <a:pt x="14119" y="101"/>
                      <a:pt x="13654" y="331"/>
                    </a:cubicBezTo>
                    <a:cubicBezTo>
                      <a:pt x="9915" y="2180"/>
                      <a:pt x="10167" y="7011"/>
                      <a:pt x="10167" y="7011"/>
                    </a:cubicBezTo>
                    <a:cubicBezTo>
                      <a:pt x="10167" y="7011"/>
                      <a:pt x="8136" y="5369"/>
                      <a:pt x="6836" y="5369"/>
                    </a:cubicBezTo>
                    <a:cubicBezTo>
                      <a:pt x="6539" y="5369"/>
                      <a:pt x="6280" y="5455"/>
                      <a:pt x="6092" y="5666"/>
                    </a:cubicBezTo>
                    <a:cubicBezTo>
                      <a:pt x="5042" y="6801"/>
                      <a:pt x="8319" y="8355"/>
                      <a:pt x="8319" y="8355"/>
                    </a:cubicBezTo>
                    <a:cubicBezTo>
                      <a:pt x="8319" y="8355"/>
                      <a:pt x="6844" y="7882"/>
                      <a:pt x="5358" y="7882"/>
                    </a:cubicBezTo>
                    <a:cubicBezTo>
                      <a:pt x="3942" y="7882"/>
                      <a:pt x="2517" y="8312"/>
                      <a:pt x="2353" y="9993"/>
                    </a:cubicBezTo>
                    <a:cubicBezTo>
                      <a:pt x="2059" y="13396"/>
                      <a:pt x="4832" y="16463"/>
                      <a:pt x="4832" y="16463"/>
                    </a:cubicBezTo>
                    <a:cubicBezTo>
                      <a:pt x="4832" y="16463"/>
                      <a:pt x="3795" y="16082"/>
                      <a:pt x="2952" y="16082"/>
                    </a:cubicBezTo>
                    <a:cubicBezTo>
                      <a:pt x="2396" y="16082"/>
                      <a:pt x="1925" y="16248"/>
                      <a:pt x="1891" y="16799"/>
                    </a:cubicBezTo>
                    <a:cubicBezTo>
                      <a:pt x="1807" y="18227"/>
                      <a:pt x="3656" y="20874"/>
                      <a:pt x="5840" y="20916"/>
                    </a:cubicBezTo>
                    <a:cubicBezTo>
                      <a:pt x="5856" y="20916"/>
                      <a:pt x="5873" y="20916"/>
                      <a:pt x="5889" y="20916"/>
                    </a:cubicBezTo>
                    <a:cubicBezTo>
                      <a:pt x="8101" y="20916"/>
                      <a:pt x="13192" y="18143"/>
                      <a:pt x="13192" y="18143"/>
                    </a:cubicBezTo>
                    <a:cubicBezTo>
                      <a:pt x="13192" y="18143"/>
                      <a:pt x="13232" y="21130"/>
                      <a:pt x="15726" y="21130"/>
                    </a:cubicBezTo>
                    <a:cubicBezTo>
                      <a:pt x="15776" y="21130"/>
                      <a:pt x="15828" y="21128"/>
                      <a:pt x="15880" y="21126"/>
                    </a:cubicBezTo>
                    <a:cubicBezTo>
                      <a:pt x="18527" y="21000"/>
                      <a:pt x="22013" y="18395"/>
                      <a:pt x="22014" y="18395"/>
                    </a:cubicBezTo>
                    <a:lnTo>
                      <a:pt x="22014" y="18395"/>
                    </a:lnTo>
                    <a:cubicBezTo>
                      <a:pt x="22014" y="18396"/>
                      <a:pt x="20883" y="21466"/>
                      <a:pt x="22503" y="21466"/>
                    </a:cubicBezTo>
                    <a:cubicBezTo>
                      <a:pt x="22535" y="21466"/>
                      <a:pt x="22568" y="21464"/>
                      <a:pt x="22602" y="21462"/>
                    </a:cubicBezTo>
                    <a:cubicBezTo>
                      <a:pt x="24408" y="21336"/>
                      <a:pt x="25753" y="17891"/>
                      <a:pt x="25753" y="17891"/>
                    </a:cubicBezTo>
                    <a:cubicBezTo>
                      <a:pt x="25753" y="17891"/>
                      <a:pt x="26173" y="20244"/>
                      <a:pt x="29324" y="20496"/>
                    </a:cubicBezTo>
                    <a:cubicBezTo>
                      <a:pt x="29409" y="20502"/>
                      <a:pt x="29495" y="20504"/>
                      <a:pt x="29581" y="20504"/>
                    </a:cubicBezTo>
                    <a:cubicBezTo>
                      <a:pt x="32588" y="20504"/>
                      <a:pt x="35289" y="17009"/>
                      <a:pt x="35289" y="17009"/>
                    </a:cubicBezTo>
                    <a:lnTo>
                      <a:pt x="35289" y="17009"/>
                    </a:lnTo>
                    <a:cubicBezTo>
                      <a:pt x="35079" y="25117"/>
                      <a:pt x="43817" y="28772"/>
                      <a:pt x="43817" y="28772"/>
                    </a:cubicBezTo>
                    <a:cubicBezTo>
                      <a:pt x="43187" y="35661"/>
                      <a:pt x="40876" y="38644"/>
                      <a:pt x="40876" y="38644"/>
                    </a:cubicBezTo>
                    <a:cubicBezTo>
                      <a:pt x="35750" y="37086"/>
                      <a:pt x="30424" y="36248"/>
                      <a:pt x="25093" y="36248"/>
                    </a:cubicBezTo>
                    <a:cubicBezTo>
                      <a:pt x="24963" y="36248"/>
                      <a:pt x="24833" y="36248"/>
                      <a:pt x="24702" y="36249"/>
                    </a:cubicBezTo>
                    <a:cubicBezTo>
                      <a:pt x="23972" y="36456"/>
                      <a:pt x="23229" y="36560"/>
                      <a:pt x="22492" y="36560"/>
                    </a:cubicBezTo>
                    <a:cubicBezTo>
                      <a:pt x="21281" y="36560"/>
                      <a:pt x="20086" y="36278"/>
                      <a:pt x="18989" y="35703"/>
                    </a:cubicBezTo>
                    <a:cubicBezTo>
                      <a:pt x="18199" y="35661"/>
                      <a:pt x="17436" y="35642"/>
                      <a:pt x="16702" y="35642"/>
                    </a:cubicBezTo>
                    <a:cubicBezTo>
                      <a:pt x="10094" y="35642"/>
                      <a:pt x="5840" y="37174"/>
                      <a:pt x="5840" y="37174"/>
                    </a:cubicBezTo>
                    <a:cubicBezTo>
                      <a:pt x="1" y="42761"/>
                      <a:pt x="4076" y="49314"/>
                      <a:pt x="11974" y="51163"/>
                    </a:cubicBezTo>
                    <a:cubicBezTo>
                      <a:pt x="15275" y="51940"/>
                      <a:pt x="20351" y="52657"/>
                      <a:pt x="25560" y="52657"/>
                    </a:cubicBezTo>
                    <a:cubicBezTo>
                      <a:pt x="32743" y="52657"/>
                      <a:pt x="40180" y="51292"/>
                      <a:pt x="43565" y="46836"/>
                    </a:cubicBezTo>
                    <a:cubicBezTo>
                      <a:pt x="49404" y="39190"/>
                      <a:pt x="48396" y="13564"/>
                      <a:pt x="46590" y="10665"/>
                    </a:cubicBezTo>
                    <a:cubicBezTo>
                      <a:pt x="45581" y="8985"/>
                      <a:pt x="43901" y="7809"/>
                      <a:pt x="41968" y="7431"/>
                    </a:cubicBezTo>
                    <a:lnTo>
                      <a:pt x="41968" y="7431"/>
                    </a:lnTo>
                    <a:cubicBezTo>
                      <a:pt x="41969" y="7431"/>
                      <a:pt x="43996" y="7734"/>
                      <a:pt x="45545" y="7734"/>
                    </a:cubicBezTo>
                    <a:cubicBezTo>
                      <a:pt x="46877" y="7734"/>
                      <a:pt x="47855" y="7510"/>
                      <a:pt x="46884" y="6675"/>
                    </a:cubicBezTo>
                    <a:cubicBezTo>
                      <a:pt x="46123" y="6036"/>
                      <a:pt x="45291" y="5832"/>
                      <a:pt x="44539" y="5832"/>
                    </a:cubicBezTo>
                    <a:cubicBezTo>
                      <a:pt x="43608" y="5832"/>
                      <a:pt x="42800" y="6144"/>
                      <a:pt x="42401" y="6330"/>
                    </a:cubicBezTo>
                    <a:lnTo>
                      <a:pt x="42401" y="6330"/>
                    </a:lnTo>
                    <a:cubicBezTo>
                      <a:pt x="43132" y="5946"/>
                      <a:pt x="45041" y="4865"/>
                      <a:pt x="43733" y="4658"/>
                    </a:cubicBezTo>
                    <a:cubicBezTo>
                      <a:pt x="43634" y="4645"/>
                      <a:pt x="43536" y="4639"/>
                      <a:pt x="43438" y="4639"/>
                    </a:cubicBezTo>
                    <a:cubicBezTo>
                      <a:pt x="42575" y="4639"/>
                      <a:pt x="41758" y="5126"/>
                      <a:pt x="41380" y="5918"/>
                    </a:cubicBezTo>
                    <a:cubicBezTo>
                      <a:pt x="36699" y="2144"/>
                      <a:pt x="31718" y="924"/>
                      <a:pt x="27235" y="924"/>
                    </a:cubicBezTo>
                    <a:cubicBezTo>
                      <a:pt x="19046" y="924"/>
                      <a:pt x="12520" y="4994"/>
                      <a:pt x="12520" y="4994"/>
                    </a:cubicBezTo>
                    <a:cubicBezTo>
                      <a:pt x="12520" y="4994"/>
                      <a:pt x="16257" y="1"/>
                      <a:pt x="14675" y="1"/>
                    </a:cubicBezTo>
                    <a:close/>
                  </a:path>
                </a:pathLst>
              </a:custGeom>
              <a:solidFill>
                <a:srgbClr val="303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09;p58">
                <a:extLst>
                  <a:ext uri="{FF2B5EF4-FFF2-40B4-BE49-F238E27FC236}">
                    <a16:creationId xmlns:a16="http://schemas.microsoft.com/office/drawing/2014/main" id="{CB7D4D31-DF01-478A-95A1-53263186DD99}"/>
                  </a:ext>
                </a:extLst>
              </p:cNvPr>
              <p:cNvSpPr/>
              <p:nvPr/>
            </p:nvSpPr>
            <p:spPr>
              <a:xfrm>
                <a:off x="3509625" y="4361950"/>
                <a:ext cx="371800" cy="111350"/>
              </a:xfrm>
              <a:custGeom>
                <a:avLst/>
                <a:gdLst/>
                <a:ahLst/>
                <a:cxnLst/>
                <a:rect l="l" t="t" r="r" b="b"/>
                <a:pathLst>
                  <a:path w="14872" h="4454" extrusionOk="0">
                    <a:moveTo>
                      <a:pt x="10461" y="1"/>
                    </a:moveTo>
                    <a:lnTo>
                      <a:pt x="1303" y="505"/>
                    </a:lnTo>
                    <a:cubicBezTo>
                      <a:pt x="1050" y="1639"/>
                      <a:pt x="588" y="2731"/>
                      <a:pt x="0" y="3698"/>
                    </a:cubicBezTo>
                    <a:cubicBezTo>
                      <a:pt x="4957" y="4202"/>
                      <a:pt x="9915" y="4454"/>
                      <a:pt x="14872" y="4454"/>
                    </a:cubicBezTo>
                    <a:cubicBezTo>
                      <a:pt x="14620" y="3362"/>
                      <a:pt x="14410" y="2311"/>
                      <a:pt x="14242" y="1387"/>
                    </a:cubicBezTo>
                    <a:cubicBezTo>
                      <a:pt x="12309" y="589"/>
                      <a:pt x="10461" y="1"/>
                      <a:pt x="1046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0;p58">
                <a:extLst>
                  <a:ext uri="{FF2B5EF4-FFF2-40B4-BE49-F238E27FC236}">
                    <a16:creationId xmlns:a16="http://schemas.microsoft.com/office/drawing/2014/main" id="{0E54B770-0C62-4691-89B2-C6142002DE01}"/>
                  </a:ext>
                </a:extLst>
              </p:cNvPr>
              <p:cNvSpPr/>
              <p:nvPr/>
            </p:nvSpPr>
            <p:spPr>
              <a:xfrm>
                <a:off x="4106150" y="779575"/>
                <a:ext cx="1235125" cy="1481925"/>
              </a:xfrm>
              <a:custGeom>
                <a:avLst/>
                <a:gdLst/>
                <a:ahLst/>
                <a:cxnLst/>
                <a:rect l="l" t="t" r="r" b="b"/>
                <a:pathLst>
                  <a:path w="49405" h="59277" extrusionOk="0">
                    <a:moveTo>
                      <a:pt x="5840" y="41927"/>
                    </a:moveTo>
                    <a:cubicBezTo>
                      <a:pt x="5840" y="41927"/>
                      <a:pt x="11091" y="40036"/>
                      <a:pt x="18989" y="40456"/>
                    </a:cubicBezTo>
                    <a:cubicBezTo>
                      <a:pt x="20754" y="41380"/>
                      <a:pt x="22770" y="41548"/>
                      <a:pt x="24702" y="41002"/>
                    </a:cubicBezTo>
                    <a:cubicBezTo>
                      <a:pt x="30164" y="40960"/>
                      <a:pt x="35625" y="41801"/>
                      <a:pt x="40876" y="43397"/>
                    </a:cubicBezTo>
                    <a:cubicBezTo>
                      <a:pt x="40876" y="43397"/>
                      <a:pt x="43187" y="40414"/>
                      <a:pt x="43817" y="33525"/>
                    </a:cubicBezTo>
                    <a:cubicBezTo>
                      <a:pt x="43817" y="33525"/>
                      <a:pt x="35079" y="29870"/>
                      <a:pt x="35289" y="21762"/>
                    </a:cubicBezTo>
                    <a:cubicBezTo>
                      <a:pt x="35289" y="21762"/>
                      <a:pt x="32432" y="25459"/>
                      <a:pt x="29324" y="25249"/>
                    </a:cubicBezTo>
                    <a:cubicBezTo>
                      <a:pt x="26173" y="24997"/>
                      <a:pt x="25753" y="22644"/>
                      <a:pt x="25753" y="22644"/>
                    </a:cubicBezTo>
                    <a:cubicBezTo>
                      <a:pt x="25753" y="22644"/>
                      <a:pt x="24408" y="26089"/>
                      <a:pt x="22602" y="26215"/>
                    </a:cubicBezTo>
                    <a:cubicBezTo>
                      <a:pt x="20838" y="26341"/>
                      <a:pt x="22014" y="23148"/>
                      <a:pt x="22014" y="23148"/>
                    </a:cubicBezTo>
                    <a:cubicBezTo>
                      <a:pt x="22014" y="23148"/>
                      <a:pt x="18527" y="25753"/>
                      <a:pt x="15880" y="25879"/>
                    </a:cubicBezTo>
                    <a:cubicBezTo>
                      <a:pt x="13234" y="26005"/>
                      <a:pt x="13192" y="22896"/>
                      <a:pt x="13192" y="22896"/>
                    </a:cubicBezTo>
                    <a:cubicBezTo>
                      <a:pt x="13192" y="22896"/>
                      <a:pt x="8025" y="25711"/>
                      <a:pt x="5840" y="25669"/>
                    </a:cubicBezTo>
                    <a:cubicBezTo>
                      <a:pt x="3656" y="25627"/>
                      <a:pt x="1807" y="22980"/>
                      <a:pt x="1891" y="21552"/>
                    </a:cubicBezTo>
                    <a:cubicBezTo>
                      <a:pt x="1975" y="20166"/>
                      <a:pt x="4832" y="21216"/>
                      <a:pt x="4832" y="21216"/>
                    </a:cubicBezTo>
                    <a:cubicBezTo>
                      <a:pt x="4832" y="21216"/>
                      <a:pt x="2059" y="18149"/>
                      <a:pt x="2353" y="14746"/>
                    </a:cubicBezTo>
                    <a:cubicBezTo>
                      <a:pt x="2689" y="11302"/>
                      <a:pt x="8319" y="13108"/>
                      <a:pt x="8319" y="13108"/>
                    </a:cubicBezTo>
                    <a:cubicBezTo>
                      <a:pt x="8319" y="13108"/>
                      <a:pt x="5042" y="11554"/>
                      <a:pt x="6092" y="10419"/>
                    </a:cubicBezTo>
                    <a:cubicBezTo>
                      <a:pt x="7100" y="9285"/>
                      <a:pt x="10167" y="11764"/>
                      <a:pt x="10167" y="11764"/>
                    </a:cubicBezTo>
                    <a:cubicBezTo>
                      <a:pt x="10167" y="11764"/>
                      <a:pt x="9915" y="6933"/>
                      <a:pt x="13654" y="5084"/>
                    </a:cubicBezTo>
                    <a:cubicBezTo>
                      <a:pt x="17393" y="3236"/>
                      <a:pt x="12520" y="9747"/>
                      <a:pt x="12520" y="9747"/>
                    </a:cubicBezTo>
                    <a:cubicBezTo>
                      <a:pt x="12520" y="9747"/>
                      <a:pt x="28147" y="1"/>
                      <a:pt x="41380" y="10671"/>
                    </a:cubicBezTo>
                    <a:cubicBezTo>
                      <a:pt x="41800" y="9789"/>
                      <a:pt x="42767" y="9285"/>
                      <a:pt x="43733" y="9411"/>
                    </a:cubicBezTo>
                    <a:cubicBezTo>
                      <a:pt x="45329" y="9663"/>
                      <a:pt x="42136" y="11217"/>
                      <a:pt x="42136" y="11217"/>
                    </a:cubicBezTo>
                    <a:cubicBezTo>
                      <a:pt x="42136" y="11217"/>
                      <a:pt x="44783" y="9663"/>
                      <a:pt x="46884" y="11428"/>
                    </a:cubicBezTo>
                    <a:cubicBezTo>
                      <a:pt x="48984" y="13234"/>
                      <a:pt x="41968" y="12184"/>
                      <a:pt x="41968" y="12184"/>
                    </a:cubicBezTo>
                    <a:cubicBezTo>
                      <a:pt x="43901" y="12562"/>
                      <a:pt x="45581" y="13738"/>
                      <a:pt x="46590" y="15418"/>
                    </a:cubicBezTo>
                    <a:cubicBezTo>
                      <a:pt x="48396" y="18317"/>
                      <a:pt x="49404" y="43943"/>
                      <a:pt x="43565" y="51589"/>
                    </a:cubicBezTo>
                    <a:cubicBezTo>
                      <a:pt x="37725" y="59277"/>
                      <a:pt x="19829" y="57764"/>
                      <a:pt x="11974" y="55916"/>
                    </a:cubicBezTo>
                    <a:cubicBezTo>
                      <a:pt x="4076" y="54067"/>
                      <a:pt x="1" y="47514"/>
                      <a:pt x="5840" y="41927"/>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1;p58">
                <a:extLst>
                  <a:ext uri="{FF2B5EF4-FFF2-40B4-BE49-F238E27FC236}">
                    <a16:creationId xmlns:a16="http://schemas.microsoft.com/office/drawing/2014/main" id="{86FAB339-C33E-4379-96B1-33932B3F98FE}"/>
                  </a:ext>
                </a:extLst>
              </p:cNvPr>
              <p:cNvSpPr/>
              <p:nvPr/>
            </p:nvSpPr>
            <p:spPr>
              <a:xfrm>
                <a:off x="4524150" y="1712800"/>
                <a:ext cx="127100" cy="99200"/>
              </a:xfrm>
              <a:custGeom>
                <a:avLst/>
                <a:gdLst/>
                <a:ahLst/>
                <a:cxnLst/>
                <a:rect l="l" t="t" r="r" b="b"/>
                <a:pathLst>
                  <a:path w="5084" h="3968" extrusionOk="0">
                    <a:moveTo>
                      <a:pt x="2273" y="1"/>
                    </a:moveTo>
                    <a:cubicBezTo>
                      <a:pt x="1424" y="1"/>
                      <a:pt x="662" y="151"/>
                      <a:pt x="463" y="649"/>
                    </a:cubicBezTo>
                    <a:cubicBezTo>
                      <a:pt x="1" y="1867"/>
                      <a:pt x="3067" y="3967"/>
                      <a:pt x="5084" y="3967"/>
                    </a:cubicBezTo>
                    <a:lnTo>
                      <a:pt x="5084" y="355"/>
                    </a:lnTo>
                    <a:cubicBezTo>
                      <a:pt x="5084" y="355"/>
                      <a:pt x="3576" y="1"/>
                      <a:pt x="227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12;p58">
                <a:extLst>
                  <a:ext uri="{FF2B5EF4-FFF2-40B4-BE49-F238E27FC236}">
                    <a16:creationId xmlns:a16="http://schemas.microsoft.com/office/drawing/2014/main" id="{02092D4E-2CC6-4C92-91A8-34DF63E4FEAF}"/>
                  </a:ext>
                </a:extLst>
              </p:cNvPr>
              <p:cNvSpPr/>
              <p:nvPr/>
            </p:nvSpPr>
            <p:spPr>
              <a:xfrm>
                <a:off x="3337375" y="2951375"/>
                <a:ext cx="2489100" cy="1597550"/>
              </a:xfrm>
              <a:custGeom>
                <a:avLst/>
                <a:gdLst/>
                <a:ahLst/>
                <a:cxnLst/>
                <a:rect l="l" t="t" r="r" b="b"/>
                <a:pathLst>
                  <a:path w="99564" h="63902" extrusionOk="0">
                    <a:moveTo>
                      <a:pt x="17628" y="0"/>
                    </a:moveTo>
                    <a:cubicBezTo>
                      <a:pt x="17003" y="0"/>
                      <a:pt x="16365" y="43"/>
                      <a:pt x="15712" y="131"/>
                    </a:cubicBezTo>
                    <a:cubicBezTo>
                      <a:pt x="1" y="2231"/>
                      <a:pt x="6680" y="59995"/>
                      <a:pt x="6680" y="59995"/>
                    </a:cubicBezTo>
                    <a:cubicBezTo>
                      <a:pt x="6680" y="59995"/>
                      <a:pt x="10635" y="60077"/>
                      <a:pt x="14904" y="60077"/>
                    </a:cubicBezTo>
                    <a:cubicBezTo>
                      <a:pt x="17465" y="60077"/>
                      <a:pt x="20139" y="60047"/>
                      <a:pt x="22140" y="59953"/>
                    </a:cubicBezTo>
                    <a:lnTo>
                      <a:pt x="22140" y="55038"/>
                    </a:lnTo>
                    <a:cubicBezTo>
                      <a:pt x="22140" y="55038"/>
                      <a:pt x="28945" y="63649"/>
                      <a:pt x="61545" y="63902"/>
                    </a:cubicBezTo>
                    <a:lnTo>
                      <a:pt x="61293" y="60331"/>
                    </a:lnTo>
                    <a:lnTo>
                      <a:pt x="61293" y="60331"/>
                    </a:lnTo>
                    <a:cubicBezTo>
                      <a:pt x="62679" y="60415"/>
                      <a:pt x="64149" y="60499"/>
                      <a:pt x="65662" y="60541"/>
                    </a:cubicBezTo>
                    <a:cubicBezTo>
                      <a:pt x="66031" y="60546"/>
                      <a:pt x="66397" y="60548"/>
                      <a:pt x="66759" y="60548"/>
                    </a:cubicBezTo>
                    <a:cubicBezTo>
                      <a:pt x="87826" y="60548"/>
                      <a:pt x="97044" y="52259"/>
                      <a:pt x="99564" y="49492"/>
                    </a:cubicBezTo>
                    <a:cubicBezTo>
                      <a:pt x="79651" y="47644"/>
                      <a:pt x="57764" y="46846"/>
                      <a:pt x="43565" y="46468"/>
                    </a:cubicBezTo>
                    <a:cubicBezTo>
                      <a:pt x="42670" y="39715"/>
                      <a:pt x="36655" y="0"/>
                      <a:pt x="17628"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13;p58">
                <a:extLst>
                  <a:ext uri="{FF2B5EF4-FFF2-40B4-BE49-F238E27FC236}">
                    <a16:creationId xmlns:a16="http://schemas.microsoft.com/office/drawing/2014/main" id="{E499436C-9FA8-4F42-BC10-AACEBE4F4AAA}"/>
                  </a:ext>
                </a:extLst>
              </p:cNvPr>
              <p:cNvSpPr/>
              <p:nvPr/>
            </p:nvSpPr>
            <p:spPr>
              <a:xfrm>
                <a:off x="3337375" y="2885325"/>
                <a:ext cx="2489100" cy="1666750"/>
              </a:xfrm>
              <a:custGeom>
                <a:avLst/>
                <a:gdLst/>
                <a:ahLst/>
                <a:cxnLst/>
                <a:rect l="l" t="t" r="r" b="b"/>
                <a:pathLst>
                  <a:path w="99564" h="66670" extrusionOk="0">
                    <a:moveTo>
                      <a:pt x="43565" y="49110"/>
                    </a:moveTo>
                    <a:cubicBezTo>
                      <a:pt x="42640" y="42136"/>
                      <a:pt x="36255" y="0"/>
                      <a:pt x="15712" y="2773"/>
                    </a:cubicBezTo>
                    <a:cubicBezTo>
                      <a:pt x="1" y="4873"/>
                      <a:pt x="6680" y="62637"/>
                      <a:pt x="6680" y="62637"/>
                    </a:cubicBezTo>
                    <a:cubicBezTo>
                      <a:pt x="6680" y="62637"/>
                      <a:pt x="16805" y="62847"/>
                      <a:pt x="22140" y="62595"/>
                    </a:cubicBezTo>
                    <a:lnTo>
                      <a:pt x="22140" y="57680"/>
                    </a:lnTo>
                    <a:cubicBezTo>
                      <a:pt x="22140" y="57680"/>
                      <a:pt x="28945" y="66291"/>
                      <a:pt x="61545" y="66544"/>
                    </a:cubicBezTo>
                    <a:lnTo>
                      <a:pt x="61545" y="66544"/>
                    </a:lnTo>
                    <a:cubicBezTo>
                      <a:pt x="62973" y="66670"/>
                      <a:pt x="64191" y="63141"/>
                      <a:pt x="65662" y="63183"/>
                    </a:cubicBezTo>
                    <a:cubicBezTo>
                      <a:pt x="87507" y="63477"/>
                      <a:pt x="97043" y="54949"/>
                      <a:pt x="99564" y="52134"/>
                    </a:cubicBezTo>
                    <a:cubicBezTo>
                      <a:pt x="79651" y="50286"/>
                      <a:pt x="57764" y="49488"/>
                      <a:pt x="43565" y="4911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4;p58">
                <a:extLst>
                  <a:ext uri="{FF2B5EF4-FFF2-40B4-BE49-F238E27FC236}">
                    <a16:creationId xmlns:a16="http://schemas.microsoft.com/office/drawing/2014/main" id="{1792F3DA-AC0D-417D-AC15-8171E855E1C5}"/>
                  </a:ext>
                </a:extLst>
              </p:cNvPr>
              <p:cNvSpPr/>
              <p:nvPr/>
            </p:nvSpPr>
            <p:spPr>
              <a:xfrm>
                <a:off x="3890850" y="3584775"/>
                <a:ext cx="36800" cy="762500"/>
              </a:xfrm>
              <a:custGeom>
                <a:avLst/>
                <a:gdLst/>
                <a:ahLst/>
                <a:cxnLst/>
                <a:rect l="l" t="t" r="r" b="b"/>
                <a:pathLst>
                  <a:path w="1472" h="30500" extrusionOk="0">
                    <a:moveTo>
                      <a:pt x="1219" y="1"/>
                    </a:moveTo>
                    <a:lnTo>
                      <a:pt x="1" y="29702"/>
                    </a:lnTo>
                    <a:lnTo>
                      <a:pt x="1471" y="30500"/>
                    </a:lnTo>
                    <a:lnTo>
                      <a:pt x="1471" y="30500"/>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15;p58">
                <a:extLst>
                  <a:ext uri="{FF2B5EF4-FFF2-40B4-BE49-F238E27FC236}">
                    <a16:creationId xmlns:a16="http://schemas.microsoft.com/office/drawing/2014/main" id="{09BEE355-5B22-451B-A9C6-9B216D6472DE}"/>
                  </a:ext>
                </a:extLst>
              </p:cNvPr>
              <p:cNvSpPr/>
              <p:nvPr/>
            </p:nvSpPr>
            <p:spPr>
              <a:xfrm>
                <a:off x="3846750" y="3447200"/>
                <a:ext cx="29425" cy="906375"/>
              </a:xfrm>
              <a:custGeom>
                <a:avLst/>
                <a:gdLst/>
                <a:ahLst/>
                <a:cxnLst/>
                <a:rect l="l" t="t" r="r" b="b"/>
                <a:pathLst>
                  <a:path w="1177" h="36255" fill="none" extrusionOk="0">
                    <a:moveTo>
                      <a:pt x="0" y="36255"/>
                    </a:moveTo>
                    <a:lnTo>
                      <a:pt x="1177" y="0"/>
                    </a:ln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6;p58">
                <a:extLst>
                  <a:ext uri="{FF2B5EF4-FFF2-40B4-BE49-F238E27FC236}">
                    <a16:creationId xmlns:a16="http://schemas.microsoft.com/office/drawing/2014/main" id="{7B0C59A2-D221-4726-B2A8-0CECD128720B}"/>
                  </a:ext>
                </a:extLst>
              </p:cNvPr>
              <p:cNvSpPr/>
              <p:nvPr/>
            </p:nvSpPr>
            <p:spPr>
              <a:xfrm>
                <a:off x="4593475" y="4117250"/>
                <a:ext cx="120800" cy="253125"/>
              </a:xfrm>
              <a:custGeom>
                <a:avLst/>
                <a:gdLst/>
                <a:ahLst/>
                <a:cxnLst/>
                <a:rect l="l" t="t" r="r" b="b"/>
                <a:pathLst>
                  <a:path w="4832" h="10125" extrusionOk="0">
                    <a:moveTo>
                      <a:pt x="1177" y="1"/>
                    </a:moveTo>
                    <a:lnTo>
                      <a:pt x="0" y="43"/>
                    </a:lnTo>
                    <a:lnTo>
                      <a:pt x="1050" y="9537"/>
                    </a:lnTo>
                    <a:lnTo>
                      <a:pt x="4831" y="10125"/>
                    </a:lnTo>
                    <a:lnTo>
                      <a:pt x="1807" y="8991"/>
                    </a:ln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17;p58">
                <a:extLst>
                  <a:ext uri="{FF2B5EF4-FFF2-40B4-BE49-F238E27FC236}">
                    <a16:creationId xmlns:a16="http://schemas.microsoft.com/office/drawing/2014/main" id="{99E44176-C0AA-4F8B-B021-55695A1E3C0E}"/>
                  </a:ext>
                </a:extLst>
              </p:cNvPr>
              <p:cNvSpPr/>
              <p:nvPr/>
            </p:nvSpPr>
            <p:spPr>
              <a:xfrm>
                <a:off x="4769900" y="4125650"/>
                <a:ext cx="18950" cy="192225"/>
              </a:xfrm>
              <a:custGeom>
                <a:avLst/>
                <a:gdLst/>
                <a:ahLst/>
                <a:cxnLst/>
                <a:rect l="l" t="t" r="r" b="b"/>
                <a:pathLst>
                  <a:path w="758" h="7689" extrusionOk="0">
                    <a:moveTo>
                      <a:pt x="253" y="1"/>
                    </a:moveTo>
                    <a:lnTo>
                      <a:pt x="1" y="7688"/>
                    </a:lnTo>
                    <a:lnTo>
                      <a:pt x="757" y="43"/>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18;p58">
                <a:extLst>
                  <a:ext uri="{FF2B5EF4-FFF2-40B4-BE49-F238E27FC236}">
                    <a16:creationId xmlns:a16="http://schemas.microsoft.com/office/drawing/2014/main" id="{E1C94650-57BA-48EA-A695-94A555070504}"/>
                  </a:ext>
                </a:extLst>
              </p:cNvPr>
              <p:cNvSpPr/>
              <p:nvPr/>
            </p:nvSpPr>
            <p:spPr>
              <a:xfrm>
                <a:off x="4523800" y="4350500"/>
                <a:ext cx="591675" cy="458725"/>
              </a:xfrm>
              <a:custGeom>
                <a:avLst/>
                <a:gdLst/>
                <a:ahLst/>
                <a:cxnLst/>
                <a:rect l="l" t="t" r="r" b="b"/>
                <a:pathLst>
                  <a:path w="23667" h="18349" extrusionOk="0">
                    <a:moveTo>
                      <a:pt x="2908" y="1"/>
                    </a:moveTo>
                    <a:cubicBezTo>
                      <a:pt x="1178" y="1"/>
                      <a:pt x="0" y="1185"/>
                      <a:pt x="267" y="5416"/>
                    </a:cubicBezTo>
                    <a:cubicBezTo>
                      <a:pt x="267" y="5920"/>
                      <a:pt x="561" y="6382"/>
                      <a:pt x="1023" y="6592"/>
                    </a:cubicBezTo>
                    <a:cubicBezTo>
                      <a:pt x="1023" y="7054"/>
                      <a:pt x="267" y="6886"/>
                      <a:pt x="477" y="7937"/>
                    </a:cubicBezTo>
                    <a:cubicBezTo>
                      <a:pt x="1934" y="16169"/>
                      <a:pt x="3345" y="18349"/>
                      <a:pt x="5637" y="18349"/>
                    </a:cubicBezTo>
                    <a:cubicBezTo>
                      <a:pt x="7111" y="18349"/>
                      <a:pt x="8949" y="17447"/>
                      <a:pt x="11399" y="16675"/>
                    </a:cubicBezTo>
                    <a:cubicBezTo>
                      <a:pt x="17617" y="14742"/>
                      <a:pt x="23666" y="13272"/>
                      <a:pt x="23666" y="13272"/>
                    </a:cubicBezTo>
                    <a:lnTo>
                      <a:pt x="20851" y="333"/>
                    </a:lnTo>
                    <a:cubicBezTo>
                      <a:pt x="20851" y="333"/>
                      <a:pt x="14844" y="1299"/>
                      <a:pt x="10811" y="1887"/>
                    </a:cubicBezTo>
                    <a:cubicBezTo>
                      <a:pt x="10667" y="1908"/>
                      <a:pt x="10518" y="1918"/>
                      <a:pt x="10363" y="1918"/>
                    </a:cubicBezTo>
                    <a:cubicBezTo>
                      <a:pt x="8207" y="1918"/>
                      <a:pt x="5110" y="1"/>
                      <a:pt x="290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19;p58">
                <a:extLst>
                  <a:ext uri="{FF2B5EF4-FFF2-40B4-BE49-F238E27FC236}">
                    <a16:creationId xmlns:a16="http://schemas.microsoft.com/office/drawing/2014/main" id="{CA936871-AFBC-4F96-B7F2-0995C569ECE0}"/>
                  </a:ext>
                </a:extLst>
              </p:cNvPr>
              <p:cNvSpPr/>
              <p:nvPr/>
            </p:nvSpPr>
            <p:spPr>
              <a:xfrm>
                <a:off x="4832925" y="4381925"/>
                <a:ext cx="116600" cy="356050"/>
              </a:xfrm>
              <a:custGeom>
                <a:avLst/>
                <a:gdLst/>
                <a:ahLst/>
                <a:cxnLst/>
                <a:rect l="l" t="t" r="r" b="b"/>
                <a:pathLst>
                  <a:path w="4664" h="14242" extrusionOk="0">
                    <a:moveTo>
                      <a:pt x="2521" y="0"/>
                    </a:moveTo>
                    <a:lnTo>
                      <a:pt x="0" y="420"/>
                    </a:lnTo>
                    <a:cubicBezTo>
                      <a:pt x="295" y="2479"/>
                      <a:pt x="1303" y="8234"/>
                      <a:pt x="2899" y="14241"/>
                    </a:cubicBezTo>
                    <a:lnTo>
                      <a:pt x="4495" y="13821"/>
                    </a:lnTo>
                    <a:cubicBezTo>
                      <a:pt x="4664" y="9914"/>
                      <a:pt x="4369" y="3487"/>
                      <a:pt x="4369" y="3487"/>
                    </a:cubicBezTo>
                    <a:lnTo>
                      <a:pt x="2521" y="0"/>
                    </a:ln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0;p58">
                <a:extLst>
                  <a:ext uri="{FF2B5EF4-FFF2-40B4-BE49-F238E27FC236}">
                    <a16:creationId xmlns:a16="http://schemas.microsoft.com/office/drawing/2014/main" id="{0B522DA9-DCB9-455F-929A-A09836B31210}"/>
                  </a:ext>
                </a:extLst>
              </p:cNvPr>
              <p:cNvSpPr/>
              <p:nvPr/>
            </p:nvSpPr>
            <p:spPr>
              <a:xfrm>
                <a:off x="4837125" y="3975425"/>
                <a:ext cx="1845300" cy="767800"/>
              </a:xfrm>
              <a:custGeom>
                <a:avLst/>
                <a:gdLst/>
                <a:ahLst/>
                <a:cxnLst/>
                <a:rect l="l" t="t" r="r" b="b"/>
                <a:pathLst>
                  <a:path w="73812" h="30712" extrusionOk="0">
                    <a:moveTo>
                      <a:pt x="55911" y="0"/>
                    </a:moveTo>
                    <a:cubicBezTo>
                      <a:pt x="42151" y="0"/>
                      <a:pt x="20988" y="7023"/>
                      <a:pt x="0" y="16092"/>
                    </a:cubicBezTo>
                    <a:lnTo>
                      <a:pt x="3655" y="30711"/>
                    </a:lnTo>
                    <a:cubicBezTo>
                      <a:pt x="3655" y="30711"/>
                      <a:pt x="73812" y="26636"/>
                      <a:pt x="71165" y="9328"/>
                    </a:cubicBezTo>
                    <a:cubicBezTo>
                      <a:pt x="70151" y="2712"/>
                      <a:pt x="64460" y="0"/>
                      <a:pt x="55911" y="0"/>
                    </a:cubicBezTo>
                    <a:close/>
                  </a:path>
                </a:pathLst>
              </a:custGeom>
              <a:solidFill>
                <a:srgbClr val="F0C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1;p58">
                <a:extLst>
                  <a:ext uri="{FF2B5EF4-FFF2-40B4-BE49-F238E27FC236}">
                    <a16:creationId xmlns:a16="http://schemas.microsoft.com/office/drawing/2014/main" id="{40F99BD0-70DE-4E90-9A98-F0EEC65457DD}"/>
                  </a:ext>
                </a:extLst>
              </p:cNvPr>
              <p:cNvSpPr/>
              <p:nvPr/>
            </p:nvSpPr>
            <p:spPr>
              <a:xfrm>
                <a:off x="4892800" y="3907200"/>
                <a:ext cx="1537575" cy="490500"/>
              </a:xfrm>
              <a:custGeom>
                <a:avLst/>
                <a:gdLst/>
                <a:ahLst/>
                <a:cxnLst/>
                <a:rect l="l" t="t" r="r" b="b"/>
                <a:pathLst>
                  <a:path w="61503" h="19620" fill="none" extrusionOk="0">
                    <a:moveTo>
                      <a:pt x="0" y="19619"/>
                    </a:moveTo>
                    <a:cubicBezTo>
                      <a:pt x="0" y="19619"/>
                      <a:pt x="46295" y="1"/>
                      <a:pt x="61502" y="6260"/>
                    </a:cubicBezTo>
                  </a:path>
                </a:pathLst>
              </a:custGeom>
              <a:solidFill>
                <a:schemeClr val="dk1"/>
              </a:solidFill>
              <a:ln w="13650" cap="flat" cmpd="sng">
                <a:solidFill>
                  <a:schemeClr val="dk1"/>
                </a:solidFill>
                <a:prstDash val="solid"/>
                <a:miter lim="420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22;p58">
                <a:extLst>
                  <a:ext uri="{FF2B5EF4-FFF2-40B4-BE49-F238E27FC236}">
                    <a16:creationId xmlns:a16="http://schemas.microsoft.com/office/drawing/2014/main" id="{9D15CC83-D68F-4258-84A1-061587D90E8E}"/>
                  </a:ext>
                </a:extLst>
              </p:cNvPr>
              <p:cNvSpPr/>
              <p:nvPr/>
            </p:nvSpPr>
            <p:spPr>
              <a:xfrm>
                <a:off x="2464625" y="1198625"/>
                <a:ext cx="489450" cy="418450"/>
              </a:xfrm>
              <a:custGeom>
                <a:avLst/>
                <a:gdLst/>
                <a:ahLst/>
                <a:cxnLst/>
                <a:rect l="l" t="t" r="r" b="b"/>
                <a:pathLst>
                  <a:path w="19578" h="16738" extrusionOk="0">
                    <a:moveTo>
                      <a:pt x="11217" y="1"/>
                    </a:moveTo>
                    <a:cubicBezTo>
                      <a:pt x="3739" y="1"/>
                      <a:pt x="1" y="8991"/>
                      <a:pt x="5252" y="14284"/>
                    </a:cubicBezTo>
                    <a:cubicBezTo>
                      <a:pt x="6960" y="15979"/>
                      <a:pt x="9058" y="16737"/>
                      <a:pt x="11115" y="16737"/>
                    </a:cubicBezTo>
                    <a:cubicBezTo>
                      <a:pt x="15434" y="16737"/>
                      <a:pt x="19577" y="13397"/>
                      <a:pt x="19577" y="8361"/>
                    </a:cubicBezTo>
                    <a:cubicBezTo>
                      <a:pt x="19577" y="3740"/>
                      <a:pt x="15838" y="1"/>
                      <a:pt x="1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23;p58">
                <a:extLst>
                  <a:ext uri="{FF2B5EF4-FFF2-40B4-BE49-F238E27FC236}">
                    <a16:creationId xmlns:a16="http://schemas.microsoft.com/office/drawing/2014/main" id="{DC255E5D-C017-49C7-9551-239FD191EC65}"/>
                  </a:ext>
                </a:extLst>
              </p:cNvPr>
              <p:cNvSpPr/>
              <p:nvPr/>
            </p:nvSpPr>
            <p:spPr>
              <a:xfrm>
                <a:off x="2569025" y="1156275"/>
                <a:ext cx="464850" cy="356400"/>
              </a:xfrm>
              <a:custGeom>
                <a:avLst/>
                <a:gdLst/>
                <a:ahLst/>
                <a:cxnLst/>
                <a:rect l="l" t="t" r="r" b="b"/>
                <a:pathLst>
                  <a:path w="18594" h="14256" extrusionOk="0">
                    <a:moveTo>
                      <a:pt x="6495" y="0"/>
                    </a:moveTo>
                    <a:cubicBezTo>
                      <a:pt x="4508" y="0"/>
                      <a:pt x="2731" y="265"/>
                      <a:pt x="1916" y="771"/>
                    </a:cubicBezTo>
                    <a:cubicBezTo>
                      <a:pt x="1" y="1935"/>
                      <a:pt x="2046" y="2562"/>
                      <a:pt x="3792" y="2562"/>
                    </a:cubicBezTo>
                    <a:cubicBezTo>
                      <a:pt x="4000" y="2562"/>
                      <a:pt x="4203" y="2553"/>
                      <a:pt x="4395" y="2535"/>
                    </a:cubicBezTo>
                    <a:cubicBezTo>
                      <a:pt x="5613" y="2409"/>
                      <a:pt x="6831" y="2115"/>
                      <a:pt x="8007" y="1695"/>
                    </a:cubicBezTo>
                    <a:cubicBezTo>
                      <a:pt x="8007" y="1695"/>
                      <a:pt x="12208" y="2073"/>
                      <a:pt x="14267" y="5896"/>
                    </a:cubicBezTo>
                    <a:cubicBezTo>
                      <a:pt x="15737" y="8500"/>
                      <a:pt x="15737" y="11693"/>
                      <a:pt x="14267" y="14256"/>
                    </a:cubicBezTo>
                    <a:lnTo>
                      <a:pt x="18594" y="11105"/>
                    </a:lnTo>
                    <a:cubicBezTo>
                      <a:pt x="18594" y="11105"/>
                      <a:pt x="16577" y="4425"/>
                      <a:pt x="14519" y="2073"/>
                    </a:cubicBezTo>
                    <a:cubicBezTo>
                      <a:pt x="13285" y="659"/>
                      <a:pt x="9629" y="0"/>
                      <a:pt x="649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4;p58">
                <a:extLst>
                  <a:ext uri="{FF2B5EF4-FFF2-40B4-BE49-F238E27FC236}">
                    <a16:creationId xmlns:a16="http://schemas.microsoft.com/office/drawing/2014/main" id="{06A029B6-D700-4B0B-A4D7-9A2191A18349}"/>
                  </a:ext>
                </a:extLst>
              </p:cNvPr>
              <p:cNvSpPr/>
              <p:nvPr/>
            </p:nvSpPr>
            <p:spPr>
              <a:xfrm>
                <a:off x="2729300" y="1360200"/>
                <a:ext cx="246825" cy="112575"/>
              </a:xfrm>
              <a:custGeom>
                <a:avLst/>
                <a:gdLst/>
                <a:ahLst/>
                <a:cxnLst/>
                <a:rect l="l" t="t" r="r" b="b"/>
                <a:pathLst>
                  <a:path w="9873" h="4503" extrusionOk="0">
                    <a:moveTo>
                      <a:pt x="4411" y="0"/>
                    </a:moveTo>
                    <a:cubicBezTo>
                      <a:pt x="3412" y="0"/>
                      <a:pt x="2505" y="134"/>
                      <a:pt x="1932" y="511"/>
                    </a:cubicBezTo>
                    <a:cubicBezTo>
                      <a:pt x="0" y="1856"/>
                      <a:pt x="8528" y="4502"/>
                      <a:pt x="8528" y="4502"/>
                    </a:cubicBezTo>
                    <a:lnTo>
                      <a:pt x="9872" y="805"/>
                    </a:lnTo>
                    <a:cubicBezTo>
                      <a:pt x="9872" y="805"/>
                      <a:pt x="6863" y="0"/>
                      <a:pt x="441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25;p58">
                <a:extLst>
                  <a:ext uri="{FF2B5EF4-FFF2-40B4-BE49-F238E27FC236}">
                    <a16:creationId xmlns:a16="http://schemas.microsoft.com/office/drawing/2014/main" id="{CF066FDC-8207-4D50-8A65-EE1751F40758}"/>
                  </a:ext>
                </a:extLst>
              </p:cNvPr>
              <p:cNvSpPr/>
              <p:nvPr/>
            </p:nvSpPr>
            <p:spPr>
              <a:xfrm>
                <a:off x="4668025" y="1879200"/>
                <a:ext cx="190125" cy="38125"/>
              </a:xfrm>
              <a:custGeom>
                <a:avLst/>
                <a:gdLst/>
                <a:ahLst/>
                <a:cxnLst/>
                <a:rect l="l" t="t" r="r" b="b"/>
                <a:pathLst>
                  <a:path w="7605" h="1525" extrusionOk="0">
                    <a:moveTo>
                      <a:pt x="7605" y="0"/>
                    </a:moveTo>
                    <a:lnTo>
                      <a:pt x="7605" y="0"/>
                    </a:lnTo>
                    <a:cubicBezTo>
                      <a:pt x="6044" y="317"/>
                      <a:pt x="3959" y="390"/>
                      <a:pt x="2368" y="390"/>
                    </a:cubicBezTo>
                    <a:cubicBezTo>
                      <a:pt x="1003" y="390"/>
                      <a:pt x="1" y="336"/>
                      <a:pt x="1" y="336"/>
                    </a:cubicBezTo>
                    <a:lnTo>
                      <a:pt x="1" y="336"/>
                    </a:lnTo>
                    <a:cubicBezTo>
                      <a:pt x="1468" y="1219"/>
                      <a:pt x="2755" y="1524"/>
                      <a:pt x="3832" y="1524"/>
                    </a:cubicBezTo>
                    <a:cubicBezTo>
                      <a:pt x="6241" y="1524"/>
                      <a:pt x="7605"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26;p58">
                <a:extLst>
                  <a:ext uri="{FF2B5EF4-FFF2-40B4-BE49-F238E27FC236}">
                    <a16:creationId xmlns:a16="http://schemas.microsoft.com/office/drawing/2014/main" id="{F218AED7-3FE5-49AA-AEE0-50B3D32E5DFB}"/>
                  </a:ext>
                </a:extLst>
              </p:cNvPr>
              <p:cNvSpPr/>
              <p:nvPr/>
            </p:nvSpPr>
            <p:spPr>
              <a:xfrm>
                <a:off x="472325" y="2566550"/>
                <a:ext cx="664825" cy="194575"/>
              </a:xfrm>
              <a:custGeom>
                <a:avLst/>
                <a:gdLst/>
                <a:ahLst/>
                <a:cxnLst/>
                <a:rect l="l" t="t" r="r" b="b"/>
                <a:pathLst>
                  <a:path w="26593" h="7783" extrusionOk="0">
                    <a:moveTo>
                      <a:pt x="11808" y="0"/>
                    </a:moveTo>
                    <a:cubicBezTo>
                      <a:pt x="11378" y="0"/>
                      <a:pt x="10982" y="34"/>
                      <a:pt x="10629" y="106"/>
                    </a:cubicBezTo>
                    <a:cubicBezTo>
                      <a:pt x="6092" y="1031"/>
                      <a:pt x="0" y="7290"/>
                      <a:pt x="2857" y="7752"/>
                    </a:cubicBezTo>
                    <a:cubicBezTo>
                      <a:pt x="2985" y="7773"/>
                      <a:pt x="3121" y="7782"/>
                      <a:pt x="3264" y="7782"/>
                    </a:cubicBezTo>
                    <a:cubicBezTo>
                      <a:pt x="6365" y="7782"/>
                      <a:pt x="12813" y="3215"/>
                      <a:pt x="12813" y="3215"/>
                    </a:cubicBezTo>
                    <a:lnTo>
                      <a:pt x="26214" y="5442"/>
                    </a:lnTo>
                    <a:lnTo>
                      <a:pt x="26592" y="4601"/>
                    </a:lnTo>
                    <a:cubicBezTo>
                      <a:pt x="26592" y="4601"/>
                      <a:pt x="16855" y="0"/>
                      <a:pt x="11808"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27;p58">
                <a:extLst>
                  <a:ext uri="{FF2B5EF4-FFF2-40B4-BE49-F238E27FC236}">
                    <a16:creationId xmlns:a16="http://schemas.microsoft.com/office/drawing/2014/main" id="{98CCFF6C-15B0-4B23-A6E8-1C2DD0715E51}"/>
                  </a:ext>
                </a:extLst>
              </p:cNvPr>
              <p:cNvSpPr/>
              <p:nvPr/>
            </p:nvSpPr>
            <p:spPr>
              <a:xfrm>
                <a:off x="557375" y="2603775"/>
                <a:ext cx="574525" cy="143300"/>
              </a:xfrm>
              <a:custGeom>
                <a:avLst/>
                <a:gdLst/>
                <a:ahLst/>
                <a:cxnLst/>
                <a:rect l="l" t="t" r="r" b="b"/>
                <a:pathLst>
                  <a:path w="22981" h="5732" extrusionOk="0">
                    <a:moveTo>
                      <a:pt x="9120" y="0"/>
                    </a:moveTo>
                    <a:cubicBezTo>
                      <a:pt x="9061" y="0"/>
                      <a:pt x="9004" y="2"/>
                      <a:pt x="8949" y="4"/>
                    </a:cubicBezTo>
                    <a:cubicBezTo>
                      <a:pt x="5756" y="130"/>
                      <a:pt x="1" y="4961"/>
                      <a:pt x="337" y="5591"/>
                    </a:cubicBezTo>
                    <a:cubicBezTo>
                      <a:pt x="378" y="5686"/>
                      <a:pt x="485" y="5731"/>
                      <a:pt x="652" y="5731"/>
                    </a:cubicBezTo>
                    <a:cubicBezTo>
                      <a:pt x="1667" y="5731"/>
                      <a:pt x="4913" y="4042"/>
                      <a:pt x="9243" y="1516"/>
                    </a:cubicBezTo>
                    <a:lnTo>
                      <a:pt x="22938" y="3743"/>
                    </a:lnTo>
                    <a:lnTo>
                      <a:pt x="22980" y="3490"/>
                    </a:lnTo>
                    <a:cubicBezTo>
                      <a:pt x="22980" y="3490"/>
                      <a:pt x="12510" y="0"/>
                      <a:pt x="9120" y="0"/>
                    </a:cubicBezTo>
                    <a:close/>
                  </a:path>
                </a:pathLst>
              </a:custGeom>
              <a:solidFill>
                <a:srgbClr val="F4B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28;p58">
                <a:extLst>
                  <a:ext uri="{FF2B5EF4-FFF2-40B4-BE49-F238E27FC236}">
                    <a16:creationId xmlns:a16="http://schemas.microsoft.com/office/drawing/2014/main" id="{64CEE265-BE4D-4A6E-A93B-C55DB29B33B0}"/>
                  </a:ext>
                </a:extLst>
              </p:cNvPr>
              <p:cNvSpPr/>
              <p:nvPr/>
            </p:nvSpPr>
            <p:spPr>
              <a:xfrm>
                <a:off x="472325" y="2546100"/>
                <a:ext cx="664825" cy="225825"/>
              </a:xfrm>
              <a:custGeom>
                <a:avLst/>
                <a:gdLst/>
                <a:ahLst/>
                <a:cxnLst/>
                <a:rect l="l" t="t" r="r" b="b"/>
                <a:pathLst>
                  <a:path w="26593" h="9033" extrusionOk="0">
                    <a:moveTo>
                      <a:pt x="26214" y="6260"/>
                    </a:moveTo>
                    <a:lnTo>
                      <a:pt x="12813" y="4033"/>
                    </a:lnTo>
                    <a:cubicBezTo>
                      <a:pt x="12813" y="4033"/>
                      <a:pt x="5755" y="9032"/>
                      <a:pt x="2857" y="8570"/>
                    </a:cubicBezTo>
                    <a:cubicBezTo>
                      <a:pt x="0" y="8108"/>
                      <a:pt x="6092" y="1849"/>
                      <a:pt x="10629" y="924"/>
                    </a:cubicBezTo>
                    <a:cubicBezTo>
                      <a:pt x="15124" y="0"/>
                      <a:pt x="26592" y="5419"/>
                      <a:pt x="26592" y="54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9;p58">
                <a:extLst>
                  <a:ext uri="{FF2B5EF4-FFF2-40B4-BE49-F238E27FC236}">
                    <a16:creationId xmlns:a16="http://schemas.microsoft.com/office/drawing/2014/main" id="{87D6F5E0-9CAA-4500-A6DC-60BE4023A0F6}"/>
                  </a:ext>
                </a:extLst>
              </p:cNvPr>
              <p:cNvSpPr/>
              <p:nvPr/>
            </p:nvSpPr>
            <p:spPr>
              <a:xfrm>
                <a:off x="1695850" y="3203375"/>
                <a:ext cx="373700" cy="344675"/>
              </a:xfrm>
              <a:custGeom>
                <a:avLst/>
                <a:gdLst/>
                <a:ahLst/>
                <a:cxnLst/>
                <a:rect l="l" t="t" r="r" b="b"/>
                <a:pathLst>
                  <a:path w="14948" h="13787" extrusionOk="0">
                    <a:moveTo>
                      <a:pt x="10205" y="0"/>
                    </a:moveTo>
                    <a:cubicBezTo>
                      <a:pt x="5227" y="0"/>
                      <a:pt x="0" y="9627"/>
                      <a:pt x="0" y="9627"/>
                    </a:cubicBezTo>
                    <a:lnTo>
                      <a:pt x="1387" y="13786"/>
                    </a:lnTo>
                    <a:cubicBezTo>
                      <a:pt x="1387" y="13786"/>
                      <a:pt x="4159" y="5677"/>
                      <a:pt x="8020" y="5677"/>
                    </a:cubicBezTo>
                    <a:cubicBezTo>
                      <a:pt x="8049" y="5677"/>
                      <a:pt x="8079" y="5678"/>
                      <a:pt x="8108" y="5678"/>
                    </a:cubicBezTo>
                    <a:cubicBezTo>
                      <a:pt x="8170" y="5680"/>
                      <a:pt x="8230" y="5681"/>
                      <a:pt x="8291" y="5681"/>
                    </a:cubicBezTo>
                    <a:cubicBezTo>
                      <a:pt x="12107" y="5681"/>
                      <a:pt x="14947" y="1832"/>
                      <a:pt x="11763" y="343"/>
                    </a:cubicBezTo>
                    <a:cubicBezTo>
                      <a:pt x="11251" y="107"/>
                      <a:pt x="10729" y="0"/>
                      <a:pt x="10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0;p58">
                <a:extLst>
                  <a:ext uri="{FF2B5EF4-FFF2-40B4-BE49-F238E27FC236}">
                    <a16:creationId xmlns:a16="http://schemas.microsoft.com/office/drawing/2014/main" id="{865815FF-FC8E-4092-B520-16CC465EF825}"/>
                  </a:ext>
                </a:extLst>
              </p:cNvPr>
              <p:cNvSpPr/>
              <p:nvPr/>
            </p:nvSpPr>
            <p:spPr>
              <a:xfrm>
                <a:off x="1695850" y="3149975"/>
                <a:ext cx="374950" cy="398075"/>
              </a:xfrm>
              <a:custGeom>
                <a:avLst/>
                <a:gdLst/>
                <a:ahLst/>
                <a:cxnLst/>
                <a:rect l="l" t="t" r="r" b="b"/>
                <a:pathLst>
                  <a:path w="14998" h="15923" extrusionOk="0">
                    <a:moveTo>
                      <a:pt x="0" y="11763"/>
                    </a:moveTo>
                    <a:cubicBezTo>
                      <a:pt x="0" y="11763"/>
                      <a:pt x="6386" y="1"/>
                      <a:pt x="11763" y="2479"/>
                    </a:cubicBezTo>
                    <a:cubicBezTo>
                      <a:pt x="14998" y="3992"/>
                      <a:pt x="12015" y="7941"/>
                      <a:pt x="8108" y="7814"/>
                    </a:cubicBezTo>
                    <a:cubicBezTo>
                      <a:pt x="4201" y="7688"/>
                      <a:pt x="1387" y="15922"/>
                      <a:pt x="1387" y="1592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1;p58">
                <a:extLst>
                  <a:ext uri="{FF2B5EF4-FFF2-40B4-BE49-F238E27FC236}">
                    <a16:creationId xmlns:a16="http://schemas.microsoft.com/office/drawing/2014/main" id="{496A3F34-0DCD-4324-9A33-26C8FA83513C}"/>
                  </a:ext>
                </a:extLst>
              </p:cNvPr>
              <p:cNvSpPr/>
              <p:nvPr/>
            </p:nvSpPr>
            <p:spPr>
              <a:xfrm>
                <a:off x="1471100" y="3882700"/>
                <a:ext cx="649075" cy="692525"/>
              </a:xfrm>
              <a:custGeom>
                <a:avLst/>
                <a:gdLst/>
                <a:ahLst/>
                <a:cxnLst/>
                <a:rect l="l" t="t" r="r" b="b"/>
                <a:pathLst>
                  <a:path w="25963" h="27701" extrusionOk="0">
                    <a:moveTo>
                      <a:pt x="8915" y="1"/>
                    </a:moveTo>
                    <a:cubicBezTo>
                      <a:pt x="8801" y="1"/>
                      <a:pt x="8687" y="5"/>
                      <a:pt x="8570" y="14"/>
                    </a:cubicBezTo>
                    <a:cubicBezTo>
                      <a:pt x="0" y="687"/>
                      <a:pt x="4327" y="19969"/>
                      <a:pt x="4327" y="19969"/>
                    </a:cubicBezTo>
                    <a:cubicBezTo>
                      <a:pt x="4327" y="23204"/>
                      <a:pt x="3529" y="26565"/>
                      <a:pt x="6512" y="27279"/>
                    </a:cubicBezTo>
                    <a:cubicBezTo>
                      <a:pt x="7745" y="27553"/>
                      <a:pt x="11203" y="27701"/>
                      <a:pt x="14868" y="27701"/>
                    </a:cubicBezTo>
                    <a:cubicBezTo>
                      <a:pt x="20197" y="27701"/>
                      <a:pt x="25962" y="27387"/>
                      <a:pt x="25962" y="26691"/>
                    </a:cubicBezTo>
                    <a:cubicBezTo>
                      <a:pt x="25962" y="25514"/>
                      <a:pt x="18191" y="23792"/>
                      <a:pt x="18191" y="23792"/>
                    </a:cubicBezTo>
                    <a:cubicBezTo>
                      <a:pt x="18191" y="23792"/>
                      <a:pt x="17169" y="1"/>
                      <a:pt x="8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32;p58">
                <a:extLst>
                  <a:ext uri="{FF2B5EF4-FFF2-40B4-BE49-F238E27FC236}">
                    <a16:creationId xmlns:a16="http://schemas.microsoft.com/office/drawing/2014/main" id="{856AD70B-715B-4273-AD79-9F6802E721E6}"/>
                  </a:ext>
                </a:extLst>
              </p:cNvPr>
              <p:cNvSpPr/>
              <p:nvPr/>
            </p:nvSpPr>
            <p:spPr>
              <a:xfrm>
                <a:off x="1471100" y="3866250"/>
                <a:ext cx="649075" cy="715225"/>
              </a:xfrm>
              <a:custGeom>
                <a:avLst/>
                <a:gdLst/>
                <a:ahLst/>
                <a:cxnLst/>
                <a:rect l="l" t="t" r="r" b="b"/>
                <a:pathLst>
                  <a:path w="25963" h="28609" extrusionOk="0">
                    <a:moveTo>
                      <a:pt x="4327" y="20627"/>
                    </a:moveTo>
                    <a:cubicBezTo>
                      <a:pt x="4327" y="20627"/>
                      <a:pt x="0" y="1345"/>
                      <a:pt x="8570" y="672"/>
                    </a:cubicBezTo>
                    <a:cubicBezTo>
                      <a:pt x="17140" y="0"/>
                      <a:pt x="18191" y="24450"/>
                      <a:pt x="18191" y="24450"/>
                    </a:cubicBezTo>
                    <a:cubicBezTo>
                      <a:pt x="18191" y="24450"/>
                      <a:pt x="25962" y="26172"/>
                      <a:pt x="25962" y="27349"/>
                    </a:cubicBezTo>
                    <a:cubicBezTo>
                      <a:pt x="25962" y="28525"/>
                      <a:pt x="9537" y="28609"/>
                      <a:pt x="6512" y="27937"/>
                    </a:cubicBezTo>
                    <a:cubicBezTo>
                      <a:pt x="3529" y="27223"/>
                      <a:pt x="4327" y="23862"/>
                      <a:pt x="4327" y="20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33;p58">
                <a:extLst>
                  <a:ext uri="{FF2B5EF4-FFF2-40B4-BE49-F238E27FC236}">
                    <a16:creationId xmlns:a16="http://schemas.microsoft.com/office/drawing/2014/main" id="{DDCC1FE1-9CBE-4789-BC88-54F925F1BDE8}"/>
                  </a:ext>
                </a:extLst>
              </p:cNvPr>
              <p:cNvSpPr/>
              <p:nvPr/>
            </p:nvSpPr>
            <p:spPr>
              <a:xfrm>
                <a:off x="151275" y="3828100"/>
                <a:ext cx="584675" cy="602100"/>
              </a:xfrm>
              <a:custGeom>
                <a:avLst/>
                <a:gdLst/>
                <a:ahLst/>
                <a:cxnLst/>
                <a:rect l="l" t="t" r="r" b="b"/>
                <a:pathLst>
                  <a:path w="23387" h="24084" extrusionOk="0">
                    <a:moveTo>
                      <a:pt x="5267" y="1"/>
                    </a:moveTo>
                    <a:cubicBezTo>
                      <a:pt x="2752" y="1"/>
                      <a:pt x="1" y="24084"/>
                      <a:pt x="19561" y="24084"/>
                    </a:cubicBezTo>
                    <a:cubicBezTo>
                      <a:pt x="20690" y="24084"/>
                      <a:pt x="21894" y="24003"/>
                      <a:pt x="23177" y="23833"/>
                    </a:cubicBezTo>
                    <a:lnTo>
                      <a:pt x="23387" y="22531"/>
                    </a:lnTo>
                    <a:cubicBezTo>
                      <a:pt x="23387" y="22531"/>
                      <a:pt x="8389" y="19632"/>
                      <a:pt x="6625" y="3753"/>
                    </a:cubicBezTo>
                    <a:cubicBezTo>
                      <a:pt x="6329" y="1096"/>
                      <a:pt x="5803" y="1"/>
                      <a:pt x="5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34;p58">
                <a:extLst>
                  <a:ext uri="{FF2B5EF4-FFF2-40B4-BE49-F238E27FC236}">
                    <a16:creationId xmlns:a16="http://schemas.microsoft.com/office/drawing/2014/main" id="{3A0DBDDC-089B-4FA6-A9AD-F5294A5DD839}"/>
                  </a:ext>
                </a:extLst>
              </p:cNvPr>
              <p:cNvSpPr/>
              <p:nvPr/>
            </p:nvSpPr>
            <p:spPr>
              <a:xfrm>
                <a:off x="24925" y="3525975"/>
                <a:ext cx="711025" cy="991450"/>
              </a:xfrm>
              <a:custGeom>
                <a:avLst/>
                <a:gdLst/>
                <a:ahLst/>
                <a:cxnLst/>
                <a:rect l="l" t="t" r="r" b="b"/>
                <a:pathLst>
                  <a:path w="28441" h="39658" extrusionOk="0">
                    <a:moveTo>
                      <a:pt x="28441" y="34616"/>
                    </a:moveTo>
                    <a:cubicBezTo>
                      <a:pt x="28441" y="34616"/>
                      <a:pt x="13443" y="31717"/>
                      <a:pt x="11679" y="15838"/>
                    </a:cubicBezTo>
                    <a:cubicBezTo>
                      <a:pt x="9914" y="0"/>
                      <a:pt x="0" y="39657"/>
                      <a:pt x="28231" y="3591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35;p58">
                <a:extLst>
                  <a:ext uri="{FF2B5EF4-FFF2-40B4-BE49-F238E27FC236}">
                    <a16:creationId xmlns:a16="http://schemas.microsoft.com/office/drawing/2014/main" id="{0C24BFE4-BB7D-4F81-AA89-6E71A44BBBB1}"/>
                  </a:ext>
                </a:extLst>
              </p:cNvPr>
              <p:cNvSpPr/>
              <p:nvPr/>
            </p:nvSpPr>
            <p:spPr>
              <a:xfrm>
                <a:off x="1045750" y="2162200"/>
                <a:ext cx="228725" cy="497350"/>
              </a:xfrm>
              <a:custGeom>
                <a:avLst/>
                <a:gdLst/>
                <a:ahLst/>
                <a:cxnLst/>
                <a:rect l="l" t="t" r="r" b="b"/>
                <a:pathLst>
                  <a:path w="9149" h="19894" extrusionOk="0">
                    <a:moveTo>
                      <a:pt x="6450" y="0"/>
                    </a:moveTo>
                    <a:cubicBezTo>
                      <a:pt x="6132" y="0"/>
                      <a:pt x="5712" y="104"/>
                      <a:pt x="5168" y="317"/>
                    </a:cubicBezTo>
                    <a:cubicBezTo>
                      <a:pt x="0" y="2291"/>
                      <a:pt x="5546" y="19893"/>
                      <a:pt x="5546" y="19893"/>
                    </a:cubicBezTo>
                    <a:lnTo>
                      <a:pt x="6176" y="19515"/>
                    </a:lnTo>
                    <a:cubicBezTo>
                      <a:pt x="4485" y="7488"/>
                      <a:pt x="9148" y="0"/>
                      <a:pt x="6450" y="0"/>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36;p58">
                <a:extLst>
                  <a:ext uri="{FF2B5EF4-FFF2-40B4-BE49-F238E27FC236}">
                    <a16:creationId xmlns:a16="http://schemas.microsoft.com/office/drawing/2014/main" id="{B08E68DB-F6ED-4665-8AFA-14807441AC7E}"/>
                  </a:ext>
                </a:extLst>
              </p:cNvPr>
              <p:cNvSpPr/>
              <p:nvPr/>
            </p:nvSpPr>
            <p:spPr>
              <a:xfrm>
                <a:off x="1045750" y="2119700"/>
                <a:ext cx="258375" cy="539850"/>
              </a:xfrm>
              <a:custGeom>
                <a:avLst/>
                <a:gdLst/>
                <a:ahLst/>
                <a:cxnLst/>
                <a:rect l="l" t="t" r="r" b="b"/>
                <a:pathLst>
                  <a:path w="10335" h="21594" extrusionOk="0">
                    <a:moveTo>
                      <a:pt x="5546" y="21593"/>
                    </a:moveTo>
                    <a:cubicBezTo>
                      <a:pt x="5546" y="21593"/>
                      <a:pt x="0" y="3991"/>
                      <a:pt x="5168" y="2017"/>
                    </a:cubicBezTo>
                    <a:cubicBezTo>
                      <a:pt x="10335" y="0"/>
                      <a:pt x="4285" y="7772"/>
                      <a:pt x="6176" y="2121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7;p58">
                <a:extLst>
                  <a:ext uri="{FF2B5EF4-FFF2-40B4-BE49-F238E27FC236}">
                    <a16:creationId xmlns:a16="http://schemas.microsoft.com/office/drawing/2014/main" id="{EAE08719-F156-48FE-BA09-5B233E514E55}"/>
                  </a:ext>
                </a:extLst>
              </p:cNvPr>
              <p:cNvSpPr/>
              <p:nvPr/>
            </p:nvSpPr>
            <p:spPr>
              <a:xfrm>
                <a:off x="563700" y="1797275"/>
                <a:ext cx="1795925" cy="2804350"/>
              </a:xfrm>
              <a:custGeom>
                <a:avLst/>
                <a:gdLst/>
                <a:ahLst/>
                <a:cxnLst/>
                <a:rect l="l" t="t" r="r" b="b"/>
                <a:pathLst>
                  <a:path w="71837" h="112174" extrusionOk="0">
                    <a:moveTo>
                      <a:pt x="68770" y="0"/>
                    </a:moveTo>
                    <a:lnTo>
                      <a:pt x="22517" y="35162"/>
                    </a:lnTo>
                    <a:cubicBezTo>
                      <a:pt x="22517" y="35162"/>
                      <a:pt x="0" y="111620"/>
                      <a:pt x="4915" y="111956"/>
                    </a:cubicBezTo>
                    <a:cubicBezTo>
                      <a:pt x="6752" y="112065"/>
                      <a:pt x="13870" y="112174"/>
                      <a:pt x="22121" y="112174"/>
                    </a:cubicBezTo>
                    <a:cubicBezTo>
                      <a:pt x="36142" y="112174"/>
                      <a:pt x="53435" y="111859"/>
                      <a:pt x="53646" y="110696"/>
                    </a:cubicBezTo>
                    <a:cubicBezTo>
                      <a:pt x="53982" y="108847"/>
                      <a:pt x="44698" y="56755"/>
                      <a:pt x="44698" y="56755"/>
                    </a:cubicBezTo>
                    <a:cubicBezTo>
                      <a:pt x="71836" y="36087"/>
                      <a:pt x="68770" y="1"/>
                      <a:pt x="68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38;p58">
                <a:extLst>
                  <a:ext uri="{FF2B5EF4-FFF2-40B4-BE49-F238E27FC236}">
                    <a16:creationId xmlns:a16="http://schemas.microsoft.com/office/drawing/2014/main" id="{A23A1264-C0D9-4F79-AD0F-330E573592BF}"/>
                  </a:ext>
                </a:extLst>
              </p:cNvPr>
              <p:cNvSpPr/>
              <p:nvPr/>
            </p:nvSpPr>
            <p:spPr>
              <a:xfrm>
                <a:off x="1246350" y="2299275"/>
                <a:ext cx="517800" cy="495400"/>
              </a:xfrm>
              <a:custGeom>
                <a:avLst/>
                <a:gdLst/>
                <a:ahLst/>
                <a:cxnLst/>
                <a:rect l="l" t="t" r="r" b="b"/>
                <a:pathLst>
                  <a:path w="20712" h="19816" extrusionOk="0">
                    <a:moveTo>
                      <a:pt x="15082" y="1"/>
                    </a:moveTo>
                    <a:lnTo>
                      <a:pt x="0" y="11428"/>
                    </a:lnTo>
                    <a:cubicBezTo>
                      <a:pt x="168" y="11764"/>
                      <a:pt x="378" y="12100"/>
                      <a:pt x="546" y="12436"/>
                    </a:cubicBezTo>
                    <a:cubicBezTo>
                      <a:pt x="3322" y="17052"/>
                      <a:pt x="7719" y="19815"/>
                      <a:pt x="11656" y="19815"/>
                    </a:cubicBezTo>
                    <a:cubicBezTo>
                      <a:pt x="13022" y="19815"/>
                      <a:pt x="14333" y="19483"/>
                      <a:pt x="15502" y="18779"/>
                    </a:cubicBezTo>
                    <a:cubicBezTo>
                      <a:pt x="20039" y="16091"/>
                      <a:pt x="20711" y="8865"/>
                      <a:pt x="16972" y="2647"/>
                    </a:cubicBezTo>
                    <a:cubicBezTo>
                      <a:pt x="16426" y="1681"/>
                      <a:pt x="15796" y="799"/>
                      <a:pt x="15082" y="1"/>
                    </a:cubicBezTo>
                    <a:close/>
                  </a:path>
                </a:pathLst>
              </a:custGeom>
              <a:solidFill>
                <a:srgbClr val="D8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39;p58">
                <a:extLst>
                  <a:ext uri="{FF2B5EF4-FFF2-40B4-BE49-F238E27FC236}">
                    <a16:creationId xmlns:a16="http://schemas.microsoft.com/office/drawing/2014/main" id="{CB5302E4-F08D-4548-8CD7-61FAB44A3BA1}"/>
                  </a:ext>
                </a:extLst>
              </p:cNvPr>
              <p:cNvSpPr/>
              <p:nvPr/>
            </p:nvSpPr>
            <p:spPr>
              <a:xfrm>
                <a:off x="1246350" y="2299275"/>
                <a:ext cx="517800" cy="537750"/>
              </a:xfrm>
              <a:custGeom>
                <a:avLst/>
                <a:gdLst/>
                <a:ahLst/>
                <a:cxnLst/>
                <a:rect l="l" t="t" r="r" b="b"/>
                <a:pathLst>
                  <a:path w="20712" h="21510" extrusionOk="0">
                    <a:moveTo>
                      <a:pt x="546" y="12436"/>
                    </a:moveTo>
                    <a:cubicBezTo>
                      <a:pt x="4285" y="18653"/>
                      <a:pt x="10965" y="21510"/>
                      <a:pt x="15502" y="18779"/>
                    </a:cubicBezTo>
                    <a:cubicBezTo>
                      <a:pt x="20039" y="16091"/>
                      <a:pt x="20711" y="8865"/>
                      <a:pt x="16972" y="2647"/>
                    </a:cubicBezTo>
                    <a:cubicBezTo>
                      <a:pt x="16426" y="1681"/>
                      <a:pt x="15796" y="799"/>
                      <a:pt x="15082" y="1"/>
                    </a:cubicBezTo>
                    <a:lnTo>
                      <a:pt x="0" y="11428"/>
                    </a:lnTo>
                    <a:cubicBezTo>
                      <a:pt x="168" y="11764"/>
                      <a:pt x="378" y="12100"/>
                      <a:pt x="546" y="124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0;p58">
                <a:extLst>
                  <a:ext uri="{FF2B5EF4-FFF2-40B4-BE49-F238E27FC236}">
                    <a16:creationId xmlns:a16="http://schemas.microsoft.com/office/drawing/2014/main" id="{6BDB7082-D191-45B7-8FD9-BDCEC19B996E}"/>
                  </a:ext>
                </a:extLst>
              </p:cNvPr>
              <p:cNvSpPr/>
              <p:nvPr/>
            </p:nvSpPr>
            <p:spPr>
              <a:xfrm>
                <a:off x="2193675" y="1680700"/>
                <a:ext cx="118700" cy="147050"/>
              </a:xfrm>
              <a:custGeom>
                <a:avLst/>
                <a:gdLst/>
                <a:ahLst/>
                <a:cxnLst/>
                <a:rect l="l" t="t" r="r" b="b"/>
                <a:pathLst>
                  <a:path w="4748" h="5882" extrusionOk="0">
                    <a:moveTo>
                      <a:pt x="2353" y="0"/>
                    </a:moveTo>
                    <a:cubicBezTo>
                      <a:pt x="1050" y="0"/>
                      <a:pt x="0" y="1302"/>
                      <a:pt x="0" y="2941"/>
                    </a:cubicBezTo>
                    <a:cubicBezTo>
                      <a:pt x="0" y="4537"/>
                      <a:pt x="1050" y="5882"/>
                      <a:pt x="2353" y="5882"/>
                    </a:cubicBezTo>
                    <a:cubicBezTo>
                      <a:pt x="3697" y="5882"/>
                      <a:pt x="4747" y="4537"/>
                      <a:pt x="4747" y="2941"/>
                    </a:cubicBezTo>
                    <a:cubicBezTo>
                      <a:pt x="4747" y="1302"/>
                      <a:pt x="3697" y="0"/>
                      <a:pt x="2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1;p58">
                <a:extLst>
                  <a:ext uri="{FF2B5EF4-FFF2-40B4-BE49-F238E27FC236}">
                    <a16:creationId xmlns:a16="http://schemas.microsoft.com/office/drawing/2014/main" id="{1AF6F303-2A86-4B20-BF8B-310DD9D84B4E}"/>
                  </a:ext>
                </a:extLst>
              </p:cNvPr>
              <p:cNvSpPr/>
              <p:nvPr/>
            </p:nvSpPr>
            <p:spPr>
              <a:xfrm>
                <a:off x="1500500" y="2441075"/>
                <a:ext cx="136550" cy="177500"/>
              </a:xfrm>
              <a:custGeom>
                <a:avLst/>
                <a:gdLst/>
                <a:ahLst/>
                <a:cxnLst/>
                <a:rect l="l" t="t" r="r" b="b"/>
                <a:pathLst>
                  <a:path w="5462" h="7100" extrusionOk="0">
                    <a:moveTo>
                      <a:pt x="2059" y="0"/>
                    </a:moveTo>
                    <a:cubicBezTo>
                      <a:pt x="1555" y="42"/>
                      <a:pt x="1093" y="294"/>
                      <a:pt x="799" y="714"/>
                    </a:cubicBezTo>
                    <a:cubicBezTo>
                      <a:pt x="505" y="1050"/>
                      <a:pt x="295" y="1471"/>
                      <a:pt x="169" y="1933"/>
                    </a:cubicBezTo>
                    <a:cubicBezTo>
                      <a:pt x="85" y="2143"/>
                      <a:pt x="43" y="2353"/>
                      <a:pt x="43" y="2605"/>
                    </a:cubicBezTo>
                    <a:cubicBezTo>
                      <a:pt x="1" y="2815"/>
                      <a:pt x="1" y="3025"/>
                      <a:pt x="43" y="3277"/>
                    </a:cubicBezTo>
                    <a:cubicBezTo>
                      <a:pt x="43" y="3487"/>
                      <a:pt x="85" y="3697"/>
                      <a:pt x="127" y="3907"/>
                    </a:cubicBezTo>
                    <a:cubicBezTo>
                      <a:pt x="169" y="4075"/>
                      <a:pt x="253" y="4285"/>
                      <a:pt x="337" y="4453"/>
                    </a:cubicBezTo>
                    <a:cubicBezTo>
                      <a:pt x="463" y="4789"/>
                      <a:pt x="589" y="5125"/>
                      <a:pt x="799" y="5419"/>
                    </a:cubicBezTo>
                    <a:cubicBezTo>
                      <a:pt x="967" y="5671"/>
                      <a:pt x="1135" y="5924"/>
                      <a:pt x="1345" y="6176"/>
                    </a:cubicBezTo>
                    <a:cubicBezTo>
                      <a:pt x="1513" y="6386"/>
                      <a:pt x="1639" y="6554"/>
                      <a:pt x="1807" y="6680"/>
                    </a:cubicBezTo>
                    <a:cubicBezTo>
                      <a:pt x="1933" y="6848"/>
                      <a:pt x="2059" y="6974"/>
                      <a:pt x="2227" y="7100"/>
                    </a:cubicBezTo>
                    <a:cubicBezTo>
                      <a:pt x="2227" y="7100"/>
                      <a:pt x="2101" y="6932"/>
                      <a:pt x="1849" y="6638"/>
                    </a:cubicBezTo>
                    <a:cubicBezTo>
                      <a:pt x="1555" y="6218"/>
                      <a:pt x="1261" y="5798"/>
                      <a:pt x="1051" y="5335"/>
                    </a:cubicBezTo>
                    <a:cubicBezTo>
                      <a:pt x="883" y="4999"/>
                      <a:pt x="757" y="4705"/>
                      <a:pt x="631" y="4369"/>
                    </a:cubicBezTo>
                    <a:cubicBezTo>
                      <a:pt x="589" y="4201"/>
                      <a:pt x="547" y="4033"/>
                      <a:pt x="505" y="3823"/>
                    </a:cubicBezTo>
                    <a:cubicBezTo>
                      <a:pt x="463" y="3655"/>
                      <a:pt x="421" y="3445"/>
                      <a:pt x="421" y="3277"/>
                    </a:cubicBezTo>
                    <a:cubicBezTo>
                      <a:pt x="421" y="3067"/>
                      <a:pt x="421" y="2899"/>
                      <a:pt x="421" y="2689"/>
                    </a:cubicBezTo>
                    <a:cubicBezTo>
                      <a:pt x="463" y="2479"/>
                      <a:pt x="505" y="2311"/>
                      <a:pt x="589" y="2101"/>
                    </a:cubicBezTo>
                    <a:cubicBezTo>
                      <a:pt x="631" y="1891"/>
                      <a:pt x="715" y="1723"/>
                      <a:pt x="799" y="1555"/>
                    </a:cubicBezTo>
                    <a:cubicBezTo>
                      <a:pt x="925" y="1344"/>
                      <a:pt x="1009" y="1176"/>
                      <a:pt x="1135" y="1008"/>
                    </a:cubicBezTo>
                    <a:cubicBezTo>
                      <a:pt x="1261" y="882"/>
                      <a:pt x="1429" y="714"/>
                      <a:pt x="1597" y="630"/>
                    </a:cubicBezTo>
                    <a:cubicBezTo>
                      <a:pt x="1723" y="504"/>
                      <a:pt x="1891" y="462"/>
                      <a:pt x="2059" y="462"/>
                    </a:cubicBezTo>
                    <a:cubicBezTo>
                      <a:pt x="2437" y="462"/>
                      <a:pt x="2773" y="630"/>
                      <a:pt x="3067" y="882"/>
                    </a:cubicBezTo>
                    <a:cubicBezTo>
                      <a:pt x="3571" y="1386"/>
                      <a:pt x="4034" y="1933"/>
                      <a:pt x="4412" y="2605"/>
                    </a:cubicBezTo>
                    <a:cubicBezTo>
                      <a:pt x="4748" y="3151"/>
                      <a:pt x="5000" y="3613"/>
                      <a:pt x="5168" y="3949"/>
                    </a:cubicBezTo>
                    <a:lnTo>
                      <a:pt x="5462" y="4495"/>
                    </a:lnTo>
                    <a:cubicBezTo>
                      <a:pt x="5462" y="4495"/>
                      <a:pt x="5420" y="4285"/>
                      <a:pt x="5252" y="3907"/>
                    </a:cubicBezTo>
                    <a:cubicBezTo>
                      <a:pt x="5084" y="3403"/>
                      <a:pt x="4874" y="2899"/>
                      <a:pt x="4622" y="2437"/>
                    </a:cubicBezTo>
                    <a:cubicBezTo>
                      <a:pt x="4496" y="2101"/>
                      <a:pt x="4286" y="1807"/>
                      <a:pt x="4118" y="1513"/>
                    </a:cubicBezTo>
                    <a:cubicBezTo>
                      <a:pt x="3908" y="1176"/>
                      <a:pt x="3613" y="840"/>
                      <a:pt x="3319" y="546"/>
                    </a:cubicBezTo>
                    <a:cubicBezTo>
                      <a:pt x="2983" y="210"/>
                      <a:pt x="2563" y="0"/>
                      <a:pt x="2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42;p58">
                <a:extLst>
                  <a:ext uri="{FF2B5EF4-FFF2-40B4-BE49-F238E27FC236}">
                    <a16:creationId xmlns:a16="http://schemas.microsoft.com/office/drawing/2014/main" id="{9FF01543-D029-4B44-ABFE-CF9C275BCBB5}"/>
                  </a:ext>
                </a:extLst>
              </p:cNvPr>
              <p:cNvSpPr/>
              <p:nvPr/>
            </p:nvSpPr>
            <p:spPr>
              <a:xfrm>
                <a:off x="1415425" y="3216150"/>
                <a:ext cx="274150" cy="108200"/>
              </a:xfrm>
              <a:custGeom>
                <a:avLst/>
                <a:gdLst/>
                <a:ahLst/>
                <a:cxnLst/>
                <a:rect l="l" t="t" r="r" b="b"/>
                <a:pathLst>
                  <a:path w="10966" h="4328" extrusionOk="0">
                    <a:moveTo>
                      <a:pt x="10629" y="0"/>
                    </a:moveTo>
                    <a:cubicBezTo>
                      <a:pt x="7353" y="1681"/>
                      <a:pt x="3656" y="2353"/>
                      <a:pt x="1" y="2059"/>
                    </a:cubicBezTo>
                    <a:cubicBezTo>
                      <a:pt x="1" y="2059"/>
                      <a:pt x="4202" y="4327"/>
                      <a:pt x="10965" y="1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3;p58">
                <a:extLst>
                  <a:ext uri="{FF2B5EF4-FFF2-40B4-BE49-F238E27FC236}">
                    <a16:creationId xmlns:a16="http://schemas.microsoft.com/office/drawing/2014/main" id="{A9D1C7AF-1A7E-43A2-97D4-14BC6808ADBC}"/>
                  </a:ext>
                </a:extLst>
              </p:cNvPr>
              <p:cNvSpPr/>
              <p:nvPr/>
            </p:nvSpPr>
            <p:spPr>
              <a:xfrm>
                <a:off x="1470050" y="2964075"/>
                <a:ext cx="174350" cy="168375"/>
              </a:xfrm>
              <a:custGeom>
                <a:avLst/>
                <a:gdLst/>
                <a:ahLst/>
                <a:cxnLst/>
                <a:rect l="l" t="t" r="r" b="b"/>
                <a:pathLst>
                  <a:path w="6974" h="6735" extrusionOk="0">
                    <a:moveTo>
                      <a:pt x="6974" y="1"/>
                    </a:moveTo>
                    <a:lnTo>
                      <a:pt x="2605" y="43"/>
                    </a:lnTo>
                    <a:cubicBezTo>
                      <a:pt x="2605" y="43"/>
                      <a:pt x="0" y="5966"/>
                      <a:pt x="2353" y="6681"/>
                    </a:cubicBezTo>
                    <a:cubicBezTo>
                      <a:pt x="2467" y="6717"/>
                      <a:pt x="2580" y="6735"/>
                      <a:pt x="2694" y="6735"/>
                    </a:cubicBezTo>
                    <a:cubicBezTo>
                      <a:pt x="4920" y="6735"/>
                      <a:pt x="6974" y="1"/>
                      <a:pt x="6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44;p58">
                <a:extLst>
                  <a:ext uri="{FF2B5EF4-FFF2-40B4-BE49-F238E27FC236}">
                    <a16:creationId xmlns:a16="http://schemas.microsoft.com/office/drawing/2014/main" id="{297CE958-A14E-4BD9-AB8B-84A157BCE8BD}"/>
                  </a:ext>
                </a:extLst>
              </p:cNvPr>
              <p:cNvSpPr/>
              <p:nvPr/>
            </p:nvSpPr>
            <p:spPr>
              <a:xfrm>
                <a:off x="1477400" y="2914725"/>
                <a:ext cx="290950" cy="63500"/>
              </a:xfrm>
              <a:custGeom>
                <a:avLst/>
                <a:gdLst/>
                <a:ahLst/>
                <a:cxnLst/>
                <a:rect l="l" t="t" r="r" b="b"/>
                <a:pathLst>
                  <a:path w="11638" h="2540" extrusionOk="0">
                    <a:moveTo>
                      <a:pt x="11637" y="1"/>
                    </a:moveTo>
                    <a:lnTo>
                      <a:pt x="11637" y="1"/>
                    </a:lnTo>
                    <a:cubicBezTo>
                      <a:pt x="11637" y="1"/>
                      <a:pt x="11427" y="85"/>
                      <a:pt x="11133" y="211"/>
                    </a:cubicBezTo>
                    <a:lnTo>
                      <a:pt x="10587" y="421"/>
                    </a:lnTo>
                    <a:cubicBezTo>
                      <a:pt x="10377" y="505"/>
                      <a:pt x="10125" y="547"/>
                      <a:pt x="9873" y="673"/>
                    </a:cubicBezTo>
                    <a:cubicBezTo>
                      <a:pt x="9621" y="757"/>
                      <a:pt x="9327" y="841"/>
                      <a:pt x="8991" y="925"/>
                    </a:cubicBezTo>
                    <a:cubicBezTo>
                      <a:pt x="8696" y="1009"/>
                      <a:pt x="8402" y="1093"/>
                      <a:pt x="8024" y="1177"/>
                    </a:cubicBezTo>
                    <a:cubicBezTo>
                      <a:pt x="7688" y="1261"/>
                      <a:pt x="7352" y="1345"/>
                      <a:pt x="6974" y="1387"/>
                    </a:cubicBezTo>
                    <a:lnTo>
                      <a:pt x="6470" y="1471"/>
                    </a:lnTo>
                    <a:cubicBezTo>
                      <a:pt x="6302" y="1513"/>
                      <a:pt x="6134" y="1555"/>
                      <a:pt x="5924" y="1555"/>
                    </a:cubicBezTo>
                    <a:cubicBezTo>
                      <a:pt x="5588" y="1597"/>
                      <a:pt x="5210" y="1597"/>
                      <a:pt x="4832" y="1639"/>
                    </a:cubicBezTo>
                    <a:cubicBezTo>
                      <a:pt x="4495" y="1723"/>
                      <a:pt x="4159" y="1723"/>
                      <a:pt x="3781" y="1723"/>
                    </a:cubicBezTo>
                    <a:lnTo>
                      <a:pt x="1891" y="1723"/>
                    </a:lnTo>
                    <a:cubicBezTo>
                      <a:pt x="1345" y="1681"/>
                      <a:pt x="841" y="1639"/>
                      <a:pt x="505" y="1639"/>
                    </a:cubicBezTo>
                    <a:lnTo>
                      <a:pt x="0" y="1555"/>
                    </a:lnTo>
                    <a:lnTo>
                      <a:pt x="0" y="1555"/>
                    </a:lnTo>
                    <a:cubicBezTo>
                      <a:pt x="126" y="1639"/>
                      <a:pt x="295" y="1723"/>
                      <a:pt x="463" y="1807"/>
                    </a:cubicBezTo>
                    <a:cubicBezTo>
                      <a:pt x="883" y="1975"/>
                      <a:pt x="1303" y="2101"/>
                      <a:pt x="1765" y="2227"/>
                    </a:cubicBezTo>
                    <a:cubicBezTo>
                      <a:pt x="2395" y="2395"/>
                      <a:pt x="3067" y="2479"/>
                      <a:pt x="3739" y="2521"/>
                    </a:cubicBezTo>
                    <a:cubicBezTo>
                      <a:pt x="3963" y="2521"/>
                      <a:pt x="4206" y="2540"/>
                      <a:pt x="4455" y="2540"/>
                    </a:cubicBezTo>
                    <a:cubicBezTo>
                      <a:pt x="4580" y="2540"/>
                      <a:pt x="4706" y="2535"/>
                      <a:pt x="4832" y="2521"/>
                    </a:cubicBezTo>
                    <a:cubicBezTo>
                      <a:pt x="5252" y="2521"/>
                      <a:pt x="5630" y="2521"/>
                      <a:pt x="6008" y="2479"/>
                    </a:cubicBezTo>
                    <a:cubicBezTo>
                      <a:pt x="6386" y="2395"/>
                      <a:pt x="6806" y="2353"/>
                      <a:pt x="7184" y="2269"/>
                    </a:cubicBezTo>
                    <a:cubicBezTo>
                      <a:pt x="7520" y="2185"/>
                      <a:pt x="7898" y="2101"/>
                      <a:pt x="8276" y="1975"/>
                    </a:cubicBezTo>
                    <a:cubicBezTo>
                      <a:pt x="8612" y="1849"/>
                      <a:pt x="8907" y="1723"/>
                      <a:pt x="9243" y="1555"/>
                    </a:cubicBezTo>
                    <a:lnTo>
                      <a:pt x="9705" y="1387"/>
                    </a:lnTo>
                    <a:lnTo>
                      <a:pt x="10083" y="1135"/>
                    </a:lnTo>
                    <a:cubicBezTo>
                      <a:pt x="10335" y="1009"/>
                      <a:pt x="10587" y="883"/>
                      <a:pt x="10755" y="715"/>
                    </a:cubicBezTo>
                    <a:cubicBezTo>
                      <a:pt x="10965" y="589"/>
                      <a:pt x="11091" y="463"/>
                      <a:pt x="11259" y="337"/>
                    </a:cubicBezTo>
                    <a:cubicBezTo>
                      <a:pt x="11511" y="127"/>
                      <a:pt x="11637" y="1"/>
                      <a:pt x="1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45;p58">
                <a:extLst>
                  <a:ext uri="{FF2B5EF4-FFF2-40B4-BE49-F238E27FC236}">
                    <a16:creationId xmlns:a16="http://schemas.microsoft.com/office/drawing/2014/main" id="{D8E1F96C-2D8F-445A-B292-EBF74AEC97F8}"/>
                  </a:ext>
                </a:extLst>
              </p:cNvPr>
              <p:cNvSpPr/>
              <p:nvPr/>
            </p:nvSpPr>
            <p:spPr>
              <a:xfrm>
                <a:off x="1542525" y="2964075"/>
                <a:ext cx="35725" cy="100850"/>
              </a:xfrm>
              <a:custGeom>
                <a:avLst/>
                <a:gdLst/>
                <a:ahLst/>
                <a:cxnLst/>
                <a:rect l="l" t="t" r="r" b="b"/>
                <a:pathLst>
                  <a:path w="1429" h="4034" extrusionOk="0">
                    <a:moveTo>
                      <a:pt x="1050" y="1"/>
                    </a:moveTo>
                    <a:lnTo>
                      <a:pt x="966" y="169"/>
                    </a:lnTo>
                    <a:lnTo>
                      <a:pt x="882" y="379"/>
                    </a:lnTo>
                    <a:cubicBezTo>
                      <a:pt x="840" y="463"/>
                      <a:pt x="798" y="505"/>
                      <a:pt x="756" y="589"/>
                    </a:cubicBezTo>
                    <a:cubicBezTo>
                      <a:pt x="714" y="799"/>
                      <a:pt x="630" y="1009"/>
                      <a:pt x="546" y="1261"/>
                    </a:cubicBezTo>
                    <a:cubicBezTo>
                      <a:pt x="504" y="1471"/>
                      <a:pt x="420" y="1723"/>
                      <a:pt x="378" y="1975"/>
                    </a:cubicBezTo>
                    <a:cubicBezTo>
                      <a:pt x="126" y="2984"/>
                      <a:pt x="0" y="4034"/>
                      <a:pt x="0" y="4034"/>
                    </a:cubicBezTo>
                    <a:cubicBezTo>
                      <a:pt x="0" y="4034"/>
                      <a:pt x="252" y="3026"/>
                      <a:pt x="588" y="2059"/>
                    </a:cubicBezTo>
                    <a:cubicBezTo>
                      <a:pt x="672" y="1807"/>
                      <a:pt x="756" y="1555"/>
                      <a:pt x="882" y="1345"/>
                    </a:cubicBezTo>
                    <a:cubicBezTo>
                      <a:pt x="966" y="1135"/>
                      <a:pt x="1050" y="925"/>
                      <a:pt x="1134" y="757"/>
                    </a:cubicBezTo>
                    <a:cubicBezTo>
                      <a:pt x="1176" y="673"/>
                      <a:pt x="1218" y="631"/>
                      <a:pt x="1260" y="547"/>
                    </a:cubicBezTo>
                    <a:cubicBezTo>
                      <a:pt x="1302" y="505"/>
                      <a:pt x="1344" y="421"/>
                      <a:pt x="1344" y="379"/>
                    </a:cubicBezTo>
                    <a:lnTo>
                      <a:pt x="1428" y="253"/>
                    </a:lnTo>
                    <a:lnTo>
                      <a:pt x="1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46;p58">
                <a:extLst>
                  <a:ext uri="{FF2B5EF4-FFF2-40B4-BE49-F238E27FC236}">
                    <a16:creationId xmlns:a16="http://schemas.microsoft.com/office/drawing/2014/main" id="{72857044-7CCB-4A57-B998-BE37E357A3AE}"/>
                  </a:ext>
                </a:extLst>
              </p:cNvPr>
              <p:cNvSpPr/>
              <p:nvPr/>
            </p:nvSpPr>
            <p:spPr>
              <a:xfrm>
                <a:off x="1535150" y="3780000"/>
                <a:ext cx="373925" cy="817225"/>
              </a:xfrm>
              <a:custGeom>
                <a:avLst/>
                <a:gdLst/>
                <a:ahLst/>
                <a:cxnLst/>
                <a:rect l="l" t="t" r="r" b="b"/>
                <a:pathLst>
                  <a:path w="14957" h="32689" extrusionOk="0">
                    <a:moveTo>
                      <a:pt x="6759" y="1"/>
                    </a:moveTo>
                    <a:cubicBezTo>
                      <a:pt x="6474" y="1"/>
                      <a:pt x="6182" y="57"/>
                      <a:pt x="5882" y="174"/>
                    </a:cubicBezTo>
                    <a:cubicBezTo>
                      <a:pt x="1" y="2484"/>
                      <a:pt x="757" y="26598"/>
                      <a:pt x="1051" y="32689"/>
                    </a:cubicBezTo>
                    <a:cubicBezTo>
                      <a:pt x="8739" y="32479"/>
                      <a:pt x="14704" y="32101"/>
                      <a:pt x="14830" y="31387"/>
                    </a:cubicBezTo>
                    <a:cubicBezTo>
                      <a:pt x="14956" y="30462"/>
                      <a:pt x="12688" y="16641"/>
                      <a:pt x="10377" y="3240"/>
                    </a:cubicBezTo>
                    <a:cubicBezTo>
                      <a:pt x="9302" y="1262"/>
                      <a:pt x="8111" y="1"/>
                      <a:pt x="6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47;p58">
                <a:extLst>
                  <a:ext uri="{FF2B5EF4-FFF2-40B4-BE49-F238E27FC236}">
                    <a16:creationId xmlns:a16="http://schemas.microsoft.com/office/drawing/2014/main" id="{F8C52164-72AC-49D2-AAD9-8DEC9C347B21}"/>
                  </a:ext>
                </a:extLst>
              </p:cNvPr>
              <p:cNvSpPr/>
              <p:nvPr/>
            </p:nvSpPr>
            <p:spPr>
              <a:xfrm>
                <a:off x="878750" y="3814425"/>
                <a:ext cx="622825" cy="837575"/>
              </a:xfrm>
              <a:custGeom>
                <a:avLst/>
                <a:gdLst/>
                <a:ahLst/>
                <a:cxnLst/>
                <a:rect l="l" t="t" r="r" b="b"/>
                <a:pathLst>
                  <a:path w="24913" h="33503" extrusionOk="0">
                    <a:moveTo>
                      <a:pt x="13330" y="1"/>
                    </a:moveTo>
                    <a:cubicBezTo>
                      <a:pt x="13217" y="1"/>
                      <a:pt x="13100" y="5"/>
                      <a:pt x="12982" y="15"/>
                    </a:cubicBezTo>
                    <a:cubicBezTo>
                      <a:pt x="3488" y="771"/>
                      <a:pt x="883" y="24927"/>
                      <a:pt x="883" y="24927"/>
                    </a:cubicBezTo>
                    <a:cubicBezTo>
                      <a:pt x="883" y="28539"/>
                      <a:pt x="1" y="32236"/>
                      <a:pt x="3362" y="33034"/>
                    </a:cubicBezTo>
                    <a:cubicBezTo>
                      <a:pt x="4706" y="33341"/>
                      <a:pt x="8498" y="33502"/>
                      <a:pt x="12534" y="33502"/>
                    </a:cubicBezTo>
                    <a:cubicBezTo>
                      <a:pt x="18461" y="33502"/>
                      <a:pt x="24913" y="33154"/>
                      <a:pt x="24913" y="32404"/>
                    </a:cubicBezTo>
                    <a:cubicBezTo>
                      <a:pt x="24913" y="31102"/>
                      <a:pt x="16301" y="29169"/>
                      <a:pt x="16301" y="29169"/>
                    </a:cubicBezTo>
                    <a:cubicBezTo>
                      <a:pt x="16301" y="29169"/>
                      <a:pt x="22323" y="1"/>
                      <a:pt x="13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48;p58">
                <a:extLst>
                  <a:ext uri="{FF2B5EF4-FFF2-40B4-BE49-F238E27FC236}">
                    <a16:creationId xmlns:a16="http://schemas.microsoft.com/office/drawing/2014/main" id="{ABF01956-7A9A-4416-9E96-38AF77EAA0B7}"/>
                  </a:ext>
                </a:extLst>
              </p:cNvPr>
              <p:cNvSpPr/>
              <p:nvPr/>
            </p:nvSpPr>
            <p:spPr>
              <a:xfrm>
                <a:off x="1256850" y="3278700"/>
                <a:ext cx="374100" cy="343925"/>
              </a:xfrm>
              <a:custGeom>
                <a:avLst/>
                <a:gdLst/>
                <a:ahLst/>
                <a:cxnLst/>
                <a:rect l="l" t="t" r="r" b="b"/>
                <a:pathLst>
                  <a:path w="14964" h="13757" extrusionOk="0">
                    <a:moveTo>
                      <a:pt x="10180" y="1"/>
                    </a:moveTo>
                    <a:cubicBezTo>
                      <a:pt x="5210" y="1"/>
                      <a:pt x="0" y="9597"/>
                      <a:pt x="0" y="9597"/>
                    </a:cubicBezTo>
                    <a:lnTo>
                      <a:pt x="1387" y="13756"/>
                    </a:lnTo>
                    <a:cubicBezTo>
                      <a:pt x="1387" y="13756"/>
                      <a:pt x="4117" y="5689"/>
                      <a:pt x="8018" y="5689"/>
                    </a:cubicBezTo>
                    <a:cubicBezTo>
                      <a:pt x="8048" y="5689"/>
                      <a:pt x="8078" y="5689"/>
                      <a:pt x="8108" y="5690"/>
                    </a:cubicBezTo>
                    <a:cubicBezTo>
                      <a:pt x="8150" y="5691"/>
                      <a:pt x="8191" y="5692"/>
                      <a:pt x="8232" y="5692"/>
                    </a:cubicBezTo>
                    <a:cubicBezTo>
                      <a:pt x="12078" y="5692"/>
                      <a:pt x="14964" y="1851"/>
                      <a:pt x="11763" y="355"/>
                    </a:cubicBezTo>
                    <a:cubicBezTo>
                      <a:pt x="11243" y="111"/>
                      <a:pt x="10713" y="1"/>
                      <a:pt x="10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49;p58">
                <a:extLst>
                  <a:ext uri="{FF2B5EF4-FFF2-40B4-BE49-F238E27FC236}">
                    <a16:creationId xmlns:a16="http://schemas.microsoft.com/office/drawing/2014/main" id="{17840B36-BB92-43DB-B9C3-31EBD524BC2D}"/>
                  </a:ext>
                </a:extLst>
              </p:cNvPr>
              <p:cNvSpPr/>
              <p:nvPr/>
            </p:nvSpPr>
            <p:spPr>
              <a:xfrm>
                <a:off x="2003850" y="2108075"/>
                <a:ext cx="27050" cy="22925"/>
              </a:xfrm>
              <a:custGeom>
                <a:avLst/>
                <a:gdLst/>
                <a:ahLst/>
                <a:cxnLst/>
                <a:rect l="l" t="t" r="r" b="b"/>
                <a:pathLst>
                  <a:path w="1082" h="917" extrusionOk="0">
                    <a:moveTo>
                      <a:pt x="571" y="1"/>
                    </a:moveTo>
                    <a:cubicBezTo>
                      <a:pt x="184" y="1"/>
                      <a:pt x="1" y="477"/>
                      <a:pt x="283" y="759"/>
                    </a:cubicBezTo>
                    <a:cubicBezTo>
                      <a:pt x="380" y="870"/>
                      <a:pt x="499" y="916"/>
                      <a:pt x="615" y="916"/>
                    </a:cubicBezTo>
                    <a:cubicBezTo>
                      <a:pt x="854" y="916"/>
                      <a:pt x="1082" y="719"/>
                      <a:pt x="1082" y="465"/>
                    </a:cubicBezTo>
                    <a:cubicBezTo>
                      <a:pt x="1082" y="171"/>
                      <a:pt x="872" y="3"/>
                      <a:pt x="619" y="3"/>
                    </a:cubicBezTo>
                    <a:cubicBezTo>
                      <a:pt x="603" y="1"/>
                      <a:pt x="587" y="1"/>
                      <a:pt x="571" y="1"/>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0;p58">
                <a:extLst>
                  <a:ext uri="{FF2B5EF4-FFF2-40B4-BE49-F238E27FC236}">
                    <a16:creationId xmlns:a16="http://schemas.microsoft.com/office/drawing/2014/main" id="{CD05C8F7-F575-49D3-AB96-D2ACBB25AA41}"/>
                  </a:ext>
                </a:extLst>
              </p:cNvPr>
              <p:cNvSpPr/>
              <p:nvPr/>
            </p:nvSpPr>
            <p:spPr>
              <a:xfrm>
                <a:off x="2024575" y="2222625"/>
                <a:ext cx="24175" cy="19825"/>
              </a:xfrm>
              <a:custGeom>
                <a:avLst/>
                <a:gdLst/>
                <a:ahLst/>
                <a:cxnLst/>
                <a:rect l="l" t="t" r="r" b="b"/>
                <a:pathLst>
                  <a:path w="967" h="793" extrusionOk="0">
                    <a:moveTo>
                      <a:pt x="547" y="0"/>
                    </a:moveTo>
                    <a:cubicBezTo>
                      <a:pt x="211" y="0"/>
                      <a:pt x="1" y="420"/>
                      <a:pt x="253" y="672"/>
                    </a:cubicBezTo>
                    <a:cubicBezTo>
                      <a:pt x="335" y="755"/>
                      <a:pt x="440" y="792"/>
                      <a:pt x="543" y="792"/>
                    </a:cubicBezTo>
                    <a:cubicBezTo>
                      <a:pt x="757" y="792"/>
                      <a:pt x="967" y="633"/>
                      <a:pt x="967" y="378"/>
                    </a:cubicBezTo>
                    <a:cubicBezTo>
                      <a:pt x="967" y="168"/>
                      <a:pt x="799" y="0"/>
                      <a:pt x="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1;p58">
                <a:extLst>
                  <a:ext uri="{FF2B5EF4-FFF2-40B4-BE49-F238E27FC236}">
                    <a16:creationId xmlns:a16="http://schemas.microsoft.com/office/drawing/2014/main" id="{937E86A8-B5F4-44DC-9579-1EF9CADC5B8A}"/>
                  </a:ext>
                </a:extLst>
              </p:cNvPr>
              <p:cNvSpPr/>
              <p:nvPr/>
            </p:nvSpPr>
            <p:spPr>
              <a:xfrm>
                <a:off x="2156900" y="2073475"/>
                <a:ext cx="50450" cy="43250"/>
              </a:xfrm>
              <a:custGeom>
                <a:avLst/>
                <a:gdLst/>
                <a:ahLst/>
                <a:cxnLst/>
                <a:rect l="l" t="t" r="r" b="b"/>
                <a:pathLst>
                  <a:path w="2018" h="1730" extrusionOk="0">
                    <a:moveTo>
                      <a:pt x="1135" y="1"/>
                    </a:moveTo>
                    <a:cubicBezTo>
                      <a:pt x="379" y="1"/>
                      <a:pt x="1" y="925"/>
                      <a:pt x="547" y="1471"/>
                    </a:cubicBezTo>
                    <a:cubicBezTo>
                      <a:pt x="725" y="1650"/>
                      <a:pt x="945" y="1730"/>
                      <a:pt x="1158" y="1730"/>
                    </a:cubicBezTo>
                    <a:cubicBezTo>
                      <a:pt x="1599" y="1730"/>
                      <a:pt x="2017" y="1392"/>
                      <a:pt x="2017" y="883"/>
                    </a:cubicBezTo>
                    <a:cubicBezTo>
                      <a:pt x="2017" y="379"/>
                      <a:pt x="1639"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52;p58">
                <a:extLst>
                  <a:ext uri="{FF2B5EF4-FFF2-40B4-BE49-F238E27FC236}">
                    <a16:creationId xmlns:a16="http://schemas.microsoft.com/office/drawing/2014/main" id="{766198EC-7A10-40BE-A827-C4AFED0097F9}"/>
                  </a:ext>
                </a:extLst>
              </p:cNvPr>
              <p:cNvSpPr/>
              <p:nvPr/>
            </p:nvSpPr>
            <p:spPr>
              <a:xfrm>
                <a:off x="2122250" y="2016775"/>
                <a:ext cx="14725" cy="14725"/>
              </a:xfrm>
              <a:custGeom>
                <a:avLst/>
                <a:gdLst/>
                <a:ahLst/>
                <a:cxnLst/>
                <a:rect l="l" t="t" r="r" b="b"/>
                <a:pathLst>
                  <a:path w="589" h="589" extrusionOk="0">
                    <a:moveTo>
                      <a:pt x="294" y="0"/>
                    </a:moveTo>
                    <a:cubicBezTo>
                      <a:pt x="126" y="0"/>
                      <a:pt x="0" y="126"/>
                      <a:pt x="0" y="294"/>
                    </a:cubicBezTo>
                    <a:cubicBezTo>
                      <a:pt x="0" y="462"/>
                      <a:pt x="126" y="588"/>
                      <a:pt x="294" y="588"/>
                    </a:cubicBezTo>
                    <a:cubicBezTo>
                      <a:pt x="463" y="588"/>
                      <a:pt x="589" y="462"/>
                      <a:pt x="589" y="294"/>
                    </a:cubicBezTo>
                    <a:cubicBezTo>
                      <a:pt x="589" y="126"/>
                      <a:pt x="463"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53;p58">
                <a:extLst>
                  <a:ext uri="{FF2B5EF4-FFF2-40B4-BE49-F238E27FC236}">
                    <a16:creationId xmlns:a16="http://schemas.microsoft.com/office/drawing/2014/main" id="{B7D1158A-696A-4499-B4A7-28026B4B5F7D}"/>
                  </a:ext>
                </a:extLst>
              </p:cNvPr>
              <p:cNvSpPr/>
              <p:nvPr/>
            </p:nvSpPr>
            <p:spPr>
              <a:xfrm>
                <a:off x="2181050" y="1954800"/>
                <a:ext cx="11600" cy="11575"/>
              </a:xfrm>
              <a:custGeom>
                <a:avLst/>
                <a:gdLst/>
                <a:ahLst/>
                <a:cxnLst/>
                <a:rect l="l" t="t" r="r" b="b"/>
                <a:pathLst>
                  <a:path w="464" h="463" extrusionOk="0">
                    <a:moveTo>
                      <a:pt x="253" y="1"/>
                    </a:moveTo>
                    <a:cubicBezTo>
                      <a:pt x="127" y="1"/>
                      <a:pt x="1" y="85"/>
                      <a:pt x="43" y="253"/>
                    </a:cubicBezTo>
                    <a:cubicBezTo>
                      <a:pt x="43" y="379"/>
                      <a:pt x="127" y="463"/>
                      <a:pt x="253" y="463"/>
                    </a:cubicBezTo>
                    <a:cubicBezTo>
                      <a:pt x="379" y="463"/>
                      <a:pt x="463" y="379"/>
                      <a:pt x="463" y="253"/>
                    </a:cubicBezTo>
                    <a:cubicBezTo>
                      <a:pt x="463" y="85"/>
                      <a:pt x="379"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6" name="Picture 95">
            <a:extLst>
              <a:ext uri="{FF2B5EF4-FFF2-40B4-BE49-F238E27FC236}">
                <a16:creationId xmlns:a16="http://schemas.microsoft.com/office/drawing/2014/main" id="{0DC9B102-4A00-445D-B7D5-353344CFCF34}"/>
              </a:ext>
            </a:extLst>
          </p:cNvPr>
          <p:cNvPicPr>
            <a:picLocks noChangeAspect="1"/>
          </p:cNvPicPr>
          <p:nvPr/>
        </p:nvPicPr>
        <p:blipFill>
          <a:blip r:embed="rId2"/>
          <a:stretch>
            <a:fillRect/>
          </a:stretch>
        </p:blipFill>
        <p:spPr>
          <a:xfrm>
            <a:off x="258962" y="1134257"/>
            <a:ext cx="6479967" cy="3140107"/>
          </a:xfrm>
          <a:prstGeom prst="rect">
            <a:avLst/>
          </a:prstGeom>
        </p:spPr>
      </p:pic>
    </p:spTree>
    <p:extLst>
      <p:ext uri="{BB962C8B-B14F-4D97-AF65-F5344CB8AC3E}">
        <p14:creationId xmlns:p14="http://schemas.microsoft.com/office/powerpoint/2010/main" val="424459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20"/>
        <p:cNvGrpSpPr/>
        <p:nvPr/>
      </p:nvGrpSpPr>
      <p:grpSpPr>
        <a:xfrm>
          <a:off x="0" y="0"/>
          <a:ext cx="0" cy="0"/>
          <a:chOff x="0" y="0"/>
          <a:chExt cx="0" cy="0"/>
        </a:xfrm>
      </p:grpSpPr>
      <p:sp>
        <p:nvSpPr>
          <p:cNvPr id="2221" name="Google Shape;2221;p38"/>
          <p:cNvSpPr txBox="1">
            <a:spLocks noGrp="1"/>
          </p:cNvSpPr>
          <p:nvPr>
            <p:ph type="title"/>
          </p:nvPr>
        </p:nvSpPr>
        <p:spPr>
          <a:xfrm>
            <a:off x="378387" y="168950"/>
            <a:ext cx="8202300" cy="12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b="1" dirty="0">
                <a:solidFill>
                  <a:schemeClr val="tx1"/>
                </a:solidFill>
              </a:rPr>
              <a:t>References</a:t>
            </a:r>
            <a:endParaRPr sz="4600" b="1" dirty="0">
              <a:solidFill>
                <a:schemeClr val="tx1"/>
              </a:solidFill>
            </a:endParaRPr>
          </a:p>
        </p:txBody>
      </p:sp>
      <p:sp>
        <p:nvSpPr>
          <p:cNvPr id="2222" name="Google Shape;2222;p38"/>
          <p:cNvSpPr txBox="1">
            <a:spLocks noGrp="1"/>
          </p:cNvSpPr>
          <p:nvPr>
            <p:ph type="subTitle" idx="1"/>
          </p:nvPr>
        </p:nvSpPr>
        <p:spPr>
          <a:xfrm>
            <a:off x="322250" y="1182275"/>
            <a:ext cx="8097900" cy="22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u="sng" dirty="0">
                <a:solidFill>
                  <a:schemeClr val="hlink"/>
                </a:solidFill>
                <a:hlinkClick r:id="rId3"/>
              </a:rPr>
              <a:t>https://www.oliverpetcare.com/</a:t>
            </a:r>
            <a:endParaRPr sz="1900" dirty="0"/>
          </a:p>
          <a:p>
            <a:pPr marL="0" lvl="0" indent="0" algn="ctr" rtl="0">
              <a:spcBef>
                <a:spcPts val="0"/>
              </a:spcBef>
              <a:spcAft>
                <a:spcPts val="0"/>
              </a:spcAft>
              <a:buNone/>
            </a:pPr>
            <a:r>
              <a:rPr lang="en" sz="1900" u="sng" dirty="0">
                <a:solidFill>
                  <a:schemeClr val="hlink"/>
                </a:solidFill>
                <a:hlinkClick r:id="rId4"/>
              </a:rPr>
              <a:t>https://petstore.com/</a:t>
            </a:r>
            <a:endParaRPr sz="1900" dirty="0"/>
          </a:p>
          <a:p>
            <a:pPr marL="0" lvl="0" indent="0" algn="ctr" rtl="0">
              <a:spcBef>
                <a:spcPts val="0"/>
              </a:spcBef>
              <a:spcAft>
                <a:spcPts val="0"/>
              </a:spcAft>
              <a:buNone/>
            </a:pPr>
            <a:r>
              <a:rPr lang="en" sz="1900" u="sng" dirty="0">
                <a:solidFill>
                  <a:schemeClr val="hlink"/>
                </a:solidFill>
                <a:hlinkClick r:id="rId5"/>
              </a:rPr>
              <a:t>https://www.thepetstore.co.in/</a:t>
            </a:r>
            <a:endParaRPr sz="1900" dirty="0"/>
          </a:p>
          <a:p>
            <a:pPr marL="0" lvl="0" indent="0" algn="ctr" rtl="0">
              <a:spcBef>
                <a:spcPts val="0"/>
              </a:spcBef>
              <a:spcAft>
                <a:spcPts val="0"/>
              </a:spcAft>
              <a:buNone/>
            </a:pPr>
            <a:r>
              <a:rPr lang="en" sz="1900" dirty="0"/>
              <a:t>https://dearpet.in/</a:t>
            </a:r>
            <a:endParaRPr sz="1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2">
                                            <p:txEl>
                                              <p:pRg st="0" end="0"/>
                                            </p:txEl>
                                          </p:spTgt>
                                        </p:tgtEl>
                                        <p:attrNameLst>
                                          <p:attrName>style.visibility</p:attrName>
                                        </p:attrNameLst>
                                      </p:cBhvr>
                                      <p:to>
                                        <p:strVal val="visible"/>
                                      </p:to>
                                    </p:set>
                                    <p:animEffect transition="in" filter="fade">
                                      <p:cBhvr>
                                        <p:cTn id="7" dur="500"/>
                                        <p:tgtEl>
                                          <p:spTgt spid="22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22">
                                            <p:txEl>
                                              <p:pRg st="1" end="1"/>
                                            </p:txEl>
                                          </p:spTgt>
                                        </p:tgtEl>
                                        <p:attrNameLst>
                                          <p:attrName>style.visibility</p:attrName>
                                        </p:attrNameLst>
                                      </p:cBhvr>
                                      <p:to>
                                        <p:strVal val="visible"/>
                                      </p:to>
                                    </p:set>
                                    <p:animEffect transition="in" filter="fade">
                                      <p:cBhvr>
                                        <p:cTn id="10" dur="500"/>
                                        <p:tgtEl>
                                          <p:spTgt spid="22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22">
                                            <p:txEl>
                                              <p:pRg st="2" end="2"/>
                                            </p:txEl>
                                          </p:spTgt>
                                        </p:tgtEl>
                                        <p:attrNameLst>
                                          <p:attrName>style.visibility</p:attrName>
                                        </p:attrNameLst>
                                      </p:cBhvr>
                                      <p:to>
                                        <p:strVal val="visible"/>
                                      </p:to>
                                    </p:set>
                                    <p:animEffect transition="in" filter="fade">
                                      <p:cBhvr>
                                        <p:cTn id="13" dur="500"/>
                                        <p:tgtEl>
                                          <p:spTgt spid="22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22">
                                            <p:txEl>
                                              <p:pRg st="3" end="3"/>
                                            </p:txEl>
                                          </p:spTgt>
                                        </p:tgtEl>
                                        <p:attrNameLst>
                                          <p:attrName>style.visibility</p:attrName>
                                        </p:attrNameLst>
                                      </p:cBhvr>
                                      <p:to>
                                        <p:strVal val="visible"/>
                                      </p:to>
                                    </p:set>
                                    <p:animEffect transition="in" filter="fade">
                                      <p:cBhvr>
                                        <p:cTn id="16" dur="500"/>
                                        <p:tgtEl>
                                          <p:spTgt spid="22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6"/>
        <p:cNvGrpSpPr/>
        <p:nvPr/>
      </p:nvGrpSpPr>
      <p:grpSpPr>
        <a:xfrm>
          <a:off x="0" y="0"/>
          <a:ext cx="0" cy="0"/>
          <a:chOff x="0" y="0"/>
          <a:chExt cx="0" cy="0"/>
        </a:xfrm>
      </p:grpSpPr>
      <p:sp>
        <p:nvSpPr>
          <p:cNvPr id="2227" name="Google Shape;2227;p39"/>
          <p:cNvSpPr txBox="1">
            <a:spLocks noGrp="1"/>
          </p:cNvSpPr>
          <p:nvPr>
            <p:ph type="title"/>
          </p:nvPr>
        </p:nvSpPr>
        <p:spPr>
          <a:xfrm>
            <a:off x="628196" y="535775"/>
            <a:ext cx="3186300" cy="28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i="1" dirty="0"/>
              <a:t>A PICTURE IS WORTH A THOUSAND WORDS</a:t>
            </a:r>
            <a:endParaRPr sz="4200" b="1" i="1" dirty="0"/>
          </a:p>
        </p:txBody>
      </p:sp>
      <p:grpSp>
        <p:nvGrpSpPr>
          <p:cNvPr id="2228" name="Google Shape;2228;p39"/>
          <p:cNvGrpSpPr/>
          <p:nvPr/>
        </p:nvGrpSpPr>
        <p:grpSpPr>
          <a:xfrm rot="-1002078" flipH="1">
            <a:off x="3918749" y="912481"/>
            <a:ext cx="1129014" cy="975250"/>
            <a:chOff x="5149997" y="1045246"/>
            <a:chExt cx="704120" cy="608224"/>
          </a:xfrm>
        </p:grpSpPr>
        <p:sp>
          <p:nvSpPr>
            <p:cNvPr id="2229" name="Google Shape;2229;p39"/>
            <p:cNvSpPr/>
            <p:nvPr/>
          </p:nvSpPr>
          <p:spPr>
            <a:xfrm>
              <a:off x="5149997" y="1045246"/>
              <a:ext cx="704120" cy="608224"/>
            </a:xfrm>
            <a:custGeom>
              <a:avLst/>
              <a:gdLst/>
              <a:ahLst/>
              <a:cxnLst/>
              <a:rect l="l" t="t" r="r" b="b"/>
              <a:pathLst>
                <a:path w="48277" h="41702" extrusionOk="0">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sp>
          <p:nvSpPr>
            <p:cNvPr id="2230" name="Google Shape;2230;p39"/>
            <p:cNvSpPr/>
            <p:nvPr/>
          </p:nvSpPr>
          <p:spPr>
            <a:xfrm>
              <a:off x="5332879" y="1200036"/>
              <a:ext cx="322883" cy="307058"/>
            </a:xfrm>
            <a:custGeom>
              <a:avLst/>
              <a:gdLst/>
              <a:ahLst/>
              <a:cxnLst/>
              <a:rect l="l" t="t" r="r" b="b"/>
              <a:pathLst>
                <a:path w="22138" h="21053" extrusionOk="0">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grpSp>
      <p:grpSp>
        <p:nvGrpSpPr>
          <p:cNvPr id="2231" name="Google Shape;2231;p39"/>
          <p:cNvGrpSpPr/>
          <p:nvPr/>
        </p:nvGrpSpPr>
        <p:grpSpPr>
          <a:xfrm>
            <a:off x="25895" y="4300"/>
            <a:ext cx="9125456" cy="5037984"/>
            <a:chOff x="20913" y="327561"/>
            <a:chExt cx="9125456" cy="5037984"/>
          </a:xfrm>
        </p:grpSpPr>
        <p:sp>
          <p:nvSpPr>
            <p:cNvPr id="2232" name="Google Shape;2232;p39"/>
            <p:cNvSpPr/>
            <p:nvPr/>
          </p:nvSpPr>
          <p:spPr>
            <a:xfrm>
              <a:off x="4460556" y="555032"/>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9"/>
            <p:cNvSpPr/>
            <p:nvPr/>
          </p:nvSpPr>
          <p:spPr>
            <a:xfrm>
              <a:off x="2026715" y="430075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9"/>
            <p:cNvSpPr/>
            <p:nvPr/>
          </p:nvSpPr>
          <p:spPr>
            <a:xfrm>
              <a:off x="8244585" y="3794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3095956" y="25174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2432706" y="54192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9"/>
            <p:cNvSpPr/>
            <p:nvPr/>
          </p:nvSpPr>
          <p:spPr>
            <a:xfrm>
              <a:off x="416002" y="51939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9"/>
            <p:cNvSpPr/>
            <p:nvPr/>
          </p:nvSpPr>
          <p:spPr>
            <a:xfrm>
              <a:off x="20913" y="3600641"/>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9"/>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9"/>
            <p:cNvSpPr/>
            <p:nvPr/>
          </p:nvSpPr>
          <p:spPr>
            <a:xfrm>
              <a:off x="8244585" y="31571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9"/>
            <p:cNvSpPr/>
            <p:nvPr/>
          </p:nvSpPr>
          <p:spPr>
            <a:xfrm>
              <a:off x="3367592" y="649888"/>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9"/>
            <p:cNvSpPr/>
            <p:nvPr/>
          </p:nvSpPr>
          <p:spPr>
            <a:xfrm>
              <a:off x="271790" y="308096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3" name="Google Shape;2243;p39"/>
            <p:cNvGrpSpPr/>
            <p:nvPr/>
          </p:nvGrpSpPr>
          <p:grpSpPr>
            <a:xfrm>
              <a:off x="384142" y="3595016"/>
              <a:ext cx="2908921" cy="1296773"/>
              <a:chOff x="2002810" y="2705117"/>
              <a:chExt cx="2675608" cy="1192764"/>
            </a:xfrm>
          </p:grpSpPr>
          <p:sp>
            <p:nvSpPr>
              <p:cNvPr id="2244" name="Google Shape;2244;p39"/>
              <p:cNvSpPr/>
              <p:nvPr/>
            </p:nvSpPr>
            <p:spPr>
              <a:xfrm>
                <a:off x="4604087" y="2705117"/>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9"/>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9"/>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9"/>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9"/>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9" name="Google Shape;2249;p39"/>
            <p:cNvSpPr/>
            <p:nvPr/>
          </p:nvSpPr>
          <p:spPr>
            <a:xfrm>
              <a:off x="7829351" y="55514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9"/>
            <p:cNvSpPr/>
            <p:nvPr/>
          </p:nvSpPr>
          <p:spPr>
            <a:xfrm>
              <a:off x="8697935" y="25174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9"/>
            <p:cNvSpPr/>
            <p:nvPr/>
          </p:nvSpPr>
          <p:spPr>
            <a:xfrm>
              <a:off x="9042610" y="36006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9"/>
            <p:cNvSpPr/>
            <p:nvPr/>
          </p:nvSpPr>
          <p:spPr>
            <a:xfrm>
              <a:off x="246697" y="2242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9"/>
            <p:cNvSpPr/>
            <p:nvPr/>
          </p:nvSpPr>
          <p:spPr>
            <a:xfrm>
              <a:off x="1644910" y="51323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9"/>
            <p:cNvSpPr/>
            <p:nvPr/>
          </p:nvSpPr>
          <p:spPr>
            <a:xfrm>
              <a:off x="1806951" y="6066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9"/>
            <p:cNvSpPr/>
            <p:nvPr/>
          </p:nvSpPr>
          <p:spPr>
            <a:xfrm>
              <a:off x="1493442" y="32756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9"/>
            <p:cNvSpPr/>
            <p:nvPr/>
          </p:nvSpPr>
          <p:spPr>
            <a:xfrm>
              <a:off x="1677767" y="4674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9"/>
            <p:cNvSpPr/>
            <p:nvPr/>
          </p:nvSpPr>
          <p:spPr>
            <a:xfrm>
              <a:off x="1773437" y="8038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1592415" y="704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6849717" y="43007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9"/>
            <p:cNvSpPr/>
            <p:nvPr/>
          </p:nvSpPr>
          <p:spPr>
            <a:xfrm>
              <a:off x="7338842" y="547724"/>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9"/>
            <p:cNvSpPr/>
            <p:nvPr/>
          </p:nvSpPr>
          <p:spPr>
            <a:xfrm>
              <a:off x="3644990" y="1637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9"/>
            <p:cNvSpPr/>
            <p:nvPr/>
          </p:nvSpPr>
          <p:spPr>
            <a:xfrm flipH="1">
              <a:off x="6095016" y="533415"/>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228"/>
                                        </p:tgtEl>
                                      </p:cBhvr>
                                    </p:animEffect>
                                    <p:animScale>
                                      <p:cBhvr>
                                        <p:cTn id="7" dur="250" autoRev="1" fill="hold"/>
                                        <p:tgtEl>
                                          <p:spTgt spid="2228"/>
                                        </p:tgtEl>
                                      </p:cBhvr>
                                      <p:by x="105000" y="105000"/>
                                    </p:animScale>
                                  </p:childTnLst>
                                </p:cTn>
                              </p:par>
                              <p:par>
                                <p:cTn id="8" presetID="32" presetClass="emph" presetSubtype="0" fill="hold" grpId="0" nodeType="withEffect">
                                  <p:stCondLst>
                                    <p:cond delay="0"/>
                                  </p:stCondLst>
                                  <p:childTnLst>
                                    <p:animRot by="120000">
                                      <p:cBhvr>
                                        <p:cTn id="9" dur="100" fill="hold">
                                          <p:stCondLst>
                                            <p:cond delay="0"/>
                                          </p:stCondLst>
                                        </p:cTn>
                                        <p:tgtEl>
                                          <p:spTgt spid="2227"/>
                                        </p:tgtEl>
                                        <p:attrNameLst>
                                          <p:attrName>r</p:attrName>
                                        </p:attrNameLst>
                                      </p:cBhvr>
                                    </p:animRot>
                                    <p:animRot by="-240000">
                                      <p:cBhvr>
                                        <p:cTn id="10" dur="200" fill="hold">
                                          <p:stCondLst>
                                            <p:cond delay="200"/>
                                          </p:stCondLst>
                                        </p:cTn>
                                        <p:tgtEl>
                                          <p:spTgt spid="2227"/>
                                        </p:tgtEl>
                                        <p:attrNameLst>
                                          <p:attrName>r</p:attrName>
                                        </p:attrNameLst>
                                      </p:cBhvr>
                                    </p:animRot>
                                    <p:animRot by="240000">
                                      <p:cBhvr>
                                        <p:cTn id="11" dur="200" fill="hold">
                                          <p:stCondLst>
                                            <p:cond delay="400"/>
                                          </p:stCondLst>
                                        </p:cTn>
                                        <p:tgtEl>
                                          <p:spTgt spid="2227"/>
                                        </p:tgtEl>
                                        <p:attrNameLst>
                                          <p:attrName>r</p:attrName>
                                        </p:attrNameLst>
                                      </p:cBhvr>
                                    </p:animRot>
                                    <p:animRot by="-240000">
                                      <p:cBhvr>
                                        <p:cTn id="12" dur="200" fill="hold">
                                          <p:stCondLst>
                                            <p:cond delay="600"/>
                                          </p:stCondLst>
                                        </p:cTn>
                                        <p:tgtEl>
                                          <p:spTgt spid="2227"/>
                                        </p:tgtEl>
                                        <p:attrNameLst>
                                          <p:attrName>r</p:attrName>
                                        </p:attrNameLst>
                                      </p:cBhvr>
                                    </p:animRot>
                                    <p:animRot by="120000">
                                      <p:cBhvr>
                                        <p:cTn id="13" dur="200" fill="hold">
                                          <p:stCondLst>
                                            <p:cond delay="800"/>
                                          </p:stCondLst>
                                        </p:cTn>
                                        <p:tgtEl>
                                          <p:spTgt spid="22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66"/>
        <p:cNvGrpSpPr/>
        <p:nvPr/>
      </p:nvGrpSpPr>
      <p:grpSpPr>
        <a:xfrm>
          <a:off x="0" y="0"/>
          <a:ext cx="0" cy="0"/>
          <a:chOff x="0" y="0"/>
          <a:chExt cx="0" cy="0"/>
        </a:xfrm>
      </p:grpSpPr>
      <p:sp>
        <p:nvSpPr>
          <p:cNvPr id="2267" name="Google Shape;2267;p40"/>
          <p:cNvSpPr txBox="1">
            <a:spLocks noGrp="1"/>
          </p:cNvSpPr>
          <p:nvPr>
            <p:ph type="title" idx="4294967295"/>
          </p:nvPr>
        </p:nvSpPr>
        <p:spPr>
          <a:xfrm>
            <a:off x="636020" y="3548922"/>
            <a:ext cx="3840163" cy="923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tx1"/>
                </a:solidFill>
              </a:rPr>
              <a:t>THANK YOU!!</a:t>
            </a:r>
            <a:endParaRPr sz="5400" b="1" dirty="0">
              <a:solidFill>
                <a:schemeClr val="tx1"/>
              </a:solidFill>
            </a:endParaRPr>
          </a:p>
        </p:txBody>
      </p:sp>
      <p:sp>
        <p:nvSpPr>
          <p:cNvPr id="2268" name="Google Shape;2268;p40"/>
          <p:cNvSpPr txBox="1">
            <a:spLocks noGrp="1"/>
          </p:cNvSpPr>
          <p:nvPr>
            <p:ph type="title" idx="4294967295"/>
          </p:nvPr>
        </p:nvSpPr>
        <p:spPr>
          <a:xfrm>
            <a:off x="5711825" y="1077913"/>
            <a:ext cx="3432175" cy="43815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  </a:t>
            </a:r>
            <a:endParaRPr/>
          </a:p>
        </p:txBody>
      </p:sp>
      <p:sp>
        <p:nvSpPr>
          <p:cNvPr id="2269" name="Google Shape;2269;p40"/>
          <p:cNvSpPr txBox="1">
            <a:spLocks noGrp="1"/>
          </p:cNvSpPr>
          <p:nvPr>
            <p:ph type="subTitle" idx="4294967295"/>
          </p:nvPr>
        </p:nvSpPr>
        <p:spPr>
          <a:xfrm>
            <a:off x="4591743" y="1452240"/>
            <a:ext cx="4289425" cy="1274762"/>
          </a:xfrm>
          <a:prstGeom prst="rect">
            <a:avLst/>
          </a:prstGeom>
        </p:spPr>
        <p:txBody>
          <a:bodyPr spcFirstLastPara="1" wrap="square" lIns="91425" tIns="91425" rIns="91425" bIns="91425" anchor="t" anchorCtr="0">
            <a:noAutofit/>
          </a:bodyPr>
          <a:lstStyle/>
          <a:p>
            <a:pPr marL="0" lvl="0" indent="457200" algn="ctr" rtl="0">
              <a:spcBef>
                <a:spcPts val="0"/>
              </a:spcBef>
              <a:spcAft>
                <a:spcPts val="0"/>
              </a:spcAft>
              <a:buNone/>
            </a:pPr>
            <a:r>
              <a:rPr lang="en" sz="5400" b="1" dirty="0">
                <a:solidFill>
                  <a:schemeClr val="dk2"/>
                </a:solidFill>
                <a:latin typeface="Boogaloo" panose="020B0604020202020204" charset="0"/>
              </a:rPr>
              <a:t>THE PITBULL STORE</a:t>
            </a:r>
            <a:endParaRPr sz="5400" b="1" dirty="0">
              <a:solidFill>
                <a:schemeClr val="dk2"/>
              </a:solidFill>
              <a:latin typeface="Boogaloo" panose="020B0604020202020204" charset="0"/>
            </a:endParaRPr>
          </a:p>
        </p:txBody>
      </p:sp>
      <p:grpSp>
        <p:nvGrpSpPr>
          <p:cNvPr id="2270" name="Google Shape;2270;p40"/>
          <p:cNvGrpSpPr/>
          <p:nvPr/>
        </p:nvGrpSpPr>
        <p:grpSpPr>
          <a:xfrm>
            <a:off x="718861" y="76121"/>
            <a:ext cx="3768443" cy="3673604"/>
            <a:chOff x="2674688" y="62573"/>
            <a:chExt cx="3794626" cy="3699128"/>
          </a:xfrm>
        </p:grpSpPr>
        <p:sp>
          <p:nvSpPr>
            <p:cNvPr id="2271" name="Google Shape;2271;p40"/>
            <p:cNvSpPr/>
            <p:nvPr/>
          </p:nvSpPr>
          <p:spPr>
            <a:xfrm rot="-818683">
              <a:off x="2988276" y="393311"/>
              <a:ext cx="3167450" cy="3037652"/>
            </a:xfrm>
            <a:custGeom>
              <a:avLst/>
              <a:gdLst/>
              <a:ahLst/>
              <a:cxnLst/>
              <a:rect l="l" t="t" r="r" b="b"/>
              <a:pathLst>
                <a:path w="3268" h="3138" extrusionOk="0">
                  <a:moveTo>
                    <a:pt x="759" y="0"/>
                  </a:moveTo>
                  <a:cubicBezTo>
                    <a:pt x="594" y="0"/>
                    <a:pt x="431" y="75"/>
                    <a:pt x="310" y="235"/>
                  </a:cubicBezTo>
                  <a:cubicBezTo>
                    <a:pt x="175" y="448"/>
                    <a:pt x="88" y="680"/>
                    <a:pt x="78" y="931"/>
                  </a:cubicBezTo>
                  <a:cubicBezTo>
                    <a:pt x="1" y="1714"/>
                    <a:pt x="397" y="2487"/>
                    <a:pt x="948" y="3047"/>
                  </a:cubicBezTo>
                  <a:cubicBezTo>
                    <a:pt x="987" y="3086"/>
                    <a:pt x="1035" y="3115"/>
                    <a:pt x="1083" y="3134"/>
                  </a:cubicBezTo>
                  <a:cubicBezTo>
                    <a:pt x="1098" y="3137"/>
                    <a:pt x="1112" y="3138"/>
                    <a:pt x="1127" y="3138"/>
                  </a:cubicBezTo>
                  <a:cubicBezTo>
                    <a:pt x="1170" y="3138"/>
                    <a:pt x="1211" y="3127"/>
                    <a:pt x="1248" y="3105"/>
                  </a:cubicBezTo>
                  <a:cubicBezTo>
                    <a:pt x="2030" y="2796"/>
                    <a:pt x="2832" y="2332"/>
                    <a:pt x="3122" y="1549"/>
                  </a:cubicBezTo>
                  <a:cubicBezTo>
                    <a:pt x="3229" y="1259"/>
                    <a:pt x="3267" y="593"/>
                    <a:pt x="2871" y="496"/>
                  </a:cubicBezTo>
                  <a:cubicBezTo>
                    <a:pt x="2835" y="488"/>
                    <a:pt x="2798" y="485"/>
                    <a:pt x="2760" y="485"/>
                  </a:cubicBezTo>
                  <a:cubicBezTo>
                    <a:pt x="2328" y="485"/>
                    <a:pt x="1827" y="966"/>
                    <a:pt x="1605" y="1259"/>
                  </a:cubicBezTo>
                  <a:cubicBezTo>
                    <a:pt x="1576" y="912"/>
                    <a:pt x="1460" y="583"/>
                    <a:pt x="1277" y="283"/>
                  </a:cubicBezTo>
                  <a:cubicBezTo>
                    <a:pt x="1147" y="101"/>
                    <a:pt x="952"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40"/>
            <p:cNvGrpSpPr/>
            <p:nvPr/>
          </p:nvGrpSpPr>
          <p:grpSpPr>
            <a:xfrm flipH="1">
              <a:off x="3668086" y="1320537"/>
              <a:ext cx="1608669" cy="2151649"/>
              <a:chOff x="1820625" y="237775"/>
              <a:chExt cx="3853100" cy="5153650"/>
            </a:xfrm>
          </p:grpSpPr>
          <p:sp>
            <p:nvSpPr>
              <p:cNvPr id="2273" name="Google Shape;2273;p40"/>
              <p:cNvSpPr/>
              <p:nvPr/>
            </p:nvSpPr>
            <p:spPr>
              <a:xfrm>
                <a:off x="2410750" y="3822350"/>
                <a:ext cx="813450" cy="1309425"/>
              </a:xfrm>
              <a:custGeom>
                <a:avLst/>
                <a:gdLst/>
                <a:ahLst/>
                <a:cxnLst/>
                <a:rect l="l" t="t" r="r" b="b"/>
                <a:pathLst>
                  <a:path w="32538" h="52377" extrusionOk="0">
                    <a:moveTo>
                      <a:pt x="17733" y="1"/>
                    </a:moveTo>
                    <a:cubicBezTo>
                      <a:pt x="8729" y="1"/>
                      <a:pt x="1" y="31056"/>
                      <a:pt x="1" y="31056"/>
                    </a:cubicBezTo>
                    <a:cubicBezTo>
                      <a:pt x="1" y="31056"/>
                      <a:pt x="2695" y="52376"/>
                      <a:pt x="13590" y="52376"/>
                    </a:cubicBezTo>
                    <a:cubicBezTo>
                      <a:pt x="14460" y="52376"/>
                      <a:pt x="15383" y="52240"/>
                      <a:pt x="16362" y="51946"/>
                    </a:cubicBezTo>
                    <a:cubicBezTo>
                      <a:pt x="24311" y="49450"/>
                      <a:pt x="32538" y="17283"/>
                      <a:pt x="22277" y="2956"/>
                    </a:cubicBezTo>
                    <a:cubicBezTo>
                      <a:pt x="20782" y="886"/>
                      <a:pt x="19254" y="1"/>
                      <a:pt x="17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0"/>
              <p:cNvSpPr/>
              <p:nvPr/>
            </p:nvSpPr>
            <p:spPr>
              <a:xfrm>
                <a:off x="2084925" y="4133225"/>
                <a:ext cx="864275" cy="990475"/>
              </a:xfrm>
              <a:custGeom>
                <a:avLst/>
                <a:gdLst/>
                <a:ahLst/>
                <a:cxnLst/>
                <a:rect l="l" t="t" r="r" b="b"/>
                <a:pathLst>
                  <a:path w="34571" h="39619" extrusionOk="0">
                    <a:moveTo>
                      <a:pt x="4511" y="0"/>
                    </a:moveTo>
                    <a:cubicBezTo>
                      <a:pt x="4269" y="0"/>
                      <a:pt x="4059" y="43"/>
                      <a:pt x="3883" y="134"/>
                    </a:cubicBezTo>
                    <a:cubicBezTo>
                      <a:pt x="0" y="1982"/>
                      <a:pt x="6009" y="17974"/>
                      <a:pt x="6009" y="17974"/>
                    </a:cubicBezTo>
                    <a:cubicBezTo>
                      <a:pt x="8821" y="25413"/>
                      <a:pt x="16976" y="39619"/>
                      <a:pt x="24006" y="39619"/>
                    </a:cubicBezTo>
                    <a:cubicBezTo>
                      <a:pt x="24139" y="39619"/>
                      <a:pt x="24271" y="39614"/>
                      <a:pt x="24403" y="39603"/>
                    </a:cubicBezTo>
                    <a:cubicBezTo>
                      <a:pt x="31428" y="38956"/>
                      <a:pt x="34571" y="35629"/>
                      <a:pt x="30966" y="26755"/>
                    </a:cubicBezTo>
                    <a:cubicBezTo>
                      <a:pt x="27441" y="18294"/>
                      <a:pt x="9460" y="0"/>
                      <a:pt x="4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0"/>
              <p:cNvSpPr/>
              <p:nvPr/>
            </p:nvSpPr>
            <p:spPr>
              <a:xfrm>
                <a:off x="2066425" y="4109975"/>
                <a:ext cx="901275" cy="1034800"/>
              </a:xfrm>
              <a:custGeom>
                <a:avLst/>
                <a:gdLst/>
                <a:ahLst/>
                <a:cxnLst/>
                <a:rect l="l" t="t" r="r" b="b"/>
                <a:pathLst>
                  <a:path w="36051" h="41392" extrusionOk="0">
                    <a:moveTo>
                      <a:pt x="4807" y="1"/>
                    </a:moveTo>
                    <a:cubicBezTo>
                      <a:pt x="4530" y="1"/>
                      <a:pt x="4253" y="47"/>
                      <a:pt x="3976" y="139"/>
                    </a:cubicBezTo>
                    <a:cubicBezTo>
                      <a:pt x="1" y="2173"/>
                      <a:pt x="6194" y="18811"/>
                      <a:pt x="6102" y="18811"/>
                    </a:cubicBezTo>
                    <a:cubicBezTo>
                      <a:pt x="9081" y="26575"/>
                      <a:pt x="17437" y="41391"/>
                      <a:pt x="24801" y="41391"/>
                    </a:cubicBezTo>
                    <a:cubicBezTo>
                      <a:pt x="24977" y="41391"/>
                      <a:pt x="25153" y="41383"/>
                      <a:pt x="25328" y="41365"/>
                    </a:cubicBezTo>
                    <a:cubicBezTo>
                      <a:pt x="32815" y="40718"/>
                      <a:pt x="36050" y="37298"/>
                      <a:pt x="32261" y="28055"/>
                    </a:cubicBezTo>
                    <a:cubicBezTo>
                      <a:pt x="31891" y="27038"/>
                      <a:pt x="31429" y="26114"/>
                      <a:pt x="30874" y="25189"/>
                    </a:cubicBezTo>
                    <a:cubicBezTo>
                      <a:pt x="30227" y="25374"/>
                      <a:pt x="29580" y="25559"/>
                      <a:pt x="28933" y="25651"/>
                    </a:cubicBezTo>
                    <a:cubicBezTo>
                      <a:pt x="28619" y="25706"/>
                      <a:pt x="28300" y="25733"/>
                      <a:pt x="27977" y="25733"/>
                    </a:cubicBezTo>
                    <a:cubicBezTo>
                      <a:pt x="20686" y="25733"/>
                      <a:pt x="11213" y="12200"/>
                      <a:pt x="7673" y="4854"/>
                    </a:cubicBezTo>
                    <a:cubicBezTo>
                      <a:pt x="7673" y="4854"/>
                      <a:pt x="6749" y="2820"/>
                      <a:pt x="5639" y="139"/>
                    </a:cubicBezTo>
                    <a:cubicBezTo>
                      <a:pt x="5362" y="47"/>
                      <a:pt x="5085" y="1"/>
                      <a:pt x="4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0"/>
              <p:cNvSpPr/>
              <p:nvPr/>
            </p:nvSpPr>
            <p:spPr>
              <a:xfrm>
                <a:off x="1820625" y="4094650"/>
                <a:ext cx="512950" cy="657775"/>
              </a:xfrm>
              <a:custGeom>
                <a:avLst/>
                <a:gdLst/>
                <a:ahLst/>
                <a:cxnLst/>
                <a:rect l="l" t="t" r="r" b="b"/>
                <a:pathLst>
                  <a:path w="20518" h="26311" extrusionOk="0">
                    <a:moveTo>
                      <a:pt x="14897" y="1"/>
                    </a:moveTo>
                    <a:cubicBezTo>
                      <a:pt x="8112" y="1"/>
                      <a:pt x="1" y="18414"/>
                      <a:pt x="10295" y="25155"/>
                    </a:cubicBezTo>
                    <a:cubicBezTo>
                      <a:pt x="11515" y="25961"/>
                      <a:pt x="12734" y="26310"/>
                      <a:pt x="13879" y="26310"/>
                    </a:cubicBezTo>
                    <a:cubicBezTo>
                      <a:pt x="17593" y="26310"/>
                      <a:pt x="20517" y="22636"/>
                      <a:pt x="20093" y="18962"/>
                    </a:cubicBezTo>
                    <a:cubicBezTo>
                      <a:pt x="19539" y="14063"/>
                      <a:pt x="18799" y="290"/>
                      <a:pt x="15194" y="13"/>
                    </a:cubicBezTo>
                    <a:cubicBezTo>
                      <a:pt x="15095" y="5"/>
                      <a:pt x="14996" y="1"/>
                      <a:pt x="148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0"/>
              <p:cNvSpPr/>
              <p:nvPr/>
            </p:nvSpPr>
            <p:spPr>
              <a:xfrm>
                <a:off x="1983250" y="4476250"/>
                <a:ext cx="76275" cy="244975"/>
              </a:xfrm>
              <a:custGeom>
                <a:avLst/>
                <a:gdLst/>
                <a:ahLst/>
                <a:cxnLst/>
                <a:rect l="l" t="t" r="r" b="b"/>
                <a:pathLst>
                  <a:path w="3051" h="9799" extrusionOk="0">
                    <a:moveTo>
                      <a:pt x="3051" y="1"/>
                    </a:moveTo>
                    <a:lnTo>
                      <a:pt x="3051" y="1"/>
                    </a:lnTo>
                    <a:cubicBezTo>
                      <a:pt x="2219" y="555"/>
                      <a:pt x="1479" y="1202"/>
                      <a:pt x="1017" y="2034"/>
                    </a:cubicBezTo>
                    <a:cubicBezTo>
                      <a:pt x="462" y="2959"/>
                      <a:pt x="93" y="3883"/>
                      <a:pt x="93" y="4992"/>
                    </a:cubicBezTo>
                    <a:cubicBezTo>
                      <a:pt x="0" y="6009"/>
                      <a:pt x="278" y="7026"/>
                      <a:pt x="832" y="7858"/>
                    </a:cubicBezTo>
                    <a:cubicBezTo>
                      <a:pt x="1387" y="8690"/>
                      <a:pt x="2126" y="9337"/>
                      <a:pt x="3051" y="9799"/>
                    </a:cubicBezTo>
                    <a:cubicBezTo>
                      <a:pt x="2311" y="9152"/>
                      <a:pt x="1756" y="8412"/>
                      <a:pt x="1294" y="7580"/>
                    </a:cubicBezTo>
                    <a:cubicBezTo>
                      <a:pt x="832" y="6748"/>
                      <a:pt x="647" y="5824"/>
                      <a:pt x="647" y="4992"/>
                    </a:cubicBezTo>
                    <a:cubicBezTo>
                      <a:pt x="832" y="3051"/>
                      <a:pt x="1664" y="1295"/>
                      <a:pt x="3051"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0"/>
              <p:cNvSpPr/>
              <p:nvPr/>
            </p:nvSpPr>
            <p:spPr>
              <a:xfrm>
                <a:off x="2082600" y="4487800"/>
                <a:ext cx="97100" cy="247300"/>
              </a:xfrm>
              <a:custGeom>
                <a:avLst/>
                <a:gdLst/>
                <a:ahLst/>
                <a:cxnLst/>
                <a:rect l="l" t="t" r="r" b="b"/>
                <a:pathLst>
                  <a:path w="3884" h="9892" extrusionOk="0">
                    <a:moveTo>
                      <a:pt x="3606" y="1"/>
                    </a:moveTo>
                    <a:lnTo>
                      <a:pt x="3606" y="1"/>
                    </a:lnTo>
                    <a:cubicBezTo>
                      <a:pt x="2682" y="555"/>
                      <a:pt x="1850" y="1203"/>
                      <a:pt x="1110" y="2034"/>
                    </a:cubicBezTo>
                    <a:cubicBezTo>
                      <a:pt x="463" y="2866"/>
                      <a:pt x="1" y="3976"/>
                      <a:pt x="1" y="5085"/>
                    </a:cubicBezTo>
                    <a:cubicBezTo>
                      <a:pt x="1" y="6194"/>
                      <a:pt x="463" y="7303"/>
                      <a:pt x="1203" y="8135"/>
                    </a:cubicBezTo>
                    <a:cubicBezTo>
                      <a:pt x="1942" y="8875"/>
                      <a:pt x="2866" y="9522"/>
                      <a:pt x="3883" y="9891"/>
                    </a:cubicBezTo>
                    <a:cubicBezTo>
                      <a:pt x="3051" y="9244"/>
                      <a:pt x="2312" y="8597"/>
                      <a:pt x="1665" y="7765"/>
                    </a:cubicBezTo>
                    <a:cubicBezTo>
                      <a:pt x="1018" y="7026"/>
                      <a:pt x="740" y="6009"/>
                      <a:pt x="740" y="5085"/>
                    </a:cubicBezTo>
                    <a:cubicBezTo>
                      <a:pt x="740" y="4068"/>
                      <a:pt x="1018" y="3144"/>
                      <a:pt x="1572" y="2312"/>
                    </a:cubicBezTo>
                    <a:cubicBezTo>
                      <a:pt x="2127" y="1480"/>
                      <a:pt x="2866" y="740"/>
                      <a:pt x="3606"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0"/>
              <p:cNvSpPr/>
              <p:nvPr/>
            </p:nvSpPr>
            <p:spPr>
              <a:xfrm>
                <a:off x="2186600" y="4432350"/>
                <a:ext cx="94775" cy="247275"/>
              </a:xfrm>
              <a:custGeom>
                <a:avLst/>
                <a:gdLst/>
                <a:ahLst/>
                <a:cxnLst/>
                <a:rect l="l" t="t" r="r" b="b"/>
                <a:pathLst>
                  <a:path w="3791" h="9891" extrusionOk="0">
                    <a:moveTo>
                      <a:pt x="3790" y="0"/>
                    </a:moveTo>
                    <a:lnTo>
                      <a:pt x="3790" y="0"/>
                    </a:lnTo>
                    <a:cubicBezTo>
                      <a:pt x="2866" y="463"/>
                      <a:pt x="1942" y="1110"/>
                      <a:pt x="1295" y="1942"/>
                    </a:cubicBezTo>
                    <a:cubicBezTo>
                      <a:pt x="555" y="2773"/>
                      <a:pt x="93" y="3790"/>
                      <a:pt x="0" y="4899"/>
                    </a:cubicBezTo>
                    <a:cubicBezTo>
                      <a:pt x="0" y="6101"/>
                      <a:pt x="370" y="7118"/>
                      <a:pt x="1202" y="8042"/>
                    </a:cubicBezTo>
                    <a:cubicBezTo>
                      <a:pt x="1849" y="8782"/>
                      <a:pt x="2774" y="9429"/>
                      <a:pt x="3790" y="9891"/>
                    </a:cubicBezTo>
                    <a:cubicBezTo>
                      <a:pt x="2958" y="9244"/>
                      <a:pt x="2219" y="8504"/>
                      <a:pt x="1664" y="7673"/>
                    </a:cubicBezTo>
                    <a:cubicBezTo>
                      <a:pt x="1110" y="6933"/>
                      <a:pt x="740" y="5916"/>
                      <a:pt x="740" y="4992"/>
                    </a:cubicBezTo>
                    <a:cubicBezTo>
                      <a:pt x="832" y="3975"/>
                      <a:pt x="1202" y="3051"/>
                      <a:pt x="1757" y="2311"/>
                    </a:cubicBezTo>
                    <a:cubicBezTo>
                      <a:pt x="2311" y="1479"/>
                      <a:pt x="3051" y="647"/>
                      <a:pt x="3790"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0"/>
              <p:cNvSpPr/>
              <p:nvPr/>
            </p:nvSpPr>
            <p:spPr>
              <a:xfrm>
                <a:off x="1934725" y="237775"/>
                <a:ext cx="3736700" cy="5153650"/>
              </a:xfrm>
              <a:custGeom>
                <a:avLst/>
                <a:gdLst/>
                <a:ahLst/>
                <a:cxnLst/>
                <a:rect l="l" t="t" r="r" b="b"/>
                <a:pathLst>
                  <a:path w="149468" h="206146" extrusionOk="0">
                    <a:moveTo>
                      <a:pt x="122430" y="1"/>
                    </a:moveTo>
                    <a:cubicBezTo>
                      <a:pt x="111286" y="1"/>
                      <a:pt x="91880" y="47710"/>
                      <a:pt x="91880" y="47710"/>
                    </a:cubicBezTo>
                    <a:cubicBezTo>
                      <a:pt x="86995" y="45446"/>
                      <a:pt x="81804" y="44710"/>
                      <a:pt x="77120" y="44710"/>
                    </a:cubicBezTo>
                    <a:cubicBezTo>
                      <a:pt x="68421" y="44710"/>
                      <a:pt x="61469" y="47248"/>
                      <a:pt x="61469" y="47248"/>
                    </a:cubicBezTo>
                    <a:cubicBezTo>
                      <a:pt x="53648" y="32111"/>
                      <a:pt x="34810" y="4427"/>
                      <a:pt x="22078" y="4427"/>
                    </a:cubicBezTo>
                    <a:cubicBezTo>
                      <a:pt x="20816" y="4427"/>
                      <a:pt x="19613" y="4699"/>
                      <a:pt x="18487" y="5283"/>
                    </a:cubicBezTo>
                    <a:cubicBezTo>
                      <a:pt x="0" y="14804"/>
                      <a:pt x="28008" y="71466"/>
                      <a:pt x="26344" y="72760"/>
                    </a:cubicBezTo>
                    <a:cubicBezTo>
                      <a:pt x="18395" y="78676"/>
                      <a:pt x="9706" y="103356"/>
                      <a:pt x="9059" y="108070"/>
                    </a:cubicBezTo>
                    <a:cubicBezTo>
                      <a:pt x="8816" y="109812"/>
                      <a:pt x="9815" y="110329"/>
                      <a:pt x="11171" y="110329"/>
                    </a:cubicBezTo>
                    <a:cubicBezTo>
                      <a:pt x="12908" y="110329"/>
                      <a:pt x="15230" y="109480"/>
                      <a:pt x="16269" y="109272"/>
                    </a:cubicBezTo>
                    <a:lnTo>
                      <a:pt x="16269" y="109272"/>
                    </a:lnTo>
                    <a:cubicBezTo>
                      <a:pt x="10260" y="114356"/>
                      <a:pt x="8689" y="117129"/>
                      <a:pt x="13773" y="124062"/>
                    </a:cubicBezTo>
                    <a:cubicBezTo>
                      <a:pt x="21075" y="134045"/>
                      <a:pt x="33739" y="134692"/>
                      <a:pt x="33739" y="134692"/>
                    </a:cubicBezTo>
                    <a:cubicBezTo>
                      <a:pt x="33739" y="134692"/>
                      <a:pt x="25050" y="144028"/>
                      <a:pt x="27084" y="148649"/>
                    </a:cubicBezTo>
                    <a:cubicBezTo>
                      <a:pt x="27630" y="149978"/>
                      <a:pt x="28346" y="150455"/>
                      <a:pt x="29092" y="150455"/>
                    </a:cubicBezTo>
                    <a:cubicBezTo>
                      <a:pt x="30994" y="150455"/>
                      <a:pt x="33092" y="147356"/>
                      <a:pt x="33092" y="147355"/>
                    </a:cubicBezTo>
                    <a:lnTo>
                      <a:pt x="33092" y="147355"/>
                    </a:lnTo>
                    <a:cubicBezTo>
                      <a:pt x="33092" y="147356"/>
                      <a:pt x="30411" y="160666"/>
                      <a:pt x="33092" y="169262"/>
                    </a:cubicBezTo>
                    <a:cubicBezTo>
                      <a:pt x="34478" y="174254"/>
                      <a:pt x="38638" y="178136"/>
                      <a:pt x="43722" y="179245"/>
                    </a:cubicBezTo>
                    <a:cubicBezTo>
                      <a:pt x="51762" y="197913"/>
                      <a:pt x="62129" y="200187"/>
                      <a:pt x="66703" y="200187"/>
                    </a:cubicBezTo>
                    <a:cubicBezTo>
                      <a:pt x="68177" y="200187"/>
                      <a:pt x="69049" y="199951"/>
                      <a:pt x="69049" y="199951"/>
                    </a:cubicBezTo>
                    <a:cubicBezTo>
                      <a:pt x="70755" y="204230"/>
                      <a:pt x="73575" y="206146"/>
                      <a:pt x="77198" y="206146"/>
                    </a:cubicBezTo>
                    <a:cubicBezTo>
                      <a:pt x="84767" y="206146"/>
                      <a:pt x="95843" y="197788"/>
                      <a:pt x="107594" y="185161"/>
                    </a:cubicBezTo>
                    <a:cubicBezTo>
                      <a:pt x="124879" y="166582"/>
                      <a:pt x="124233" y="157893"/>
                      <a:pt x="124233" y="157893"/>
                    </a:cubicBezTo>
                    <a:lnTo>
                      <a:pt x="124233" y="157893"/>
                    </a:lnTo>
                    <a:cubicBezTo>
                      <a:pt x="124233" y="157893"/>
                      <a:pt x="125602" y="159884"/>
                      <a:pt x="128646" y="159884"/>
                    </a:cubicBezTo>
                    <a:cubicBezTo>
                      <a:pt x="129312" y="159884"/>
                      <a:pt x="130058" y="159789"/>
                      <a:pt x="130888" y="159557"/>
                    </a:cubicBezTo>
                    <a:cubicBezTo>
                      <a:pt x="135510" y="158263"/>
                      <a:pt x="130888" y="143935"/>
                      <a:pt x="130888" y="143935"/>
                    </a:cubicBezTo>
                    <a:lnTo>
                      <a:pt x="130888" y="143935"/>
                    </a:lnTo>
                    <a:cubicBezTo>
                      <a:pt x="130888" y="143935"/>
                      <a:pt x="132090" y="144033"/>
                      <a:pt x="133755" y="144033"/>
                    </a:cubicBezTo>
                    <a:cubicBezTo>
                      <a:pt x="136372" y="144033"/>
                      <a:pt x="140131" y="143791"/>
                      <a:pt x="142165" y="142549"/>
                    </a:cubicBezTo>
                    <a:cubicBezTo>
                      <a:pt x="145493" y="140608"/>
                      <a:pt x="131535" y="127297"/>
                      <a:pt x="131535" y="127297"/>
                    </a:cubicBezTo>
                    <a:lnTo>
                      <a:pt x="138837" y="121289"/>
                    </a:lnTo>
                    <a:cubicBezTo>
                      <a:pt x="149467" y="109919"/>
                      <a:pt x="140871" y="104650"/>
                      <a:pt x="140871" y="104650"/>
                    </a:cubicBezTo>
                    <a:cubicBezTo>
                      <a:pt x="140871" y="104650"/>
                      <a:pt x="146232" y="104003"/>
                      <a:pt x="147526" y="100029"/>
                    </a:cubicBezTo>
                    <a:cubicBezTo>
                      <a:pt x="148820" y="96054"/>
                      <a:pt x="132182" y="73407"/>
                      <a:pt x="132182" y="73407"/>
                    </a:cubicBezTo>
                    <a:cubicBezTo>
                      <a:pt x="134863" y="58710"/>
                      <a:pt x="139854" y="7131"/>
                      <a:pt x="123863" y="291"/>
                    </a:cubicBezTo>
                    <a:cubicBezTo>
                      <a:pt x="123403" y="95"/>
                      <a:pt x="122925" y="1"/>
                      <a:pt x="122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0"/>
              <p:cNvSpPr/>
              <p:nvPr/>
            </p:nvSpPr>
            <p:spPr>
              <a:xfrm>
                <a:off x="2586375" y="2072950"/>
                <a:ext cx="3087350" cy="3318475"/>
              </a:xfrm>
              <a:custGeom>
                <a:avLst/>
                <a:gdLst/>
                <a:ahLst/>
                <a:cxnLst/>
                <a:rect l="l" t="t" r="r" b="b"/>
                <a:pathLst>
                  <a:path w="123494" h="132739" extrusionOk="0">
                    <a:moveTo>
                      <a:pt x="106116" y="0"/>
                    </a:moveTo>
                    <a:cubicBezTo>
                      <a:pt x="106117" y="2"/>
                      <a:pt x="116099" y="16362"/>
                      <a:pt x="115729" y="21168"/>
                    </a:cubicBezTo>
                    <a:cubicBezTo>
                      <a:pt x="115634" y="22812"/>
                      <a:pt x="114025" y="23353"/>
                      <a:pt x="111948" y="23353"/>
                    </a:cubicBezTo>
                    <a:cubicBezTo>
                      <a:pt x="107955" y="23353"/>
                      <a:pt x="102234" y="21353"/>
                      <a:pt x="102234" y="21353"/>
                    </a:cubicBezTo>
                    <a:lnTo>
                      <a:pt x="102234" y="21353"/>
                    </a:lnTo>
                    <a:cubicBezTo>
                      <a:pt x="102234" y="21353"/>
                      <a:pt x="109721" y="28840"/>
                      <a:pt x="108612" y="31613"/>
                    </a:cubicBezTo>
                    <a:cubicBezTo>
                      <a:pt x="108056" y="32939"/>
                      <a:pt x="105976" y="33295"/>
                      <a:pt x="103902" y="33295"/>
                    </a:cubicBezTo>
                    <a:cubicBezTo>
                      <a:pt x="101493" y="33295"/>
                      <a:pt x="99091" y="32815"/>
                      <a:pt x="99091" y="32815"/>
                    </a:cubicBezTo>
                    <a:lnTo>
                      <a:pt x="99091" y="32815"/>
                    </a:lnTo>
                    <a:cubicBezTo>
                      <a:pt x="100570" y="34941"/>
                      <a:pt x="100847" y="37714"/>
                      <a:pt x="99923" y="40117"/>
                    </a:cubicBezTo>
                    <a:cubicBezTo>
                      <a:pt x="98259" y="44092"/>
                      <a:pt x="89478" y="44092"/>
                      <a:pt x="89478" y="44092"/>
                    </a:cubicBezTo>
                    <a:cubicBezTo>
                      <a:pt x="89478" y="44092"/>
                      <a:pt x="91789" y="47974"/>
                      <a:pt x="89293" y="49823"/>
                    </a:cubicBezTo>
                    <a:cubicBezTo>
                      <a:pt x="88783" y="50182"/>
                      <a:pt x="88142" y="50324"/>
                      <a:pt x="87445" y="50324"/>
                    </a:cubicBezTo>
                    <a:cubicBezTo>
                      <a:pt x="84729" y="50324"/>
                      <a:pt x="81159" y="48159"/>
                      <a:pt x="81159" y="48159"/>
                    </a:cubicBezTo>
                    <a:lnTo>
                      <a:pt x="81159" y="48159"/>
                    </a:lnTo>
                    <a:lnTo>
                      <a:pt x="82360" y="54260"/>
                    </a:lnTo>
                    <a:cubicBezTo>
                      <a:pt x="82360" y="54260"/>
                      <a:pt x="73302" y="64150"/>
                      <a:pt x="66831" y="65075"/>
                    </a:cubicBezTo>
                    <a:cubicBezTo>
                      <a:pt x="65735" y="65224"/>
                      <a:pt x="64640" y="65300"/>
                      <a:pt x="63549" y="65300"/>
                    </a:cubicBezTo>
                    <a:cubicBezTo>
                      <a:pt x="60593" y="65300"/>
                      <a:pt x="57676" y="64744"/>
                      <a:pt x="54907" y="63596"/>
                    </a:cubicBezTo>
                    <a:lnTo>
                      <a:pt x="54722" y="65629"/>
                    </a:lnTo>
                    <a:cubicBezTo>
                      <a:pt x="58534" y="68264"/>
                      <a:pt x="62849" y="68911"/>
                      <a:pt x="66166" y="68911"/>
                    </a:cubicBezTo>
                    <a:cubicBezTo>
                      <a:pt x="69365" y="68911"/>
                      <a:pt x="71638" y="68310"/>
                      <a:pt x="71638" y="68310"/>
                    </a:cubicBezTo>
                    <a:lnTo>
                      <a:pt x="71638" y="68310"/>
                    </a:lnTo>
                    <a:cubicBezTo>
                      <a:pt x="71638" y="68310"/>
                      <a:pt x="71176" y="75058"/>
                      <a:pt x="65722" y="85040"/>
                    </a:cubicBezTo>
                    <a:cubicBezTo>
                      <a:pt x="60614" y="94319"/>
                      <a:pt x="49391" y="103363"/>
                      <a:pt x="42162" y="103363"/>
                    </a:cubicBezTo>
                    <a:cubicBezTo>
                      <a:pt x="41541" y="103363"/>
                      <a:pt x="40950" y="103297"/>
                      <a:pt x="40395" y="103158"/>
                    </a:cubicBezTo>
                    <a:cubicBezTo>
                      <a:pt x="33462" y="101494"/>
                      <a:pt x="34941" y="91419"/>
                      <a:pt x="34941" y="91418"/>
                    </a:cubicBezTo>
                    <a:lnTo>
                      <a:pt x="34941" y="91418"/>
                    </a:lnTo>
                    <a:cubicBezTo>
                      <a:pt x="33522" y="92790"/>
                      <a:pt x="32371" y="93297"/>
                      <a:pt x="31447" y="93297"/>
                    </a:cubicBezTo>
                    <a:cubicBezTo>
                      <a:pt x="28818" y="93297"/>
                      <a:pt x="28009" y="89201"/>
                      <a:pt x="28009" y="89200"/>
                    </a:cubicBezTo>
                    <a:lnTo>
                      <a:pt x="28009" y="89200"/>
                    </a:lnTo>
                    <a:cubicBezTo>
                      <a:pt x="27518" y="96184"/>
                      <a:pt x="30074" y="97362"/>
                      <a:pt x="31853" y="97362"/>
                    </a:cubicBezTo>
                    <a:cubicBezTo>
                      <a:pt x="32758" y="97362"/>
                      <a:pt x="33462" y="97057"/>
                      <a:pt x="33462" y="97057"/>
                    </a:cubicBezTo>
                    <a:lnTo>
                      <a:pt x="33462" y="97057"/>
                    </a:lnTo>
                    <a:cubicBezTo>
                      <a:pt x="33462" y="97057"/>
                      <a:pt x="38853" y="113903"/>
                      <a:pt x="33260" y="113903"/>
                    </a:cubicBezTo>
                    <a:cubicBezTo>
                      <a:pt x="32639" y="113903"/>
                      <a:pt x="31882" y="113695"/>
                      <a:pt x="30966" y="113233"/>
                    </a:cubicBezTo>
                    <a:cubicBezTo>
                      <a:pt x="21815" y="108611"/>
                      <a:pt x="17286" y="88276"/>
                      <a:pt x="17286" y="88276"/>
                    </a:cubicBezTo>
                    <a:cubicBezTo>
                      <a:pt x="17286" y="88276"/>
                      <a:pt x="14935" y="93845"/>
                      <a:pt x="12358" y="93845"/>
                    </a:cubicBezTo>
                    <a:cubicBezTo>
                      <a:pt x="11786" y="93845"/>
                      <a:pt x="11202" y="93570"/>
                      <a:pt x="10631" y="92897"/>
                    </a:cubicBezTo>
                    <a:cubicBezTo>
                      <a:pt x="7488" y="89200"/>
                      <a:pt x="9984" y="66739"/>
                      <a:pt x="9984" y="66738"/>
                    </a:cubicBezTo>
                    <a:lnTo>
                      <a:pt x="9984" y="66738"/>
                    </a:lnTo>
                    <a:cubicBezTo>
                      <a:pt x="9983" y="66739"/>
                      <a:pt x="7479" y="69744"/>
                      <a:pt x="5493" y="69744"/>
                    </a:cubicBezTo>
                    <a:cubicBezTo>
                      <a:pt x="4782" y="69744"/>
                      <a:pt x="4137" y="69358"/>
                      <a:pt x="3698" y="68310"/>
                    </a:cubicBezTo>
                    <a:cubicBezTo>
                      <a:pt x="3421" y="67570"/>
                      <a:pt x="3513" y="66831"/>
                      <a:pt x="3791" y="66184"/>
                    </a:cubicBezTo>
                    <a:lnTo>
                      <a:pt x="3791" y="66184"/>
                    </a:lnTo>
                    <a:cubicBezTo>
                      <a:pt x="1757" y="69142"/>
                      <a:pt x="1" y="72839"/>
                      <a:pt x="1018" y="75242"/>
                    </a:cubicBezTo>
                    <a:cubicBezTo>
                      <a:pt x="1564" y="76571"/>
                      <a:pt x="2280" y="77048"/>
                      <a:pt x="3026" y="77048"/>
                    </a:cubicBezTo>
                    <a:cubicBezTo>
                      <a:pt x="4928" y="77048"/>
                      <a:pt x="7026" y="73949"/>
                      <a:pt x="7026" y="73948"/>
                    </a:cubicBezTo>
                    <a:lnTo>
                      <a:pt x="7026" y="73948"/>
                    </a:lnTo>
                    <a:cubicBezTo>
                      <a:pt x="7026" y="73949"/>
                      <a:pt x="4345" y="87259"/>
                      <a:pt x="7026" y="95855"/>
                    </a:cubicBezTo>
                    <a:cubicBezTo>
                      <a:pt x="8412" y="100847"/>
                      <a:pt x="12572" y="104729"/>
                      <a:pt x="17656" y="105838"/>
                    </a:cubicBezTo>
                    <a:cubicBezTo>
                      <a:pt x="25696" y="124506"/>
                      <a:pt x="36063" y="126780"/>
                      <a:pt x="40637" y="126780"/>
                    </a:cubicBezTo>
                    <a:cubicBezTo>
                      <a:pt x="42111" y="126780"/>
                      <a:pt x="42983" y="126544"/>
                      <a:pt x="42983" y="126544"/>
                    </a:cubicBezTo>
                    <a:cubicBezTo>
                      <a:pt x="44689" y="130823"/>
                      <a:pt x="47518" y="132739"/>
                      <a:pt x="51152" y="132739"/>
                    </a:cubicBezTo>
                    <a:cubicBezTo>
                      <a:pt x="58742" y="132739"/>
                      <a:pt x="69839" y="124381"/>
                      <a:pt x="81528" y="111754"/>
                    </a:cubicBezTo>
                    <a:cubicBezTo>
                      <a:pt x="98905" y="93175"/>
                      <a:pt x="98167" y="84487"/>
                      <a:pt x="98167" y="84486"/>
                    </a:cubicBezTo>
                    <a:lnTo>
                      <a:pt x="98167" y="84486"/>
                    </a:lnTo>
                    <a:cubicBezTo>
                      <a:pt x="98167" y="84486"/>
                      <a:pt x="99536" y="86477"/>
                      <a:pt x="102580" y="86477"/>
                    </a:cubicBezTo>
                    <a:cubicBezTo>
                      <a:pt x="103246" y="86477"/>
                      <a:pt x="103992" y="86382"/>
                      <a:pt x="104822" y="86150"/>
                    </a:cubicBezTo>
                    <a:cubicBezTo>
                      <a:pt x="109444" y="84856"/>
                      <a:pt x="104822" y="70528"/>
                      <a:pt x="104822" y="70528"/>
                    </a:cubicBezTo>
                    <a:lnTo>
                      <a:pt x="104822" y="70528"/>
                    </a:lnTo>
                    <a:cubicBezTo>
                      <a:pt x="104822" y="70528"/>
                      <a:pt x="106038" y="70626"/>
                      <a:pt x="107720" y="70626"/>
                    </a:cubicBezTo>
                    <a:cubicBezTo>
                      <a:pt x="110364" y="70626"/>
                      <a:pt x="114158" y="70384"/>
                      <a:pt x="116191" y="69142"/>
                    </a:cubicBezTo>
                    <a:cubicBezTo>
                      <a:pt x="119519" y="67201"/>
                      <a:pt x="105561" y="53890"/>
                      <a:pt x="105561" y="53890"/>
                    </a:cubicBezTo>
                    <a:lnTo>
                      <a:pt x="112864" y="47882"/>
                    </a:lnTo>
                    <a:cubicBezTo>
                      <a:pt x="123494" y="36512"/>
                      <a:pt x="114805" y="31243"/>
                      <a:pt x="114805" y="31243"/>
                    </a:cubicBezTo>
                    <a:cubicBezTo>
                      <a:pt x="114805" y="31243"/>
                      <a:pt x="120259" y="30596"/>
                      <a:pt x="121553" y="26622"/>
                    </a:cubicBezTo>
                    <a:cubicBezTo>
                      <a:pt x="122754" y="22647"/>
                      <a:pt x="106118" y="3"/>
                      <a:pt x="106116" y="0"/>
                    </a:cubicBezTo>
                    <a:close/>
                  </a:path>
                </a:pathLst>
              </a:custGeom>
              <a:solidFill>
                <a:schemeClr val="accent3">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0"/>
              <p:cNvSpPr/>
              <p:nvPr/>
            </p:nvSpPr>
            <p:spPr>
              <a:xfrm>
                <a:off x="2149625" y="2775450"/>
                <a:ext cx="1042225" cy="845950"/>
              </a:xfrm>
              <a:custGeom>
                <a:avLst/>
                <a:gdLst/>
                <a:ahLst/>
                <a:cxnLst/>
                <a:rect l="l" t="t" r="r" b="b"/>
                <a:pathLst>
                  <a:path w="41689" h="33838" extrusionOk="0">
                    <a:moveTo>
                      <a:pt x="2219" y="1"/>
                    </a:moveTo>
                    <a:cubicBezTo>
                      <a:pt x="1479" y="2127"/>
                      <a:pt x="832" y="4253"/>
                      <a:pt x="463" y="6471"/>
                    </a:cubicBezTo>
                    <a:cubicBezTo>
                      <a:pt x="176" y="8233"/>
                      <a:pt x="1197" y="8760"/>
                      <a:pt x="2576" y="8760"/>
                    </a:cubicBezTo>
                    <a:cubicBezTo>
                      <a:pt x="4308" y="8760"/>
                      <a:pt x="6603" y="7930"/>
                      <a:pt x="7580" y="7673"/>
                    </a:cubicBezTo>
                    <a:lnTo>
                      <a:pt x="7580" y="7673"/>
                    </a:lnTo>
                    <a:cubicBezTo>
                      <a:pt x="1572" y="12757"/>
                      <a:pt x="1" y="15530"/>
                      <a:pt x="5084" y="22462"/>
                    </a:cubicBezTo>
                    <a:cubicBezTo>
                      <a:pt x="11647" y="31336"/>
                      <a:pt x="27454" y="33554"/>
                      <a:pt x="29765" y="33739"/>
                    </a:cubicBezTo>
                    <a:cubicBezTo>
                      <a:pt x="30302" y="33807"/>
                      <a:pt x="30841" y="33837"/>
                      <a:pt x="31376" y="33837"/>
                    </a:cubicBezTo>
                    <a:cubicBezTo>
                      <a:pt x="36723" y="33837"/>
                      <a:pt x="41689" y="30781"/>
                      <a:pt x="41689" y="30781"/>
                    </a:cubicBezTo>
                    <a:cubicBezTo>
                      <a:pt x="41689" y="30781"/>
                      <a:pt x="21723" y="28840"/>
                      <a:pt x="13219" y="20151"/>
                    </a:cubicBezTo>
                    <a:cubicBezTo>
                      <a:pt x="6656" y="13404"/>
                      <a:pt x="16916" y="11185"/>
                      <a:pt x="16916" y="11185"/>
                    </a:cubicBezTo>
                    <a:lnTo>
                      <a:pt x="16916" y="11185"/>
                    </a:lnTo>
                    <a:cubicBezTo>
                      <a:pt x="16916" y="11185"/>
                      <a:pt x="12370" y="11529"/>
                      <a:pt x="9050" y="11529"/>
                    </a:cubicBezTo>
                    <a:cubicBezTo>
                      <a:pt x="7205" y="11529"/>
                      <a:pt x="5738" y="11423"/>
                      <a:pt x="5639" y="11093"/>
                    </a:cubicBezTo>
                    <a:cubicBezTo>
                      <a:pt x="5362" y="10168"/>
                      <a:pt x="9891" y="7580"/>
                      <a:pt x="12757" y="6656"/>
                    </a:cubicBezTo>
                    <a:cubicBezTo>
                      <a:pt x="15530" y="5732"/>
                      <a:pt x="18395" y="1849"/>
                      <a:pt x="18395" y="1849"/>
                    </a:cubicBezTo>
                    <a:lnTo>
                      <a:pt x="18395" y="1849"/>
                    </a:lnTo>
                    <a:cubicBezTo>
                      <a:pt x="15644" y="2318"/>
                      <a:pt x="12819" y="2563"/>
                      <a:pt x="9990" y="2563"/>
                    </a:cubicBezTo>
                    <a:cubicBezTo>
                      <a:pt x="8351" y="2563"/>
                      <a:pt x="6712" y="2481"/>
                      <a:pt x="5084" y="2311"/>
                    </a:cubicBezTo>
                    <a:cubicBezTo>
                      <a:pt x="3790" y="2219"/>
                      <a:pt x="2681" y="1295"/>
                      <a:pt x="2219"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0"/>
              <p:cNvSpPr/>
              <p:nvPr/>
            </p:nvSpPr>
            <p:spPr>
              <a:xfrm>
                <a:off x="2692675" y="3741400"/>
                <a:ext cx="305075" cy="961775"/>
              </a:xfrm>
              <a:custGeom>
                <a:avLst/>
                <a:gdLst/>
                <a:ahLst/>
                <a:cxnLst/>
                <a:rect l="l" t="t" r="r" b="b"/>
                <a:pathLst>
                  <a:path w="12203" h="38471" extrusionOk="0">
                    <a:moveTo>
                      <a:pt x="5639" y="0"/>
                    </a:moveTo>
                    <a:cubicBezTo>
                      <a:pt x="4807" y="832"/>
                      <a:pt x="4160" y="1849"/>
                      <a:pt x="3698" y="2958"/>
                    </a:cubicBezTo>
                    <a:cubicBezTo>
                      <a:pt x="2681" y="5269"/>
                      <a:pt x="1849" y="7765"/>
                      <a:pt x="1295" y="10261"/>
                    </a:cubicBezTo>
                    <a:cubicBezTo>
                      <a:pt x="648" y="12756"/>
                      <a:pt x="278" y="15345"/>
                      <a:pt x="93" y="17933"/>
                    </a:cubicBezTo>
                    <a:cubicBezTo>
                      <a:pt x="1" y="20059"/>
                      <a:pt x="1" y="21445"/>
                      <a:pt x="1" y="21445"/>
                    </a:cubicBezTo>
                    <a:cubicBezTo>
                      <a:pt x="1" y="21445"/>
                      <a:pt x="93" y="22832"/>
                      <a:pt x="370" y="24958"/>
                    </a:cubicBezTo>
                    <a:cubicBezTo>
                      <a:pt x="740" y="27638"/>
                      <a:pt x="1572" y="30134"/>
                      <a:pt x="2866" y="32445"/>
                    </a:cubicBezTo>
                    <a:cubicBezTo>
                      <a:pt x="4160" y="34848"/>
                      <a:pt x="6194" y="36697"/>
                      <a:pt x="8690" y="37714"/>
                    </a:cubicBezTo>
                    <a:cubicBezTo>
                      <a:pt x="9577" y="38198"/>
                      <a:pt x="10606" y="38471"/>
                      <a:pt x="11652" y="38471"/>
                    </a:cubicBezTo>
                    <a:cubicBezTo>
                      <a:pt x="11804" y="38471"/>
                      <a:pt x="11957" y="38465"/>
                      <a:pt x="12110" y="38453"/>
                    </a:cubicBezTo>
                    <a:cubicBezTo>
                      <a:pt x="12202" y="38268"/>
                      <a:pt x="10816" y="38084"/>
                      <a:pt x="8967" y="37067"/>
                    </a:cubicBezTo>
                    <a:cubicBezTo>
                      <a:pt x="6841" y="35958"/>
                      <a:pt x="5085" y="34109"/>
                      <a:pt x="4068" y="31798"/>
                    </a:cubicBezTo>
                    <a:cubicBezTo>
                      <a:pt x="3051" y="29580"/>
                      <a:pt x="2404" y="27176"/>
                      <a:pt x="2127" y="24773"/>
                    </a:cubicBezTo>
                    <a:cubicBezTo>
                      <a:pt x="1942" y="22739"/>
                      <a:pt x="1942" y="21353"/>
                      <a:pt x="1942" y="21353"/>
                    </a:cubicBezTo>
                    <a:cubicBezTo>
                      <a:pt x="1942" y="21353"/>
                      <a:pt x="1849" y="20059"/>
                      <a:pt x="1849" y="17933"/>
                    </a:cubicBezTo>
                    <a:cubicBezTo>
                      <a:pt x="1942" y="15437"/>
                      <a:pt x="2219" y="13034"/>
                      <a:pt x="2589" y="10538"/>
                    </a:cubicBezTo>
                    <a:cubicBezTo>
                      <a:pt x="3051" y="8042"/>
                      <a:pt x="3606" y="5639"/>
                      <a:pt x="4438" y="3236"/>
                    </a:cubicBezTo>
                    <a:cubicBezTo>
                      <a:pt x="5085" y="1294"/>
                      <a:pt x="5732" y="93"/>
                      <a:pt x="5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0"/>
              <p:cNvSpPr/>
              <p:nvPr/>
            </p:nvSpPr>
            <p:spPr>
              <a:xfrm>
                <a:off x="2972300" y="4483175"/>
                <a:ext cx="947475" cy="769550"/>
              </a:xfrm>
              <a:custGeom>
                <a:avLst/>
                <a:gdLst/>
                <a:ahLst/>
                <a:cxnLst/>
                <a:rect l="l" t="t" r="r" b="b"/>
                <a:pathLst>
                  <a:path w="37899" h="30782" extrusionOk="0">
                    <a:moveTo>
                      <a:pt x="370" y="1"/>
                    </a:moveTo>
                    <a:cubicBezTo>
                      <a:pt x="0" y="1480"/>
                      <a:pt x="0" y="2959"/>
                      <a:pt x="278" y="4438"/>
                    </a:cubicBezTo>
                    <a:cubicBezTo>
                      <a:pt x="832" y="7581"/>
                      <a:pt x="1849" y="10723"/>
                      <a:pt x="3420" y="13589"/>
                    </a:cubicBezTo>
                    <a:cubicBezTo>
                      <a:pt x="4992" y="16454"/>
                      <a:pt x="6841" y="19135"/>
                      <a:pt x="8967" y="21631"/>
                    </a:cubicBezTo>
                    <a:cubicBezTo>
                      <a:pt x="10630" y="23572"/>
                      <a:pt x="11924" y="24866"/>
                      <a:pt x="11924" y="24866"/>
                    </a:cubicBezTo>
                    <a:lnTo>
                      <a:pt x="12849" y="25698"/>
                    </a:lnTo>
                    <a:cubicBezTo>
                      <a:pt x="13219" y="25883"/>
                      <a:pt x="13588" y="26253"/>
                      <a:pt x="14050" y="26530"/>
                    </a:cubicBezTo>
                    <a:cubicBezTo>
                      <a:pt x="14420" y="26900"/>
                      <a:pt x="14882" y="27269"/>
                      <a:pt x="15529" y="27639"/>
                    </a:cubicBezTo>
                    <a:cubicBezTo>
                      <a:pt x="16084" y="28101"/>
                      <a:pt x="16731" y="28471"/>
                      <a:pt x="17378" y="28841"/>
                    </a:cubicBezTo>
                    <a:lnTo>
                      <a:pt x="18395" y="29395"/>
                    </a:lnTo>
                    <a:lnTo>
                      <a:pt x="19597" y="29857"/>
                    </a:lnTo>
                    <a:cubicBezTo>
                      <a:pt x="21260" y="30505"/>
                      <a:pt x="23017" y="30782"/>
                      <a:pt x="24865" y="30782"/>
                    </a:cubicBezTo>
                    <a:cubicBezTo>
                      <a:pt x="25790" y="30782"/>
                      <a:pt x="26622" y="30782"/>
                      <a:pt x="27546" y="30597"/>
                    </a:cubicBezTo>
                    <a:cubicBezTo>
                      <a:pt x="28378" y="30412"/>
                      <a:pt x="29302" y="30227"/>
                      <a:pt x="30042" y="29950"/>
                    </a:cubicBezTo>
                    <a:cubicBezTo>
                      <a:pt x="30781" y="29673"/>
                      <a:pt x="31613" y="29395"/>
                      <a:pt x="32353" y="29118"/>
                    </a:cubicBezTo>
                    <a:cubicBezTo>
                      <a:pt x="33000" y="28841"/>
                      <a:pt x="33647" y="28471"/>
                      <a:pt x="34201" y="28194"/>
                    </a:cubicBezTo>
                    <a:lnTo>
                      <a:pt x="35773" y="27269"/>
                    </a:lnTo>
                    <a:lnTo>
                      <a:pt x="36974" y="26530"/>
                    </a:lnTo>
                    <a:cubicBezTo>
                      <a:pt x="37621" y="26068"/>
                      <a:pt x="37899" y="25790"/>
                      <a:pt x="37899" y="25790"/>
                    </a:cubicBezTo>
                    <a:cubicBezTo>
                      <a:pt x="37899" y="25774"/>
                      <a:pt x="37887" y="25766"/>
                      <a:pt x="37863" y="25766"/>
                    </a:cubicBezTo>
                    <a:cubicBezTo>
                      <a:pt x="37753" y="25766"/>
                      <a:pt x="37382" y="25932"/>
                      <a:pt x="36697" y="26160"/>
                    </a:cubicBezTo>
                    <a:lnTo>
                      <a:pt x="35495" y="26807"/>
                    </a:lnTo>
                    <a:lnTo>
                      <a:pt x="33832" y="27454"/>
                    </a:lnTo>
                    <a:cubicBezTo>
                      <a:pt x="33277" y="27731"/>
                      <a:pt x="32630" y="28009"/>
                      <a:pt x="31890" y="28286"/>
                    </a:cubicBezTo>
                    <a:cubicBezTo>
                      <a:pt x="31243" y="28563"/>
                      <a:pt x="30504" y="28748"/>
                      <a:pt x="29764" y="28933"/>
                    </a:cubicBezTo>
                    <a:cubicBezTo>
                      <a:pt x="28932" y="29210"/>
                      <a:pt x="28101" y="29210"/>
                      <a:pt x="27361" y="29395"/>
                    </a:cubicBezTo>
                    <a:cubicBezTo>
                      <a:pt x="26529" y="29488"/>
                      <a:pt x="25697" y="29488"/>
                      <a:pt x="24865" y="29488"/>
                    </a:cubicBezTo>
                    <a:cubicBezTo>
                      <a:pt x="21815" y="29210"/>
                      <a:pt x="18857" y="28101"/>
                      <a:pt x="16454" y="26253"/>
                    </a:cubicBezTo>
                    <a:cubicBezTo>
                      <a:pt x="15992" y="25883"/>
                      <a:pt x="15529" y="25513"/>
                      <a:pt x="15067" y="25143"/>
                    </a:cubicBezTo>
                    <a:cubicBezTo>
                      <a:pt x="14698" y="24866"/>
                      <a:pt x="14328" y="24496"/>
                      <a:pt x="14050" y="24311"/>
                    </a:cubicBezTo>
                    <a:cubicBezTo>
                      <a:pt x="13496" y="23757"/>
                      <a:pt x="13219" y="23479"/>
                      <a:pt x="13219" y="23479"/>
                    </a:cubicBezTo>
                    <a:cubicBezTo>
                      <a:pt x="13219" y="23479"/>
                      <a:pt x="11924" y="22370"/>
                      <a:pt x="10261" y="20429"/>
                    </a:cubicBezTo>
                    <a:cubicBezTo>
                      <a:pt x="8042" y="18118"/>
                      <a:pt x="6193" y="15622"/>
                      <a:pt x="4622" y="12942"/>
                    </a:cubicBezTo>
                    <a:cubicBezTo>
                      <a:pt x="2958" y="10261"/>
                      <a:pt x="1757" y="7303"/>
                      <a:pt x="1017" y="4253"/>
                    </a:cubicBezTo>
                    <a:cubicBezTo>
                      <a:pt x="370" y="1757"/>
                      <a:pt x="555"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0"/>
              <p:cNvSpPr/>
              <p:nvPr/>
            </p:nvSpPr>
            <p:spPr>
              <a:xfrm>
                <a:off x="3270475" y="4069500"/>
                <a:ext cx="476000" cy="587025"/>
              </a:xfrm>
              <a:custGeom>
                <a:avLst/>
                <a:gdLst/>
                <a:ahLst/>
                <a:cxnLst/>
                <a:rect l="l" t="t" r="r" b="b"/>
                <a:pathLst>
                  <a:path w="19040" h="23481" extrusionOk="0">
                    <a:moveTo>
                      <a:pt x="2577" y="1"/>
                    </a:moveTo>
                    <a:cubicBezTo>
                      <a:pt x="2263" y="1"/>
                      <a:pt x="0" y="4583"/>
                      <a:pt x="275" y="9800"/>
                    </a:cubicBezTo>
                    <a:cubicBezTo>
                      <a:pt x="275" y="10447"/>
                      <a:pt x="367" y="11094"/>
                      <a:pt x="552" y="11741"/>
                    </a:cubicBezTo>
                    <a:cubicBezTo>
                      <a:pt x="829" y="12481"/>
                      <a:pt x="1199" y="13128"/>
                      <a:pt x="1754" y="13590"/>
                    </a:cubicBezTo>
                    <a:cubicBezTo>
                      <a:pt x="2308" y="14145"/>
                      <a:pt x="3048" y="14330"/>
                      <a:pt x="3880" y="14330"/>
                    </a:cubicBezTo>
                    <a:cubicBezTo>
                      <a:pt x="4434" y="14330"/>
                      <a:pt x="4989" y="14145"/>
                      <a:pt x="5544" y="13867"/>
                    </a:cubicBezTo>
                    <a:cubicBezTo>
                      <a:pt x="6006" y="13683"/>
                      <a:pt x="6468" y="13498"/>
                      <a:pt x="6838" y="13313"/>
                    </a:cubicBezTo>
                    <a:lnTo>
                      <a:pt x="6930" y="13220"/>
                    </a:lnTo>
                    <a:lnTo>
                      <a:pt x="7023" y="13220"/>
                    </a:lnTo>
                    <a:lnTo>
                      <a:pt x="7023" y="13313"/>
                    </a:lnTo>
                    <a:cubicBezTo>
                      <a:pt x="7023" y="13775"/>
                      <a:pt x="7115" y="14237"/>
                      <a:pt x="7207" y="14699"/>
                    </a:cubicBezTo>
                    <a:cubicBezTo>
                      <a:pt x="7300" y="15809"/>
                      <a:pt x="7577" y="16825"/>
                      <a:pt x="7947" y="17935"/>
                    </a:cubicBezTo>
                    <a:cubicBezTo>
                      <a:pt x="8317" y="19136"/>
                      <a:pt x="8964" y="20245"/>
                      <a:pt x="9796" y="21262"/>
                    </a:cubicBezTo>
                    <a:cubicBezTo>
                      <a:pt x="10627" y="22279"/>
                      <a:pt x="11829" y="22926"/>
                      <a:pt x="13123" y="23296"/>
                    </a:cubicBezTo>
                    <a:cubicBezTo>
                      <a:pt x="13678" y="23388"/>
                      <a:pt x="14232" y="23481"/>
                      <a:pt x="14879" y="23481"/>
                    </a:cubicBezTo>
                    <a:cubicBezTo>
                      <a:pt x="15342" y="23388"/>
                      <a:pt x="15896" y="23296"/>
                      <a:pt x="16358" y="23203"/>
                    </a:cubicBezTo>
                    <a:lnTo>
                      <a:pt x="17560" y="22741"/>
                    </a:lnTo>
                    <a:cubicBezTo>
                      <a:pt x="17837" y="22649"/>
                      <a:pt x="18115" y="22464"/>
                      <a:pt x="18392" y="22279"/>
                    </a:cubicBezTo>
                    <a:cubicBezTo>
                      <a:pt x="18854" y="22094"/>
                      <a:pt x="19039" y="21909"/>
                      <a:pt x="19039" y="21817"/>
                    </a:cubicBezTo>
                    <a:cubicBezTo>
                      <a:pt x="19039" y="21790"/>
                      <a:pt x="19007" y="21778"/>
                      <a:pt x="18953" y="21778"/>
                    </a:cubicBezTo>
                    <a:cubicBezTo>
                      <a:pt x="18822" y="21778"/>
                      <a:pt x="18561" y="21844"/>
                      <a:pt x="18300" y="21909"/>
                    </a:cubicBezTo>
                    <a:cubicBezTo>
                      <a:pt x="17930" y="22002"/>
                      <a:pt x="17653" y="22094"/>
                      <a:pt x="17375" y="22187"/>
                    </a:cubicBezTo>
                    <a:lnTo>
                      <a:pt x="16266" y="22371"/>
                    </a:lnTo>
                    <a:cubicBezTo>
                      <a:pt x="16035" y="22418"/>
                      <a:pt x="15804" y="22441"/>
                      <a:pt x="15573" y="22441"/>
                    </a:cubicBezTo>
                    <a:cubicBezTo>
                      <a:pt x="15342" y="22441"/>
                      <a:pt x="15111" y="22418"/>
                      <a:pt x="14879" y="22371"/>
                    </a:cubicBezTo>
                    <a:cubicBezTo>
                      <a:pt x="14325" y="22371"/>
                      <a:pt x="13863" y="22279"/>
                      <a:pt x="13401" y="22094"/>
                    </a:cubicBezTo>
                    <a:cubicBezTo>
                      <a:pt x="12384" y="21817"/>
                      <a:pt x="11552" y="21170"/>
                      <a:pt x="10905" y="20245"/>
                    </a:cubicBezTo>
                    <a:cubicBezTo>
                      <a:pt x="10258" y="19413"/>
                      <a:pt x="9703" y="18397"/>
                      <a:pt x="9426" y="17287"/>
                    </a:cubicBezTo>
                    <a:cubicBezTo>
                      <a:pt x="9149" y="16363"/>
                      <a:pt x="8964" y="15346"/>
                      <a:pt x="8964" y="14422"/>
                    </a:cubicBezTo>
                    <a:cubicBezTo>
                      <a:pt x="8871" y="13960"/>
                      <a:pt x="8871" y="13590"/>
                      <a:pt x="8964" y="13220"/>
                    </a:cubicBezTo>
                    <a:lnTo>
                      <a:pt x="8964" y="12296"/>
                    </a:lnTo>
                    <a:lnTo>
                      <a:pt x="8964" y="11279"/>
                    </a:lnTo>
                    <a:cubicBezTo>
                      <a:pt x="9056" y="10078"/>
                      <a:pt x="9149" y="9338"/>
                      <a:pt x="9149" y="9153"/>
                    </a:cubicBezTo>
                    <a:lnTo>
                      <a:pt x="9149" y="9153"/>
                    </a:lnTo>
                    <a:lnTo>
                      <a:pt x="8686" y="9523"/>
                    </a:lnTo>
                    <a:lnTo>
                      <a:pt x="7300" y="10725"/>
                    </a:lnTo>
                    <a:lnTo>
                      <a:pt x="6560" y="11187"/>
                    </a:lnTo>
                    <a:lnTo>
                      <a:pt x="6191" y="11556"/>
                    </a:lnTo>
                    <a:lnTo>
                      <a:pt x="6006" y="11649"/>
                    </a:lnTo>
                    <a:lnTo>
                      <a:pt x="5821" y="11741"/>
                    </a:lnTo>
                    <a:cubicBezTo>
                      <a:pt x="5544" y="11926"/>
                      <a:pt x="5174" y="12111"/>
                      <a:pt x="4897" y="12296"/>
                    </a:cubicBezTo>
                    <a:cubicBezTo>
                      <a:pt x="4555" y="12540"/>
                      <a:pt x="4162" y="12655"/>
                      <a:pt x="3758" y="12655"/>
                    </a:cubicBezTo>
                    <a:cubicBezTo>
                      <a:pt x="3397" y="12655"/>
                      <a:pt x="3027" y="12563"/>
                      <a:pt x="2678" y="12388"/>
                    </a:cubicBezTo>
                    <a:cubicBezTo>
                      <a:pt x="2031" y="11649"/>
                      <a:pt x="1569" y="10725"/>
                      <a:pt x="1569" y="9708"/>
                    </a:cubicBezTo>
                    <a:cubicBezTo>
                      <a:pt x="1292" y="7489"/>
                      <a:pt x="1476" y="5271"/>
                      <a:pt x="1939" y="3052"/>
                    </a:cubicBezTo>
                    <a:cubicBezTo>
                      <a:pt x="2216" y="2036"/>
                      <a:pt x="2401" y="1019"/>
                      <a:pt x="2586" y="2"/>
                    </a:cubicBezTo>
                    <a:cubicBezTo>
                      <a:pt x="2583" y="1"/>
                      <a:pt x="2580" y="1"/>
                      <a:pt x="2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0"/>
              <p:cNvSpPr/>
              <p:nvPr/>
            </p:nvSpPr>
            <p:spPr>
              <a:xfrm>
                <a:off x="3993700" y="3546950"/>
                <a:ext cx="573125" cy="183825"/>
              </a:xfrm>
              <a:custGeom>
                <a:avLst/>
                <a:gdLst/>
                <a:ahLst/>
                <a:cxnLst/>
                <a:rect l="l" t="t" r="r" b="b"/>
                <a:pathLst>
                  <a:path w="22925" h="7353" extrusionOk="0">
                    <a:moveTo>
                      <a:pt x="22788" y="0"/>
                    </a:moveTo>
                    <a:cubicBezTo>
                      <a:pt x="22401" y="0"/>
                      <a:pt x="20015" y="1649"/>
                      <a:pt x="17378" y="2879"/>
                    </a:cubicBezTo>
                    <a:cubicBezTo>
                      <a:pt x="16084" y="3434"/>
                      <a:pt x="14790" y="3896"/>
                      <a:pt x="13496" y="4358"/>
                    </a:cubicBezTo>
                    <a:cubicBezTo>
                      <a:pt x="13034" y="4543"/>
                      <a:pt x="12572" y="4636"/>
                      <a:pt x="12202" y="4728"/>
                    </a:cubicBezTo>
                    <a:lnTo>
                      <a:pt x="11740" y="4913"/>
                    </a:lnTo>
                    <a:lnTo>
                      <a:pt x="11278" y="5005"/>
                    </a:lnTo>
                    <a:cubicBezTo>
                      <a:pt x="10908" y="5098"/>
                      <a:pt x="10538" y="5283"/>
                      <a:pt x="9984" y="5375"/>
                    </a:cubicBezTo>
                    <a:cubicBezTo>
                      <a:pt x="8689" y="5745"/>
                      <a:pt x="7303" y="5930"/>
                      <a:pt x="6009" y="6022"/>
                    </a:cubicBezTo>
                    <a:cubicBezTo>
                      <a:pt x="5763" y="6038"/>
                      <a:pt x="5518" y="6046"/>
                      <a:pt x="5273" y="6046"/>
                    </a:cubicBezTo>
                    <a:cubicBezTo>
                      <a:pt x="4134" y="6046"/>
                      <a:pt x="3007" y="5881"/>
                      <a:pt x="1942" y="5652"/>
                    </a:cubicBezTo>
                    <a:cubicBezTo>
                      <a:pt x="1029" y="5424"/>
                      <a:pt x="367" y="5259"/>
                      <a:pt x="161" y="5259"/>
                    </a:cubicBezTo>
                    <a:cubicBezTo>
                      <a:pt x="116" y="5259"/>
                      <a:pt x="93" y="5266"/>
                      <a:pt x="93" y="5283"/>
                    </a:cubicBezTo>
                    <a:cubicBezTo>
                      <a:pt x="1" y="5375"/>
                      <a:pt x="648" y="5837"/>
                      <a:pt x="1757" y="6299"/>
                    </a:cubicBezTo>
                    <a:cubicBezTo>
                      <a:pt x="3051" y="6946"/>
                      <a:pt x="4530" y="7224"/>
                      <a:pt x="6009" y="7316"/>
                    </a:cubicBezTo>
                    <a:cubicBezTo>
                      <a:pt x="6380" y="7341"/>
                      <a:pt x="6759" y="7352"/>
                      <a:pt x="7142" y="7352"/>
                    </a:cubicBezTo>
                    <a:cubicBezTo>
                      <a:pt x="8188" y="7352"/>
                      <a:pt x="9271" y="7267"/>
                      <a:pt x="10353" y="7131"/>
                    </a:cubicBezTo>
                    <a:cubicBezTo>
                      <a:pt x="11555" y="6854"/>
                      <a:pt x="12294" y="6669"/>
                      <a:pt x="12294" y="6669"/>
                    </a:cubicBezTo>
                    <a:lnTo>
                      <a:pt x="12757" y="6484"/>
                    </a:lnTo>
                    <a:cubicBezTo>
                      <a:pt x="13126" y="6392"/>
                      <a:pt x="13589" y="6207"/>
                      <a:pt x="14143" y="5930"/>
                    </a:cubicBezTo>
                    <a:cubicBezTo>
                      <a:pt x="15437" y="5375"/>
                      <a:pt x="16731" y="4728"/>
                      <a:pt x="18025" y="3989"/>
                    </a:cubicBezTo>
                    <a:cubicBezTo>
                      <a:pt x="20706" y="2325"/>
                      <a:pt x="22924" y="199"/>
                      <a:pt x="22832" y="14"/>
                    </a:cubicBezTo>
                    <a:cubicBezTo>
                      <a:pt x="22823" y="5"/>
                      <a:pt x="22808" y="0"/>
                      <a:pt x="22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0"/>
              <p:cNvSpPr/>
              <p:nvPr/>
            </p:nvSpPr>
            <p:spPr>
              <a:xfrm>
                <a:off x="2149625" y="2567300"/>
                <a:ext cx="385950" cy="448500"/>
              </a:xfrm>
              <a:custGeom>
                <a:avLst/>
                <a:gdLst/>
                <a:ahLst/>
                <a:cxnLst/>
                <a:rect l="l" t="t" r="r" b="b"/>
                <a:pathLst>
                  <a:path w="15438" h="17940" extrusionOk="0">
                    <a:moveTo>
                      <a:pt x="5159" y="0"/>
                    </a:moveTo>
                    <a:cubicBezTo>
                      <a:pt x="5028" y="0"/>
                      <a:pt x="4497" y="817"/>
                      <a:pt x="3883" y="2133"/>
                    </a:cubicBezTo>
                    <a:cubicBezTo>
                      <a:pt x="2958" y="3797"/>
                      <a:pt x="2219" y="5554"/>
                      <a:pt x="1572" y="7310"/>
                    </a:cubicBezTo>
                    <a:cubicBezTo>
                      <a:pt x="1202" y="8234"/>
                      <a:pt x="925" y="9251"/>
                      <a:pt x="648" y="10175"/>
                    </a:cubicBezTo>
                    <a:cubicBezTo>
                      <a:pt x="370" y="11007"/>
                      <a:pt x="278" y="11932"/>
                      <a:pt x="93" y="12856"/>
                    </a:cubicBezTo>
                    <a:cubicBezTo>
                      <a:pt x="93" y="13688"/>
                      <a:pt x="1" y="14242"/>
                      <a:pt x="1" y="14705"/>
                    </a:cubicBezTo>
                    <a:cubicBezTo>
                      <a:pt x="1" y="14889"/>
                      <a:pt x="1" y="15074"/>
                      <a:pt x="1" y="15259"/>
                    </a:cubicBezTo>
                    <a:lnTo>
                      <a:pt x="1" y="15444"/>
                    </a:lnTo>
                    <a:cubicBezTo>
                      <a:pt x="1" y="15536"/>
                      <a:pt x="1" y="15629"/>
                      <a:pt x="1" y="15721"/>
                    </a:cubicBezTo>
                    <a:cubicBezTo>
                      <a:pt x="1" y="15906"/>
                      <a:pt x="93" y="16091"/>
                      <a:pt x="93" y="16368"/>
                    </a:cubicBezTo>
                    <a:cubicBezTo>
                      <a:pt x="278" y="16831"/>
                      <a:pt x="463" y="17200"/>
                      <a:pt x="832" y="17478"/>
                    </a:cubicBezTo>
                    <a:cubicBezTo>
                      <a:pt x="1295" y="17847"/>
                      <a:pt x="1849" y="17940"/>
                      <a:pt x="2404" y="17940"/>
                    </a:cubicBezTo>
                    <a:cubicBezTo>
                      <a:pt x="3328" y="17847"/>
                      <a:pt x="4160" y="17755"/>
                      <a:pt x="5084" y="17570"/>
                    </a:cubicBezTo>
                    <a:cubicBezTo>
                      <a:pt x="6009" y="17385"/>
                      <a:pt x="7118" y="17200"/>
                      <a:pt x="8042" y="16923"/>
                    </a:cubicBezTo>
                    <a:cubicBezTo>
                      <a:pt x="9059" y="16553"/>
                      <a:pt x="10076" y="16276"/>
                      <a:pt x="11000" y="15906"/>
                    </a:cubicBezTo>
                    <a:cubicBezTo>
                      <a:pt x="11832" y="15536"/>
                      <a:pt x="12664" y="15167"/>
                      <a:pt x="13311" y="14797"/>
                    </a:cubicBezTo>
                    <a:cubicBezTo>
                      <a:pt x="14605" y="13965"/>
                      <a:pt x="15437" y="13318"/>
                      <a:pt x="15437" y="13226"/>
                    </a:cubicBezTo>
                    <a:cubicBezTo>
                      <a:pt x="15425" y="13208"/>
                      <a:pt x="15400" y="13200"/>
                      <a:pt x="15362" y="13200"/>
                    </a:cubicBezTo>
                    <a:cubicBezTo>
                      <a:pt x="14796" y="13200"/>
                      <a:pt x="11408" y="15023"/>
                      <a:pt x="7858" y="15629"/>
                    </a:cubicBezTo>
                    <a:cubicBezTo>
                      <a:pt x="6841" y="15814"/>
                      <a:pt x="5916" y="15906"/>
                      <a:pt x="4992" y="15999"/>
                    </a:cubicBezTo>
                    <a:cubicBezTo>
                      <a:pt x="4068" y="16184"/>
                      <a:pt x="3236" y="16184"/>
                      <a:pt x="2404" y="16276"/>
                    </a:cubicBezTo>
                    <a:cubicBezTo>
                      <a:pt x="2034" y="16276"/>
                      <a:pt x="1849" y="16184"/>
                      <a:pt x="1942" y="16184"/>
                    </a:cubicBezTo>
                    <a:cubicBezTo>
                      <a:pt x="1942" y="16184"/>
                      <a:pt x="1849" y="16091"/>
                      <a:pt x="1849" y="15999"/>
                    </a:cubicBezTo>
                    <a:cubicBezTo>
                      <a:pt x="1849" y="15814"/>
                      <a:pt x="1849" y="15721"/>
                      <a:pt x="1849" y="15629"/>
                    </a:cubicBezTo>
                    <a:cubicBezTo>
                      <a:pt x="1849" y="15536"/>
                      <a:pt x="1849" y="15536"/>
                      <a:pt x="1849" y="15444"/>
                    </a:cubicBezTo>
                    <a:lnTo>
                      <a:pt x="1849" y="15259"/>
                    </a:lnTo>
                    <a:cubicBezTo>
                      <a:pt x="1849" y="15074"/>
                      <a:pt x="1849" y="14889"/>
                      <a:pt x="1849" y="14797"/>
                    </a:cubicBezTo>
                    <a:lnTo>
                      <a:pt x="1849" y="13041"/>
                    </a:lnTo>
                    <a:cubicBezTo>
                      <a:pt x="1849" y="12209"/>
                      <a:pt x="1942" y="11377"/>
                      <a:pt x="2127" y="10545"/>
                    </a:cubicBezTo>
                    <a:cubicBezTo>
                      <a:pt x="2311" y="9621"/>
                      <a:pt x="2496" y="8696"/>
                      <a:pt x="2774" y="7680"/>
                    </a:cubicBezTo>
                    <a:cubicBezTo>
                      <a:pt x="3883" y="3890"/>
                      <a:pt x="5269" y="7"/>
                      <a:pt x="5177" y="7"/>
                    </a:cubicBezTo>
                    <a:cubicBezTo>
                      <a:pt x="5172" y="3"/>
                      <a:pt x="5166" y="0"/>
                      <a:pt x="5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0"/>
              <p:cNvSpPr/>
              <p:nvPr/>
            </p:nvSpPr>
            <p:spPr>
              <a:xfrm>
                <a:off x="2267475" y="2982525"/>
                <a:ext cx="286575" cy="334300"/>
              </a:xfrm>
              <a:custGeom>
                <a:avLst/>
                <a:gdLst/>
                <a:ahLst/>
                <a:cxnLst/>
                <a:rect l="l" t="t" r="r" b="b"/>
                <a:pathLst>
                  <a:path w="11463" h="13372" extrusionOk="0">
                    <a:moveTo>
                      <a:pt x="2217" y="0"/>
                    </a:moveTo>
                    <a:cubicBezTo>
                      <a:pt x="2113" y="0"/>
                      <a:pt x="1960" y="86"/>
                      <a:pt x="1757" y="222"/>
                    </a:cubicBezTo>
                    <a:lnTo>
                      <a:pt x="1295" y="591"/>
                    </a:lnTo>
                    <a:cubicBezTo>
                      <a:pt x="1110" y="684"/>
                      <a:pt x="925" y="869"/>
                      <a:pt x="740" y="1053"/>
                    </a:cubicBezTo>
                    <a:cubicBezTo>
                      <a:pt x="555" y="1331"/>
                      <a:pt x="370" y="1608"/>
                      <a:pt x="186" y="1885"/>
                    </a:cubicBezTo>
                    <a:cubicBezTo>
                      <a:pt x="1" y="2255"/>
                      <a:pt x="1" y="2625"/>
                      <a:pt x="1" y="2995"/>
                    </a:cubicBezTo>
                    <a:cubicBezTo>
                      <a:pt x="1" y="3919"/>
                      <a:pt x="463" y="4751"/>
                      <a:pt x="1295" y="5213"/>
                    </a:cubicBezTo>
                    <a:cubicBezTo>
                      <a:pt x="1942" y="5675"/>
                      <a:pt x="2681" y="5953"/>
                      <a:pt x="3421" y="6230"/>
                    </a:cubicBezTo>
                    <a:cubicBezTo>
                      <a:pt x="3791" y="6322"/>
                      <a:pt x="4160" y="6322"/>
                      <a:pt x="4530" y="6415"/>
                    </a:cubicBezTo>
                    <a:lnTo>
                      <a:pt x="4992" y="6415"/>
                    </a:lnTo>
                    <a:cubicBezTo>
                      <a:pt x="5177" y="6507"/>
                      <a:pt x="4992" y="6507"/>
                      <a:pt x="4992" y="6507"/>
                    </a:cubicBezTo>
                    <a:lnTo>
                      <a:pt x="4992" y="6600"/>
                    </a:lnTo>
                    <a:cubicBezTo>
                      <a:pt x="4530" y="7247"/>
                      <a:pt x="4253" y="8079"/>
                      <a:pt x="4345" y="8910"/>
                    </a:cubicBezTo>
                    <a:cubicBezTo>
                      <a:pt x="4438" y="9835"/>
                      <a:pt x="4807" y="10667"/>
                      <a:pt x="5454" y="11314"/>
                    </a:cubicBezTo>
                    <a:cubicBezTo>
                      <a:pt x="6471" y="12515"/>
                      <a:pt x="7858" y="13255"/>
                      <a:pt x="9429" y="13347"/>
                    </a:cubicBezTo>
                    <a:cubicBezTo>
                      <a:pt x="9667" y="13364"/>
                      <a:pt x="9885" y="13372"/>
                      <a:pt x="10084" y="13372"/>
                    </a:cubicBezTo>
                    <a:cubicBezTo>
                      <a:pt x="10970" y="13372"/>
                      <a:pt x="11463" y="13221"/>
                      <a:pt x="11463" y="13070"/>
                    </a:cubicBezTo>
                    <a:cubicBezTo>
                      <a:pt x="11463" y="12978"/>
                      <a:pt x="10631" y="12978"/>
                      <a:pt x="9614" y="12700"/>
                    </a:cubicBezTo>
                    <a:cubicBezTo>
                      <a:pt x="8320" y="12331"/>
                      <a:pt x="7303" y="11591"/>
                      <a:pt x="6471" y="10482"/>
                    </a:cubicBezTo>
                    <a:cubicBezTo>
                      <a:pt x="6101" y="10020"/>
                      <a:pt x="5917" y="9465"/>
                      <a:pt x="5917" y="8818"/>
                    </a:cubicBezTo>
                    <a:cubicBezTo>
                      <a:pt x="5917" y="8356"/>
                      <a:pt x="6101" y="7894"/>
                      <a:pt x="6471" y="7432"/>
                    </a:cubicBezTo>
                    <a:lnTo>
                      <a:pt x="6656" y="7247"/>
                    </a:lnTo>
                    <a:lnTo>
                      <a:pt x="6933" y="6877"/>
                    </a:lnTo>
                    <a:cubicBezTo>
                      <a:pt x="7211" y="6692"/>
                      <a:pt x="7488" y="6507"/>
                      <a:pt x="7765" y="6322"/>
                    </a:cubicBezTo>
                    <a:lnTo>
                      <a:pt x="9152" y="5305"/>
                    </a:lnTo>
                    <a:lnTo>
                      <a:pt x="10261" y="4474"/>
                    </a:lnTo>
                    <a:cubicBezTo>
                      <a:pt x="10261" y="4474"/>
                      <a:pt x="10353" y="4474"/>
                      <a:pt x="11000" y="4011"/>
                    </a:cubicBezTo>
                    <a:lnTo>
                      <a:pt x="11000" y="4011"/>
                    </a:lnTo>
                    <a:lnTo>
                      <a:pt x="9337" y="4196"/>
                    </a:lnTo>
                    <a:lnTo>
                      <a:pt x="7765" y="4474"/>
                    </a:lnTo>
                    <a:cubicBezTo>
                      <a:pt x="7211" y="4566"/>
                      <a:pt x="6564" y="4566"/>
                      <a:pt x="6009" y="4658"/>
                    </a:cubicBezTo>
                    <a:lnTo>
                      <a:pt x="5177" y="4751"/>
                    </a:lnTo>
                    <a:lnTo>
                      <a:pt x="4715" y="4751"/>
                    </a:lnTo>
                    <a:cubicBezTo>
                      <a:pt x="4345" y="4751"/>
                      <a:pt x="4068" y="4751"/>
                      <a:pt x="3791" y="4658"/>
                    </a:cubicBezTo>
                    <a:cubicBezTo>
                      <a:pt x="3144" y="4566"/>
                      <a:pt x="2496" y="4381"/>
                      <a:pt x="1942" y="4104"/>
                    </a:cubicBezTo>
                    <a:cubicBezTo>
                      <a:pt x="1480" y="3919"/>
                      <a:pt x="1110" y="3457"/>
                      <a:pt x="925" y="2902"/>
                    </a:cubicBezTo>
                    <a:cubicBezTo>
                      <a:pt x="925" y="2717"/>
                      <a:pt x="925" y="2440"/>
                      <a:pt x="1017" y="2163"/>
                    </a:cubicBezTo>
                    <a:cubicBezTo>
                      <a:pt x="1110" y="1978"/>
                      <a:pt x="1202" y="1701"/>
                      <a:pt x="1295" y="1516"/>
                    </a:cubicBezTo>
                    <a:lnTo>
                      <a:pt x="1665" y="961"/>
                    </a:lnTo>
                    <a:cubicBezTo>
                      <a:pt x="1849" y="776"/>
                      <a:pt x="1849" y="684"/>
                      <a:pt x="2034" y="499"/>
                    </a:cubicBezTo>
                    <a:cubicBezTo>
                      <a:pt x="2312" y="222"/>
                      <a:pt x="2312" y="37"/>
                      <a:pt x="2312" y="37"/>
                    </a:cubicBezTo>
                    <a:cubicBezTo>
                      <a:pt x="2287" y="12"/>
                      <a:pt x="2255" y="0"/>
                      <a:pt x="2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0"/>
              <p:cNvSpPr/>
              <p:nvPr/>
            </p:nvSpPr>
            <p:spPr>
              <a:xfrm>
                <a:off x="4613025" y="2941825"/>
                <a:ext cx="506100" cy="386250"/>
              </a:xfrm>
              <a:custGeom>
                <a:avLst/>
                <a:gdLst/>
                <a:ahLst/>
                <a:cxnLst/>
                <a:rect l="l" t="t" r="r" b="b"/>
                <a:pathLst>
                  <a:path w="20244" h="15450" extrusionOk="0">
                    <a:moveTo>
                      <a:pt x="18764" y="1"/>
                    </a:moveTo>
                    <a:cubicBezTo>
                      <a:pt x="18672" y="1"/>
                      <a:pt x="18764" y="278"/>
                      <a:pt x="18857" y="648"/>
                    </a:cubicBezTo>
                    <a:cubicBezTo>
                      <a:pt x="18949" y="833"/>
                      <a:pt x="19042" y="1110"/>
                      <a:pt x="19134" y="1387"/>
                    </a:cubicBezTo>
                    <a:lnTo>
                      <a:pt x="19319" y="2312"/>
                    </a:lnTo>
                    <a:cubicBezTo>
                      <a:pt x="19596" y="3976"/>
                      <a:pt x="18857" y="5639"/>
                      <a:pt x="17470" y="6471"/>
                    </a:cubicBezTo>
                    <a:cubicBezTo>
                      <a:pt x="15991" y="7396"/>
                      <a:pt x="14328" y="8043"/>
                      <a:pt x="12664" y="8228"/>
                    </a:cubicBezTo>
                    <a:cubicBezTo>
                      <a:pt x="11924" y="8412"/>
                      <a:pt x="11370" y="8505"/>
                      <a:pt x="10907" y="8505"/>
                    </a:cubicBezTo>
                    <a:lnTo>
                      <a:pt x="9983" y="8597"/>
                    </a:lnTo>
                    <a:lnTo>
                      <a:pt x="7580" y="8967"/>
                    </a:lnTo>
                    <a:cubicBezTo>
                      <a:pt x="7765" y="9152"/>
                      <a:pt x="8042" y="9522"/>
                      <a:pt x="8319" y="9984"/>
                    </a:cubicBezTo>
                    <a:cubicBezTo>
                      <a:pt x="8504" y="10169"/>
                      <a:pt x="8689" y="10354"/>
                      <a:pt x="8874" y="10631"/>
                    </a:cubicBezTo>
                    <a:lnTo>
                      <a:pt x="9059" y="10908"/>
                    </a:lnTo>
                    <a:cubicBezTo>
                      <a:pt x="9059" y="11001"/>
                      <a:pt x="9151" y="11093"/>
                      <a:pt x="9151" y="11186"/>
                    </a:cubicBezTo>
                    <a:cubicBezTo>
                      <a:pt x="9336" y="11555"/>
                      <a:pt x="9336" y="11925"/>
                      <a:pt x="9151" y="12295"/>
                    </a:cubicBezTo>
                    <a:cubicBezTo>
                      <a:pt x="8781" y="12849"/>
                      <a:pt x="8319" y="13312"/>
                      <a:pt x="7672" y="13589"/>
                    </a:cubicBezTo>
                    <a:cubicBezTo>
                      <a:pt x="7025" y="13866"/>
                      <a:pt x="6286" y="14143"/>
                      <a:pt x="5546" y="14236"/>
                    </a:cubicBezTo>
                    <a:cubicBezTo>
                      <a:pt x="5210" y="14281"/>
                      <a:pt x="4868" y="14304"/>
                      <a:pt x="4526" y="14304"/>
                    </a:cubicBezTo>
                    <a:cubicBezTo>
                      <a:pt x="3458" y="14304"/>
                      <a:pt x="2389" y="14079"/>
                      <a:pt x="1479" y="13589"/>
                    </a:cubicBezTo>
                    <a:cubicBezTo>
                      <a:pt x="555" y="13034"/>
                      <a:pt x="185" y="12387"/>
                      <a:pt x="93" y="12387"/>
                    </a:cubicBezTo>
                    <a:cubicBezTo>
                      <a:pt x="0" y="12387"/>
                      <a:pt x="93" y="13312"/>
                      <a:pt x="1109" y="14143"/>
                    </a:cubicBezTo>
                    <a:cubicBezTo>
                      <a:pt x="2295" y="14990"/>
                      <a:pt x="3713" y="15449"/>
                      <a:pt x="5222" y="15449"/>
                    </a:cubicBezTo>
                    <a:cubicBezTo>
                      <a:pt x="5360" y="15449"/>
                      <a:pt x="5499" y="15445"/>
                      <a:pt x="5639" y="15438"/>
                    </a:cubicBezTo>
                    <a:cubicBezTo>
                      <a:pt x="6471" y="15438"/>
                      <a:pt x="7395" y="15253"/>
                      <a:pt x="8319" y="14883"/>
                    </a:cubicBezTo>
                    <a:cubicBezTo>
                      <a:pt x="9151" y="14606"/>
                      <a:pt x="9983" y="13959"/>
                      <a:pt x="10538" y="13219"/>
                    </a:cubicBezTo>
                    <a:cubicBezTo>
                      <a:pt x="11000" y="12480"/>
                      <a:pt x="11092" y="11463"/>
                      <a:pt x="10815" y="10631"/>
                    </a:cubicBezTo>
                    <a:lnTo>
                      <a:pt x="10815" y="10446"/>
                    </a:lnTo>
                    <a:lnTo>
                      <a:pt x="11277" y="10446"/>
                    </a:lnTo>
                    <a:cubicBezTo>
                      <a:pt x="11739" y="10354"/>
                      <a:pt x="12386" y="10261"/>
                      <a:pt x="13126" y="9984"/>
                    </a:cubicBezTo>
                    <a:cubicBezTo>
                      <a:pt x="13958" y="9799"/>
                      <a:pt x="14790" y="9522"/>
                      <a:pt x="15622" y="9152"/>
                    </a:cubicBezTo>
                    <a:cubicBezTo>
                      <a:pt x="16546" y="8782"/>
                      <a:pt x="17470" y="8320"/>
                      <a:pt x="18302" y="7581"/>
                    </a:cubicBezTo>
                    <a:cubicBezTo>
                      <a:pt x="19227" y="6933"/>
                      <a:pt x="19781" y="6009"/>
                      <a:pt x="20151" y="4992"/>
                    </a:cubicBezTo>
                    <a:cubicBezTo>
                      <a:pt x="20151" y="4900"/>
                      <a:pt x="20243" y="4715"/>
                      <a:pt x="20243" y="4623"/>
                    </a:cubicBezTo>
                    <a:lnTo>
                      <a:pt x="20243" y="4253"/>
                    </a:lnTo>
                    <a:cubicBezTo>
                      <a:pt x="20243" y="3976"/>
                      <a:pt x="20243" y="3698"/>
                      <a:pt x="20243" y="3513"/>
                    </a:cubicBezTo>
                    <a:cubicBezTo>
                      <a:pt x="20151" y="3051"/>
                      <a:pt x="20151" y="2681"/>
                      <a:pt x="19966" y="2219"/>
                    </a:cubicBezTo>
                    <a:lnTo>
                      <a:pt x="19596" y="1203"/>
                    </a:lnTo>
                    <a:cubicBezTo>
                      <a:pt x="19504" y="925"/>
                      <a:pt x="19319" y="740"/>
                      <a:pt x="19227" y="555"/>
                    </a:cubicBezTo>
                    <a:cubicBezTo>
                      <a:pt x="18949" y="186"/>
                      <a:pt x="18764" y="1"/>
                      <a:pt x="18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0"/>
              <p:cNvSpPr/>
              <p:nvPr/>
            </p:nvSpPr>
            <p:spPr>
              <a:xfrm>
                <a:off x="5049775" y="2766200"/>
                <a:ext cx="508400" cy="702625"/>
              </a:xfrm>
              <a:custGeom>
                <a:avLst/>
                <a:gdLst/>
                <a:ahLst/>
                <a:cxnLst/>
                <a:rect l="l" t="t" r="r" b="b"/>
                <a:pathLst>
                  <a:path w="20336" h="28105" extrusionOk="0">
                    <a:moveTo>
                      <a:pt x="12017" y="1"/>
                    </a:moveTo>
                    <a:lnTo>
                      <a:pt x="12017" y="1"/>
                    </a:lnTo>
                    <a:cubicBezTo>
                      <a:pt x="12756" y="740"/>
                      <a:pt x="13588" y="1387"/>
                      <a:pt x="14513" y="2034"/>
                    </a:cubicBezTo>
                    <a:cubicBezTo>
                      <a:pt x="16269" y="3421"/>
                      <a:pt x="17655" y="5270"/>
                      <a:pt x="18487" y="7396"/>
                    </a:cubicBezTo>
                    <a:cubicBezTo>
                      <a:pt x="18857" y="8505"/>
                      <a:pt x="18857" y="9706"/>
                      <a:pt x="18672" y="10816"/>
                    </a:cubicBezTo>
                    <a:cubicBezTo>
                      <a:pt x="18395" y="11740"/>
                      <a:pt x="18025" y="12757"/>
                      <a:pt x="17471" y="13589"/>
                    </a:cubicBezTo>
                    <a:cubicBezTo>
                      <a:pt x="17008" y="14513"/>
                      <a:pt x="16454" y="15345"/>
                      <a:pt x="15807" y="16269"/>
                    </a:cubicBezTo>
                    <a:cubicBezTo>
                      <a:pt x="15252" y="17101"/>
                      <a:pt x="14605" y="17933"/>
                      <a:pt x="13958" y="18765"/>
                    </a:cubicBezTo>
                    <a:cubicBezTo>
                      <a:pt x="12571" y="20614"/>
                      <a:pt x="10908" y="22185"/>
                      <a:pt x="9151" y="23664"/>
                    </a:cubicBezTo>
                    <a:cubicBezTo>
                      <a:pt x="7303" y="25143"/>
                      <a:pt x="5269" y="26252"/>
                      <a:pt x="3051" y="27084"/>
                    </a:cubicBezTo>
                    <a:cubicBezTo>
                      <a:pt x="1294" y="27731"/>
                      <a:pt x="0" y="27824"/>
                      <a:pt x="0" y="28009"/>
                    </a:cubicBezTo>
                    <a:cubicBezTo>
                      <a:pt x="393" y="28074"/>
                      <a:pt x="786" y="28105"/>
                      <a:pt x="1175" y="28105"/>
                    </a:cubicBezTo>
                    <a:cubicBezTo>
                      <a:pt x="1884" y="28105"/>
                      <a:pt x="2579" y="28003"/>
                      <a:pt x="3236" y="27824"/>
                    </a:cubicBezTo>
                    <a:cubicBezTo>
                      <a:pt x="5639" y="27177"/>
                      <a:pt x="7857" y="26160"/>
                      <a:pt x="9798" y="24773"/>
                    </a:cubicBezTo>
                    <a:cubicBezTo>
                      <a:pt x="11832" y="23387"/>
                      <a:pt x="13681" y="21723"/>
                      <a:pt x="15252" y="19967"/>
                    </a:cubicBezTo>
                    <a:cubicBezTo>
                      <a:pt x="15992" y="19042"/>
                      <a:pt x="16639" y="18211"/>
                      <a:pt x="17286" y="17286"/>
                    </a:cubicBezTo>
                    <a:cubicBezTo>
                      <a:pt x="17933" y="16362"/>
                      <a:pt x="18487" y="15437"/>
                      <a:pt x="18949" y="14421"/>
                    </a:cubicBezTo>
                    <a:cubicBezTo>
                      <a:pt x="19504" y="13404"/>
                      <a:pt x="19874" y="12295"/>
                      <a:pt x="20151" y="11093"/>
                    </a:cubicBezTo>
                    <a:cubicBezTo>
                      <a:pt x="20336" y="9706"/>
                      <a:pt x="20151" y="8320"/>
                      <a:pt x="19689" y="7026"/>
                    </a:cubicBezTo>
                    <a:cubicBezTo>
                      <a:pt x="18672" y="4715"/>
                      <a:pt x="17008" y="2866"/>
                      <a:pt x="14882" y="1480"/>
                    </a:cubicBezTo>
                    <a:cubicBezTo>
                      <a:pt x="14050" y="833"/>
                      <a:pt x="13034" y="278"/>
                      <a:pt x="12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0"/>
              <p:cNvSpPr/>
              <p:nvPr/>
            </p:nvSpPr>
            <p:spPr>
              <a:xfrm>
                <a:off x="2165800" y="2985750"/>
                <a:ext cx="707150" cy="629950"/>
              </a:xfrm>
              <a:custGeom>
                <a:avLst/>
                <a:gdLst/>
                <a:ahLst/>
                <a:cxnLst/>
                <a:rect l="l" t="t" r="r" b="b"/>
                <a:pathLst>
                  <a:path w="28286" h="25198" extrusionOk="0">
                    <a:moveTo>
                      <a:pt x="4992" y="0"/>
                    </a:moveTo>
                    <a:lnTo>
                      <a:pt x="4992" y="0"/>
                    </a:lnTo>
                    <a:cubicBezTo>
                      <a:pt x="4068" y="740"/>
                      <a:pt x="3328" y="1572"/>
                      <a:pt x="2681" y="2588"/>
                    </a:cubicBezTo>
                    <a:cubicBezTo>
                      <a:pt x="1942" y="3513"/>
                      <a:pt x="1295" y="4529"/>
                      <a:pt x="740" y="5639"/>
                    </a:cubicBezTo>
                    <a:cubicBezTo>
                      <a:pt x="185" y="6933"/>
                      <a:pt x="1" y="8504"/>
                      <a:pt x="370" y="9891"/>
                    </a:cubicBezTo>
                    <a:cubicBezTo>
                      <a:pt x="740" y="11277"/>
                      <a:pt x="1480" y="12571"/>
                      <a:pt x="2311" y="13681"/>
                    </a:cubicBezTo>
                    <a:cubicBezTo>
                      <a:pt x="3051" y="14697"/>
                      <a:pt x="3883" y="15529"/>
                      <a:pt x="4807" y="16361"/>
                    </a:cubicBezTo>
                    <a:cubicBezTo>
                      <a:pt x="5547" y="17101"/>
                      <a:pt x="6286" y="17655"/>
                      <a:pt x="6656" y="18025"/>
                    </a:cubicBezTo>
                    <a:lnTo>
                      <a:pt x="7395" y="18672"/>
                    </a:lnTo>
                    <a:lnTo>
                      <a:pt x="8135" y="19227"/>
                    </a:lnTo>
                    <a:lnTo>
                      <a:pt x="9059" y="19874"/>
                    </a:lnTo>
                    <a:lnTo>
                      <a:pt x="10261" y="20706"/>
                    </a:lnTo>
                    <a:cubicBezTo>
                      <a:pt x="12479" y="22000"/>
                      <a:pt x="14790" y="23016"/>
                      <a:pt x="17286" y="23756"/>
                    </a:cubicBezTo>
                    <a:lnTo>
                      <a:pt x="19319" y="24311"/>
                    </a:lnTo>
                    <a:cubicBezTo>
                      <a:pt x="19967" y="24495"/>
                      <a:pt x="20614" y="24588"/>
                      <a:pt x="21261" y="24680"/>
                    </a:cubicBezTo>
                    <a:cubicBezTo>
                      <a:pt x="22370" y="24958"/>
                      <a:pt x="23571" y="25050"/>
                      <a:pt x="24773" y="25142"/>
                    </a:cubicBezTo>
                    <a:cubicBezTo>
                      <a:pt x="25213" y="25176"/>
                      <a:pt x="25640" y="25198"/>
                      <a:pt x="26065" y="25198"/>
                    </a:cubicBezTo>
                    <a:cubicBezTo>
                      <a:pt x="26799" y="25198"/>
                      <a:pt x="27524" y="25133"/>
                      <a:pt x="28286" y="24958"/>
                    </a:cubicBezTo>
                    <a:cubicBezTo>
                      <a:pt x="27176" y="24680"/>
                      <a:pt x="26067" y="24403"/>
                      <a:pt x="24866" y="24311"/>
                    </a:cubicBezTo>
                    <a:cubicBezTo>
                      <a:pt x="23941" y="24126"/>
                      <a:pt x="22740" y="24033"/>
                      <a:pt x="21538" y="23663"/>
                    </a:cubicBezTo>
                    <a:cubicBezTo>
                      <a:pt x="20891" y="23479"/>
                      <a:pt x="20244" y="23386"/>
                      <a:pt x="19597" y="23109"/>
                    </a:cubicBezTo>
                    <a:lnTo>
                      <a:pt x="17748" y="22462"/>
                    </a:lnTo>
                    <a:cubicBezTo>
                      <a:pt x="15437" y="21630"/>
                      <a:pt x="13219" y="20521"/>
                      <a:pt x="11278" y="19134"/>
                    </a:cubicBezTo>
                    <a:lnTo>
                      <a:pt x="10076" y="18395"/>
                    </a:lnTo>
                    <a:lnTo>
                      <a:pt x="9244" y="17748"/>
                    </a:lnTo>
                    <a:lnTo>
                      <a:pt x="8597" y="17101"/>
                    </a:lnTo>
                    <a:lnTo>
                      <a:pt x="7858" y="16546"/>
                    </a:lnTo>
                    <a:cubicBezTo>
                      <a:pt x="7303" y="16176"/>
                      <a:pt x="6656" y="15714"/>
                      <a:pt x="5916" y="15067"/>
                    </a:cubicBezTo>
                    <a:cubicBezTo>
                      <a:pt x="5084" y="14328"/>
                      <a:pt x="4253" y="13588"/>
                      <a:pt x="3513" y="12756"/>
                    </a:cubicBezTo>
                    <a:cubicBezTo>
                      <a:pt x="2681" y="11832"/>
                      <a:pt x="2034" y="10723"/>
                      <a:pt x="1664" y="9521"/>
                    </a:cubicBezTo>
                    <a:cubicBezTo>
                      <a:pt x="1202" y="8412"/>
                      <a:pt x="1295" y="7118"/>
                      <a:pt x="1664" y="6008"/>
                    </a:cubicBezTo>
                    <a:cubicBezTo>
                      <a:pt x="2127" y="4899"/>
                      <a:pt x="2589" y="3882"/>
                      <a:pt x="3236" y="2958"/>
                    </a:cubicBezTo>
                    <a:cubicBezTo>
                      <a:pt x="3883" y="2034"/>
                      <a:pt x="4530" y="1109"/>
                      <a:pt x="49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0"/>
              <p:cNvSpPr/>
              <p:nvPr/>
            </p:nvSpPr>
            <p:spPr>
              <a:xfrm>
                <a:off x="4964275" y="3741350"/>
                <a:ext cx="328150" cy="508900"/>
              </a:xfrm>
              <a:custGeom>
                <a:avLst/>
                <a:gdLst/>
                <a:ahLst/>
                <a:cxnLst/>
                <a:rect l="l" t="t" r="r" b="b"/>
                <a:pathLst>
                  <a:path w="13126" h="20356" extrusionOk="0">
                    <a:moveTo>
                      <a:pt x="9714" y="1"/>
                    </a:moveTo>
                    <a:cubicBezTo>
                      <a:pt x="9711" y="1"/>
                      <a:pt x="9708" y="1"/>
                      <a:pt x="9706" y="2"/>
                    </a:cubicBezTo>
                    <a:cubicBezTo>
                      <a:pt x="9429" y="95"/>
                      <a:pt x="10445" y="3792"/>
                      <a:pt x="11092" y="7490"/>
                    </a:cubicBezTo>
                    <a:cubicBezTo>
                      <a:pt x="11370" y="9153"/>
                      <a:pt x="11462" y="10910"/>
                      <a:pt x="11462" y="12574"/>
                    </a:cubicBezTo>
                    <a:cubicBezTo>
                      <a:pt x="11462" y="13128"/>
                      <a:pt x="11370" y="13683"/>
                      <a:pt x="11277" y="14237"/>
                    </a:cubicBezTo>
                    <a:cubicBezTo>
                      <a:pt x="11185" y="14607"/>
                      <a:pt x="11185" y="14792"/>
                      <a:pt x="11185" y="14792"/>
                    </a:cubicBezTo>
                    <a:lnTo>
                      <a:pt x="11185" y="14977"/>
                    </a:lnTo>
                    <a:lnTo>
                      <a:pt x="11092" y="15439"/>
                    </a:lnTo>
                    <a:cubicBezTo>
                      <a:pt x="11000" y="15901"/>
                      <a:pt x="10815" y="16363"/>
                      <a:pt x="10630" y="16826"/>
                    </a:cubicBezTo>
                    <a:cubicBezTo>
                      <a:pt x="10353" y="17473"/>
                      <a:pt x="9891" y="17935"/>
                      <a:pt x="9429" y="18397"/>
                    </a:cubicBezTo>
                    <a:cubicBezTo>
                      <a:pt x="8689" y="18767"/>
                      <a:pt x="7857" y="18952"/>
                      <a:pt x="7118" y="19044"/>
                    </a:cubicBezTo>
                    <a:cubicBezTo>
                      <a:pt x="5361" y="19044"/>
                      <a:pt x="3698" y="18674"/>
                      <a:pt x="2219" y="18027"/>
                    </a:cubicBezTo>
                    <a:cubicBezTo>
                      <a:pt x="1021" y="17514"/>
                      <a:pt x="219" y="17000"/>
                      <a:pt x="33" y="17000"/>
                    </a:cubicBezTo>
                    <a:cubicBezTo>
                      <a:pt x="18" y="17000"/>
                      <a:pt x="7" y="17004"/>
                      <a:pt x="0" y="17010"/>
                    </a:cubicBezTo>
                    <a:cubicBezTo>
                      <a:pt x="0" y="17103"/>
                      <a:pt x="555" y="17935"/>
                      <a:pt x="1849" y="18674"/>
                    </a:cubicBezTo>
                    <a:cubicBezTo>
                      <a:pt x="3420" y="19599"/>
                      <a:pt x="5269" y="20153"/>
                      <a:pt x="7118" y="20338"/>
                    </a:cubicBezTo>
                    <a:cubicBezTo>
                      <a:pt x="7249" y="20350"/>
                      <a:pt x="7382" y="20356"/>
                      <a:pt x="7516" y="20356"/>
                    </a:cubicBezTo>
                    <a:cubicBezTo>
                      <a:pt x="8418" y="20356"/>
                      <a:pt x="9363" y="20093"/>
                      <a:pt x="10168" y="19691"/>
                    </a:cubicBezTo>
                    <a:cubicBezTo>
                      <a:pt x="11000" y="19229"/>
                      <a:pt x="11647" y="18489"/>
                      <a:pt x="12202" y="17657"/>
                    </a:cubicBezTo>
                    <a:cubicBezTo>
                      <a:pt x="12479" y="17103"/>
                      <a:pt x="12664" y="16456"/>
                      <a:pt x="12849" y="15901"/>
                    </a:cubicBezTo>
                    <a:lnTo>
                      <a:pt x="13034" y="15347"/>
                    </a:lnTo>
                    <a:lnTo>
                      <a:pt x="13034" y="15162"/>
                    </a:lnTo>
                    <a:cubicBezTo>
                      <a:pt x="13034" y="15162"/>
                      <a:pt x="13126" y="14884"/>
                      <a:pt x="13126" y="14422"/>
                    </a:cubicBezTo>
                    <a:cubicBezTo>
                      <a:pt x="13126" y="13868"/>
                      <a:pt x="13126" y="13221"/>
                      <a:pt x="13126" y="12574"/>
                    </a:cubicBezTo>
                    <a:cubicBezTo>
                      <a:pt x="13034" y="10817"/>
                      <a:pt x="12756" y="8969"/>
                      <a:pt x="12294" y="7212"/>
                    </a:cubicBezTo>
                    <a:cubicBezTo>
                      <a:pt x="11473" y="3471"/>
                      <a:pt x="9931" y="1"/>
                      <a:pt x="9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0"/>
              <p:cNvSpPr/>
              <p:nvPr/>
            </p:nvSpPr>
            <p:spPr>
              <a:xfrm>
                <a:off x="5248500" y="3752950"/>
                <a:ext cx="249600" cy="127125"/>
              </a:xfrm>
              <a:custGeom>
                <a:avLst/>
                <a:gdLst/>
                <a:ahLst/>
                <a:cxnLst/>
                <a:rect l="l" t="t" r="r" b="b"/>
                <a:pathLst>
                  <a:path w="9984" h="5085" extrusionOk="0">
                    <a:moveTo>
                      <a:pt x="9799" y="1"/>
                    </a:moveTo>
                    <a:cubicBezTo>
                      <a:pt x="9706" y="1"/>
                      <a:pt x="9522" y="370"/>
                      <a:pt x="9337" y="925"/>
                    </a:cubicBezTo>
                    <a:cubicBezTo>
                      <a:pt x="9059" y="1480"/>
                      <a:pt x="8690" y="2034"/>
                      <a:pt x="8227" y="2496"/>
                    </a:cubicBezTo>
                    <a:cubicBezTo>
                      <a:pt x="7765" y="2866"/>
                      <a:pt x="7303" y="3143"/>
                      <a:pt x="6748" y="3236"/>
                    </a:cubicBezTo>
                    <a:cubicBezTo>
                      <a:pt x="6471" y="3236"/>
                      <a:pt x="6194" y="3328"/>
                      <a:pt x="5917" y="3328"/>
                    </a:cubicBezTo>
                    <a:lnTo>
                      <a:pt x="5732" y="3328"/>
                    </a:lnTo>
                    <a:cubicBezTo>
                      <a:pt x="5547" y="3328"/>
                      <a:pt x="5270" y="3421"/>
                      <a:pt x="5085" y="3421"/>
                    </a:cubicBezTo>
                    <a:lnTo>
                      <a:pt x="3144" y="3421"/>
                    </a:lnTo>
                    <a:cubicBezTo>
                      <a:pt x="2114" y="3292"/>
                      <a:pt x="1084" y="3118"/>
                      <a:pt x="523" y="3118"/>
                    </a:cubicBezTo>
                    <a:cubicBezTo>
                      <a:pt x="277" y="3118"/>
                      <a:pt x="121" y="3152"/>
                      <a:pt x="93" y="3236"/>
                    </a:cubicBezTo>
                    <a:cubicBezTo>
                      <a:pt x="1" y="3513"/>
                      <a:pt x="1387" y="4253"/>
                      <a:pt x="2866" y="4715"/>
                    </a:cubicBezTo>
                    <a:cubicBezTo>
                      <a:pt x="3606" y="4900"/>
                      <a:pt x="4345" y="5084"/>
                      <a:pt x="5085" y="5084"/>
                    </a:cubicBezTo>
                    <a:lnTo>
                      <a:pt x="6194" y="5084"/>
                    </a:lnTo>
                    <a:cubicBezTo>
                      <a:pt x="6564" y="4992"/>
                      <a:pt x="6933" y="4900"/>
                      <a:pt x="7303" y="4807"/>
                    </a:cubicBezTo>
                    <a:cubicBezTo>
                      <a:pt x="8043" y="4530"/>
                      <a:pt x="8782" y="3975"/>
                      <a:pt x="9244" y="3236"/>
                    </a:cubicBezTo>
                    <a:cubicBezTo>
                      <a:pt x="9706" y="2589"/>
                      <a:pt x="9984" y="1849"/>
                      <a:pt x="9984" y="1017"/>
                    </a:cubicBezTo>
                    <a:cubicBezTo>
                      <a:pt x="9984" y="463"/>
                      <a:pt x="9891" y="1"/>
                      <a:pt x="9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0"/>
              <p:cNvSpPr/>
              <p:nvPr/>
            </p:nvSpPr>
            <p:spPr>
              <a:xfrm>
                <a:off x="3898950" y="237775"/>
                <a:ext cx="1756300" cy="2613950"/>
              </a:xfrm>
              <a:custGeom>
                <a:avLst/>
                <a:gdLst/>
                <a:ahLst/>
                <a:cxnLst/>
                <a:rect l="l" t="t" r="r" b="b"/>
                <a:pathLst>
                  <a:path w="70252" h="104558" extrusionOk="0">
                    <a:moveTo>
                      <a:pt x="43861" y="1"/>
                    </a:moveTo>
                    <a:cubicBezTo>
                      <a:pt x="32717" y="1"/>
                      <a:pt x="13311" y="47710"/>
                      <a:pt x="13311" y="47710"/>
                    </a:cubicBezTo>
                    <a:cubicBezTo>
                      <a:pt x="9614" y="46047"/>
                      <a:pt x="5547" y="45030"/>
                      <a:pt x="1480" y="44845"/>
                    </a:cubicBezTo>
                    <a:lnTo>
                      <a:pt x="1480" y="44845"/>
                    </a:lnTo>
                    <a:cubicBezTo>
                      <a:pt x="1849" y="57416"/>
                      <a:pt x="1" y="69987"/>
                      <a:pt x="1295" y="82558"/>
                    </a:cubicBezTo>
                    <a:cubicBezTo>
                      <a:pt x="2224" y="91068"/>
                      <a:pt x="6252" y="99689"/>
                      <a:pt x="13934" y="99689"/>
                    </a:cubicBezTo>
                    <a:cubicBezTo>
                      <a:pt x="16182" y="99689"/>
                      <a:pt x="18743" y="98950"/>
                      <a:pt x="21631" y="97256"/>
                    </a:cubicBezTo>
                    <a:cubicBezTo>
                      <a:pt x="24986" y="95282"/>
                      <a:pt x="27076" y="94204"/>
                      <a:pt x="29225" y="94204"/>
                    </a:cubicBezTo>
                    <a:cubicBezTo>
                      <a:pt x="31101" y="94204"/>
                      <a:pt x="33021" y="95026"/>
                      <a:pt x="35865" y="96793"/>
                    </a:cubicBezTo>
                    <a:cubicBezTo>
                      <a:pt x="37548" y="97864"/>
                      <a:pt x="43976" y="103870"/>
                      <a:pt x="47507" y="103870"/>
                    </a:cubicBezTo>
                    <a:cubicBezTo>
                      <a:pt x="48243" y="103870"/>
                      <a:pt x="48854" y="103609"/>
                      <a:pt x="49269" y="102987"/>
                    </a:cubicBezTo>
                    <a:cubicBezTo>
                      <a:pt x="50959" y="100527"/>
                      <a:pt x="49200" y="96854"/>
                      <a:pt x="50843" y="96854"/>
                    </a:cubicBezTo>
                    <a:cubicBezTo>
                      <a:pt x="51176" y="96854"/>
                      <a:pt x="51649" y="97005"/>
                      <a:pt x="52319" y="97348"/>
                    </a:cubicBezTo>
                    <a:cubicBezTo>
                      <a:pt x="54907" y="98642"/>
                      <a:pt x="59067" y="102802"/>
                      <a:pt x="62856" y="104558"/>
                    </a:cubicBezTo>
                    <a:cubicBezTo>
                      <a:pt x="64243" y="104281"/>
                      <a:pt x="67848" y="103264"/>
                      <a:pt x="68957" y="100029"/>
                    </a:cubicBezTo>
                    <a:cubicBezTo>
                      <a:pt x="70251" y="96054"/>
                      <a:pt x="53613" y="73407"/>
                      <a:pt x="53613" y="73407"/>
                    </a:cubicBezTo>
                    <a:cubicBezTo>
                      <a:pt x="56294" y="58710"/>
                      <a:pt x="61285" y="7131"/>
                      <a:pt x="45294" y="291"/>
                    </a:cubicBezTo>
                    <a:cubicBezTo>
                      <a:pt x="44834" y="95"/>
                      <a:pt x="44356" y="1"/>
                      <a:pt x="43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0"/>
              <p:cNvSpPr/>
              <p:nvPr/>
            </p:nvSpPr>
            <p:spPr>
              <a:xfrm>
                <a:off x="1934725" y="348425"/>
                <a:ext cx="1774775" cy="2473900"/>
              </a:xfrm>
              <a:custGeom>
                <a:avLst/>
                <a:gdLst/>
                <a:ahLst/>
                <a:cxnLst/>
                <a:rect l="l" t="t" r="r" b="b"/>
                <a:pathLst>
                  <a:path w="70991" h="98956" extrusionOk="0">
                    <a:moveTo>
                      <a:pt x="22078" y="1"/>
                    </a:moveTo>
                    <a:cubicBezTo>
                      <a:pt x="20816" y="1"/>
                      <a:pt x="19613" y="273"/>
                      <a:pt x="18487" y="857"/>
                    </a:cubicBezTo>
                    <a:cubicBezTo>
                      <a:pt x="0" y="10378"/>
                      <a:pt x="28008" y="67040"/>
                      <a:pt x="26344" y="68334"/>
                    </a:cubicBezTo>
                    <a:cubicBezTo>
                      <a:pt x="21815" y="71754"/>
                      <a:pt x="17008" y="81183"/>
                      <a:pt x="13588" y="89502"/>
                    </a:cubicBezTo>
                    <a:cubicBezTo>
                      <a:pt x="14428" y="89922"/>
                      <a:pt x="15326" y="90132"/>
                      <a:pt x="16220" y="90132"/>
                    </a:cubicBezTo>
                    <a:cubicBezTo>
                      <a:pt x="17293" y="90132"/>
                      <a:pt x="18361" y="89830"/>
                      <a:pt x="19319" y="89225"/>
                    </a:cubicBezTo>
                    <a:cubicBezTo>
                      <a:pt x="22504" y="87234"/>
                      <a:pt x="26651" y="83253"/>
                      <a:pt x="28802" y="83253"/>
                    </a:cubicBezTo>
                    <a:cubicBezTo>
                      <a:pt x="29147" y="83253"/>
                      <a:pt x="29441" y="83356"/>
                      <a:pt x="29672" y="83586"/>
                    </a:cubicBezTo>
                    <a:cubicBezTo>
                      <a:pt x="31336" y="85250"/>
                      <a:pt x="30688" y="96342"/>
                      <a:pt x="39285" y="98653"/>
                    </a:cubicBezTo>
                    <a:cubicBezTo>
                      <a:pt x="40058" y="98858"/>
                      <a:pt x="40832" y="98956"/>
                      <a:pt x="41606" y="98956"/>
                    </a:cubicBezTo>
                    <a:cubicBezTo>
                      <a:pt x="49535" y="98956"/>
                      <a:pt x="57359" y="88740"/>
                      <a:pt x="61654" y="79981"/>
                    </a:cubicBezTo>
                    <a:cubicBezTo>
                      <a:pt x="65999" y="70922"/>
                      <a:pt x="67108" y="47906"/>
                      <a:pt x="70990" y="40696"/>
                    </a:cubicBezTo>
                    <a:lnTo>
                      <a:pt x="70990" y="40696"/>
                    </a:lnTo>
                    <a:cubicBezTo>
                      <a:pt x="67755" y="41066"/>
                      <a:pt x="64520" y="41713"/>
                      <a:pt x="61469" y="42822"/>
                    </a:cubicBezTo>
                    <a:cubicBezTo>
                      <a:pt x="53648" y="27685"/>
                      <a:pt x="34810" y="1"/>
                      <a:pt x="22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0"/>
              <p:cNvSpPr/>
              <p:nvPr/>
            </p:nvSpPr>
            <p:spPr>
              <a:xfrm>
                <a:off x="2958425" y="2033650"/>
                <a:ext cx="177975" cy="104025"/>
              </a:xfrm>
              <a:custGeom>
                <a:avLst/>
                <a:gdLst/>
                <a:ahLst/>
                <a:cxnLst/>
                <a:rect l="l" t="t" r="r" b="b"/>
                <a:pathLst>
                  <a:path w="7119" h="4161" extrusionOk="0">
                    <a:moveTo>
                      <a:pt x="2681" y="1"/>
                    </a:moveTo>
                    <a:cubicBezTo>
                      <a:pt x="2404" y="93"/>
                      <a:pt x="2127" y="186"/>
                      <a:pt x="1942" y="371"/>
                    </a:cubicBezTo>
                    <a:cubicBezTo>
                      <a:pt x="1295" y="648"/>
                      <a:pt x="833" y="1110"/>
                      <a:pt x="463" y="1665"/>
                    </a:cubicBezTo>
                    <a:cubicBezTo>
                      <a:pt x="186" y="2127"/>
                      <a:pt x="1" y="2774"/>
                      <a:pt x="93" y="3421"/>
                    </a:cubicBezTo>
                    <a:cubicBezTo>
                      <a:pt x="186" y="3883"/>
                      <a:pt x="278" y="4161"/>
                      <a:pt x="463" y="4161"/>
                    </a:cubicBezTo>
                    <a:cubicBezTo>
                      <a:pt x="648" y="4161"/>
                      <a:pt x="925" y="3883"/>
                      <a:pt x="1110" y="3606"/>
                    </a:cubicBezTo>
                    <a:cubicBezTo>
                      <a:pt x="1387" y="3329"/>
                      <a:pt x="1665" y="3144"/>
                      <a:pt x="1942" y="2959"/>
                    </a:cubicBezTo>
                    <a:cubicBezTo>
                      <a:pt x="2219" y="2866"/>
                      <a:pt x="2496" y="2774"/>
                      <a:pt x="2774" y="2774"/>
                    </a:cubicBezTo>
                    <a:lnTo>
                      <a:pt x="3236" y="2774"/>
                    </a:lnTo>
                    <a:cubicBezTo>
                      <a:pt x="3328" y="2682"/>
                      <a:pt x="3513" y="2682"/>
                      <a:pt x="3606" y="2589"/>
                    </a:cubicBezTo>
                    <a:cubicBezTo>
                      <a:pt x="3975" y="2497"/>
                      <a:pt x="4438" y="2404"/>
                      <a:pt x="4807" y="2404"/>
                    </a:cubicBezTo>
                    <a:cubicBezTo>
                      <a:pt x="5115" y="2373"/>
                      <a:pt x="5424" y="2373"/>
                      <a:pt x="5704" y="2373"/>
                    </a:cubicBezTo>
                    <a:cubicBezTo>
                      <a:pt x="6266" y="2373"/>
                      <a:pt x="6718" y="2373"/>
                      <a:pt x="6841" y="2127"/>
                    </a:cubicBezTo>
                    <a:cubicBezTo>
                      <a:pt x="7118" y="1850"/>
                      <a:pt x="6286" y="1018"/>
                      <a:pt x="5177" y="463"/>
                    </a:cubicBezTo>
                    <a:cubicBezTo>
                      <a:pt x="4622" y="186"/>
                      <a:pt x="4068" y="93"/>
                      <a:pt x="3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0"/>
              <p:cNvSpPr/>
              <p:nvPr/>
            </p:nvSpPr>
            <p:spPr>
              <a:xfrm>
                <a:off x="4264075" y="2074650"/>
                <a:ext cx="175650" cy="103125"/>
              </a:xfrm>
              <a:custGeom>
                <a:avLst/>
                <a:gdLst/>
                <a:ahLst/>
                <a:cxnLst/>
                <a:rect l="l" t="t" r="r" b="b"/>
                <a:pathLst>
                  <a:path w="7026" h="4125" extrusionOk="0">
                    <a:moveTo>
                      <a:pt x="2985" y="1"/>
                    </a:moveTo>
                    <a:cubicBezTo>
                      <a:pt x="2455" y="1"/>
                      <a:pt x="1936" y="166"/>
                      <a:pt x="1479" y="395"/>
                    </a:cubicBezTo>
                    <a:cubicBezTo>
                      <a:pt x="925" y="579"/>
                      <a:pt x="463" y="1042"/>
                      <a:pt x="185" y="1596"/>
                    </a:cubicBezTo>
                    <a:cubicBezTo>
                      <a:pt x="0" y="2058"/>
                      <a:pt x="0" y="2336"/>
                      <a:pt x="185" y="2521"/>
                    </a:cubicBezTo>
                    <a:cubicBezTo>
                      <a:pt x="239" y="2548"/>
                      <a:pt x="302" y="2559"/>
                      <a:pt x="369" y="2559"/>
                    </a:cubicBezTo>
                    <a:cubicBezTo>
                      <a:pt x="533" y="2559"/>
                      <a:pt x="729" y="2493"/>
                      <a:pt x="925" y="2428"/>
                    </a:cubicBezTo>
                    <a:cubicBezTo>
                      <a:pt x="1295" y="2243"/>
                      <a:pt x="1664" y="2243"/>
                      <a:pt x="2034" y="2243"/>
                    </a:cubicBezTo>
                    <a:cubicBezTo>
                      <a:pt x="2311" y="2336"/>
                      <a:pt x="2589" y="2428"/>
                      <a:pt x="2866" y="2521"/>
                    </a:cubicBezTo>
                    <a:lnTo>
                      <a:pt x="3236" y="2798"/>
                    </a:lnTo>
                    <a:cubicBezTo>
                      <a:pt x="3328" y="2798"/>
                      <a:pt x="3513" y="2798"/>
                      <a:pt x="3605" y="2890"/>
                    </a:cubicBezTo>
                    <a:cubicBezTo>
                      <a:pt x="3975" y="2983"/>
                      <a:pt x="4345" y="3075"/>
                      <a:pt x="4715" y="3260"/>
                    </a:cubicBezTo>
                    <a:cubicBezTo>
                      <a:pt x="5365" y="3585"/>
                      <a:pt x="6086" y="4124"/>
                      <a:pt x="6502" y="4124"/>
                    </a:cubicBezTo>
                    <a:cubicBezTo>
                      <a:pt x="6560" y="4124"/>
                      <a:pt x="6611" y="4114"/>
                      <a:pt x="6656" y="4092"/>
                    </a:cubicBezTo>
                    <a:cubicBezTo>
                      <a:pt x="7026" y="3999"/>
                      <a:pt x="6748" y="2798"/>
                      <a:pt x="6009" y="1781"/>
                    </a:cubicBezTo>
                    <a:cubicBezTo>
                      <a:pt x="5731" y="1319"/>
                      <a:pt x="5269" y="949"/>
                      <a:pt x="4900" y="579"/>
                    </a:cubicBezTo>
                    <a:cubicBezTo>
                      <a:pt x="4715" y="487"/>
                      <a:pt x="4530" y="395"/>
                      <a:pt x="4437" y="302"/>
                    </a:cubicBezTo>
                    <a:lnTo>
                      <a:pt x="4160" y="210"/>
                    </a:lnTo>
                    <a:cubicBezTo>
                      <a:pt x="3883" y="117"/>
                      <a:pt x="3605" y="25"/>
                      <a:pt x="3328" y="25"/>
                    </a:cubicBezTo>
                    <a:cubicBezTo>
                      <a:pt x="3214" y="8"/>
                      <a:pt x="3099" y="1"/>
                      <a:pt x="29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0"/>
              <p:cNvSpPr/>
              <p:nvPr/>
            </p:nvSpPr>
            <p:spPr>
              <a:xfrm>
                <a:off x="2098775" y="519875"/>
                <a:ext cx="1160100" cy="1449100"/>
              </a:xfrm>
              <a:custGeom>
                <a:avLst/>
                <a:gdLst/>
                <a:ahLst/>
                <a:cxnLst/>
                <a:rect l="l" t="t" r="r" b="b"/>
                <a:pathLst>
                  <a:path w="46404" h="57964" extrusionOk="0">
                    <a:moveTo>
                      <a:pt x="12331" y="0"/>
                    </a:moveTo>
                    <a:cubicBezTo>
                      <a:pt x="11477" y="0"/>
                      <a:pt x="10689" y="237"/>
                      <a:pt x="9984" y="747"/>
                    </a:cubicBezTo>
                    <a:cubicBezTo>
                      <a:pt x="1" y="8049"/>
                      <a:pt x="21169" y="57964"/>
                      <a:pt x="21169" y="57964"/>
                    </a:cubicBezTo>
                    <a:cubicBezTo>
                      <a:pt x="21446" y="56485"/>
                      <a:pt x="27916" y="53989"/>
                      <a:pt x="27916" y="53989"/>
                    </a:cubicBezTo>
                    <a:cubicBezTo>
                      <a:pt x="26622" y="51863"/>
                      <a:pt x="25698" y="49552"/>
                      <a:pt x="24958" y="47241"/>
                    </a:cubicBezTo>
                    <a:cubicBezTo>
                      <a:pt x="24670" y="46245"/>
                      <a:pt x="25088" y="45888"/>
                      <a:pt x="25835" y="45888"/>
                    </a:cubicBezTo>
                    <a:cubicBezTo>
                      <a:pt x="27721" y="45888"/>
                      <a:pt x="31706" y="48166"/>
                      <a:pt x="31706" y="48166"/>
                    </a:cubicBezTo>
                    <a:cubicBezTo>
                      <a:pt x="31706" y="48166"/>
                      <a:pt x="28378" y="43636"/>
                      <a:pt x="28101" y="39939"/>
                    </a:cubicBezTo>
                    <a:cubicBezTo>
                      <a:pt x="28031" y="38633"/>
                      <a:pt x="28444" y="38145"/>
                      <a:pt x="29099" y="38145"/>
                    </a:cubicBezTo>
                    <a:cubicBezTo>
                      <a:pt x="31043" y="38145"/>
                      <a:pt x="35126" y="42435"/>
                      <a:pt x="35126" y="42435"/>
                    </a:cubicBezTo>
                    <a:cubicBezTo>
                      <a:pt x="33925" y="40309"/>
                      <a:pt x="33278" y="37813"/>
                      <a:pt x="33278" y="35317"/>
                    </a:cubicBezTo>
                    <a:cubicBezTo>
                      <a:pt x="33226" y="34443"/>
                      <a:pt x="33645" y="34087"/>
                      <a:pt x="34362" y="34087"/>
                    </a:cubicBezTo>
                    <a:cubicBezTo>
                      <a:pt x="37511" y="34087"/>
                      <a:pt x="46403" y="40956"/>
                      <a:pt x="46403" y="40956"/>
                    </a:cubicBezTo>
                    <a:cubicBezTo>
                      <a:pt x="46403" y="40956"/>
                      <a:pt x="23571" y="0"/>
                      <a:pt x="123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0"/>
              <p:cNvSpPr/>
              <p:nvPr/>
            </p:nvSpPr>
            <p:spPr>
              <a:xfrm>
                <a:off x="2098775" y="519775"/>
                <a:ext cx="697925" cy="1449200"/>
              </a:xfrm>
              <a:custGeom>
                <a:avLst/>
                <a:gdLst/>
                <a:ahLst/>
                <a:cxnLst/>
                <a:rect l="l" t="t" r="r" b="b"/>
                <a:pathLst>
                  <a:path w="27917" h="57968" extrusionOk="0">
                    <a:moveTo>
                      <a:pt x="12316" y="0"/>
                    </a:moveTo>
                    <a:cubicBezTo>
                      <a:pt x="11467" y="0"/>
                      <a:pt x="10686" y="237"/>
                      <a:pt x="9984" y="751"/>
                    </a:cubicBezTo>
                    <a:cubicBezTo>
                      <a:pt x="1" y="8053"/>
                      <a:pt x="21169" y="57968"/>
                      <a:pt x="21169" y="57968"/>
                    </a:cubicBezTo>
                    <a:cubicBezTo>
                      <a:pt x="21446" y="56396"/>
                      <a:pt x="27916" y="53901"/>
                      <a:pt x="27916" y="53901"/>
                    </a:cubicBezTo>
                    <a:cubicBezTo>
                      <a:pt x="26622" y="51867"/>
                      <a:pt x="25698" y="49556"/>
                      <a:pt x="24958" y="47153"/>
                    </a:cubicBezTo>
                    <a:cubicBezTo>
                      <a:pt x="24667" y="46205"/>
                      <a:pt x="25123" y="45890"/>
                      <a:pt x="25873" y="45890"/>
                    </a:cubicBezTo>
                    <a:cubicBezTo>
                      <a:pt x="26074" y="45890"/>
                      <a:pt x="26296" y="45912"/>
                      <a:pt x="26530" y="45951"/>
                    </a:cubicBezTo>
                    <a:cubicBezTo>
                      <a:pt x="21446" y="31624"/>
                      <a:pt x="14975" y="10364"/>
                      <a:pt x="19505" y="3616"/>
                    </a:cubicBezTo>
                    <a:cubicBezTo>
                      <a:pt x="16822" y="1391"/>
                      <a:pt x="14371" y="0"/>
                      <a:pt x="12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0"/>
              <p:cNvSpPr/>
              <p:nvPr/>
            </p:nvSpPr>
            <p:spPr>
              <a:xfrm>
                <a:off x="4393475" y="490425"/>
                <a:ext cx="979850" cy="1464700"/>
              </a:xfrm>
              <a:custGeom>
                <a:avLst/>
                <a:gdLst/>
                <a:ahLst/>
                <a:cxnLst/>
                <a:rect l="l" t="t" r="r" b="b"/>
                <a:pathLst>
                  <a:path w="39194" h="58588" extrusionOk="0">
                    <a:moveTo>
                      <a:pt x="26306" y="1"/>
                    </a:moveTo>
                    <a:cubicBezTo>
                      <a:pt x="15197" y="1"/>
                      <a:pt x="1" y="46848"/>
                      <a:pt x="1" y="46848"/>
                    </a:cubicBezTo>
                    <a:cubicBezTo>
                      <a:pt x="1" y="46848"/>
                      <a:pt x="8323" y="37328"/>
                      <a:pt x="11237" y="37328"/>
                    </a:cubicBezTo>
                    <a:cubicBezTo>
                      <a:pt x="11757" y="37328"/>
                      <a:pt x="12104" y="37630"/>
                      <a:pt x="12202" y="38344"/>
                    </a:cubicBezTo>
                    <a:cubicBezTo>
                      <a:pt x="12664" y="40932"/>
                      <a:pt x="12295" y="43705"/>
                      <a:pt x="11278" y="46108"/>
                    </a:cubicBezTo>
                    <a:cubicBezTo>
                      <a:pt x="11278" y="46108"/>
                      <a:pt x="15095" y="40328"/>
                      <a:pt x="16992" y="40328"/>
                    </a:cubicBezTo>
                    <a:cubicBezTo>
                      <a:pt x="17564" y="40328"/>
                      <a:pt x="17961" y="40854"/>
                      <a:pt x="18026" y="42226"/>
                    </a:cubicBezTo>
                    <a:cubicBezTo>
                      <a:pt x="18210" y="46016"/>
                      <a:pt x="15807" y="51100"/>
                      <a:pt x="15807" y="51100"/>
                    </a:cubicBezTo>
                    <a:cubicBezTo>
                      <a:pt x="15807" y="51100"/>
                      <a:pt x="19771" y="47625"/>
                      <a:pt x="21498" y="47625"/>
                    </a:cubicBezTo>
                    <a:cubicBezTo>
                      <a:pt x="22024" y="47625"/>
                      <a:pt x="22342" y="47947"/>
                      <a:pt x="22278" y="48789"/>
                    </a:cubicBezTo>
                    <a:cubicBezTo>
                      <a:pt x="22000" y="51285"/>
                      <a:pt x="21446" y="53688"/>
                      <a:pt x="20614" y="55999"/>
                    </a:cubicBezTo>
                    <a:cubicBezTo>
                      <a:pt x="20614" y="55999"/>
                      <a:pt x="27454" y="57201"/>
                      <a:pt x="28009" y="58587"/>
                    </a:cubicBezTo>
                    <a:cubicBezTo>
                      <a:pt x="28009" y="58587"/>
                      <a:pt x="39193" y="5437"/>
                      <a:pt x="27916" y="353"/>
                    </a:cubicBezTo>
                    <a:cubicBezTo>
                      <a:pt x="27391" y="114"/>
                      <a:pt x="26853" y="1"/>
                      <a:pt x="26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0"/>
              <p:cNvSpPr/>
              <p:nvPr/>
            </p:nvSpPr>
            <p:spPr>
              <a:xfrm>
                <a:off x="4950400" y="492450"/>
                <a:ext cx="429850" cy="1464975"/>
              </a:xfrm>
              <a:custGeom>
                <a:avLst/>
                <a:gdLst/>
                <a:ahLst/>
                <a:cxnLst/>
                <a:rect l="l" t="t" r="r" b="b"/>
                <a:pathLst>
                  <a:path w="17194" h="58599" extrusionOk="0">
                    <a:moveTo>
                      <a:pt x="4395" y="0"/>
                    </a:moveTo>
                    <a:cubicBezTo>
                      <a:pt x="3096" y="0"/>
                      <a:pt x="1733" y="648"/>
                      <a:pt x="370" y="1751"/>
                    </a:cubicBezTo>
                    <a:cubicBezTo>
                      <a:pt x="8320" y="8591"/>
                      <a:pt x="2034" y="45288"/>
                      <a:pt x="1" y="56288"/>
                    </a:cubicBezTo>
                    <a:cubicBezTo>
                      <a:pt x="1942" y="56657"/>
                      <a:pt x="5732" y="57582"/>
                      <a:pt x="6101" y="58599"/>
                    </a:cubicBezTo>
                    <a:cubicBezTo>
                      <a:pt x="6194" y="58599"/>
                      <a:pt x="17194" y="5541"/>
                      <a:pt x="6009" y="365"/>
                    </a:cubicBezTo>
                    <a:cubicBezTo>
                      <a:pt x="5486" y="117"/>
                      <a:pt x="4946" y="0"/>
                      <a:pt x="4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0"/>
              <p:cNvSpPr/>
              <p:nvPr/>
            </p:nvSpPr>
            <p:spPr>
              <a:xfrm>
                <a:off x="4388850" y="1410300"/>
                <a:ext cx="339725" cy="350700"/>
              </a:xfrm>
              <a:custGeom>
                <a:avLst/>
                <a:gdLst/>
                <a:ahLst/>
                <a:cxnLst/>
                <a:rect l="l" t="t" r="r" b="b"/>
                <a:pathLst>
                  <a:path w="13589" h="14028" extrusionOk="0">
                    <a:moveTo>
                      <a:pt x="11105" y="1"/>
                    </a:moveTo>
                    <a:cubicBezTo>
                      <a:pt x="11001" y="1"/>
                      <a:pt x="10908" y="24"/>
                      <a:pt x="10816" y="70"/>
                    </a:cubicBezTo>
                    <a:lnTo>
                      <a:pt x="10539" y="70"/>
                    </a:lnTo>
                    <a:cubicBezTo>
                      <a:pt x="10354" y="70"/>
                      <a:pt x="10076" y="162"/>
                      <a:pt x="9891" y="255"/>
                    </a:cubicBezTo>
                    <a:cubicBezTo>
                      <a:pt x="9337" y="532"/>
                      <a:pt x="8782" y="809"/>
                      <a:pt x="8320" y="1272"/>
                    </a:cubicBezTo>
                    <a:cubicBezTo>
                      <a:pt x="6934" y="2288"/>
                      <a:pt x="5639" y="3582"/>
                      <a:pt x="4530" y="4877"/>
                    </a:cubicBezTo>
                    <a:cubicBezTo>
                      <a:pt x="1942" y="7742"/>
                      <a:pt x="1" y="11162"/>
                      <a:pt x="93" y="11162"/>
                    </a:cubicBezTo>
                    <a:cubicBezTo>
                      <a:pt x="93" y="11162"/>
                      <a:pt x="648" y="10423"/>
                      <a:pt x="1572" y="9313"/>
                    </a:cubicBezTo>
                    <a:cubicBezTo>
                      <a:pt x="2497" y="8204"/>
                      <a:pt x="3698" y="6725"/>
                      <a:pt x="4992" y="5339"/>
                    </a:cubicBezTo>
                    <a:cubicBezTo>
                      <a:pt x="6194" y="4045"/>
                      <a:pt x="7488" y="2935"/>
                      <a:pt x="8875" y="1919"/>
                    </a:cubicBezTo>
                    <a:cubicBezTo>
                      <a:pt x="9244" y="1549"/>
                      <a:pt x="9707" y="1272"/>
                      <a:pt x="10261" y="1087"/>
                    </a:cubicBezTo>
                    <a:cubicBezTo>
                      <a:pt x="10446" y="994"/>
                      <a:pt x="10631" y="994"/>
                      <a:pt x="10816" y="902"/>
                    </a:cubicBezTo>
                    <a:lnTo>
                      <a:pt x="11278" y="902"/>
                    </a:lnTo>
                    <a:cubicBezTo>
                      <a:pt x="11648" y="994"/>
                      <a:pt x="12017" y="1364"/>
                      <a:pt x="12202" y="1734"/>
                    </a:cubicBezTo>
                    <a:cubicBezTo>
                      <a:pt x="12665" y="2843"/>
                      <a:pt x="12480" y="4877"/>
                      <a:pt x="12110" y="6633"/>
                    </a:cubicBezTo>
                    <a:cubicBezTo>
                      <a:pt x="11648" y="8389"/>
                      <a:pt x="11186" y="10053"/>
                      <a:pt x="10631" y="11717"/>
                    </a:cubicBezTo>
                    <a:cubicBezTo>
                      <a:pt x="10354" y="12456"/>
                      <a:pt x="10076" y="13196"/>
                      <a:pt x="9891" y="14028"/>
                    </a:cubicBezTo>
                    <a:cubicBezTo>
                      <a:pt x="10354" y="13288"/>
                      <a:pt x="10631" y="12549"/>
                      <a:pt x="10908" y="11809"/>
                    </a:cubicBezTo>
                    <a:cubicBezTo>
                      <a:pt x="11648" y="10238"/>
                      <a:pt x="12202" y="8574"/>
                      <a:pt x="12665" y="6818"/>
                    </a:cubicBezTo>
                    <a:cubicBezTo>
                      <a:pt x="13127" y="4969"/>
                      <a:pt x="13589" y="3028"/>
                      <a:pt x="12942" y="1456"/>
                    </a:cubicBezTo>
                    <a:cubicBezTo>
                      <a:pt x="12849" y="1087"/>
                      <a:pt x="12572" y="717"/>
                      <a:pt x="12295" y="440"/>
                    </a:cubicBezTo>
                    <a:cubicBezTo>
                      <a:pt x="12017" y="255"/>
                      <a:pt x="11740" y="162"/>
                      <a:pt x="11463" y="70"/>
                    </a:cubicBezTo>
                    <a:cubicBezTo>
                      <a:pt x="11324" y="24"/>
                      <a:pt x="11209" y="1"/>
                      <a:pt x="11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0"/>
              <p:cNvSpPr/>
              <p:nvPr/>
            </p:nvSpPr>
            <p:spPr>
              <a:xfrm>
                <a:off x="4673100" y="1494650"/>
                <a:ext cx="189525" cy="335675"/>
              </a:xfrm>
              <a:custGeom>
                <a:avLst/>
                <a:gdLst/>
                <a:ahLst/>
                <a:cxnLst/>
                <a:rect l="l" t="t" r="r" b="b"/>
                <a:pathLst>
                  <a:path w="7581" h="13427" extrusionOk="0">
                    <a:moveTo>
                      <a:pt x="6147" y="0"/>
                    </a:moveTo>
                    <a:cubicBezTo>
                      <a:pt x="6070" y="0"/>
                      <a:pt x="5993" y="8"/>
                      <a:pt x="5916" y="24"/>
                    </a:cubicBezTo>
                    <a:cubicBezTo>
                      <a:pt x="5547" y="116"/>
                      <a:pt x="5177" y="208"/>
                      <a:pt x="4899" y="486"/>
                    </a:cubicBezTo>
                    <a:cubicBezTo>
                      <a:pt x="4252" y="856"/>
                      <a:pt x="3698" y="1318"/>
                      <a:pt x="3236" y="1872"/>
                    </a:cubicBezTo>
                    <a:cubicBezTo>
                      <a:pt x="1942" y="3351"/>
                      <a:pt x="832" y="4923"/>
                      <a:pt x="0" y="6586"/>
                    </a:cubicBezTo>
                    <a:cubicBezTo>
                      <a:pt x="4" y="6588"/>
                      <a:pt x="8" y="6589"/>
                      <a:pt x="13" y="6589"/>
                    </a:cubicBezTo>
                    <a:cubicBezTo>
                      <a:pt x="247" y="6589"/>
                      <a:pt x="1794" y="4329"/>
                      <a:pt x="3698" y="2334"/>
                    </a:cubicBezTo>
                    <a:cubicBezTo>
                      <a:pt x="4160" y="1872"/>
                      <a:pt x="4715" y="1503"/>
                      <a:pt x="5269" y="1133"/>
                    </a:cubicBezTo>
                    <a:cubicBezTo>
                      <a:pt x="5454" y="948"/>
                      <a:pt x="5731" y="856"/>
                      <a:pt x="6009" y="856"/>
                    </a:cubicBezTo>
                    <a:cubicBezTo>
                      <a:pt x="6101" y="856"/>
                      <a:pt x="6286" y="948"/>
                      <a:pt x="6378" y="1040"/>
                    </a:cubicBezTo>
                    <a:cubicBezTo>
                      <a:pt x="6471" y="1318"/>
                      <a:pt x="6563" y="1687"/>
                      <a:pt x="6563" y="2057"/>
                    </a:cubicBezTo>
                    <a:lnTo>
                      <a:pt x="6563" y="2519"/>
                    </a:lnTo>
                    <a:lnTo>
                      <a:pt x="6563" y="2982"/>
                    </a:lnTo>
                    <a:cubicBezTo>
                      <a:pt x="6563" y="3351"/>
                      <a:pt x="6563" y="3813"/>
                      <a:pt x="6563" y="4183"/>
                    </a:cubicBezTo>
                    <a:cubicBezTo>
                      <a:pt x="6378" y="5477"/>
                      <a:pt x="6101" y="6771"/>
                      <a:pt x="5731" y="7973"/>
                    </a:cubicBezTo>
                    <a:cubicBezTo>
                      <a:pt x="5362" y="9360"/>
                      <a:pt x="4899" y="10654"/>
                      <a:pt x="4622" y="11670"/>
                    </a:cubicBezTo>
                    <a:cubicBezTo>
                      <a:pt x="4437" y="12225"/>
                      <a:pt x="4252" y="12872"/>
                      <a:pt x="4160" y="13427"/>
                    </a:cubicBezTo>
                    <a:cubicBezTo>
                      <a:pt x="4530" y="12965"/>
                      <a:pt x="4807" y="12410"/>
                      <a:pt x="4992" y="11855"/>
                    </a:cubicBezTo>
                    <a:cubicBezTo>
                      <a:pt x="5454" y="10838"/>
                      <a:pt x="5916" y="9544"/>
                      <a:pt x="6471" y="8158"/>
                    </a:cubicBezTo>
                    <a:cubicBezTo>
                      <a:pt x="6933" y="6956"/>
                      <a:pt x="7210" y="5662"/>
                      <a:pt x="7395" y="4368"/>
                    </a:cubicBezTo>
                    <a:cubicBezTo>
                      <a:pt x="7488" y="3906"/>
                      <a:pt x="7488" y="3444"/>
                      <a:pt x="7580" y="2982"/>
                    </a:cubicBezTo>
                    <a:lnTo>
                      <a:pt x="7580" y="2519"/>
                    </a:lnTo>
                    <a:lnTo>
                      <a:pt x="7580" y="1965"/>
                    </a:lnTo>
                    <a:cubicBezTo>
                      <a:pt x="7488" y="1503"/>
                      <a:pt x="7395" y="948"/>
                      <a:pt x="7118" y="578"/>
                    </a:cubicBezTo>
                    <a:cubicBezTo>
                      <a:pt x="6887" y="193"/>
                      <a:pt x="6527" y="0"/>
                      <a:pt x="6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0"/>
              <p:cNvSpPr/>
              <p:nvPr/>
            </p:nvSpPr>
            <p:spPr>
              <a:xfrm>
                <a:off x="4797875" y="1669125"/>
                <a:ext cx="316625" cy="362250"/>
              </a:xfrm>
              <a:custGeom>
                <a:avLst/>
                <a:gdLst/>
                <a:ahLst/>
                <a:cxnLst/>
                <a:rect l="l" t="t" r="r" b="b"/>
                <a:pathLst>
                  <a:path w="12665" h="14490" extrusionOk="0">
                    <a:moveTo>
                      <a:pt x="5120" y="1"/>
                    </a:moveTo>
                    <a:cubicBezTo>
                      <a:pt x="4890" y="1"/>
                      <a:pt x="4657" y="53"/>
                      <a:pt x="4438" y="162"/>
                    </a:cubicBezTo>
                    <a:cubicBezTo>
                      <a:pt x="4068" y="347"/>
                      <a:pt x="3606" y="532"/>
                      <a:pt x="3236" y="809"/>
                    </a:cubicBezTo>
                    <a:cubicBezTo>
                      <a:pt x="2589" y="1271"/>
                      <a:pt x="1942" y="1826"/>
                      <a:pt x="1387" y="2381"/>
                    </a:cubicBezTo>
                    <a:cubicBezTo>
                      <a:pt x="740" y="2935"/>
                      <a:pt x="278" y="3582"/>
                      <a:pt x="1" y="4414"/>
                    </a:cubicBezTo>
                    <a:cubicBezTo>
                      <a:pt x="93" y="4414"/>
                      <a:pt x="648" y="3582"/>
                      <a:pt x="1665" y="2658"/>
                    </a:cubicBezTo>
                    <a:cubicBezTo>
                      <a:pt x="2219" y="2196"/>
                      <a:pt x="2866" y="1641"/>
                      <a:pt x="3513" y="1271"/>
                    </a:cubicBezTo>
                    <a:cubicBezTo>
                      <a:pt x="3883" y="1086"/>
                      <a:pt x="4253" y="902"/>
                      <a:pt x="4715" y="717"/>
                    </a:cubicBezTo>
                    <a:cubicBezTo>
                      <a:pt x="4830" y="678"/>
                      <a:pt x="4961" y="656"/>
                      <a:pt x="5094" y="656"/>
                    </a:cubicBezTo>
                    <a:cubicBezTo>
                      <a:pt x="5283" y="656"/>
                      <a:pt x="5477" y="701"/>
                      <a:pt x="5639" y="809"/>
                    </a:cubicBezTo>
                    <a:cubicBezTo>
                      <a:pt x="6009" y="1364"/>
                      <a:pt x="6102" y="2011"/>
                      <a:pt x="6009" y="2658"/>
                    </a:cubicBezTo>
                    <a:cubicBezTo>
                      <a:pt x="5917" y="3305"/>
                      <a:pt x="5824" y="3952"/>
                      <a:pt x="5639" y="4599"/>
                    </a:cubicBezTo>
                    <a:cubicBezTo>
                      <a:pt x="5362" y="5708"/>
                      <a:pt x="5085" y="6355"/>
                      <a:pt x="5085" y="6355"/>
                    </a:cubicBezTo>
                    <a:lnTo>
                      <a:pt x="4808" y="7187"/>
                    </a:lnTo>
                    <a:lnTo>
                      <a:pt x="4438" y="8112"/>
                    </a:lnTo>
                    <a:lnTo>
                      <a:pt x="4345" y="8481"/>
                    </a:lnTo>
                    <a:cubicBezTo>
                      <a:pt x="4345" y="8574"/>
                      <a:pt x="4253" y="8666"/>
                      <a:pt x="4253" y="8759"/>
                    </a:cubicBezTo>
                    <a:lnTo>
                      <a:pt x="3698" y="9960"/>
                    </a:lnTo>
                    <a:lnTo>
                      <a:pt x="5917" y="9960"/>
                    </a:lnTo>
                    <a:cubicBezTo>
                      <a:pt x="6471" y="9960"/>
                      <a:pt x="6934" y="10053"/>
                      <a:pt x="7488" y="10238"/>
                    </a:cubicBezTo>
                    <a:cubicBezTo>
                      <a:pt x="8597" y="10422"/>
                      <a:pt x="9614" y="10885"/>
                      <a:pt x="10539" y="11532"/>
                    </a:cubicBezTo>
                    <a:cubicBezTo>
                      <a:pt x="11278" y="11994"/>
                      <a:pt x="11833" y="12733"/>
                      <a:pt x="12202" y="13473"/>
                    </a:cubicBezTo>
                    <a:cubicBezTo>
                      <a:pt x="12572" y="14027"/>
                      <a:pt x="12572" y="14490"/>
                      <a:pt x="12665" y="14490"/>
                    </a:cubicBezTo>
                    <a:cubicBezTo>
                      <a:pt x="12665" y="14490"/>
                      <a:pt x="12665" y="14397"/>
                      <a:pt x="12665" y="14212"/>
                    </a:cubicBezTo>
                    <a:cubicBezTo>
                      <a:pt x="12665" y="13935"/>
                      <a:pt x="12572" y="13750"/>
                      <a:pt x="12480" y="13473"/>
                    </a:cubicBezTo>
                    <a:cubicBezTo>
                      <a:pt x="12110" y="12548"/>
                      <a:pt x="11555" y="11809"/>
                      <a:pt x="10816" y="11254"/>
                    </a:cubicBezTo>
                    <a:cubicBezTo>
                      <a:pt x="9891" y="10515"/>
                      <a:pt x="8782" y="9960"/>
                      <a:pt x="7673" y="9590"/>
                    </a:cubicBezTo>
                    <a:cubicBezTo>
                      <a:pt x="7118" y="9498"/>
                      <a:pt x="6564" y="9313"/>
                      <a:pt x="5917" y="9221"/>
                    </a:cubicBezTo>
                    <a:cubicBezTo>
                      <a:pt x="5639" y="9128"/>
                      <a:pt x="5270" y="9128"/>
                      <a:pt x="5085" y="9128"/>
                    </a:cubicBezTo>
                    <a:lnTo>
                      <a:pt x="4992" y="9128"/>
                    </a:lnTo>
                    <a:cubicBezTo>
                      <a:pt x="4992" y="9128"/>
                      <a:pt x="4992" y="9128"/>
                      <a:pt x="5085" y="9036"/>
                    </a:cubicBezTo>
                    <a:cubicBezTo>
                      <a:pt x="5085" y="8851"/>
                      <a:pt x="5177" y="8666"/>
                      <a:pt x="5270" y="8481"/>
                    </a:cubicBezTo>
                    <a:cubicBezTo>
                      <a:pt x="5362" y="8112"/>
                      <a:pt x="5547" y="7834"/>
                      <a:pt x="5639" y="7557"/>
                    </a:cubicBezTo>
                    <a:cubicBezTo>
                      <a:pt x="5824" y="7002"/>
                      <a:pt x="5917" y="6725"/>
                      <a:pt x="5917" y="6725"/>
                    </a:cubicBezTo>
                    <a:cubicBezTo>
                      <a:pt x="5917" y="6725"/>
                      <a:pt x="6194" y="5986"/>
                      <a:pt x="6471" y="4876"/>
                    </a:cubicBezTo>
                    <a:cubicBezTo>
                      <a:pt x="6564" y="4137"/>
                      <a:pt x="6749" y="3490"/>
                      <a:pt x="6749" y="2843"/>
                    </a:cubicBezTo>
                    <a:cubicBezTo>
                      <a:pt x="6841" y="2381"/>
                      <a:pt x="6841" y="2011"/>
                      <a:pt x="6749" y="1549"/>
                    </a:cubicBezTo>
                    <a:cubicBezTo>
                      <a:pt x="6749" y="1086"/>
                      <a:pt x="6471" y="624"/>
                      <a:pt x="6102" y="347"/>
                    </a:cubicBezTo>
                    <a:cubicBezTo>
                      <a:pt x="5822" y="123"/>
                      <a:pt x="5474" y="1"/>
                      <a:pt x="5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0"/>
              <p:cNvSpPr/>
              <p:nvPr/>
            </p:nvSpPr>
            <p:spPr>
              <a:xfrm>
                <a:off x="2914525" y="1358875"/>
                <a:ext cx="365150" cy="342050"/>
              </a:xfrm>
              <a:custGeom>
                <a:avLst/>
                <a:gdLst/>
                <a:ahLst/>
                <a:cxnLst/>
                <a:rect l="l" t="t" r="r" b="b"/>
                <a:pathLst>
                  <a:path w="14606" h="13682" extrusionOk="0">
                    <a:moveTo>
                      <a:pt x="2311" y="1"/>
                    </a:moveTo>
                    <a:cubicBezTo>
                      <a:pt x="2034" y="1"/>
                      <a:pt x="1849" y="93"/>
                      <a:pt x="1664" y="93"/>
                    </a:cubicBezTo>
                    <a:cubicBezTo>
                      <a:pt x="1387" y="278"/>
                      <a:pt x="1110" y="463"/>
                      <a:pt x="925" y="648"/>
                    </a:cubicBezTo>
                    <a:cubicBezTo>
                      <a:pt x="648" y="1018"/>
                      <a:pt x="463" y="1295"/>
                      <a:pt x="370" y="1757"/>
                    </a:cubicBezTo>
                    <a:cubicBezTo>
                      <a:pt x="0" y="3421"/>
                      <a:pt x="648" y="5270"/>
                      <a:pt x="1387" y="7026"/>
                    </a:cubicBezTo>
                    <a:cubicBezTo>
                      <a:pt x="2126" y="8597"/>
                      <a:pt x="2958" y="10169"/>
                      <a:pt x="3883" y="11648"/>
                    </a:cubicBezTo>
                    <a:cubicBezTo>
                      <a:pt x="4252" y="12387"/>
                      <a:pt x="4715" y="13034"/>
                      <a:pt x="5269" y="13681"/>
                    </a:cubicBezTo>
                    <a:cubicBezTo>
                      <a:pt x="4900" y="12942"/>
                      <a:pt x="4622" y="12202"/>
                      <a:pt x="4160" y="11555"/>
                    </a:cubicBezTo>
                    <a:cubicBezTo>
                      <a:pt x="3421" y="9984"/>
                      <a:pt x="2681" y="8413"/>
                      <a:pt x="2034" y="6841"/>
                    </a:cubicBezTo>
                    <a:cubicBezTo>
                      <a:pt x="1387" y="5085"/>
                      <a:pt x="832" y="3144"/>
                      <a:pt x="1110" y="1942"/>
                    </a:cubicBezTo>
                    <a:cubicBezTo>
                      <a:pt x="1202" y="1480"/>
                      <a:pt x="1572" y="1110"/>
                      <a:pt x="1942" y="1018"/>
                    </a:cubicBezTo>
                    <a:cubicBezTo>
                      <a:pt x="2034" y="972"/>
                      <a:pt x="2126" y="948"/>
                      <a:pt x="2207" y="948"/>
                    </a:cubicBezTo>
                    <a:cubicBezTo>
                      <a:pt x="2288" y="948"/>
                      <a:pt x="2358" y="972"/>
                      <a:pt x="2404" y="1018"/>
                    </a:cubicBezTo>
                    <a:cubicBezTo>
                      <a:pt x="2589" y="1018"/>
                      <a:pt x="2774" y="1018"/>
                      <a:pt x="2958" y="1110"/>
                    </a:cubicBezTo>
                    <a:cubicBezTo>
                      <a:pt x="3513" y="1203"/>
                      <a:pt x="3975" y="1387"/>
                      <a:pt x="4530" y="1665"/>
                    </a:cubicBezTo>
                    <a:cubicBezTo>
                      <a:pt x="6009" y="2497"/>
                      <a:pt x="7488" y="3421"/>
                      <a:pt x="8782" y="4438"/>
                    </a:cubicBezTo>
                    <a:cubicBezTo>
                      <a:pt x="10261" y="5639"/>
                      <a:pt x="11740" y="6841"/>
                      <a:pt x="12756" y="7858"/>
                    </a:cubicBezTo>
                    <a:cubicBezTo>
                      <a:pt x="13866" y="8782"/>
                      <a:pt x="14513" y="9522"/>
                      <a:pt x="14513" y="9522"/>
                    </a:cubicBezTo>
                    <a:cubicBezTo>
                      <a:pt x="14605" y="9522"/>
                      <a:pt x="12202" y="6471"/>
                      <a:pt x="9244" y="3976"/>
                    </a:cubicBezTo>
                    <a:cubicBezTo>
                      <a:pt x="7857" y="2866"/>
                      <a:pt x="6471" y="1757"/>
                      <a:pt x="4900" y="925"/>
                    </a:cubicBezTo>
                    <a:cubicBezTo>
                      <a:pt x="4345" y="556"/>
                      <a:pt x="3790" y="371"/>
                      <a:pt x="3236" y="186"/>
                    </a:cubicBezTo>
                    <a:cubicBezTo>
                      <a:pt x="2958" y="93"/>
                      <a:pt x="2774" y="1"/>
                      <a:pt x="2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0"/>
              <p:cNvSpPr/>
              <p:nvPr/>
            </p:nvSpPr>
            <p:spPr>
              <a:xfrm>
                <a:off x="2789725" y="1469800"/>
                <a:ext cx="203400" cy="321250"/>
              </a:xfrm>
              <a:custGeom>
                <a:avLst/>
                <a:gdLst/>
                <a:ahLst/>
                <a:cxnLst/>
                <a:rect l="l" t="t" r="r" b="b"/>
                <a:pathLst>
                  <a:path w="8136" h="12850" extrusionOk="0">
                    <a:moveTo>
                      <a:pt x="1295" y="1"/>
                    </a:moveTo>
                    <a:cubicBezTo>
                      <a:pt x="833" y="1"/>
                      <a:pt x="463" y="278"/>
                      <a:pt x="278" y="648"/>
                    </a:cubicBezTo>
                    <a:cubicBezTo>
                      <a:pt x="93" y="1110"/>
                      <a:pt x="1" y="1665"/>
                      <a:pt x="1" y="2127"/>
                    </a:cubicBezTo>
                    <a:lnTo>
                      <a:pt x="1" y="2681"/>
                    </a:lnTo>
                    <a:cubicBezTo>
                      <a:pt x="1" y="2681"/>
                      <a:pt x="1" y="2866"/>
                      <a:pt x="93" y="3144"/>
                    </a:cubicBezTo>
                    <a:cubicBezTo>
                      <a:pt x="186" y="3606"/>
                      <a:pt x="278" y="3976"/>
                      <a:pt x="463" y="4438"/>
                    </a:cubicBezTo>
                    <a:cubicBezTo>
                      <a:pt x="833" y="5732"/>
                      <a:pt x="1388" y="6933"/>
                      <a:pt x="2035" y="8135"/>
                    </a:cubicBezTo>
                    <a:cubicBezTo>
                      <a:pt x="2682" y="9429"/>
                      <a:pt x="3421" y="10631"/>
                      <a:pt x="3976" y="11555"/>
                    </a:cubicBezTo>
                    <a:cubicBezTo>
                      <a:pt x="4253" y="12017"/>
                      <a:pt x="4623" y="12480"/>
                      <a:pt x="5085" y="12849"/>
                    </a:cubicBezTo>
                    <a:cubicBezTo>
                      <a:pt x="4900" y="12295"/>
                      <a:pt x="4715" y="11740"/>
                      <a:pt x="4345" y="11278"/>
                    </a:cubicBezTo>
                    <a:cubicBezTo>
                      <a:pt x="3883" y="10261"/>
                      <a:pt x="3236" y="8967"/>
                      <a:pt x="2682" y="7765"/>
                    </a:cubicBezTo>
                    <a:cubicBezTo>
                      <a:pt x="2127" y="6564"/>
                      <a:pt x="1665" y="5362"/>
                      <a:pt x="1388" y="4160"/>
                    </a:cubicBezTo>
                    <a:cubicBezTo>
                      <a:pt x="1295" y="3791"/>
                      <a:pt x="1203" y="3328"/>
                      <a:pt x="1110" y="2959"/>
                    </a:cubicBezTo>
                    <a:cubicBezTo>
                      <a:pt x="1110" y="2681"/>
                      <a:pt x="1018" y="2497"/>
                      <a:pt x="1018" y="2497"/>
                    </a:cubicBezTo>
                    <a:cubicBezTo>
                      <a:pt x="1018" y="2312"/>
                      <a:pt x="1018" y="2219"/>
                      <a:pt x="1018" y="2034"/>
                    </a:cubicBezTo>
                    <a:cubicBezTo>
                      <a:pt x="925" y="1665"/>
                      <a:pt x="1018" y="1295"/>
                      <a:pt x="1110" y="1018"/>
                    </a:cubicBezTo>
                    <a:cubicBezTo>
                      <a:pt x="1110" y="833"/>
                      <a:pt x="1295" y="740"/>
                      <a:pt x="1388" y="740"/>
                    </a:cubicBezTo>
                    <a:cubicBezTo>
                      <a:pt x="1665" y="740"/>
                      <a:pt x="1942" y="740"/>
                      <a:pt x="2127" y="925"/>
                    </a:cubicBezTo>
                    <a:cubicBezTo>
                      <a:pt x="2774" y="1202"/>
                      <a:pt x="3329" y="1480"/>
                      <a:pt x="3883" y="1942"/>
                    </a:cubicBezTo>
                    <a:cubicBezTo>
                      <a:pt x="6143" y="3569"/>
                      <a:pt x="7961" y="5550"/>
                      <a:pt x="8127" y="5550"/>
                    </a:cubicBezTo>
                    <a:cubicBezTo>
                      <a:pt x="8130" y="5550"/>
                      <a:pt x="8133" y="5549"/>
                      <a:pt x="8135" y="5547"/>
                    </a:cubicBezTo>
                    <a:cubicBezTo>
                      <a:pt x="7026" y="3976"/>
                      <a:pt x="5732" y="2589"/>
                      <a:pt x="4253" y="1387"/>
                    </a:cubicBezTo>
                    <a:cubicBezTo>
                      <a:pt x="3698" y="925"/>
                      <a:pt x="3144" y="555"/>
                      <a:pt x="2404" y="278"/>
                    </a:cubicBezTo>
                    <a:cubicBezTo>
                      <a:pt x="2127" y="93"/>
                      <a:pt x="1665"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0"/>
              <p:cNvSpPr/>
              <p:nvPr/>
            </p:nvSpPr>
            <p:spPr>
              <a:xfrm>
                <a:off x="2609500" y="1653875"/>
                <a:ext cx="277325" cy="386750"/>
              </a:xfrm>
              <a:custGeom>
                <a:avLst/>
                <a:gdLst/>
                <a:ahLst/>
                <a:cxnLst/>
                <a:rect l="l" t="t" r="r" b="b"/>
                <a:pathLst>
                  <a:path w="11093" h="15470" extrusionOk="0">
                    <a:moveTo>
                      <a:pt x="5635" y="0"/>
                    </a:moveTo>
                    <a:cubicBezTo>
                      <a:pt x="5209" y="0"/>
                      <a:pt x="4795" y="136"/>
                      <a:pt x="4437" y="495"/>
                    </a:cubicBezTo>
                    <a:cubicBezTo>
                      <a:pt x="4160" y="865"/>
                      <a:pt x="3975" y="1327"/>
                      <a:pt x="3975" y="1789"/>
                    </a:cubicBezTo>
                    <a:cubicBezTo>
                      <a:pt x="3975" y="2251"/>
                      <a:pt x="4067" y="2621"/>
                      <a:pt x="4160" y="2991"/>
                    </a:cubicBezTo>
                    <a:cubicBezTo>
                      <a:pt x="4252" y="3638"/>
                      <a:pt x="4437" y="4285"/>
                      <a:pt x="4714" y="4932"/>
                    </a:cubicBezTo>
                    <a:cubicBezTo>
                      <a:pt x="5176" y="6133"/>
                      <a:pt x="5546" y="6688"/>
                      <a:pt x="5546" y="6688"/>
                    </a:cubicBezTo>
                    <a:cubicBezTo>
                      <a:pt x="5546" y="6688"/>
                      <a:pt x="5639" y="7058"/>
                      <a:pt x="5916" y="7520"/>
                    </a:cubicBezTo>
                    <a:cubicBezTo>
                      <a:pt x="6101" y="7797"/>
                      <a:pt x="6286" y="8074"/>
                      <a:pt x="6471" y="8444"/>
                    </a:cubicBezTo>
                    <a:lnTo>
                      <a:pt x="6748" y="8906"/>
                    </a:lnTo>
                    <a:lnTo>
                      <a:pt x="6840" y="8999"/>
                    </a:lnTo>
                    <a:lnTo>
                      <a:pt x="6748" y="8999"/>
                    </a:lnTo>
                    <a:cubicBezTo>
                      <a:pt x="6563" y="8999"/>
                      <a:pt x="6193" y="9184"/>
                      <a:pt x="5916" y="9276"/>
                    </a:cubicBezTo>
                    <a:cubicBezTo>
                      <a:pt x="5361" y="9369"/>
                      <a:pt x="4807" y="9646"/>
                      <a:pt x="4252" y="9831"/>
                    </a:cubicBezTo>
                    <a:cubicBezTo>
                      <a:pt x="3143" y="10293"/>
                      <a:pt x="2219" y="11032"/>
                      <a:pt x="1387" y="11864"/>
                    </a:cubicBezTo>
                    <a:cubicBezTo>
                      <a:pt x="740" y="12604"/>
                      <a:pt x="277" y="13436"/>
                      <a:pt x="93" y="14360"/>
                    </a:cubicBezTo>
                    <a:cubicBezTo>
                      <a:pt x="0" y="14637"/>
                      <a:pt x="0" y="14915"/>
                      <a:pt x="0" y="15192"/>
                    </a:cubicBezTo>
                    <a:cubicBezTo>
                      <a:pt x="93" y="15377"/>
                      <a:pt x="93" y="15469"/>
                      <a:pt x="93" y="15469"/>
                    </a:cubicBezTo>
                    <a:cubicBezTo>
                      <a:pt x="185" y="15469"/>
                      <a:pt x="185" y="15007"/>
                      <a:pt x="462" y="14360"/>
                    </a:cubicBezTo>
                    <a:cubicBezTo>
                      <a:pt x="647" y="13528"/>
                      <a:pt x="1202" y="12789"/>
                      <a:pt x="1756" y="12234"/>
                    </a:cubicBezTo>
                    <a:cubicBezTo>
                      <a:pt x="2588" y="11495"/>
                      <a:pt x="3513" y="10848"/>
                      <a:pt x="4622" y="10478"/>
                    </a:cubicBezTo>
                    <a:cubicBezTo>
                      <a:pt x="5084" y="10293"/>
                      <a:pt x="5639" y="10108"/>
                      <a:pt x="6193" y="9923"/>
                    </a:cubicBezTo>
                    <a:cubicBezTo>
                      <a:pt x="6471" y="9831"/>
                      <a:pt x="6748" y="9831"/>
                      <a:pt x="6933" y="9831"/>
                    </a:cubicBezTo>
                    <a:lnTo>
                      <a:pt x="8319" y="9553"/>
                    </a:lnTo>
                    <a:lnTo>
                      <a:pt x="7672" y="8537"/>
                    </a:lnTo>
                    <a:cubicBezTo>
                      <a:pt x="7580" y="8444"/>
                      <a:pt x="7487" y="8259"/>
                      <a:pt x="7487" y="8167"/>
                    </a:cubicBezTo>
                    <a:lnTo>
                      <a:pt x="7395" y="7890"/>
                    </a:lnTo>
                    <a:cubicBezTo>
                      <a:pt x="7210" y="7612"/>
                      <a:pt x="7025" y="7243"/>
                      <a:pt x="6840" y="7058"/>
                    </a:cubicBezTo>
                    <a:lnTo>
                      <a:pt x="6471" y="6226"/>
                    </a:lnTo>
                    <a:cubicBezTo>
                      <a:pt x="6471" y="6226"/>
                      <a:pt x="6101" y="5579"/>
                      <a:pt x="5731" y="4562"/>
                    </a:cubicBezTo>
                    <a:cubicBezTo>
                      <a:pt x="5454" y="4007"/>
                      <a:pt x="5176" y="3360"/>
                      <a:pt x="5084" y="2713"/>
                    </a:cubicBezTo>
                    <a:cubicBezTo>
                      <a:pt x="4807" y="2159"/>
                      <a:pt x="4807" y="1419"/>
                      <a:pt x="5084" y="865"/>
                    </a:cubicBezTo>
                    <a:cubicBezTo>
                      <a:pt x="5203" y="685"/>
                      <a:pt x="5400" y="583"/>
                      <a:pt x="5624" y="583"/>
                    </a:cubicBezTo>
                    <a:cubicBezTo>
                      <a:pt x="5746" y="583"/>
                      <a:pt x="5877" y="614"/>
                      <a:pt x="6008" y="680"/>
                    </a:cubicBezTo>
                    <a:cubicBezTo>
                      <a:pt x="6378" y="680"/>
                      <a:pt x="6748" y="865"/>
                      <a:pt x="7118" y="957"/>
                    </a:cubicBezTo>
                    <a:cubicBezTo>
                      <a:pt x="7857" y="1327"/>
                      <a:pt x="8504" y="1696"/>
                      <a:pt x="9151" y="2159"/>
                    </a:cubicBezTo>
                    <a:cubicBezTo>
                      <a:pt x="9798" y="2621"/>
                      <a:pt x="10445" y="3083"/>
                      <a:pt x="11092" y="3638"/>
                    </a:cubicBezTo>
                    <a:cubicBezTo>
                      <a:pt x="10630" y="2898"/>
                      <a:pt x="10075" y="2251"/>
                      <a:pt x="9428" y="1881"/>
                    </a:cubicBezTo>
                    <a:cubicBezTo>
                      <a:pt x="8781" y="1327"/>
                      <a:pt x="8042" y="865"/>
                      <a:pt x="7395" y="495"/>
                    </a:cubicBezTo>
                    <a:cubicBezTo>
                      <a:pt x="6933" y="310"/>
                      <a:pt x="6471" y="125"/>
                      <a:pt x="6008" y="33"/>
                    </a:cubicBezTo>
                    <a:cubicBezTo>
                      <a:pt x="5884" y="12"/>
                      <a:pt x="5759"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0"/>
              <p:cNvSpPr/>
              <p:nvPr/>
            </p:nvSpPr>
            <p:spPr>
              <a:xfrm>
                <a:off x="4636125" y="1742500"/>
                <a:ext cx="6950" cy="18500"/>
              </a:xfrm>
              <a:custGeom>
                <a:avLst/>
                <a:gdLst/>
                <a:ahLst/>
                <a:cxnLst/>
                <a:rect l="l" t="t" r="r" b="b"/>
                <a:pathLst>
                  <a:path w="278" h="740" extrusionOk="0">
                    <a:moveTo>
                      <a:pt x="278" y="0"/>
                    </a:moveTo>
                    <a:lnTo>
                      <a:pt x="278" y="0"/>
                    </a:lnTo>
                    <a:cubicBezTo>
                      <a:pt x="93" y="277"/>
                      <a:pt x="93" y="462"/>
                      <a:pt x="0" y="740"/>
                    </a:cubicBezTo>
                    <a:cubicBezTo>
                      <a:pt x="93" y="462"/>
                      <a:pt x="185" y="277"/>
                      <a:pt x="278" y="0"/>
                    </a:cubicBezTo>
                    <a:close/>
                  </a:path>
                </a:pathLst>
              </a:custGeom>
              <a:solidFill>
                <a:srgbClr val="EBB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0"/>
              <p:cNvSpPr/>
              <p:nvPr/>
            </p:nvSpPr>
            <p:spPr>
              <a:xfrm>
                <a:off x="3018525" y="2308650"/>
                <a:ext cx="201050" cy="305075"/>
              </a:xfrm>
              <a:custGeom>
                <a:avLst/>
                <a:gdLst/>
                <a:ahLst/>
                <a:cxnLst/>
                <a:rect l="l" t="t" r="r" b="b"/>
                <a:pathLst>
                  <a:path w="8042" h="12203" extrusionOk="0">
                    <a:moveTo>
                      <a:pt x="3975" y="1"/>
                    </a:moveTo>
                    <a:cubicBezTo>
                      <a:pt x="1756" y="1"/>
                      <a:pt x="0" y="3143"/>
                      <a:pt x="0" y="6933"/>
                    </a:cubicBezTo>
                    <a:cubicBezTo>
                      <a:pt x="0" y="7765"/>
                      <a:pt x="0" y="8505"/>
                      <a:pt x="185" y="9244"/>
                    </a:cubicBezTo>
                    <a:cubicBezTo>
                      <a:pt x="2681" y="9244"/>
                      <a:pt x="4992" y="10353"/>
                      <a:pt x="6563" y="12202"/>
                    </a:cubicBezTo>
                    <a:cubicBezTo>
                      <a:pt x="7487" y="10631"/>
                      <a:pt x="8042" y="8782"/>
                      <a:pt x="7949" y="6933"/>
                    </a:cubicBezTo>
                    <a:cubicBezTo>
                      <a:pt x="7949" y="3051"/>
                      <a:pt x="6193" y="1"/>
                      <a:pt x="3975"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0"/>
              <p:cNvSpPr/>
              <p:nvPr/>
            </p:nvSpPr>
            <p:spPr>
              <a:xfrm>
                <a:off x="3122500" y="2401100"/>
                <a:ext cx="64725" cy="129425"/>
              </a:xfrm>
              <a:custGeom>
                <a:avLst/>
                <a:gdLst/>
                <a:ahLst/>
                <a:cxnLst/>
                <a:rect l="l" t="t" r="r" b="b"/>
                <a:pathLst>
                  <a:path w="2589" h="5177" extrusionOk="0">
                    <a:moveTo>
                      <a:pt x="1295" y="0"/>
                    </a:moveTo>
                    <a:cubicBezTo>
                      <a:pt x="555" y="0"/>
                      <a:pt x="1" y="1202"/>
                      <a:pt x="1" y="2588"/>
                    </a:cubicBezTo>
                    <a:cubicBezTo>
                      <a:pt x="1" y="3975"/>
                      <a:pt x="555" y="5176"/>
                      <a:pt x="1295" y="5176"/>
                    </a:cubicBezTo>
                    <a:cubicBezTo>
                      <a:pt x="2034" y="5176"/>
                      <a:pt x="2589" y="3975"/>
                      <a:pt x="2589" y="2588"/>
                    </a:cubicBezTo>
                    <a:cubicBezTo>
                      <a:pt x="2589" y="1202"/>
                      <a:pt x="2034"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0"/>
              <p:cNvSpPr/>
              <p:nvPr/>
            </p:nvSpPr>
            <p:spPr>
              <a:xfrm>
                <a:off x="4185500" y="2308650"/>
                <a:ext cx="201075" cy="298125"/>
              </a:xfrm>
              <a:custGeom>
                <a:avLst/>
                <a:gdLst/>
                <a:ahLst/>
                <a:cxnLst/>
                <a:rect l="l" t="t" r="r" b="b"/>
                <a:pathLst>
                  <a:path w="8043" h="11925" extrusionOk="0">
                    <a:moveTo>
                      <a:pt x="4068" y="1"/>
                    </a:moveTo>
                    <a:cubicBezTo>
                      <a:pt x="1849" y="1"/>
                      <a:pt x="93" y="3143"/>
                      <a:pt x="93" y="6933"/>
                    </a:cubicBezTo>
                    <a:cubicBezTo>
                      <a:pt x="1" y="8690"/>
                      <a:pt x="370" y="10353"/>
                      <a:pt x="1202" y="11925"/>
                    </a:cubicBezTo>
                    <a:cubicBezTo>
                      <a:pt x="1295" y="11740"/>
                      <a:pt x="1480" y="11648"/>
                      <a:pt x="1572" y="11555"/>
                    </a:cubicBezTo>
                    <a:cubicBezTo>
                      <a:pt x="3236" y="9891"/>
                      <a:pt x="5547" y="8967"/>
                      <a:pt x="7858" y="8967"/>
                    </a:cubicBezTo>
                    <a:cubicBezTo>
                      <a:pt x="7950" y="8320"/>
                      <a:pt x="8043" y="7580"/>
                      <a:pt x="8043" y="6933"/>
                    </a:cubicBezTo>
                    <a:cubicBezTo>
                      <a:pt x="8043" y="3051"/>
                      <a:pt x="6286" y="1"/>
                      <a:pt x="4068"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0"/>
              <p:cNvSpPr/>
              <p:nvPr/>
            </p:nvSpPr>
            <p:spPr>
              <a:xfrm>
                <a:off x="4291800" y="2377975"/>
                <a:ext cx="64725" cy="129450"/>
              </a:xfrm>
              <a:custGeom>
                <a:avLst/>
                <a:gdLst/>
                <a:ahLst/>
                <a:cxnLst/>
                <a:rect l="l" t="t" r="r" b="b"/>
                <a:pathLst>
                  <a:path w="2589" h="5178" extrusionOk="0">
                    <a:moveTo>
                      <a:pt x="1295" y="1"/>
                    </a:moveTo>
                    <a:cubicBezTo>
                      <a:pt x="555" y="1"/>
                      <a:pt x="1" y="1202"/>
                      <a:pt x="1" y="2589"/>
                    </a:cubicBezTo>
                    <a:cubicBezTo>
                      <a:pt x="1" y="3975"/>
                      <a:pt x="555" y="5177"/>
                      <a:pt x="1295" y="5177"/>
                    </a:cubicBezTo>
                    <a:cubicBezTo>
                      <a:pt x="2034" y="5177"/>
                      <a:pt x="2589" y="3975"/>
                      <a:pt x="2589" y="2589"/>
                    </a:cubicBezTo>
                    <a:cubicBezTo>
                      <a:pt x="2589" y="1202"/>
                      <a:pt x="203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0"/>
              <p:cNvSpPr/>
              <p:nvPr/>
            </p:nvSpPr>
            <p:spPr>
              <a:xfrm>
                <a:off x="3046250" y="2891000"/>
                <a:ext cx="97075" cy="50850"/>
              </a:xfrm>
              <a:custGeom>
                <a:avLst/>
                <a:gdLst/>
                <a:ahLst/>
                <a:cxnLst/>
                <a:rect l="l" t="t" r="r" b="b"/>
                <a:pathLst>
                  <a:path w="3883" h="2034" extrusionOk="0">
                    <a:moveTo>
                      <a:pt x="1757" y="0"/>
                    </a:moveTo>
                    <a:cubicBezTo>
                      <a:pt x="1664" y="0"/>
                      <a:pt x="1479" y="0"/>
                      <a:pt x="1294" y="93"/>
                    </a:cubicBezTo>
                    <a:cubicBezTo>
                      <a:pt x="1017" y="185"/>
                      <a:pt x="647" y="370"/>
                      <a:pt x="462" y="647"/>
                    </a:cubicBezTo>
                    <a:cubicBezTo>
                      <a:pt x="185" y="925"/>
                      <a:pt x="0" y="1202"/>
                      <a:pt x="0" y="1572"/>
                    </a:cubicBezTo>
                    <a:cubicBezTo>
                      <a:pt x="0" y="1849"/>
                      <a:pt x="93" y="2034"/>
                      <a:pt x="278" y="2034"/>
                    </a:cubicBezTo>
                    <a:cubicBezTo>
                      <a:pt x="555" y="1941"/>
                      <a:pt x="925" y="1849"/>
                      <a:pt x="1202" y="1757"/>
                    </a:cubicBezTo>
                    <a:lnTo>
                      <a:pt x="1664" y="1757"/>
                    </a:lnTo>
                    <a:cubicBezTo>
                      <a:pt x="1664" y="1757"/>
                      <a:pt x="1757" y="1757"/>
                      <a:pt x="1849" y="1849"/>
                    </a:cubicBezTo>
                    <a:lnTo>
                      <a:pt x="2034" y="1757"/>
                    </a:lnTo>
                    <a:lnTo>
                      <a:pt x="2681" y="1757"/>
                    </a:lnTo>
                    <a:cubicBezTo>
                      <a:pt x="3143" y="1757"/>
                      <a:pt x="3698" y="1757"/>
                      <a:pt x="3790" y="1572"/>
                    </a:cubicBezTo>
                    <a:cubicBezTo>
                      <a:pt x="3883" y="1294"/>
                      <a:pt x="3605" y="832"/>
                      <a:pt x="3051" y="462"/>
                    </a:cubicBezTo>
                    <a:cubicBezTo>
                      <a:pt x="2773" y="278"/>
                      <a:pt x="2496" y="185"/>
                      <a:pt x="2219" y="93"/>
                    </a:cubicBezTo>
                    <a:lnTo>
                      <a:pt x="1757" y="0"/>
                    </a:lnTo>
                    <a:close/>
                  </a:path>
                </a:pathLst>
              </a:custGeom>
              <a:solidFill>
                <a:srgbClr val="955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0"/>
              <p:cNvSpPr/>
              <p:nvPr/>
            </p:nvSpPr>
            <p:spPr>
              <a:xfrm>
                <a:off x="3090150" y="2847100"/>
                <a:ext cx="1271000" cy="531525"/>
              </a:xfrm>
              <a:custGeom>
                <a:avLst/>
                <a:gdLst/>
                <a:ahLst/>
                <a:cxnLst/>
                <a:rect l="l" t="t" r="r" b="b"/>
                <a:pathLst>
                  <a:path w="50840" h="21261" extrusionOk="0">
                    <a:moveTo>
                      <a:pt x="48806" y="0"/>
                    </a:moveTo>
                    <a:cubicBezTo>
                      <a:pt x="47882" y="185"/>
                      <a:pt x="47420" y="740"/>
                      <a:pt x="47605" y="924"/>
                    </a:cubicBezTo>
                    <a:cubicBezTo>
                      <a:pt x="47789" y="1109"/>
                      <a:pt x="48436" y="1109"/>
                      <a:pt x="48714" y="1387"/>
                    </a:cubicBezTo>
                    <a:cubicBezTo>
                      <a:pt x="48806" y="1387"/>
                      <a:pt x="48899" y="1479"/>
                      <a:pt x="48899" y="1664"/>
                    </a:cubicBezTo>
                    <a:cubicBezTo>
                      <a:pt x="48714" y="1756"/>
                      <a:pt x="48529" y="1849"/>
                      <a:pt x="48344" y="1941"/>
                    </a:cubicBezTo>
                    <a:cubicBezTo>
                      <a:pt x="47235" y="2681"/>
                      <a:pt x="46218" y="3605"/>
                      <a:pt x="45386" y="4622"/>
                    </a:cubicBezTo>
                    <a:cubicBezTo>
                      <a:pt x="44277" y="6101"/>
                      <a:pt x="43260" y="7672"/>
                      <a:pt x="42428" y="9336"/>
                    </a:cubicBezTo>
                    <a:cubicBezTo>
                      <a:pt x="41504" y="11185"/>
                      <a:pt x="40487" y="12941"/>
                      <a:pt x="39193" y="14605"/>
                    </a:cubicBezTo>
                    <a:cubicBezTo>
                      <a:pt x="37991" y="16084"/>
                      <a:pt x="36420" y="17378"/>
                      <a:pt x="34571" y="18302"/>
                    </a:cubicBezTo>
                    <a:cubicBezTo>
                      <a:pt x="33092" y="19042"/>
                      <a:pt x="31336" y="19504"/>
                      <a:pt x="29672" y="19504"/>
                    </a:cubicBezTo>
                    <a:cubicBezTo>
                      <a:pt x="28378" y="19411"/>
                      <a:pt x="27176" y="19227"/>
                      <a:pt x="26067" y="18857"/>
                    </a:cubicBezTo>
                    <a:lnTo>
                      <a:pt x="24588" y="18487"/>
                    </a:lnTo>
                    <a:cubicBezTo>
                      <a:pt x="24588" y="18487"/>
                      <a:pt x="24034" y="18395"/>
                      <a:pt x="23017" y="18210"/>
                    </a:cubicBezTo>
                    <a:cubicBezTo>
                      <a:pt x="22000" y="18025"/>
                      <a:pt x="20891" y="17932"/>
                      <a:pt x="19874" y="17932"/>
                    </a:cubicBezTo>
                    <a:cubicBezTo>
                      <a:pt x="19874" y="17748"/>
                      <a:pt x="19966" y="17470"/>
                      <a:pt x="19966" y="17193"/>
                    </a:cubicBezTo>
                    <a:cubicBezTo>
                      <a:pt x="20059" y="16453"/>
                      <a:pt x="20151" y="15714"/>
                      <a:pt x="20151" y="15714"/>
                    </a:cubicBezTo>
                    <a:cubicBezTo>
                      <a:pt x="20151" y="15714"/>
                      <a:pt x="19966" y="15067"/>
                      <a:pt x="19689" y="14327"/>
                    </a:cubicBezTo>
                    <a:cubicBezTo>
                      <a:pt x="19504" y="13588"/>
                      <a:pt x="19319" y="12941"/>
                      <a:pt x="19042" y="12941"/>
                    </a:cubicBezTo>
                    <a:cubicBezTo>
                      <a:pt x="19026" y="12936"/>
                      <a:pt x="19011" y="12933"/>
                      <a:pt x="18996" y="12933"/>
                    </a:cubicBezTo>
                    <a:cubicBezTo>
                      <a:pt x="18744" y="12933"/>
                      <a:pt x="18569" y="13635"/>
                      <a:pt x="18395" y="14420"/>
                    </a:cubicBezTo>
                    <a:cubicBezTo>
                      <a:pt x="18210" y="15159"/>
                      <a:pt x="18210" y="15899"/>
                      <a:pt x="18210" y="15899"/>
                    </a:cubicBezTo>
                    <a:cubicBezTo>
                      <a:pt x="18210" y="15899"/>
                      <a:pt x="18395" y="16638"/>
                      <a:pt x="18672" y="17285"/>
                    </a:cubicBezTo>
                    <a:cubicBezTo>
                      <a:pt x="18765" y="17563"/>
                      <a:pt x="18765" y="17748"/>
                      <a:pt x="18857" y="17932"/>
                    </a:cubicBezTo>
                    <a:cubicBezTo>
                      <a:pt x="18488" y="18025"/>
                      <a:pt x="18025" y="18025"/>
                      <a:pt x="17656" y="18025"/>
                    </a:cubicBezTo>
                    <a:cubicBezTo>
                      <a:pt x="17193" y="18117"/>
                      <a:pt x="16731" y="18210"/>
                      <a:pt x="16269" y="18302"/>
                    </a:cubicBezTo>
                    <a:cubicBezTo>
                      <a:pt x="15252" y="18487"/>
                      <a:pt x="14420" y="18672"/>
                      <a:pt x="13404" y="18857"/>
                    </a:cubicBezTo>
                    <a:cubicBezTo>
                      <a:pt x="12918" y="18926"/>
                      <a:pt x="12427" y="18961"/>
                      <a:pt x="11936" y="18961"/>
                    </a:cubicBezTo>
                    <a:cubicBezTo>
                      <a:pt x="10463" y="18961"/>
                      <a:pt x="8990" y="18649"/>
                      <a:pt x="7673" y="18025"/>
                    </a:cubicBezTo>
                    <a:cubicBezTo>
                      <a:pt x="5916" y="17101"/>
                      <a:pt x="4530" y="15622"/>
                      <a:pt x="3698" y="13773"/>
                    </a:cubicBezTo>
                    <a:cubicBezTo>
                      <a:pt x="2958" y="12201"/>
                      <a:pt x="2311" y="10538"/>
                      <a:pt x="1757" y="8874"/>
                    </a:cubicBezTo>
                    <a:cubicBezTo>
                      <a:pt x="1295" y="7395"/>
                      <a:pt x="925" y="6101"/>
                      <a:pt x="648" y="5176"/>
                    </a:cubicBezTo>
                    <a:cubicBezTo>
                      <a:pt x="463" y="4714"/>
                      <a:pt x="278" y="4252"/>
                      <a:pt x="1" y="3790"/>
                    </a:cubicBezTo>
                    <a:lnTo>
                      <a:pt x="1" y="3790"/>
                    </a:lnTo>
                    <a:cubicBezTo>
                      <a:pt x="1" y="4344"/>
                      <a:pt x="93" y="4807"/>
                      <a:pt x="278" y="5269"/>
                    </a:cubicBezTo>
                    <a:cubicBezTo>
                      <a:pt x="463" y="6193"/>
                      <a:pt x="740" y="7487"/>
                      <a:pt x="1017" y="9059"/>
                    </a:cubicBezTo>
                    <a:cubicBezTo>
                      <a:pt x="1387" y="10907"/>
                      <a:pt x="1942" y="12664"/>
                      <a:pt x="2681" y="14327"/>
                    </a:cubicBezTo>
                    <a:cubicBezTo>
                      <a:pt x="3513" y="16453"/>
                      <a:pt x="4992" y="18210"/>
                      <a:pt x="6933" y="19319"/>
                    </a:cubicBezTo>
                    <a:cubicBezTo>
                      <a:pt x="8531" y="20118"/>
                      <a:pt x="10300" y="20517"/>
                      <a:pt x="12106" y="20517"/>
                    </a:cubicBezTo>
                    <a:cubicBezTo>
                      <a:pt x="12598" y="20517"/>
                      <a:pt x="13093" y="20488"/>
                      <a:pt x="13588" y="20428"/>
                    </a:cubicBezTo>
                    <a:cubicBezTo>
                      <a:pt x="14605" y="20336"/>
                      <a:pt x="15622" y="20058"/>
                      <a:pt x="16454" y="19966"/>
                    </a:cubicBezTo>
                    <a:cubicBezTo>
                      <a:pt x="16916" y="19874"/>
                      <a:pt x="17286" y="19781"/>
                      <a:pt x="17748" y="19781"/>
                    </a:cubicBezTo>
                    <a:lnTo>
                      <a:pt x="18950" y="19781"/>
                    </a:lnTo>
                    <a:cubicBezTo>
                      <a:pt x="20151" y="19781"/>
                      <a:pt x="21353" y="19874"/>
                      <a:pt x="22647" y="20151"/>
                    </a:cubicBezTo>
                    <a:cubicBezTo>
                      <a:pt x="23479" y="20336"/>
                      <a:pt x="24034" y="20428"/>
                      <a:pt x="24034" y="20428"/>
                    </a:cubicBezTo>
                    <a:lnTo>
                      <a:pt x="25513" y="20798"/>
                    </a:lnTo>
                    <a:cubicBezTo>
                      <a:pt x="26807" y="21075"/>
                      <a:pt x="28193" y="21260"/>
                      <a:pt x="29580" y="21260"/>
                    </a:cubicBezTo>
                    <a:cubicBezTo>
                      <a:pt x="31521" y="21260"/>
                      <a:pt x="33462" y="20705"/>
                      <a:pt x="35218" y="19781"/>
                    </a:cubicBezTo>
                    <a:cubicBezTo>
                      <a:pt x="37159" y="18672"/>
                      <a:pt x="38916" y="17193"/>
                      <a:pt x="40210" y="15437"/>
                    </a:cubicBezTo>
                    <a:cubicBezTo>
                      <a:pt x="41411" y="13680"/>
                      <a:pt x="42521" y="11832"/>
                      <a:pt x="43353" y="9891"/>
                    </a:cubicBezTo>
                    <a:cubicBezTo>
                      <a:pt x="44000" y="8134"/>
                      <a:pt x="44924" y="6563"/>
                      <a:pt x="45941" y="5084"/>
                    </a:cubicBezTo>
                    <a:cubicBezTo>
                      <a:pt x="46773" y="3790"/>
                      <a:pt x="47789" y="2773"/>
                      <a:pt x="48991" y="1849"/>
                    </a:cubicBezTo>
                    <a:cubicBezTo>
                      <a:pt x="48991" y="1941"/>
                      <a:pt x="49083" y="1941"/>
                      <a:pt x="49083" y="1941"/>
                    </a:cubicBezTo>
                    <a:cubicBezTo>
                      <a:pt x="49268" y="2126"/>
                      <a:pt x="49361" y="2311"/>
                      <a:pt x="49546" y="2496"/>
                    </a:cubicBezTo>
                    <a:cubicBezTo>
                      <a:pt x="49823" y="2866"/>
                      <a:pt x="50008" y="3420"/>
                      <a:pt x="50285" y="3420"/>
                    </a:cubicBezTo>
                    <a:cubicBezTo>
                      <a:pt x="50297" y="3426"/>
                      <a:pt x="50310" y="3429"/>
                      <a:pt x="50323" y="3429"/>
                    </a:cubicBezTo>
                    <a:cubicBezTo>
                      <a:pt x="50516" y="3429"/>
                      <a:pt x="50840" y="2818"/>
                      <a:pt x="50840" y="2126"/>
                    </a:cubicBezTo>
                    <a:cubicBezTo>
                      <a:pt x="50840" y="1849"/>
                      <a:pt x="50747" y="1479"/>
                      <a:pt x="50655" y="1109"/>
                    </a:cubicBezTo>
                    <a:cubicBezTo>
                      <a:pt x="50655" y="1017"/>
                      <a:pt x="50562" y="924"/>
                      <a:pt x="50562" y="832"/>
                    </a:cubicBezTo>
                    <a:lnTo>
                      <a:pt x="50470" y="647"/>
                    </a:lnTo>
                    <a:cubicBezTo>
                      <a:pt x="50285" y="555"/>
                      <a:pt x="50193" y="370"/>
                      <a:pt x="50008" y="277"/>
                    </a:cubicBezTo>
                    <a:cubicBezTo>
                      <a:pt x="49638" y="92"/>
                      <a:pt x="49176" y="0"/>
                      <a:pt x="48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0"/>
              <p:cNvSpPr/>
              <p:nvPr/>
            </p:nvSpPr>
            <p:spPr>
              <a:xfrm>
                <a:off x="3163700" y="2840025"/>
                <a:ext cx="713750" cy="350050"/>
              </a:xfrm>
              <a:custGeom>
                <a:avLst/>
                <a:gdLst/>
                <a:ahLst/>
                <a:cxnLst/>
                <a:rect l="l" t="t" r="r" b="b"/>
                <a:pathLst>
                  <a:path w="28550" h="14002" extrusionOk="0">
                    <a:moveTo>
                      <a:pt x="15288" y="0"/>
                    </a:moveTo>
                    <a:cubicBezTo>
                      <a:pt x="7681" y="0"/>
                      <a:pt x="0" y="3471"/>
                      <a:pt x="8428" y="10174"/>
                    </a:cubicBezTo>
                    <a:cubicBezTo>
                      <a:pt x="10646" y="11837"/>
                      <a:pt x="12957" y="13039"/>
                      <a:pt x="15546" y="13871"/>
                    </a:cubicBezTo>
                    <a:cubicBezTo>
                      <a:pt x="15742" y="13936"/>
                      <a:pt x="15984" y="14002"/>
                      <a:pt x="16240" y="14002"/>
                    </a:cubicBezTo>
                    <a:cubicBezTo>
                      <a:pt x="16346" y="14002"/>
                      <a:pt x="16454" y="13990"/>
                      <a:pt x="16562" y="13963"/>
                    </a:cubicBezTo>
                    <a:cubicBezTo>
                      <a:pt x="18226" y="13871"/>
                      <a:pt x="20167" y="11930"/>
                      <a:pt x="21276" y="10913"/>
                    </a:cubicBezTo>
                    <a:cubicBezTo>
                      <a:pt x="22293" y="10081"/>
                      <a:pt x="23310" y="9157"/>
                      <a:pt x="24234" y="8140"/>
                    </a:cubicBezTo>
                    <a:cubicBezTo>
                      <a:pt x="28549" y="2660"/>
                      <a:pt x="21947" y="0"/>
                      <a:pt x="15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0"/>
              <p:cNvSpPr/>
              <p:nvPr/>
            </p:nvSpPr>
            <p:spPr>
              <a:xfrm>
                <a:off x="3328175" y="2859000"/>
                <a:ext cx="434475" cy="142950"/>
              </a:xfrm>
              <a:custGeom>
                <a:avLst/>
                <a:gdLst/>
                <a:ahLst/>
                <a:cxnLst/>
                <a:rect l="l" t="t" r="r" b="b"/>
                <a:pathLst>
                  <a:path w="17379" h="5718" extrusionOk="0">
                    <a:moveTo>
                      <a:pt x="8970" y="0"/>
                    </a:moveTo>
                    <a:cubicBezTo>
                      <a:pt x="4679" y="0"/>
                      <a:pt x="349" y="1283"/>
                      <a:pt x="0" y="3776"/>
                    </a:cubicBezTo>
                    <a:cubicBezTo>
                      <a:pt x="1479" y="4978"/>
                      <a:pt x="4622" y="5717"/>
                      <a:pt x="8227" y="5717"/>
                    </a:cubicBezTo>
                    <a:cubicBezTo>
                      <a:pt x="12849" y="5717"/>
                      <a:pt x="16639" y="4516"/>
                      <a:pt x="17378" y="2852"/>
                    </a:cubicBezTo>
                    <a:cubicBezTo>
                      <a:pt x="16271" y="936"/>
                      <a:pt x="12634" y="0"/>
                      <a:pt x="8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0"/>
              <p:cNvSpPr/>
              <p:nvPr/>
            </p:nvSpPr>
            <p:spPr>
              <a:xfrm>
                <a:off x="3286575" y="2930275"/>
                <a:ext cx="524600" cy="259800"/>
              </a:xfrm>
              <a:custGeom>
                <a:avLst/>
                <a:gdLst/>
                <a:ahLst/>
                <a:cxnLst/>
                <a:rect l="l" t="t" r="r" b="b"/>
                <a:pathLst>
                  <a:path w="20984" h="10392" extrusionOk="0">
                    <a:moveTo>
                      <a:pt x="20336" y="1"/>
                    </a:moveTo>
                    <a:lnTo>
                      <a:pt x="20336" y="1"/>
                    </a:lnTo>
                    <a:cubicBezTo>
                      <a:pt x="19412" y="2312"/>
                      <a:pt x="17009" y="5269"/>
                      <a:pt x="11093" y="5547"/>
                    </a:cubicBezTo>
                    <a:cubicBezTo>
                      <a:pt x="10620" y="5591"/>
                      <a:pt x="10148" y="5613"/>
                      <a:pt x="9676" y="5613"/>
                    </a:cubicBezTo>
                    <a:cubicBezTo>
                      <a:pt x="6185" y="5613"/>
                      <a:pt x="2770" y="4418"/>
                      <a:pt x="1" y="2219"/>
                    </a:cubicBezTo>
                    <a:lnTo>
                      <a:pt x="1" y="2219"/>
                    </a:lnTo>
                    <a:cubicBezTo>
                      <a:pt x="740" y="3975"/>
                      <a:pt x="1942" y="5547"/>
                      <a:pt x="3605" y="6564"/>
                    </a:cubicBezTo>
                    <a:cubicBezTo>
                      <a:pt x="5731" y="8227"/>
                      <a:pt x="8135" y="9429"/>
                      <a:pt x="10631" y="10261"/>
                    </a:cubicBezTo>
                    <a:cubicBezTo>
                      <a:pt x="10892" y="10326"/>
                      <a:pt x="11153" y="10392"/>
                      <a:pt x="11415" y="10392"/>
                    </a:cubicBezTo>
                    <a:cubicBezTo>
                      <a:pt x="11523" y="10392"/>
                      <a:pt x="11631" y="10380"/>
                      <a:pt x="11740" y="10353"/>
                    </a:cubicBezTo>
                    <a:cubicBezTo>
                      <a:pt x="13311" y="10261"/>
                      <a:pt x="15252" y="8320"/>
                      <a:pt x="16361" y="7303"/>
                    </a:cubicBezTo>
                    <a:cubicBezTo>
                      <a:pt x="17471" y="6471"/>
                      <a:pt x="18395" y="5547"/>
                      <a:pt x="19319" y="4530"/>
                    </a:cubicBezTo>
                    <a:cubicBezTo>
                      <a:pt x="20706" y="2681"/>
                      <a:pt x="20983" y="1202"/>
                      <a:pt x="20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0"/>
              <p:cNvSpPr/>
              <p:nvPr/>
            </p:nvSpPr>
            <p:spPr>
              <a:xfrm>
                <a:off x="3515350" y="2895625"/>
                <a:ext cx="141000" cy="69350"/>
              </a:xfrm>
              <a:custGeom>
                <a:avLst/>
                <a:gdLst/>
                <a:ahLst/>
                <a:cxnLst/>
                <a:rect l="l" t="t" r="r" b="b"/>
                <a:pathLst>
                  <a:path w="5640" h="2774" extrusionOk="0">
                    <a:moveTo>
                      <a:pt x="2866" y="0"/>
                    </a:moveTo>
                    <a:cubicBezTo>
                      <a:pt x="1295" y="0"/>
                      <a:pt x="1" y="555"/>
                      <a:pt x="1" y="1387"/>
                    </a:cubicBezTo>
                    <a:cubicBezTo>
                      <a:pt x="1" y="2126"/>
                      <a:pt x="1295" y="2773"/>
                      <a:pt x="2866" y="2773"/>
                    </a:cubicBezTo>
                    <a:cubicBezTo>
                      <a:pt x="4345" y="2773"/>
                      <a:pt x="5639" y="2126"/>
                      <a:pt x="5639" y="1387"/>
                    </a:cubicBezTo>
                    <a:cubicBezTo>
                      <a:pt x="5639" y="555"/>
                      <a:pt x="4345" y="0"/>
                      <a:pt x="2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0"/>
              <p:cNvSpPr/>
              <p:nvPr/>
            </p:nvSpPr>
            <p:spPr>
              <a:xfrm>
                <a:off x="3767225" y="3154425"/>
                <a:ext cx="60125" cy="51025"/>
              </a:xfrm>
              <a:custGeom>
                <a:avLst/>
                <a:gdLst/>
                <a:ahLst/>
                <a:cxnLst/>
                <a:rect l="l" t="t" r="r" b="b"/>
                <a:pathLst>
                  <a:path w="2405" h="2041" extrusionOk="0">
                    <a:moveTo>
                      <a:pt x="1387" y="1"/>
                    </a:moveTo>
                    <a:cubicBezTo>
                      <a:pt x="463" y="1"/>
                      <a:pt x="1" y="1110"/>
                      <a:pt x="648" y="1757"/>
                    </a:cubicBezTo>
                    <a:cubicBezTo>
                      <a:pt x="845" y="1955"/>
                      <a:pt x="1086" y="2040"/>
                      <a:pt x="1324" y="2040"/>
                    </a:cubicBezTo>
                    <a:cubicBezTo>
                      <a:pt x="1869" y="2040"/>
                      <a:pt x="2404" y="1596"/>
                      <a:pt x="2404" y="1018"/>
                    </a:cubicBezTo>
                    <a:cubicBezTo>
                      <a:pt x="2404" y="463"/>
                      <a:pt x="1942" y="1"/>
                      <a:pt x="138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0"/>
              <p:cNvSpPr/>
              <p:nvPr/>
            </p:nvSpPr>
            <p:spPr>
              <a:xfrm>
                <a:off x="3889725" y="3111100"/>
                <a:ext cx="20800" cy="17350"/>
              </a:xfrm>
              <a:custGeom>
                <a:avLst/>
                <a:gdLst/>
                <a:ahLst/>
                <a:cxnLst/>
                <a:rect l="l" t="t" r="r" b="b"/>
                <a:pathLst>
                  <a:path w="832" h="694" extrusionOk="0">
                    <a:moveTo>
                      <a:pt x="416" y="1"/>
                    </a:moveTo>
                    <a:cubicBezTo>
                      <a:pt x="231" y="1"/>
                      <a:pt x="46" y="116"/>
                      <a:pt x="0" y="347"/>
                    </a:cubicBezTo>
                    <a:cubicBezTo>
                      <a:pt x="0" y="578"/>
                      <a:pt x="208" y="694"/>
                      <a:pt x="416" y="694"/>
                    </a:cubicBezTo>
                    <a:cubicBezTo>
                      <a:pt x="624" y="694"/>
                      <a:pt x="832" y="578"/>
                      <a:pt x="832" y="347"/>
                    </a:cubicBezTo>
                    <a:cubicBezTo>
                      <a:pt x="786" y="116"/>
                      <a:pt x="601" y="1"/>
                      <a:pt x="41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0"/>
              <p:cNvSpPr/>
              <p:nvPr/>
            </p:nvSpPr>
            <p:spPr>
              <a:xfrm>
                <a:off x="3903575" y="3209900"/>
                <a:ext cx="25450" cy="25450"/>
              </a:xfrm>
              <a:custGeom>
                <a:avLst/>
                <a:gdLst/>
                <a:ahLst/>
                <a:cxnLst/>
                <a:rect l="l" t="t" r="r" b="b"/>
                <a:pathLst>
                  <a:path w="1018" h="1018" extrusionOk="0">
                    <a:moveTo>
                      <a:pt x="463" y="0"/>
                    </a:moveTo>
                    <a:cubicBezTo>
                      <a:pt x="185" y="0"/>
                      <a:pt x="1" y="278"/>
                      <a:pt x="1" y="555"/>
                    </a:cubicBezTo>
                    <a:cubicBezTo>
                      <a:pt x="1" y="832"/>
                      <a:pt x="185" y="1017"/>
                      <a:pt x="463" y="1017"/>
                    </a:cubicBezTo>
                    <a:cubicBezTo>
                      <a:pt x="740" y="1017"/>
                      <a:pt x="1017" y="832"/>
                      <a:pt x="1017" y="555"/>
                    </a:cubicBezTo>
                    <a:cubicBezTo>
                      <a:pt x="1017" y="278"/>
                      <a:pt x="740" y="0"/>
                      <a:pt x="463"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0"/>
              <p:cNvSpPr/>
              <p:nvPr/>
            </p:nvSpPr>
            <p:spPr>
              <a:xfrm>
                <a:off x="3256525" y="3184475"/>
                <a:ext cx="43950" cy="39850"/>
              </a:xfrm>
              <a:custGeom>
                <a:avLst/>
                <a:gdLst/>
                <a:ahLst/>
                <a:cxnLst/>
                <a:rect l="l" t="t" r="r" b="b"/>
                <a:pathLst>
                  <a:path w="1758" h="1594" extrusionOk="0">
                    <a:moveTo>
                      <a:pt x="1018" y="1"/>
                    </a:moveTo>
                    <a:cubicBezTo>
                      <a:pt x="278" y="1"/>
                      <a:pt x="1" y="832"/>
                      <a:pt x="463" y="1387"/>
                    </a:cubicBezTo>
                    <a:cubicBezTo>
                      <a:pt x="606" y="1530"/>
                      <a:pt x="785" y="1594"/>
                      <a:pt x="963" y="1594"/>
                    </a:cubicBezTo>
                    <a:cubicBezTo>
                      <a:pt x="1361" y="1594"/>
                      <a:pt x="1757" y="1279"/>
                      <a:pt x="1757" y="832"/>
                    </a:cubicBezTo>
                    <a:cubicBezTo>
                      <a:pt x="1757" y="370"/>
                      <a:pt x="1387" y="1"/>
                      <a:pt x="1018"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0"/>
              <p:cNvSpPr/>
              <p:nvPr/>
            </p:nvSpPr>
            <p:spPr>
              <a:xfrm>
                <a:off x="3325850" y="3135950"/>
                <a:ext cx="37000" cy="37000"/>
              </a:xfrm>
              <a:custGeom>
                <a:avLst/>
                <a:gdLst/>
                <a:ahLst/>
                <a:cxnLst/>
                <a:rect l="l" t="t" r="r" b="b"/>
                <a:pathLst>
                  <a:path w="1480" h="1480" extrusionOk="0">
                    <a:moveTo>
                      <a:pt x="740" y="0"/>
                    </a:moveTo>
                    <a:cubicBezTo>
                      <a:pt x="371" y="0"/>
                      <a:pt x="1" y="278"/>
                      <a:pt x="1" y="740"/>
                    </a:cubicBezTo>
                    <a:cubicBezTo>
                      <a:pt x="1" y="1110"/>
                      <a:pt x="371" y="1479"/>
                      <a:pt x="740" y="1479"/>
                    </a:cubicBezTo>
                    <a:cubicBezTo>
                      <a:pt x="1203" y="1479"/>
                      <a:pt x="1480" y="1110"/>
                      <a:pt x="1480" y="740"/>
                    </a:cubicBezTo>
                    <a:cubicBezTo>
                      <a:pt x="1480" y="278"/>
                      <a:pt x="1203" y="0"/>
                      <a:pt x="74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0"/>
              <p:cNvSpPr/>
              <p:nvPr/>
            </p:nvSpPr>
            <p:spPr>
              <a:xfrm>
                <a:off x="3395600" y="3235150"/>
                <a:ext cx="20400" cy="18850"/>
              </a:xfrm>
              <a:custGeom>
                <a:avLst/>
                <a:gdLst/>
                <a:ahLst/>
                <a:cxnLst/>
                <a:rect l="l" t="t" r="r" b="b"/>
                <a:pathLst>
                  <a:path w="816" h="754" extrusionOk="0">
                    <a:moveTo>
                      <a:pt x="303" y="1"/>
                    </a:moveTo>
                    <a:cubicBezTo>
                      <a:pt x="1" y="1"/>
                      <a:pt x="1" y="753"/>
                      <a:pt x="303" y="753"/>
                    </a:cubicBezTo>
                    <a:cubicBezTo>
                      <a:pt x="319" y="753"/>
                      <a:pt x="336" y="751"/>
                      <a:pt x="354" y="747"/>
                    </a:cubicBezTo>
                    <a:cubicBezTo>
                      <a:pt x="631" y="747"/>
                      <a:pt x="816" y="562"/>
                      <a:pt x="816" y="377"/>
                    </a:cubicBezTo>
                    <a:cubicBezTo>
                      <a:pt x="723" y="192"/>
                      <a:pt x="631" y="7"/>
                      <a:pt x="354" y="7"/>
                    </a:cubicBezTo>
                    <a:cubicBezTo>
                      <a:pt x="336" y="3"/>
                      <a:pt x="319" y="1"/>
                      <a:pt x="30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0"/>
              <p:cNvSpPr/>
              <p:nvPr/>
            </p:nvSpPr>
            <p:spPr>
              <a:xfrm>
                <a:off x="3277325" y="3420175"/>
                <a:ext cx="506100" cy="245150"/>
              </a:xfrm>
              <a:custGeom>
                <a:avLst/>
                <a:gdLst/>
                <a:ahLst/>
                <a:cxnLst/>
                <a:rect l="l" t="t" r="r" b="b"/>
                <a:pathLst>
                  <a:path w="20244" h="9806" extrusionOk="0">
                    <a:moveTo>
                      <a:pt x="371" y="1"/>
                    </a:moveTo>
                    <a:cubicBezTo>
                      <a:pt x="1" y="1295"/>
                      <a:pt x="278" y="2682"/>
                      <a:pt x="925" y="3791"/>
                    </a:cubicBezTo>
                    <a:cubicBezTo>
                      <a:pt x="1665" y="4992"/>
                      <a:pt x="2589" y="6102"/>
                      <a:pt x="3698" y="7026"/>
                    </a:cubicBezTo>
                    <a:cubicBezTo>
                      <a:pt x="5816" y="8879"/>
                      <a:pt x="8523" y="9805"/>
                      <a:pt x="11257" y="9805"/>
                    </a:cubicBezTo>
                    <a:cubicBezTo>
                      <a:pt x="11387" y="9805"/>
                      <a:pt x="11517" y="9803"/>
                      <a:pt x="11648" y="9799"/>
                    </a:cubicBezTo>
                    <a:cubicBezTo>
                      <a:pt x="13866" y="9707"/>
                      <a:pt x="15992" y="9244"/>
                      <a:pt x="18026" y="8412"/>
                    </a:cubicBezTo>
                    <a:cubicBezTo>
                      <a:pt x="18580" y="8135"/>
                      <a:pt x="19135" y="7858"/>
                      <a:pt x="19689" y="7581"/>
                    </a:cubicBezTo>
                    <a:lnTo>
                      <a:pt x="20244" y="7211"/>
                    </a:lnTo>
                    <a:lnTo>
                      <a:pt x="20244" y="7211"/>
                    </a:lnTo>
                    <a:cubicBezTo>
                      <a:pt x="17858" y="7934"/>
                      <a:pt x="15415" y="8318"/>
                      <a:pt x="12915" y="8318"/>
                    </a:cubicBezTo>
                    <a:cubicBezTo>
                      <a:pt x="12220" y="8318"/>
                      <a:pt x="11520" y="8288"/>
                      <a:pt x="10816" y="8228"/>
                    </a:cubicBezTo>
                    <a:cubicBezTo>
                      <a:pt x="8320" y="8043"/>
                      <a:pt x="6009" y="7026"/>
                      <a:pt x="4160" y="5455"/>
                    </a:cubicBezTo>
                    <a:cubicBezTo>
                      <a:pt x="2774" y="4438"/>
                      <a:pt x="1665" y="3144"/>
                      <a:pt x="833" y="1757"/>
                    </a:cubicBezTo>
                    <a:cubicBezTo>
                      <a:pt x="648" y="1295"/>
                      <a:pt x="463" y="925"/>
                      <a:pt x="463" y="463"/>
                    </a:cubicBezTo>
                    <a:cubicBezTo>
                      <a:pt x="371" y="186"/>
                      <a:pt x="371"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0"/>
              <p:cNvSpPr/>
              <p:nvPr/>
            </p:nvSpPr>
            <p:spPr>
              <a:xfrm>
                <a:off x="4490550" y="3850825"/>
                <a:ext cx="811125" cy="1308675"/>
              </a:xfrm>
              <a:custGeom>
                <a:avLst/>
                <a:gdLst/>
                <a:ahLst/>
                <a:cxnLst/>
                <a:rect l="l" t="t" r="r" b="b"/>
                <a:pathLst>
                  <a:path w="32445" h="52347" extrusionOk="0">
                    <a:moveTo>
                      <a:pt x="17691" y="0"/>
                    </a:moveTo>
                    <a:cubicBezTo>
                      <a:pt x="8739" y="0"/>
                      <a:pt x="0" y="31026"/>
                      <a:pt x="0" y="31026"/>
                    </a:cubicBezTo>
                    <a:cubicBezTo>
                      <a:pt x="0" y="31026"/>
                      <a:pt x="2616" y="52347"/>
                      <a:pt x="13498" y="52347"/>
                    </a:cubicBezTo>
                    <a:cubicBezTo>
                      <a:pt x="14368" y="52347"/>
                      <a:pt x="15290" y="52210"/>
                      <a:pt x="16269" y="51916"/>
                    </a:cubicBezTo>
                    <a:cubicBezTo>
                      <a:pt x="24310" y="49513"/>
                      <a:pt x="32445" y="17253"/>
                      <a:pt x="22184" y="2926"/>
                    </a:cubicBezTo>
                    <a:cubicBezTo>
                      <a:pt x="20708" y="877"/>
                      <a:pt x="19197" y="0"/>
                      <a:pt x="17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0"/>
              <p:cNvSpPr/>
              <p:nvPr/>
            </p:nvSpPr>
            <p:spPr>
              <a:xfrm>
                <a:off x="4164700" y="4161250"/>
                <a:ext cx="861975" cy="990325"/>
              </a:xfrm>
              <a:custGeom>
                <a:avLst/>
                <a:gdLst/>
                <a:ahLst/>
                <a:cxnLst/>
                <a:rect l="l" t="t" r="r" b="b"/>
                <a:pathLst>
                  <a:path w="34479" h="39613" extrusionOk="0">
                    <a:moveTo>
                      <a:pt x="4397" y="0"/>
                    </a:moveTo>
                    <a:cubicBezTo>
                      <a:pt x="4166" y="0"/>
                      <a:pt x="3963" y="40"/>
                      <a:pt x="3791" y="122"/>
                    </a:cubicBezTo>
                    <a:cubicBezTo>
                      <a:pt x="1" y="2063"/>
                      <a:pt x="5917" y="17962"/>
                      <a:pt x="5917" y="17962"/>
                    </a:cubicBezTo>
                    <a:cubicBezTo>
                      <a:pt x="8720" y="25469"/>
                      <a:pt x="16834" y="39612"/>
                      <a:pt x="23849" y="39612"/>
                    </a:cubicBezTo>
                    <a:cubicBezTo>
                      <a:pt x="24004" y="39612"/>
                      <a:pt x="24158" y="39606"/>
                      <a:pt x="24311" y="39592"/>
                    </a:cubicBezTo>
                    <a:cubicBezTo>
                      <a:pt x="31429" y="39037"/>
                      <a:pt x="34479" y="35617"/>
                      <a:pt x="30874" y="26836"/>
                    </a:cubicBezTo>
                    <a:cubicBezTo>
                      <a:pt x="27341" y="18356"/>
                      <a:pt x="9374" y="0"/>
                      <a:pt x="4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0"/>
              <p:cNvSpPr/>
              <p:nvPr/>
            </p:nvSpPr>
            <p:spPr>
              <a:xfrm>
                <a:off x="4143900" y="4138300"/>
                <a:ext cx="903575" cy="1036350"/>
              </a:xfrm>
              <a:custGeom>
                <a:avLst/>
                <a:gdLst/>
                <a:ahLst/>
                <a:cxnLst/>
                <a:rect l="l" t="t" r="r" b="b"/>
                <a:pathLst>
                  <a:path w="36143" h="41454" extrusionOk="0">
                    <a:moveTo>
                      <a:pt x="4842" y="0"/>
                    </a:moveTo>
                    <a:cubicBezTo>
                      <a:pt x="4553" y="0"/>
                      <a:pt x="4253" y="69"/>
                      <a:pt x="3976" y="208"/>
                    </a:cubicBezTo>
                    <a:cubicBezTo>
                      <a:pt x="1" y="2149"/>
                      <a:pt x="6194" y="18787"/>
                      <a:pt x="6194" y="18787"/>
                    </a:cubicBezTo>
                    <a:cubicBezTo>
                      <a:pt x="9182" y="26574"/>
                      <a:pt x="17579" y="41454"/>
                      <a:pt x="24958" y="41454"/>
                    </a:cubicBezTo>
                    <a:cubicBezTo>
                      <a:pt x="25112" y="41454"/>
                      <a:pt x="25267" y="41447"/>
                      <a:pt x="25420" y="41434"/>
                    </a:cubicBezTo>
                    <a:cubicBezTo>
                      <a:pt x="32815" y="40787"/>
                      <a:pt x="36143" y="37274"/>
                      <a:pt x="32353" y="28031"/>
                    </a:cubicBezTo>
                    <a:cubicBezTo>
                      <a:pt x="31891" y="27107"/>
                      <a:pt x="31429" y="26182"/>
                      <a:pt x="30874" y="25258"/>
                    </a:cubicBezTo>
                    <a:cubicBezTo>
                      <a:pt x="30227" y="25443"/>
                      <a:pt x="29672" y="25535"/>
                      <a:pt x="28933" y="25720"/>
                    </a:cubicBezTo>
                    <a:cubicBezTo>
                      <a:pt x="28638" y="25768"/>
                      <a:pt x="28340" y="25791"/>
                      <a:pt x="28037" y="25791"/>
                    </a:cubicBezTo>
                    <a:cubicBezTo>
                      <a:pt x="20739" y="25791"/>
                      <a:pt x="11223" y="12289"/>
                      <a:pt x="7673" y="4922"/>
                    </a:cubicBezTo>
                    <a:cubicBezTo>
                      <a:pt x="7673" y="4922"/>
                      <a:pt x="6749" y="2889"/>
                      <a:pt x="5639" y="208"/>
                    </a:cubicBezTo>
                    <a:cubicBezTo>
                      <a:pt x="5408" y="69"/>
                      <a:pt x="5131" y="0"/>
                      <a:pt x="4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0"/>
              <p:cNvSpPr/>
              <p:nvPr/>
            </p:nvSpPr>
            <p:spPr>
              <a:xfrm>
                <a:off x="3897975" y="4122400"/>
                <a:ext cx="513625" cy="688350"/>
              </a:xfrm>
              <a:custGeom>
                <a:avLst/>
                <a:gdLst/>
                <a:ahLst/>
                <a:cxnLst/>
                <a:rect l="l" t="t" r="r" b="b"/>
                <a:pathLst>
                  <a:path w="20545" h="27534" extrusionOk="0">
                    <a:moveTo>
                      <a:pt x="15004" y="1"/>
                    </a:moveTo>
                    <a:cubicBezTo>
                      <a:pt x="8128" y="1"/>
                      <a:pt x="0" y="19337"/>
                      <a:pt x="10392" y="26356"/>
                    </a:cubicBezTo>
                    <a:cubicBezTo>
                      <a:pt x="11603" y="27178"/>
                      <a:pt x="12809" y="27534"/>
                      <a:pt x="13939" y="27534"/>
                    </a:cubicBezTo>
                    <a:cubicBezTo>
                      <a:pt x="17643" y="27534"/>
                      <a:pt x="20545" y="23710"/>
                      <a:pt x="20191" y="19886"/>
                    </a:cubicBezTo>
                    <a:cubicBezTo>
                      <a:pt x="19636" y="14802"/>
                      <a:pt x="18804" y="382"/>
                      <a:pt x="15292" y="12"/>
                    </a:cubicBezTo>
                    <a:cubicBezTo>
                      <a:pt x="15196" y="4"/>
                      <a:pt x="15100" y="1"/>
                      <a:pt x="15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0"/>
              <p:cNvSpPr/>
              <p:nvPr/>
            </p:nvSpPr>
            <p:spPr>
              <a:xfrm>
                <a:off x="4074575" y="4538650"/>
                <a:ext cx="76300" cy="244975"/>
              </a:xfrm>
              <a:custGeom>
                <a:avLst/>
                <a:gdLst/>
                <a:ahLst/>
                <a:cxnLst/>
                <a:rect l="l" t="t" r="r" b="b"/>
                <a:pathLst>
                  <a:path w="3052" h="9799" extrusionOk="0">
                    <a:moveTo>
                      <a:pt x="3051" y="0"/>
                    </a:moveTo>
                    <a:cubicBezTo>
                      <a:pt x="2219" y="463"/>
                      <a:pt x="1480" y="1202"/>
                      <a:pt x="925" y="2034"/>
                    </a:cubicBezTo>
                    <a:cubicBezTo>
                      <a:pt x="371" y="2866"/>
                      <a:pt x="93" y="3883"/>
                      <a:pt x="1" y="4899"/>
                    </a:cubicBezTo>
                    <a:cubicBezTo>
                      <a:pt x="1" y="5916"/>
                      <a:pt x="278" y="6933"/>
                      <a:pt x="833" y="7857"/>
                    </a:cubicBezTo>
                    <a:cubicBezTo>
                      <a:pt x="1387" y="8689"/>
                      <a:pt x="2127" y="9336"/>
                      <a:pt x="3051" y="9799"/>
                    </a:cubicBezTo>
                    <a:cubicBezTo>
                      <a:pt x="2312" y="9151"/>
                      <a:pt x="1757" y="8412"/>
                      <a:pt x="1295" y="7580"/>
                    </a:cubicBezTo>
                    <a:cubicBezTo>
                      <a:pt x="833" y="6748"/>
                      <a:pt x="648" y="5824"/>
                      <a:pt x="648" y="4899"/>
                    </a:cubicBezTo>
                    <a:cubicBezTo>
                      <a:pt x="833" y="3051"/>
                      <a:pt x="1665" y="1295"/>
                      <a:pt x="3051"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0"/>
              <p:cNvSpPr/>
              <p:nvPr/>
            </p:nvSpPr>
            <p:spPr>
              <a:xfrm>
                <a:off x="4173950" y="4550200"/>
                <a:ext cx="97075" cy="244975"/>
              </a:xfrm>
              <a:custGeom>
                <a:avLst/>
                <a:gdLst/>
                <a:ahLst/>
                <a:cxnLst/>
                <a:rect l="l" t="t" r="r" b="b"/>
                <a:pathLst>
                  <a:path w="3883" h="9799" extrusionOk="0">
                    <a:moveTo>
                      <a:pt x="3605" y="1"/>
                    </a:moveTo>
                    <a:cubicBezTo>
                      <a:pt x="2681" y="463"/>
                      <a:pt x="1757" y="1202"/>
                      <a:pt x="1110" y="2034"/>
                    </a:cubicBezTo>
                    <a:cubicBezTo>
                      <a:pt x="370" y="2866"/>
                      <a:pt x="1" y="3883"/>
                      <a:pt x="1" y="5085"/>
                    </a:cubicBezTo>
                    <a:cubicBezTo>
                      <a:pt x="1" y="6194"/>
                      <a:pt x="370" y="7211"/>
                      <a:pt x="1202" y="8042"/>
                    </a:cubicBezTo>
                    <a:cubicBezTo>
                      <a:pt x="1942" y="8874"/>
                      <a:pt x="2866" y="9429"/>
                      <a:pt x="3883" y="9799"/>
                    </a:cubicBezTo>
                    <a:cubicBezTo>
                      <a:pt x="2958" y="9244"/>
                      <a:pt x="2219" y="8505"/>
                      <a:pt x="1664" y="7765"/>
                    </a:cubicBezTo>
                    <a:cubicBezTo>
                      <a:pt x="1017" y="6933"/>
                      <a:pt x="648" y="6009"/>
                      <a:pt x="648" y="5085"/>
                    </a:cubicBezTo>
                    <a:cubicBezTo>
                      <a:pt x="740" y="4068"/>
                      <a:pt x="1017" y="3143"/>
                      <a:pt x="1572" y="2311"/>
                    </a:cubicBezTo>
                    <a:cubicBezTo>
                      <a:pt x="2127" y="1480"/>
                      <a:pt x="2866" y="740"/>
                      <a:pt x="3605"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0"/>
              <p:cNvSpPr/>
              <p:nvPr/>
            </p:nvSpPr>
            <p:spPr>
              <a:xfrm>
                <a:off x="4277950" y="4494750"/>
                <a:ext cx="94750" cy="244975"/>
              </a:xfrm>
              <a:custGeom>
                <a:avLst/>
                <a:gdLst/>
                <a:ahLst/>
                <a:cxnLst/>
                <a:rect l="l" t="t" r="r" b="b"/>
                <a:pathLst>
                  <a:path w="3790" h="9799" extrusionOk="0">
                    <a:moveTo>
                      <a:pt x="3790" y="0"/>
                    </a:moveTo>
                    <a:lnTo>
                      <a:pt x="3790" y="0"/>
                    </a:lnTo>
                    <a:cubicBezTo>
                      <a:pt x="2866" y="462"/>
                      <a:pt x="2034" y="1109"/>
                      <a:pt x="1294" y="1941"/>
                    </a:cubicBezTo>
                    <a:cubicBezTo>
                      <a:pt x="555" y="2773"/>
                      <a:pt x="93" y="3790"/>
                      <a:pt x="93" y="4992"/>
                    </a:cubicBezTo>
                    <a:cubicBezTo>
                      <a:pt x="0" y="6101"/>
                      <a:pt x="462" y="7210"/>
                      <a:pt x="1202" y="8042"/>
                    </a:cubicBezTo>
                    <a:cubicBezTo>
                      <a:pt x="1941" y="8781"/>
                      <a:pt x="2773" y="9429"/>
                      <a:pt x="3790" y="9798"/>
                    </a:cubicBezTo>
                    <a:cubicBezTo>
                      <a:pt x="2958" y="9244"/>
                      <a:pt x="2219" y="8504"/>
                      <a:pt x="1664" y="7672"/>
                    </a:cubicBezTo>
                    <a:cubicBezTo>
                      <a:pt x="1109" y="6933"/>
                      <a:pt x="740" y="5916"/>
                      <a:pt x="740" y="4992"/>
                    </a:cubicBezTo>
                    <a:cubicBezTo>
                      <a:pt x="832" y="3975"/>
                      <a:pt x="1202" y="3051"/>
                      <a:pt x="1756" y="2311"/>
                    </a:cubicBezTo>
                    <a:cubicBezTo>
                      <a:pt x="2311" y="1387"/>
                      <a:pt x="3050" y="647"/>
                      <a:pt x="3790"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40"/>
            <p:cNvSpPr/>
            <p:nvPr/>
          </p:nvSpPr>
          <p:spPr>
            <a:xfrm rot="-1585725">
              <a:off x="3265691" y="1884581"/>
              <a:ext cx="259709" cy="291547"/>
            </a:xfrm>
            <a:custGeom>
              <a:avLst/>
              <a:gdLst/>
              <a:ahLst/>
              <a:cxnLst/>
              <a:rect l="l" t="t" r="r" b="b"/>
              <a:pathLst>
                <a:path w="16252" h="15254" extrusionOk="0">
                  <a:moveTo>
                    <a:pt x="3149" y="1"/>
                  </a:moveTo>
                  <a:cubicBezTo>
                    <a:pt x="2070" y="1"/>
                    <a:pt x="1038" y="587"/>
                    <a:pt x="531" y="1797"/>
                  </a:cubicBezTo>
                  <a:cubicBezTo>
                    <a:pt x="97" y="2955"/>
                    <a:pt x="0" y="4257"/>
                    <a:pt x="242" y="5511"/>
                  </a:cubicBezTo>
                  <a:cubicBezTo>
                    <a:pt x="820" y="9514"/>
                    <a:pt x="3666" y="12890"/>
                    <a:pt x="7090" y="14964"/>
                  </a:cubicBezTo>
                  <a:cubicBezTo>
                    <a:pt x="7331" y="15157"/>
                    <a:pt x="7572" y="15205"/>
                    <a:pt x="7862" y="15253"/>
                  </a:cubicBezTo>
                  <a:cubicBezTo>
                    <a:pt x="8151" y="15205"/>
                    <a:pt x="8440" y="15108"/>
                    <a:pt x="8633" y="14915"/>
                  </a:cubicBezTo>
                  <a:cubicBezTo>
                    <a:pt x="12154" y="12456"/>
                    <a:pt x="15578" y="9128"/>
                    <a:pt x="16060" y="4932"/>
                  </a:cubicBezTo>
                  <a:cubicBezTo>
                    <a:pt x="16252" y="3352"/>
                    <a:pt x="15635" y="13"/>
                    <a:pt x="13596" y="13"/>
                  </a:cubicBezTo>
                  <a:cubicBezTo>
                    <a:pt x="13582" y="13"/>
                    <a:pt x="13567" y="13"/>
                    <a:pt x="13552" y="13"/>
                  </a:cubicBezTo>
                  <a:cubicBezTo>
                    <a:pt x="11237" y="61"/>
                    <a:pt x="9067" y="3437"/>
                    <a:pt x="8199" y="5318"/>
                  </a:cubicBezTo>
                  <a:cubicBezTo>
                    <a:pt x="7620" y="3630"/>
                    <a:pt x="6656" y="2087"/>
                    <a:pt x="5354" y="881"/>
                  </a:cubicBezTo>
                  <a:cubicBezTo>
                    <a:pt x="4711" y="299"/>
                    <a:pt x="3918"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0"/>
            <p:cNvSpPr/>
            <p:nvPr/>
          </p:nvSpPr>
          <p:spPr>
            <a:xfrm rot="584538">
              <a:off x="5371961" y="1138781"/>
              <a:ext cx="293890" cy="358919"/>
            </a:xfrm>
            <a:custGeom>
              <a:avLst/>
              <a:gdLst/>
              <a:ahLst/>
              <a:cxnLst/>
              <a:rect l="l" t="t" r="r" b="b"/>
              <a:pathLst>
                <a:path w="16252" h="15254" extrusionOk="0">
                  <a:moveTo>
                    <a:pt x="3149" y="1"/>
                  </a:moveTo>
                  <a:cubicBezTo>
                    <a:pt x="2070" y="1"/>
                    <a:pt x="1038" y="587"/>
                    <a:pt x="531" y="1797"/>
                  </a:cubicBezTo>
                  <a:cubicBezTo>
                    <a:pt x="97" y="2955"/>
                    <a:pt x="0" y="4257"/>
                    <a:pt x="242" y="5511"/>
                  </a:cubicBezTo>
                  <a:cubicBezTo>
                    <a:pt x="820" y="9514"/>
                    <a:pt x="3666" y="12890"/>
                    <a:pt x="7090" y="14964"/>
                  </a:cubicBezTo>
                  <a:cubicBezTo>
                    <a:pt x="7331" y="15157"/>
                    <a:pt x="7572" y="15205"/>
                    <a:pt x="7862" y="15253"/>
                  </a:cubicBezTo>
                  <a:cubicBezTo>
                    <a:pt x="8151" y="15205"/>
                    <a:pt x="8440" y="15108"/>
                    <a:pt x="8633" y="14915"/>
                  </a:cubicBezTo>
                  <a:cubicBezTo>
                    <a:pt x="12154" y="12456"/>
                    <a:pt x="15578" y="9128"/>
                    <a:pt x="16060" y="4932"/>
                  </a:cubicBezTo>
                  <a:cubicBezTo>
                    <a:pt x="16252" y="3352"/>
                    <a:pt x="15635" y="13"/>
                    <a:pt x="13596" y="13"/>
                  </a:cubicBezTo>
                  <a:cubicBezTo>
                    <a:pt x="13582" y="13"/>
                    <a:pt x="13567" y="13"/>
                    <a:pt x="13552" y="13"/>
                  </a:cubicBezTo>
                  <a:cubicBezTo>
                    <a:pt x="11237" y="61"/>
                    <a:pt x="9067" y="3437"/>
                    <a:pt x="8199" y="5318"/>
                  </a:cubicBezTo>
                  <a:cubicBezTo>
                    <a:pt x="7620" y="3630"/>
                    <a:pt x="6656" y="2087"/>
                    <a:pt x="5354" y="881"/>
                  </a:cubicBezTo>
                  <a:cubicBezTo>
                    <a:pt x="4711" y="299"/>
                    <a:pt x="3918"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5" name="Google Shape;2335;p40"/>
          <p:cNvSpPr txBox="1"/>
          <p:nvPr/>
        </p:nvSpPr>
        <p:spPr>
          <a:xfrm>
            <a:off x="4827300" y="3703475"/>
            <a:ext cx="2920800" cy="30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Muli"/>
                <a:ea typeface="Muli"/>
                <a:cs typeface="Muli"/>
                <a:sym typeface="Muli"/>
              </a:rPr>
              <a:t>    </a:t>
            </a:r>
            <a:endParaRPr sz="1000" b="1">
              <a:solidFill>
                <a:schemeClr val="dk1"/>
              </a:solidFill>
              <a:latin typeface="Muli"/>
              <a:ea typeface="Muli"/>
              <a:cs typeface="Muli"/>
              <a:sym typeface="Muli"/>
            </a:endParaRPr>
          </a:p>
        </p:txBody>
      </p:sp>
      <p:sp>
        <p:nvSpPr>
          <p:cNvPr id="71" name="Google Shape;1726;p30">
            <a:extLst>
              <a:ext uri="{FF2B5EF4-FFF2-40B4-BE49-F238E27FC236}">
                <a16:creationId xmlns:a16="http://schemas.microsoft.com/office/drawing/2014/main" id="{93D040BE-0136-4B7A-8C0A-A052C0DBB618}"/>
              </a:ext>
            </a:extLst>
          </p:cNvPr>
          <p:cNvSpPr txBox="1"/>
          <p:nvPr/>
        </p:nvSpPr>
        <p:spPr>
          <a:xfrm>
            <a:off x="6496300" y="3988950"/>
            <a:ext cx="3000000" cy="11264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700" b="1" dirty="0">
                <a:latin typeface="Boogaloo"/>
                <a:ea typeface="Boogaloo"/>
                <a:cs typeface="Boogaloo"/>
                <a:sym typeface="Boogaloo"/>
              </a:rPr>
              <a:t>Team Members:</a:t>
            </a:r>
            <a:endParaRPr sz="1700" b="1" dirty="0">
              <a:latin typeface="Boogaloo"/>
              <a:ea typeface="Boogaloo"/>
              <a:cs typeface="Boogaloo"/>
              <a:sym typeface="Boogaloo"/>
            </a:endParaRPr>
          </a:p>
          <a:p>
            <a:pPr marL="0" lvl="0" indent="0" algn="l" rtl="0">
              <a:lnSpc>
                <a:spcPct val="90000"/>
              </a:lnSpc>
              <a:spcBef>
                <a:spcPts val="0"/>
              </a:spcBef>
              <a:spcAft>
                <a:spcPts val="0"/>
              </a:spcAft>
              <a:buNone/>
            </a:pPr>
            <a:r>
              <a:rPr lang="en" sz="1700" b="1" dirty="0">
                <a:latin typeface="Boogaloo"/>
                <a:ea typeface="Boogaloo"/>
                <a:cs typeface="Boogaloo"/>
                <a:sym typeface="Boogaloo"/>
              </a:rPr>
              <a:t>20CS023 JAYRAJ KARELIA</a:t>
            </a:r>
            <a:endParaRPr sz="1700" b="1" dirty="0">
              <a:latin typeface="Boogaloo"/>
              <a:ea typeface="Boogaloo"/>
              <a:cs typeface="Boogaloo"/>
              <a:sym typeface="Boogaloo"/>
            </a:endParaRPr>
          </a:p>
          <a:p>
            <a:pPr marL="0" lvl="0" indent="0" algn="l" rtl="0">
              <a:lnSpc>
                <a:spcPct val="90000"/>
              </a:lnSpc>
              <a:spcBef>
                <a:spcPts val="0"/>
              </a:spcBef>
              <a:spcAft>
                <a:spcPts val="0"/>
              </a:spcAft>
              <a:buNone/>
            </a:pPr>
            <a:r>
              <a:rPr lang="en" sz="1700" b="1" dirty="0">
                <a:latin typeface="Boogaloo"/>
                <a:ea typeface="Boogaloo"/>
                <a:cs typeface="Boogaloo"/>
                <a:sym typeface="Boogaloo"/>
              </a:rPr>
              <a:t>20CS027 SHUBHANG KHEMANI</a:t>
            </a:r>
            <a:endParaRPr sz="1700" b="1" dirty="0">
              <a:latin typeface="Boogaloo"/>
              <a:ea typeface="Boogaloo"/>
              <a:cs typeface="Boogaloo"/>
              <a:sym typeface="Boogaloo"/>
            </a:endParaRPr>
          </a:p>
          <a:p>
            <a:pPr marL="0" lvl="0" indent="0" algn="l" rtl="0">
              <a:lnSpc>
                <a:spcPct val="90000"/>
              </a:lnSpc>
              <a:spcBef>
                <a:spcPts val="0"/>
              </a:spcBef>
              <a:spcAft>
                <a:spcPts val="0"/>
              </a:spcAft>
              <a:buNone/>
            </a:pPr>
            <a:r>
              <a:rPr lang="en" sz="1700" b="1" dirty="0">
                <a:latin typeface="Boogaloo"/>
                <a:ea typeface="Boogaloo"/>
                <a:cs typeface="Boogaloo"/>
                <a:sym typeface="Boogaloo"/>
              </a:rPr>
              <a:t>20CS030 KALPESH MAHIDA</a:t>
            </a:r>
            <a:endParaRPr sz="1700" b="1" dirty="0">
              <a:latin typeface="Boogaloo"/>
              <a:ea typeface="Boogaloo"/>
              <a:cs typeface="Boogaloo"/>
              <a:sym typeface="Boogalo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270"/>
                                        </p:tgtEl>
                                        <p:attrNameLst>
                                          <p:attrName>r</p:attrName>
                                        </p:attrNameLst>
                                      </p:cBhvr>
                                    </p:animRot>
                                    <p:animRot by="-240000">
                                      <p:cBhvr>
                                        <p:cTn id="7" dur="200" fill="hold">
                                          <p:stCondLst>
                                            <p:cond delay="200"/>
                                          </p:stCondLst>
                                        </p:cTn>
                                        <p:tgtEl>
                                          <p:spTgt spid="2270"/>
                                        </p:tgtEl>
                                        <p:attrNameLst>
                                          <p:attrName>r</p:attrName>
                                        </p:attrNameLst>
                                      </p:cBhvr>
                                    </p:animRot>
                                    <p:animRot by="240000">
                                      <p:cBhvr>
                                        <p:cTn id="8" dur="200" fill="hold">
                                          <p:stCondLst>
                                            <p:cond delay="400"/>
                                          </p:stCondLst>
                                        </p:cTn>
                                        <p:tgtEl>
                                          <p:spTgt spid="2270"/>
                                        </p:tgtEl>
                                        <p:attrNameLst>
                                          <p:attrName>r</p:attrName>
                                        </p:attrNameLst>
                                      </p:cBhvr>
                                    </p:animRot>
                                    <p:animRot by="-240000">
                                      <p:cBhvr>
                                        <p:cTn id="9" dur="200" fill="hold">
                                          <p:stCondLst>
                                            <p:cond delay="600"/>
                                          </p:stCondLst>
                                        </p:cTn>
                                        <p:tgtEl>
                                          <p:spTgt spid="2270"/>
                                        </p:tgtEl>
                                        <p:attrNameLst>
                                          <p:attrName>r</p:attrName>
                                        </p:attrNameLst>
                                      </p:cBhvr>
                                    </p:animRot>
                                    <p:animRot by="120000">
                                      <p:cBhvr>
                                        <p:cTn id="10" dur="200" fill="hold">
                                          <p:stCondLst>
                                            <p:cond delay="800"/>
                                          </p:stCondLst>
                                        </p:cTn>
                                        <p:tgtEl>
                                          <p:spTgt spid="2270"/>
                                        </p:tgtEl>
                                        <p:attrNameLst>
                                          <p:attrName>r</p:attrName>
                                        </p:attrNameLst>
                                      </p:cBhvr>
                                    </p:animRot>
                                  </p:childTnLst>
                                </p:cTn>
                              </p:par>
                              <p:par>
                                <p:cTn id="11" presetID="26" presetClass="emph" presetSubtype="0" fill="hold" grpId="0" nodeType="withEffect">
                                  <p:stCondLst>
                                    <p:cond delay="0"/>
                                  </p:stCondLst>
                                  <p:childTnLst>
                                    <p:animEffect transition="out" filter="fade">
                                      <p:cBhvr>
                                        <p:cTn id="12" dur="500" tmFilter="0, 0; .2, .5; .8, .5; 1, 0"/>
                                        <p:tgtEl>
                                          <p:spTgt spid="2267"/>
                                        </p:tgtEl>
                                      </p:cBhvr>
                                    </p:animEffect>
                                    <p:animScale>
                                      <p:cBhvr>
                                        <p:cTn id="13" dur="250" autoRev="1" fill="hold"/>
                                        <p:tgtEl>
                                          <p:spTgt spid="22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32"/>
        <p:cNvGrpSpPr/>
        <p:nvPr/>
      </p:nvGrpSpPr>
      <p:grpSpPr>
        <a:xfrm>
          <a:off x="0" y="0"/>
          <a:ext cx="0" cy="0"/>
          <a:chOff x="0" y="0"/>
          <a:chExt cx="0" cy="0"/>
        </a:xfrm>
      </p:grpSpPr>
      <p:sp>
        <p:nvSpPr>
          <p:cNvPr id="1733" name="Google Shape;1733;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b="1" dirty="0"/>
              <a:t>CONTENTS OF THIS PRESENTATION</a:t>
            </a:r>
            <a:endParaRPr sz="4400" b="1" dirty="0"/>
          </a:p>
        </p:txBody>
      </p:sp>
      <p:sp>
        <p:nvSpPr>
          <p:cNvPr id="1734" name="Google Shape;1734;p31"/>
          <p:cNvSpPr txBox="1">
            <a:spLocks noGrp="1"/>
          </p:cNvSpPr>
          <p:nvPr>
            <p:ph type="body" idx="1"/>
          </p:nvPr>
        </p:nvSpPr>
        <p:spPr>
          <a:xfrm>
            <a:off x="622530" y="1666352"/>
            <a:ext cx="7804800" cy="3416400"/>
          </a:xfrm>
          <a:prstGeom prst="rect">
            <a:avLst/>
          </a:prstGeom>
        </p:spPr>
        <p:txBody>
          <a:bodyPr spcFirstLastPara="1" wrap="square" lIns="91425" tIns="91425" rIns="91425" bIns="91425" anchor="t" anchorCtr="0">
            <a:noAutofit/>
          </a:bodyPr>
          <a:lstStyle/>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Problem Statement</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Project Scope and Objectives</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Comparative study with similar projects</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Salient Features </a:t>
            </a: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Flowchart/System Flow</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GUI and database design</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Timeline</a:t>
            </a:r>
            <a:endParaRPr sz="2600" dirty="0">
              <a:solidFill>
                <a:srgbClr val="3F3F3F"/>
              </a:solidFill>
              <a:latin typeface="Boogaloo"/>
              <a:ea typeface="Boogaloo"/>
              <a:cs typeface="Boogaloo"/>
              <a:sym typeface="Boogaloo"/>
            </a:endParaRPr>
          </a:p>
          <a:p>
            <a:pPr marL="457200" lvl="0" indent="-393700" algn="l" rtl="0">
              <a:lnSpc>
                <a:spcPct val="90000"/>
              </a:lnSpc>
              <a:spcBef>
                <a:spcPts val="0"/>
              </a:spcBef>
              <a:spcAft>
                <a:spcPts val="0"/>
              </a:spcAft>
              <a:buClr>
                <a:srgbClr val="3F3F3F"/>
              </a:buClr>
              <a:buSzPts val="2600"/>
              <a:buFont typeface="Boogaloo"/>
              <a:buChar char="●"/>
            </a:pPr>
            <a:r>
              <a:rPr lang="en" sz="2600" dirty="0">
                <a:solidFill>
                  <a:srgbClr val="3F3F3F"/>
                </a:solidFill>
                <a:latin typeface="Boogaloo"/>
                <a:ea typeface="Boogaloo"/>
                <a:cs typeface="Boogaloo"/>
                <a:sym typeface="Boogaloo"/>
              </a:rPr>
              <a:t>References</a:t>
            </a:r>
            <a:endParaRPr sz="2600" dirty="0">
              <a:solidFill>
                <a:srgbClr val="3F3F3F"/>
              </a:solidFill>
              <a:latin typeface="Boogaloo"/>
              <a:ea typeface="Boogaloo"/>
              <a:cs typeface="Boogaloo"/>
              <a:sym typeface="Boogalo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4">
                                            <p:txEl>
                                              <p:pRg st="0" end="0"/>
                                            </p:txEl>
                                          </p:spTgt>
                                        </p:tgtEl>
                                        <p:attrNameLst>
                                          <p:attrName>style.visibility</p:attrName>
                                        </p:attrNameLst>
                                      </p:cBhvr>
                                      <p:to>
                                        <p:strVal val="visible"/>
                                      </p:to>
                                    </p:set>
                                    <p:animEffect transition="in" filter="fade">
                                      <p:cBhvr>
                                        <p:cTn id="7" dur="500"/>
                                        <p:tgtEl>
                                          <p:spTgt spid="17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4">
                                            <p:txEl>
                                              <p:pRg st="1" end="1"/>
                                            </p:txEl>
                                          </p:spTgt>
                                        </p:tgtEl>
                                        <p:attrNameLst>
                                          <p:attrName>style.visibility</p:attrName>
                                        </p:attrNameLst>
                                      </p:cBhvr>
                                      <p:to>
                                        <p:strVal val="visible"/>
                                      </p:to>
                                    </p:set>
                                    <p:animEffect transition="in" filter="fade">
                                      <p:cBhvr>
                                        <p:cTn id="12" dur="500"/>
                                        <p:tgtEl>
                                          <p:spTgt spid="17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4">
                                            <p:txEl>
                                              <p:pRg st="2" end="2"/>
                                            </p:txEl>
                                          </p:spTgt>
                                        </p:tgtEl>
                                        <p:attrNameLst>
                                          <p:attrName>style.visibility</p:attrName>
                                        </p:attrNameLst>
                                      </p:cBhvr>
                                      <p:to>
                                        <p:strVal val="visible"/>
                                      </p:to>
                                    </p:set>
                                    <p:animEffect transition="in" filter="fade">
                                      <p:cBhvr>
                                        <p:cTn id="17" dur="500"/>
                                        <p:tgtEl>
                                          <p:spTgt spid="17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4">
                                            <p:txEl>
                                              <p:pRg st="3" end="3"/>
                                            </p:txEl>
                                          </p:spTgt>
                                        </p:tgtEl>
                                        <p:attrNameLst>
                                          <p:attrName>style.visibility</p:attrName>
                                        </p:attrNameLst>
                                      </p:cBhvr>
                                      <p:to>
                                        <p:strVal val="visible"/>
                                      </p:to>
                                    </p:set>
                                    <p:animEffect transition="in" filter="fade">
                                      <p:cBhvr>
                                        <p:cTn id="22" dur="500"/>
                                        <p:tgtEl>
                                          <p:spTgt spid="17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4">
                                            <p:txEl>
                                              <p:pRg st="4" end="4"/>
                                            </p:txEl>
                                          </p:spTgt>
                                        </p:tgtEl>
                                        <p:attrNameLst>
                                          <p:attrName>style.visibility</p:attrName>
                                        </p:attrNameLst>
                                      </p:cBhvr>
                                      <p:to>
                                        <p:strVal val="visible"/>
                                      </p:to>
                                    </p:set>
                                    <p:animEffect transition="in" filter="fade">
                                      <p:cBhvr>
                                        <p:cTn id="27" dur="500"/>
                                        <p:tgtEl>
                                          <p:spTgt spid="17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4">
                                            <p:txEl>
                                              <p:pRg st="5" end="5"/>
                                            </p:txEl>
                                          </p:spTgt>
                                        </p:tgtEl>
                                        <p:attrNameLst>
                                          <p:attrName>style.visibility</p:attrName>
                                        </p:attrNameLst>
                                      </p:cBhvr>
                                      <p:to>
                                        <p:strVal val="visible"/>
                                      </p:to>
                                    </p:set>
                                    <p:animEffect transition="in" filter="fade">
                                      <p:cBhvr>
                                        <p:cTn id="32" dur="500"/>
                                        <p:tgtEl>
                                          <p:spTgt spid="17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4">
                                            <p:txEl>
                                              <p:pRg st="6" end="6"/>
                                            </p:txEl>
                                          </p:spTgt>
                                        </p:tgtEl>
                                        <p:attrNameLst>
                                          <p:attrName>style.visibility</p:attrName>
                                        </p:attrNameLst>
                                      </p:cBhvr>
                                      <p:to>
                                        <p:strVal val="visible"/>
                                      </p:to>
                                    </p:set>
                                    <p:animEffect transition="in" filter="fade">
                                      <p:cBhvr>
                                        <p:cTn id="37" dur="500"/>
                                        <p:tgtEl>
                                          <p:spTgt spid="17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34">
                                            <p:txEl>
                                              <p:pRg st="7" end="7"/>
                                            </p:txEl>
                                          </p:spTgt>
                                        </p:tgtEl>
                                        <p:attrNameLst>
                                          <p:attrName>style.visibility</p:attrName>
                                        </p:attrNameLst>
                                      </p:cBhvr>
                                      <p:to>
                                        <p:strVal val="visible"/>
                                      </p:to>
                                    </p:set>
                                    <p:animEffect transition="in" filter="fade">
                                      <p:cBhvr>
                                        <p:cTn id="42" dur="500"/>
                                        <p:tgtEl>
                                          <p:spTgt spid="17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2"/>
          <p:cNvSpPr txBox="1">
            <a:spLocks noGrp="1"/>
          </p:cNvSpPr>
          <p:nvPr>
            <p:ph type="title"/>
          </p:nvPr>
        </p:nvSpPr>
        <p:spPr>
          <a:xfrm>
            <a:off x="615357" y="680428"/>
            <a:ext cx="4415400" cy="1996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000" b="1" dirty="0"/>
              <a:t>1.Problem Statement</a:t>
            </a:r>
            <a:endParaRPr sz="7000" b="1" dirty="0"/>
          </a:p>
        </p:txBody>
      </p:sp>
      <p:sp>
        <p:nvSpPr>
          <p:cNvPr id="1740" name="Google Shape;1740;p32"/>
          <p:cNvSpPr txBox="1">
            <a:spLocks noGrp="1"/>
          </p:cNvSpPr>
          <p:nvPr>
            <p:ph type="title" idx="2"/>
          </p:nvPr>
        </p:nvSpPr>
        <p:spPr>
          <a:xfrm>
            <a:off x="720000" y="384225"/>
            <a:ext cx="1671900" cy="3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  </a:t>
            </a:r>
            <a:endParaRPr sz="7200" dirty="0"/>
          </a:p>
        </p:txBody>
      </p:sp>
      <p:sp>
        <p:nvSpPr>
          <p:cNvPr id="1741" name="Google Shape;1741;p32"/>
          <p:cNvSpPr txBox="1">
            <a:spLocks noGrp="1"/>
          </p:cNvSpPr>
          <p:nvPr>
            <p:ph type="subTitle" idx="1"/>
          </p:nvPr>
        </p:nvSpPr>
        <p:spPr>
          <a:xfrm>
            <a:off x="678538" y="2978482"/>
            <a:ext cx="7939800" cy="157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dirty="0">
                <a:solidFill>
                  <a:srgbClr val="000000"/>
                </a:solidFill>
                <a:latin typeface="Boogaloo"/>
                <a:ea typeface="Boogaloo"/>
                <a:cs typeface="Boogaloo"/>
                <a:sym typeface="Boogaloo"/>
              </a:rPr>
              <a:t>This website makes life of a pet owner much easier , they can find one stop solution by providing the most relatable  products suitable for a pet according to the  pets comfort and owners requirement.They won’t have to carry their pets and waste their time by visiting the store every now and then . Also we decided to provide services such as pet therapy and wellness, to improve the pets condition.</a:t>
            </a:r>
            <a:endParaRPr sz="2100" dirty="0">
              <a:solidFill>
                <a:srgbClr val="000000"/>
              </a:solidFill>
              <a:latin typeface="Boogaloo"/>
              <a:ea typeface="Boogaloo"/>
              <a:cs typeface="Boogaloo"/>
              <a:sym typeface="Boogaloo"/>
            </a:endParaRPr>
          </a:p>
        </p:txBody>
      </p:sp>
      <p:grpSp>
        <p:nvGrpSpPr>
          <p:cNvPr id="1743" name="Google Shape;1743;p32"/>
          <p:cNvGrpSpPr/>
          <p:nvPr/>
        </p:nvGrpSpPr>
        <p:grpSpPr>
          <a:xfrm>
            <a:off x="4648438" y="1316612"/>
            <a:ext cx="2138746" cy="1255138"/>
            <a:chOff x="4470176" y="3297806"/>
            <a:chExt cx="2309410" cy="1355294"/>
          </a:xfrm>
        </p:grpSpPr>
        <p:grpSp>
          <p:nvGrpSpPr>
            <p:cNvPr id="1744" name="Google Shape;1744;p32"/>
            <p:cNvGrpSpPr/>
            <p:nvPr/>
          </p:nvGrpSpPr>
          <p:grpSpPr>
            <a:xfrm rot="-4708987">
              <a:off x="6503893" y="3647909"/>
              <a:ext cx="295718" cy="255668"/>
              <a:chOff x="101940" y="1511157"/>
              <a:chExt cx="152131" cy="131514"/>
            </a:xfrm>
          </p:grpSpPr>
          <p:sp>
            <p:nvSpPr>
              <p:cNvPr id="1745" name="Google Shape;1745;p32"/>
              <p:cNvSpPr/>
              <p:nvPr/>
            </p:nvSpPr>
            <p:spPr>
              <a:xfrm>
                <a:off x="185999" y="1524684"/>
                <a:ext cx="51398" cy="42536"/>
              </a:xfrm>
              <a:custGeom>
                <a:avLst/>
                <a:gdLst/>
                <a:ahLst/>
                <a:cxnLst/>
                <a:rect l="l" t="t" r="r" b="b"/>
                <a:pathLst>
                  <a:path w="1421" h="1176" extrusionOk="0">
                    <a:moveTo>
                      <a:pt x="302" y="0"/>
                    </a:moveTo>
                    <a:cubicBezTo>
                      <a:pt x="228" y="0"/>
                      <a:pt x="167" y="22"/>
                      <a:pt x="125" y="70"/>
                    </a:cubicBezTo>
                    <a:cubicBezTo>
                      <a:pt x="1" y="212"/>
                      <a:pt x="143" y="567"/>
                      <a:pt x="462" y="851"/>
                    </a:cubicBezTo>
                    <a:cubicBezTo>
                      <a:pt x="691" y="1054"/>
                      <a:pt x="948" y="1176"/>
                      <a:pt x="1120" y="1176"/>
                    </a:cubicBezTo>
                    <a:cubicBezTo>
                      <a:pt x="1188" y="1176"/>
                      <a:pt x="1243" y="1157"/>
                      <a:pt x="1278" y="1117"/>
                    </a:cubicBezTo>
                    <a:cubicBezTo>
                      <a:pt x="1420" y="975"/>
                      <a:pt x="1260" y="620"/>
                      <a:pt x="941" y="336"/>
                    </a:cubicBezTo>
                    <a:cubicBezTo>
                      <a:pt x="717" y="124"/>
                      <a:pt x="475"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153265" y="1519006"/>
                <a:ext cx="29551" cy="14142"/>
              </a:xfrm>
              <a:custGeom>
                <a:avLst/>
                <a:gdLst/>
                <a:ahLst/>
                <a:cxnLst/>
                <a:rect l="l" t="t" r="r" b="b"/>
                <a:pathLst>
                  <a:path w="817" h="391" extrusionOk="0">
                    <a:moveTo>
                      <a:pt x="492" y="1"/>
                    </a:moveTo>
                    <a:cubicBezTo>
                      <a:pt x="443" y="1"/>
                      <a:pt x="391" y="5"/>
                      <a:pt x="338" y="14"/>
                    </a:cubicBezTo>
                    <a:cubicBezTo>
                      <a:pt x="125" y="67"/>
                      <a:pt x="1" y="156"/>
                      <a:pt x="36" y="280"/>
                    </a:cubicBezTo>
                    <a:cubicBezTo>
                      <a:pt x="62" y="345"/>
                      <a:pt x="162" y="390"/>
                      <a:pt x="303" y="390"/>
                    </a:cubicBezTo>
                    <a:cubicBezTo>
                      <a:pt x="357" y="390"/>
                      <a:pt x="416" y="384"/>
                      <a:pt x="480" y="369"/>
                    </a:cubicBezTo>
                    <a:cubicBezTo>
                      <a:pt x="693" y="334"/>
                      <a:pt x="817" y="227"/>
                      <a:pt x="781" y="121"/>
                    </a:cubicBezTo>
                    <a:cubicBezTo>
                      <a:pt x="755" y="41"/>
                      <a:pt x="638" y="1"/>
                      <a:pt x="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105159" y="1511157"/>
                <a:ext cx="148912" cy="130972"/>
              </a:xfrm>
              <a:custGeom>
                <a:avLst/>
                <a:gdLst/>
                <a:ahLst/>
                <a:cxnLst/>
                <a:rect l="l" t="t" r="r" b="b"/>
                <a:pathLst>
                  <a:path w="4117" h="3621" extrusionOk="0">
                    <a:moveTo>
                      <a:pt x="2053" y="0"/>
                    </a:moveTo>
                    <a:cubicBezTo>
                      <a:pt x="1344" y="0"/>
                      <a:pt x="671" y="424"/>
                      <a:pt x="390" y="1118"/>
                    </a:cubicBezTo>
                    <a:cubicBezTo>
                      <a:pt x="0" y="2041"/>
                      <a:pt x="444" y="3106"/>
                      <a:pt x="1366" y="3478"/>
                    </a:cubicBezTo>
                    <a:cubicBezTo>
                      <a:pt x="1594" y="3575"/>
                      <a:pt x="1831" y="3620"/>
                      <a:pt x="2064" y="3620"/>
                    </a:cubicBezTo>
                    <a:cubicBezTo>
                      <a:pt x="2774" y="3620"/>
                      <a:pt x="3450" y="3197"/>
                      <a:pt x="3744" y="2502"/>
                    </a:cubicBezTo>
                    <a:cubicBezTo>
                      <a:pt x="4116" y="1580"/>
                      <a:pt x="3673" y="515"/>
                      <a:pt x="2750" y="142"/>
                    </a:cubicBezTo>
                    <a:cubicBezTo>
                      <a:pt x="2522" y="46"/>
                      <a:pt x="2286" y="0"/>
                      <a:pt x="2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101940" y="1524648"/>
                <a:ext cx="143161" cy="118023"/>
              </a:xfrm>
              <a:custGeom>
                <a:avLst/>
                <a:gdLst/>
                <a:ahLst/>
                <a:cxnLst/>
                <a:rect l="l" t="t" r="r" b="b"/>
                <a:pathLst>
                  <a:path w="3958" h="3263" extrusionOk="0">
                    <a:moveTo>
                      <a:pt x="1065" y="0"/>
                    </a:moveTo>
                    <a:cubicBezTo>
                      <a:pt x="0" y="816"/>
                      <a:pt x="142" y="2466"/>
                      <a:pt x="1349" y="3070"/>
                    </a:cubicBezTo>
                    <a:cubicBezTo>
                      <a:pt x="1613" y="3202"/>
                      <a:pt x="1887" y="3263"/>
                      <a:pt x="2154" y="3263"/>
                    </a:cubicBezTo>
                    <a:cubicBezTo>
                      <a:pt x="3103" y="3263"/>
                      <a:pt x="3957" y="2494"/>
                      <a:pt x="3957" y="1455"/>
                    </a:cubicBezTo>
                    <a:cubicBezTo>
                      <a:pt x="3957" y="1384"/>
                      <a:pt x="3957" y="1313"/>
                      <a:pt x="3957" y="1260"/>
                    </a:cubicBezTo>
                    <a:cubicBezTo>
                      <a:pt x="3638" y="1491"/>
                      <a:pt x="3265" y="1615"/>
                      <a:pt x="2875" y="1615"/>
                    </a:cubicBezTo>
                    <a:cubicBezTo>
                      <a:pt x="1934" y="1615"/>
                      <a:pt x="1171" y="923"/>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121182" y="1565701"/>
                <a:ext cx="111078" cy="69663"/>
              </a:xfrm>
              <a:custGeom>
                <a:avLst/>
                <a:gdLst/>
                <a:ahLst/>
                <a:cxnLst/>
                <a:rect l="l" t="t" r="r" b="b"/>
                <a:pathLst>
                  <a:path w="3071" h="1926" extrusionOk="0">
                    <a:moveTo>
                      <a:pt x="36" y="1"/>
                    </a:moveTo>
                    <a:cubicBezTo>
                      <a:pt x="1" y="107"/>
                      <a:pt x="1" y="214"/>
                      <a:pt x="1" y="302"/>
                    </a:cubicBezTo>
                    <a:cubicBezTo>
                      <a:pt x="1" y="1323"/>
                      <a:pt x="817" y="1925"/>
                      <a:pt x="1638" y="1925"/>
                    </a:cubicBezTo>
                    <a:cubicBezTo>
                      <a:pt x="2201" y="1925"/>
                      <a:pt x="2767" y="1641"/>
                      <a:pt x="3070" y="1012"/>
                    </a:cubicBezTo>
                    <a:lnTo>
                      <a:pt x="3070" y="1012"/>
                    </a:lnTo>
                    <a:cubicBezTo>
                      <a:pt x="2733" y="1314"/>
                      <a:pt x="2307" y="1473"/>
                      <a:pt x="1846" y="1473"/>
                    </a:cubicBezTo>
                    <a:cubicBezTo>
                      <a:pt x="977" y="1473"/>
                      <a:pt x="214" y="87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32"/>
            <p:cNvGrpSpPr/>
            <p:nvPr/>
          </p:nvGrpSpPr>
          <p:grpSpPr>
            <a:xfrm>
              <a:off x="4470176" y="3297806"/>
              <a:ext cx="1804236" cy="1355294"/>
              <a:chOff x="-2022624" y="2368406"/>
              <a:chExt cx="1804236" cy="1355294"/>
            </a:xfrm>
          </p:grpSpPr>
          <p:sp>
            <p:nvSpPr>
              <p:cNvPr id="1751" name="Google Shape;1751;p32"/>
              <p:cNvSpPr/>
              <p:nvPr/>
            </p:nvSpPr>
            <p:spPr>
              <a:xfrm rot="-481">
                <a:off x="-1882313" y="3599811"/>
                <a:ext cx="1523617" cy="123889"/>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2" name="Google Shape;1752;p32"/>
              <p:cNvGrpSpPr/>
              <p:nvPr/>
            </p:nvGrpSpPr>
            <p:grpSpPr>
              <a:xfrm>
                <a:off x="-2022624" y="2368406"/>
                <a:ext cx="1804236" cy="1231297"/>
                <a:chOff x="-4935204" y="31669"/>
                <a:chExt cx="6153604" cy="4199510"/>
              </a:xfrm>
            </p:grpSpPr>
            <p:sp>
              <p:nvSpPr>
                <p:cNvPr id="1753" name="Google Shape;1753;p32"/>
                <p:cNvSpPr/>
                <p:nvPr/>
              </p:nvSpPr>
              <p:spPr>
                <a:xfrm>
                  <a:off x="766662" y="3477933"/>
                  <a:ext cx="209061" cy="106743"/>
                </a:xfrm>
                <a:custGeom>
                  <a:avLst/>
                  <a:gdLst/>
                  <a:ahLst/>
                  <a:cxnLst/>
                  <a:rect l="l" t="t" r="r" b="b"/>
                  <a:pathLst>
                    <a:path w="9873" h="5041" extrusionOk="0">
                      <a:moveTo>
                        <a:pt x="4339" y="1"/>
                      </a:moveTo>
                      <a:cubicBezTo>
                        <a:pt x="3820" y="1"/>
                        <a:pt x="3317" y="76"/>
                        <a:pt x="2867" y="151"/>
                      </a:cubicBezTo>
                      <a:cubicBezTo>
                        <a:pt x="1381" y="363"/>
                        <a:pt x="1" y="1000"/>
                        <a:pt x="107" y="1213"/>
                      </a:cubicBezTo>
                      <a:cubicBezTo>
                        <a:pt x="107" y="1425"/>
                        <a:pt x="1593" y="1319"/>
                        <a:pt x="2867" y="1425"/>
                      </a:cubicBezTo>
                      <a:cubicBezTo>
                        <a:pt x="3504" y="1425"/>
                        <a:pt x="4140" y="1531"/>
                        <a:pt x="4671" y="1637"/>
                      </a:cubicBezTo>
                      <a:cubicBezTo>
                        <a:pt x="4883" y="1743"/>
                        <a:pt x="5096" y="1849"/>
                        <a:pt x="5308" y="1956"/>
                      </a:cubicBezTo>
                      <a:cubicBezTo>
                        <a:pt x="5627" y="1956"/>
                        <a:pt x="5839" y="2062"/>
                        <a:pt x="6051" y="2168"/>
                      </a:cubicBezTo>
                      <a:cubicBezTo>
                        <a:pt x="6582" y="2380"/>
                        <a:pt x="7113" y="2699"/>
                        <a:pt x="7537" y="3123"/>
                      </a:cubicBezTo>
                      <a:cubicBezTo>
                        <a:pt x="8553" y="3936"/>
                        <a:pt x="9375" y="5041"/>
                        <a:pt x="9629" y="5041"/>
                      </a:cubicBezTo>
                      <a:cubicBezTo>
                        <a:pt x="9641" y="5041"/>
                        <a:pt x="9651" y="5038"/>
                        <a:pt x="9660" y="5034"/>
                      </a:cubicBezTo>
                      <a:cubicBezTo>
                        <a:pt x="9872" y="4822"/>
                        <a:pt x="9342" y="3548"/>
                        <a:pt x="8386" y="2274"/>
                      </a:cubicBezTo>
                      <a:cubicBezTo>
                        <a:pt x="7962" y="1637"/>
                        <a:pt x="7431" y="1213"/>
                        <a:pt x="6900" y="788"/>
                      </a:cubicBezTo>
                      <a:cubicBezTo>
                        <a:pt x="6688" y="576"/>
                        <a:pt x="6476" y="470"/>
                        <a:pt x="6263" y="363"/>
                      </a:cubicBezTo>
                      <a:lnTo>
                        <a:pt x="5945" y="257"/>
                      </a:lnTo>
                      <a:cubicBezTo>
                        <a:pt x="5627" y="151"/>
                        <a:pt x="5308" y="45"/>
                        <a:pt x="4990" y="45"/>
                      </a:cubicBezTo>
                      <a:cubicBezTo>
                        <a:pt x="4772" y="14"/>
                        <a:pt x="4554" y="1"/>
                        <a:pt x="4339"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4935204" y="2564665"/>
                  <a:ext cx="2117733" cy="1095679"/>
                </a:xfrm>
                <a:custGeom>
                  <a:avLst/>
                  <a:gdLst/>
                  <a:ahLst/>
                  <a:cxnLst/>
                  <a:rect l="l" t="t" r="r" b="b"/>
                  <a:pathLst>
                    <a:path w="100011" h="51744" extrusionOk="0">
                      <a:moveTo>
                        <a:pt x="51891" y="0"/>
                      </a:moveTo>
                      <a:cubicBezTo>
                        <a:pt x="50002" y="0"/>
                        <a:pt x="48895" y="62"/>
                        <a:pt x="48895" y="62"/>
                      </a:cubicBezTo>
                      <a:cubicBezTo>
                        <a:pt x="48895" y="62"/>
                        <a:pt x="50190" y="15503"/>
                        <a:pt x="45735" y="15503"/>
                      </a:cubicBezTo>
                      <a:cubicBezTo>
                        <a:pt x="45591" y="15503"/>
                        <a:pt x="45441" y="15487"/>
                        <a:pt x="45286" y="15454"/>
                      </a:cubicBezTo>
                      <a:cubicBezTo>
                        <a:pt x="40297" y="14392"/>
                        <a:pt x="32866" y="1973"/>
                        <a:pt x="32866" y="1973"/>
                      </a:cubicBezTo>
                      <a:cubicBezTo>
                        <a:pt x="32866" y="1973"/>
                        <a:pt x="29151" y="6007"/>
                        <a:pt x="24162" y="11951"/>
                      </a:cubicBezTo>
                      <a:cubicBezTo>
                        <a:pt x="19173" y="17895"/>
                        <a:pt x="5162" y="24158"/>
                        <a:pt x="2508" y="27873"/>
                      </a:cubicBezTo>
                      <a:cubicBezTo>
                        <a:pt x="0" y="31249"/>
                        <a:pt x="1612" y="35764"/>
                        <a:pt x="8299" y="35764"/>
                      </a:cubicBezTo>
                      <a:cubicBezTo>
                        <a:pt x="8970" y="35764"/>
                        <a:pt x="9694" y="35719"/>
                        <a:pt x="10469" y="35622"/>
                      </a:cubicBezTo>
                      <a:cubicBezTo>
                        <a:pt x="18855" y="34454"/>
                        <a:pt x="27877" y="23627"/>
                        <a:pt x="27877" y="23627"/>
                      </a:cubicBezTo>
                      <a:cubicBezTo>
                        <a:pt x="27877" y="23627"/>
                        <a:pt x="32760" y="43583"/>
                        <a:pt x="59297" y="50589"/>
                      </a:cubicBezTo>
                      <a:cubicBezTo>
                        <a:pt x="62327" y="51389"/>
                        <a:pt x="65193" y="51743"/>
                        <a:pt x="67892" y="51743"/>
                      </a:cubicBezTo>
                      <a:cubicBezTo>
                        <a:pt x="88828" y="51743"/>
                        <a:pt x="99739" y="30421"/>
                        <a:pt x="99739" y="30421"/>
                      </a:cubicBezTo>
                      <a:cubicBezTo>
                        <a:pt x="100011" y="2085"/>
                        <a:pt x="62836" y="0"/>
                        <a:pt x="51891"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4902340" y="2565088"/>
                  <a:ext cx="1326148" cy="756138"/>
                </a:xfrm>
                <a:custGeom>
                  <a:avLst/>
                  <a:gdLst/>
                  <a:ahLst/>
                  <a:cxnLst/>
                  <a:rect l="l" t="t" r="r" b="b"/>
                  <a:pathLst>
                    <a:path w="62628" h="35709" extrusionOk="0">
                      <a:moveTo>
                        <a:pt x="49921" y="1"/>
                      </a:moveTo>
                      <a:cubicBezTo>
                        <a:pt x="49057" y="1"/>
                        <a:pt x="48196" y="14"/>
                        <a:pt x="47343" y="42"/>
                      </a:cubicBezTo>
                      <a:cubicBezTo>
                        <a:pt x="47343" y="42"/>
                        <a:pt x="48638" y="15483"/>
                        <a:pt x="44183" y="15483"/>
                      </a:cubicBezTo>
                      <a:cubicBezTo>
                        <a:pt x="44039" y="15483"/>
                        <a:pt x="43889" y="15467"/>
                        <a:pt x="43734" y="15434"/>
                      </a:cubicBezTo>
                      <a:cubicBezTo>
                        <a:pt x="38851" y="14372"/>
                        <a:pt x="31420" y="1953"/>
                        <a:pt x="31420" y="1953"/>
                      </a:cubicBezTo>
                      <a:lnTo>
                        <a:pt x="31314" y="1953"/>
                      </a:lnTo>
                      <a:cubicBezTo>
                        <a:pt x="29934" y="3439"/>
                        <a:pt x="28554" y="5031"/>
                        <a:pt x="27174" y="6624"/>
                      </a:cubicBezTo>
                      <a:lnTo>
                        <a:pt x="26750" y="7048"/>
                      </a:lnTo>
                      <a:cubicBezTo>
                        <a:pt x="25476" y="8640"/>
                        <a:pt x="23990" y="10233"/>
                        <a:pt x="22716" y="11931"/>
                      </a:cubicBezTo>
                      <a:cubicBezTo>
                        <a:pt x="17621" y="17875"/>
                        <a:pt x="3610" y="24138"/>
                        <a:pt x="956" y="27853"/>
                      </a:cubicBezTo>
                      <a:cubicBezTo>
                        <a:pt x="744" y="28065"/>
                        <a:pt x="637" y="28278"/>
                        <a:pt x="531" y="28490"/>
                      </a:cubicBezTo>
                      <a:cubicBezTo>
                        <a:pt x="425" y="28596"/>
                        <a:pt x="425" y="28702"/>
                        <a:pt x="425" y="28702"/>
                      </a:cubicBezTo>
                      <a:cubicBezTo>
                        <a:pt x="319" y="28915"/>
                        <a:pt x="319" y="29021"/>
                        <a:pt x="213" y="29233"/>
                      </a:cubicBezTo>
                      <a:cubicBezTo>
                        <a:pt x="213" y="29339"/>
                        <a:pt x="213" y="29445"/>
                        <a:pt x="107" y="29445"/>
                      </a:cubicBezTo>
                      <a:cubicBezTo>
                        <a:pt x="1" y="29552"/>
                        <a:pt x="1" y="29764"/>
                        <a:pt x="1" y="29870"/>
                      </a:cubicBezTo>
                      <a:cubicBezTo>
                        <a:pt x="1" y="29976"/>
                        <a:pt x="1" y="30082"/>
                        <a:pt x="1" y="30188"/>
                      </a:cubicBezTo>
                      <a:lnTo>
                        <a:pt x="1" y="30507"/>
                      </a:lnTo>
                      <a:lnTo>
                        <a:pt x="1" y="30931"/>
                      </a:lnTo>
                      <a:lnTo>
                        <a:pt x="1" y="31144"/>
                      </a:lnTo>
                      <a:cubicBezTo>
                        <a:pt x="1" y="31462"/>
                        <a:pt x="107" y="31674"/>
                        <a:pt x="107" y="31887"/>
                      </a:cubicBezTo>
                      <a:cubicBezTo>
                        <a:pt x="213" y="32205"/>
                        <a:pt x="213" y="32418"/>
                        <a:pt x="319" y="32630"/>
                      </a:cubicBezTo>
                      <a:lnTo>
                        <a:pt x="319" y="32736"/>
                      </a:lnTo>
                      <a:cubicBezTo>
                        <a:pt x="425" y="32842"/>
                        <a:pt x="531" y="33054"/>
                        <a:pt x="637" y="33161"/>
                      </a:cubicBezTo>
                      <a:lnTo>
                        <a:pt x="637" y="33267"/>
                      </a:lnTo>
                      <a:cubicBezTo>
                        <a:pt x="850" y="33479"/>
                        <a:pt x="956" y="33585"/>
                        <a:pt x="1062" y="33691"/>
                      </a:cubicBezTo>
                      <a:cubicBezTo>
                        <a:pt x="2230" y="34859"/>
                        <a:pt x="3716" y="35602"/>
                        <a:pt x="5308" y="35708"/>
                      </a:cubicBezTo>
                      <a:cubicBezTo>
                        <a:pt x="3503" y="33373"/>
                        <a:pt x="2654" y="30401"/>
                        <a:pt x="6369" y="27535"/>
                      </a:cubicBezTo>
                      <a:cubicBezTo>
                        <a:pt x="12039" y="23263"/>
                        <a:pt x="16174" y="20753"/>
                        <a:pt x="18526" y="20753"/>
                      </a:cubicBezTo>
                      <a:cubicBezTo>
                        <a:pt x="19388" y="20753"/>
                        <a:pt x="20011" y="21091"/>
                        <a:pt x="20381" y="21803"/>
                      </a:cubicBezTo>
                      <a:cubicBezTo>
                        <a:pt x="21124" y="23713"/>
                        <a:pt x="21761" y="25836"/>
                        <a:pt x="22185" y="27853"/>
                      </a:cubicBezTo>
                      <a:cubicBezTo>
                        <a:pt x="23141" y="27004"/>
                        <a:pt x="23884" y="26155"/>
                        <a:pt x="24627" y="25518"/>
                      </a:cubicBezTo>
                      <a:lnTo>
                        <a:pt x="25051" y="24987"/>
                      </a:lnTo>
                      <a:cubicBezTo>
                        <a:pt x="25264" y="24669"/>
                        <a:pt x="25476" y="24456"/>
                        <a:pt x="25688" y="24244"/>
                      </a:cubicBezTo>
                      <a:lnTo>
                        <a:pt x="25795" y="24138"/>
                      </a:lnTo>
                      <a:lnTo>
                        <a:pt x="26007" y="23926"/>
                      </a:lnTo>
                      <a:lnTo>
                        <a:pt x="26113" y="23713"/>
                      </a:lnTo>
                      <a:lnTo>
                        <a:pt x="26219" y="23607"/>
                      </a:lnTo>
                      <a:cubicBezTo>
                        <a:pt x="26538" y="24669"/>
                        <a:pt x="26962" y="25624"/>
                        <a:pt x="27387" y="26686"/>
                      </a:cubicBezTo>
                      <a:lnTo>
                        <a:pt x="27493" y="26579"/>
                      </a:lnTo>
                      <a:cubicBezTo>
                        <a:pt x="27193" y="22482"/>
                        <a:pt x="27552" y="17820"/>
                        <a:pt x="30341" y="17820"/>
                      </a:cubicBezTo>
                      <a:cubicBezTo>
                        <a:pt x="30514" y="17820"/>
                        <a:pt x="30697" y="17838"/>
                        <a:pt x="30890" y="17875"/>
                      </a:cubicBezTo>
                      <a:cubicBezTo>
                        <a:pt x="34711" y="18724"/>
                        <a:pt x="37471" y="23183"/>
                        <a:pt x="40549" y="25518"/>
                      </a:cubicBezTo>
                      <a:cubicBezTo>
                        <a:pt x="42636" y="27065"/>
                        <a:pt x="44845" y="27783"/>
                        <a:pt x="46945" y="27783"/>
                      </a:cubicBezTo>
                      <a:cubicBezTo>
                        <a:pt x="51038" y="27783"/>
                        <a:pt x="54715" y="25054"/>
                        <a:pt x="56259" y="20423"/>
                      </a:cubicBezTo>
                      <a:lnTo>
                        <a:pt x="56259" y="20423"/>
                      </a:lnTo>
                      <a:cubicBezTo>
                        <a:pt x="55304" y="20741"/>
                        <a:pt x="54242" y="21060"/>
                        <a:pt x="53181" y="21272"/>
                      </a:cubicBezTo>
                      <a:cubicBezTo>
                        <a:pt x="58382" y="18406"/>
                        <a:pt x="62628" y="8534"/>
                        <a:pt x="59443" y="2908"/>
                      </a:cubicBezTo>
                      <a:cubicBezTo>
                        <a:pt x="58807" y="1847"/>
                        <a:pt x="57957" y="998"/>
                        <a:pt x="57002" y="255"/>
                      </a:cubicBezTo>
                      <a:cubicBezTo>
                        <a:pt x="54671" y="99"/>
                        <a:pt x="52283" y="1"/>
                        <a:pt x="49921"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4934759" y="2604177"/>
                  <a:ext cx="1853067" cy="1054049"/>
                </a:xfrm>
                <a:custGeom>
                  <a:avLst/>
                  <a:gdLst/>
                  <a:ahLst/>
                  <a:cxnLst/>
                  <a:rect l="l" t="t" r="r" b="b"/>
                  <a:pathLst>
                    <a:path w="87512" h="49778" extrusionOk="0">
                      <a:moveTo>
                        <a:pt x="32845" y="1"/>
                      </a:moveTo>
                      <a:cubicBezTo>
                        <a:pt x="32845" y="1"/>
                        <a:pt x="29130" y="4035"/>
                        <a:pt x="24141" y="9979"/>
                      </a:cubicBezTo>
                      <a:cubicBezTo>
                        <a:pt x="19152" y="15923"/>
                        <a:pt x="5141" y="22292"/>
                        <a:pt x="2487" y="26007"/>
                      </a:cubicBezTo>
                      <a:cubicBezTo>
                        <a:pt x="1" y="29450"/>
                        <a:pt x="1649" y="33926"/>
                        <a:pt x="8132" y="33926"/>
                      </a:cubicBezTo>
                      <a:cubicBezTo>
                        <a:pt x="8845" y="33926"/>
                        <a:pt x="9617" y="33872"/>
                        <a:pt x="10448" y="33756"/>
                      </a:cubicBezTo>
                      <a:cubicBezTo>
                        <a:pt x="18728" y="32588"/>
                        <a:pt x="27750" y="21655"/>
                        <a:pt x="27750" y="21655"/>
                      </a:cubicBezTo>
                      <a:cubicBezTo>
                        <a:pt x="27750" y="21655"/>
                        <a:pt x="32633" y="41611"/>
                        <a:pt x="59276" y="48617"/>
                      </a:cubicBezTo>
                      <a:cubicBezTo>
                        <a:pt x="62035" y="49396"/>
                        <a:pt x="64862" y="49778"/>
                        <a:pt x="67676" y="49778"/>
                      </a:cubicBezTo>
                      <a:cubicBezTo>
                        <a:pt x="74820" y="49778"/>
                        <a:pt x="81876" y="47318"/>
                        <a:pt x="87511" y="42672"/>
                      </a:cubicBezTo>
                      <a:lnTo>
                        <a:pt x="87511" y="42672"/>
                      </a:lnTo>
                      <a:cubicBezTo>
                        <a:pt x="82828" y="44334"/>
                        <a:pt x="75947" y="46259"/>
                        <a:pt x="69214" y="46259"/>
                      </a:cubicBezTo>
                      <a:cubicBezTo>
                        <a:pt x="61755" y="46259"/>
                        <a:pt x="54477" y="43896"/>
                        <a:pt x="50572" y="36197"/>
                      </a:cubicBezTo>
                      <a:cubicBezTo>
                        <a:pt x="42929" y="21337"/>
                        <a:pt x="51952" y="15923"/>
                        <a:pt x="52376" y="7856"/>
                      </a:cubicBezTo>
                      <a:lnTo>
                        <a:pt x="52376" y="7856"/>
                      </a:lnTo>
                      <a:cubicBezTo>
                        <a:pt x="51103" y="9236"/>
                        <a:pt x="49404" y="10191"/>
                        <a:pt x="47600" y="10510"/>
                      </a:cubicBezTo>
                      <a:cubicBezTo>
                        <a:pt x="47238" y="11324"/>
                        <a:pt x="46490" y="11830"/>
                        <a:pt x="45620" y="11830"/>
                      </a:cubicBezTo>
                      <a:cubicBezTo>
                        <a:pt x="45469" y="11830"/>
                        <a:pt x="45315" y="11815"/>
                        <a:pt x="45158" y="11783"/>
                      </a:cubicBezTo>
                      <a:cubicBezTo>
                        <a:pt x="40169" y="10828"/>
                        <a:pt x="32845" y="1"/>
                        <a:pt x="32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3124423" y="2815461"/>
                  <a:ext cx="393368" cy="732761"/>
                </a:xfrm>
                <a:custGeom>
                  <a:avLst/>
                  <a:gdLst/>
                  <a:ahLst/>
                  <a:cxnLst/>
                  <a:rect l="l" t="t" r="r" b="b"/>
                  <a:pathLst>
                    <a:path w="18577" h="34605" extrusionOk="0">
                      <a:moveTo>
                        <a:pt x="17090" y="1"/>
                      </a:moveTo>
                      <a:cubicBezTo>
                        <a:pt x="17090" y="1275"/>
                        <a:pt x="17196" y="2442"/>
                        <a:pt x="17409" y="3610"/>
                      </a:cubicBezTo>
                      <a:cubicBezTo>
                        <a:pt x="17621" y="6264"/>
                        <a:pt x="17515" y="8811"/>
                        <a:pt x="17090" y="11359"/>
                      </a:cubicBezTo>
                      <a:cubicBezTo>
                        <a:pt x="16878" y="12739"/>
                        <a:pt x="16560" y="14119"/>
                        <a:pt x="16135" y="15392"/>
                      </a:cubicBezTo>
                      <a:cubicBezTo>
                        <a:pt x="15710" y="16454"/>
                        <a:pt x="15286" y="17621"/>
                        <a:pt x="14755" y="18683"/>
                      </a:cubicBezTo>
                      <a:cubicBezTo>
                        <a:pt x="14543" y="19107"/>
                        <a:pt x="14331" y="19426"/>
                        <a:pt x="14118" y="19850"/>
                      </a:cubicBezTo>
                      <a:lnTo>
                        <a:pt x="13800" y="20275"/>
                      </a:lnTo>
                      <a:lnTo>
                        <a:pt x="13587" y="19957"/>
                      </a:lnTo>
                      <a:cubicBezTo>
                        <a:pt x="13481" y="19638"/>
                        <a:pt x="13269" y="19320"/>
                        <a:pt x="13057" y="18895"/>
                      </a:cubicBezTo>
                      <a:lnTo>
                        <a:pt x="11571" y="16135"/>
                      </a:lnTo>
                      <a:lnTo>
                        <a:pt x="11465" y="19214"/>
                      </a:lnTo>
                      <a:cubicBezTo>
                        <a:pt x="11358" y="20912"/>
                        <a:pt x="10934" y="22610"/>
                        <a:pt x="10191" y="24096"/>
                      </a:cubicBezTo>
                      <a:cubicBezTo>
                        <a:pt x="9235" y="26007"/>
                        <a:pt x="7962" y="27812"/>
                        <a:pt x="6369" y="29404"/>
                      </a:cubicBezTo>
                      <a:cubicBezTo>
                        <a:pt x="3397" y="32588"/>
                        <a:pt x="1" y="34393"/>
                        <a:pt x="107" y="34605"/>
                      </a:cubicBezTo>
                      <a:cubicBezTo>
                        <a:pt x="956" y="34393"/>
                        <a:pt x="1699" y="34074"/>
                        <a:pt x="2442" y="33544"/>
                      </a:cubicBezTo>
                      <a:cubicBezTo>
                        <a:pt x="4140" y="32588"/>
                        <a:pt x="5733" y="31421"/>
                        <a:pt x="7219" y="30147"/>
                      </a:cubicBezTo>
                      <a:cubicBezTo>
                        <a:pt x="8917" y="28661"/>
                        <a:pt x="10403" y="26750"/>
                        <a:pt x="11571" y="24733"/>
                      </a:cubicBezTo>
                      <a:cubicBezTo>
                        <a:pt x="12108" y="23779"/>
                        <a:pt x="12510" y="22791"/>
                        <a:pt x="12779" y="21769"/>
                      </a:cubicBezTo>
                      <a:lnTo>
                        <a:pt x="12779" y="21769"/>
                      </a:lnTo>
                      <a:lnTo>
                        <a:pt x="12844" y="21867"/>
                      </a:lnTo>
                      <a:cubicBezTo>
                        <a:pt x="13057" y="22080"/>
                        <a:pt x="13269" y="22292"/>
                        <a:pt x="13481" y="22504"/>
                      </a:cubicBezTo>
                      <a:lnTo>
                        <a:pt x="13587" y="22716"/>
                      </a:lnTo>
                      <a:lnTo>
                        <a:pt x="14012" y="23141"/>
                      </a:lnTo>
                      <a:lnTo>
                        <a:pt x="14012" y="23247"/>
                      </a:lnTo>
                      <a:cubicBezTo>
                        <a:pt x="14118" y="23247"/>
                        <a:pt x="14118" y="23141"/>
                        <a:pt x="14118" y="23141"/>
                      </a:cubicBezTo>
                      <a:cubicBezTo>
                        <a:pt x="14224" y="23035"/>
                        <a:pt x="14224" y="22929"/>
                        <a:pt x="14331" y="22823"/>
                      </a:cubicBezTo>
                      <a:lnTo>
                        <a:pt x="14755" y="22186"/>
                      </a:lnTo>
                      <a:cubicBezTo>
                        <a:pt x="15074" y="21761"/>
                        <a:pt x="15392" y="21230"/>
                        <a:pt x="15710" y="20806"/>
                      </a:cubicBezTo>
                      <a:cubicBezTo>
                        <a:pt x="16029" y="20381"/>
                        <a:pt x="16241" y="19957"/>
                        <a:pt x="16453" y="19426"/>
                      </a:cubicBezTo>
                      <a:cubicBezTo>
                        <a:pt x="16984" y="18258"/>
                        <a:pt x="17409" y="17091"/>
                        <a:pt x="17833" y="15923"/>
                      </a:cubicBezTo>
                      <a:cubicBezTo>
                        <a:pt x="18046" y="14437"/>
                        <a:pt x="18258" y="12951"/>
                        <a:pt x="18364" y="11465"/>
                      </a:cubicBezTo>
                      <a:cubicBezTo>
                        <a:pt x="18576" y="8811"/>
                        <a:pt x="18470" y="6157"/>
                        <a:pt x="18046" y="3504"/>
                      </a:cubicBezTo>
                      <a:cubicBezTo>
                        <a:pt x="17940" y="2336"/>
                        <a:pt x="17621" y="1168"/>
                        <a:pt x="1709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4403351" y="2576650"/>
                  <a:ext cx="202306" cy="286032"/>
                </a:xfrm>
                <a:custGeom>
                  <a:avLst/>
                  <a:gdLst/>
                  <a:ahLst/>
                  <a:cxnLst/>
                  <a:rect l="l" t="t" r="r" b="b"/>
                  <a:pathLst>
                    <a:path w="9554" h="13508" extrusionOk="0">
                      <a:moveTo>
                        <a:pt x="8333" y="1"/>
                      </a:moveTo>
                      <a:cubicBezTo>
                        <a:pt x="8306" y="1"/>
                        <a:pt x="8280" y="27"/>
                        <a:pt x="8280" y="27"/>
                      </a:cubicBezTo>
                      <a:lnTo>
                        <a:pt x="7537" y="770"/>
                      </a:lnTo>
                      <a:lnTo>
                        <a:pt x="6582" y="1513"/>
                      </a:lnTo>
                      <a:lnTo>
                        <a:pt x="6157" y="1938"/>
                      </a:lnTo>
                      <a:lnTo>
                        <a:pt x="5839" y="2256"/>
                      </a:lnTo>
                      <a:cubicBezTo>
                        <a:pt x="4883" y="3318"/>
                        <a:pt x="3928" y="4379"/>
                        <a:pt x="3185" y="5547"/>
                      </a:cubicBezTo>
                      <a:cubicBezTo>
                        <a:pt x="1380" y="8094"/>
                        <a:pt x="0" y="10748"/>
                        <a:pt x="213" y="10854"/>
                      </a:cubicBezTo>
                      <a:cubicBezTo>
                        <a:pt x="221" y="10863"/>
                        <a:pt x="233" y="10867"/>
                        <a:pt x="247" y="10867"/>
                      </a:cubicBezTo>
                      <a:cubicBezTo>
                        <a:pt x="573" y="10867"/>
                        <a:pt x="2308" y="8530"/>
                        <a:pt x="4140" y="6290"/>
                      </a:cubicBezTo>
                      <a:cubicBezTo>
                        <a:pt x="5096" y="5335"/>
                        <a:pt x="5945" y="4379"/>
                        <a:pt x="7006" y="3424"/>
                      </a:cubicBezTo>
                      <a:lnTo>
                        <a:pt x="7325" y="3105"/>
                      </a:lnTo>
                      <a:cubicBezTo>
                        <a:pt x="7325" y="3318"/>
                        <a:pt x="7431" y="3424"/>
                        <a:pt x="7431" y="3530"/>
                      </a:cubicBezTo>
                      <a:cubicBezTo>
                        <a:pt x="7749" y="4804"/>
                        <a:pt x="8068" y="6184"/>
                        <a:pt x="8280" y="7458"/>
                      </a:cubicBezTo>
                      <a:cubicBezTo>
                        <a:pt x="8705" y="10430"/>
                        <a:pt x="8917" y="13508"/>
                        <a:pt x="9235" y="13508"/>
                      </a:cubicBezTo>
                      <a:cubicBezTo>
                        <a:pt x="9341" y="13508"/>
                        <a:pt x="9554" y="10430"/>
                        <a:pt x="9554" y="7351"/>
                      </a:cubicBezTo>
                      <a:cubicBezTo>
                        <a:pt x="9554" y="5971"/>
                        <a:pt x="9341" y="4592"/>
                        <a:pt x="9129" y="3105"/>
                      </a:cubicBezTo>
                      <a:cubicBezTo>
                        <a:pt x="9023" y="2999"/>
                        <a:pt x="9023" y="2999"/>
                        <a:pt x="9023" y="2787"/>
                      </a:cubicBezTo>
                      <a:cubicBezTo>
                        <a:pt x="8917" y="2469"/>
                        <a:pt x="8811" y="2256"/>
                        <a:pt x="8811" y="2044"/>
                      </a:cubicBezTo>
                      <a:cubicBezTo>
                        <a:pt x="8705" y="1619"/>
                        <a:pt x="8598" y="1195"/>
                        <a:pt x="8598" y="876"/>
                      </a:cubicBezTo>
                      <a:cubicBezTo>
                        <a:pt x="8492" y="558"/>
                        <a:pt x="8386" y="346"/>
                        <a:pt x="8386" y="133"/>
                      </a:cubicBezTo>
                      <a:cubicBezTo>
                        <a:pt x="8386" y="27"/>
                        <a:pt x="8360" y="1"/>
                        <a:pt x="8333"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4237021" y="2590710"/>
                  <a:ext cx="501255" cy="274237"/>
                </a:xfrm>
                <a:custGeom>
                  <a:avLst/>
                  <a:gdLst/>
                  <a:ahLst/>
                  <a:cxnLst/>
                  <a:rect l="l" t="t" r="r" b="b"/>
                  <a:pathLst>
                    <a:path w="23672" h="12951" extrusionOk="0">
                      <a:moveTo>
                        <a:pt x="23671" y="0"/>
                      </a:moveTo>
                      <a:cubicBezTo>
                        <a:pt x="23141" y="743"/>
                        <a:pt x="22716" y="1592"/>
                        <a:pt x="22398" y="2441"/>
                      </a:cubicBezTo>
                      <a:cubicBezTo>
                        <a:pt x="21548" y="4246"/>
                        <a:pt x="20487" y="6051"/>
                        <a:pt x="19213" y="7537"/>
                      </a:cubicBezTo>
                      <a:cubicBezTo>
                        <a:pt x="18045" y="9023"/>
                        <a:pt x="16453" y="10190"/>
                        <a:pt x="14649" y="10827"/>
                      </a:cubicBezTo>
                      <a:cubicBezTo>
                        <a:pt x="14012" y="11039"/>
                        <a:pt x="13375" y="11146"/>
                        <a:pt x="12738" y="11146"/>
                      </a:cubicBezTo>
                      <a:lnTo>
                        <a:pt x="11464" y="11146"/>
                      </a:lnTo>
                      <a:cubicBezTo>
                        <a:pt x="10827" y="11039"/>
                        <a:pt x="10191" y="10933"/>
                        <a:pt x="9660" y="10721"/>
                      </a:cubicBezTo>
                      <a:cubicBezTo>
                        <a:pt x="7855" y="9978"/>
                        <a:pt x="6263" y="8704"/>
                        <a:pt x="5095" y="7324"/>
                      </a:cubicBezTo>
                      <a:cubicBezTo>
                        <a:pt x="4352" y="6475"/>
                        <a:pt x="3716" y="5626"/>
                        <a:pt x="3079" y="4777"/>
                      </a:cubicBezTo>
                      <a:lnTo>
                        <a:pt x="2654" y="4140"/>
                      </a:lnTo>
                      <a:lnTo>
                        <a:pt x="2123" y="3185"/>
                      </a:lnTo>
                      <a:lnTo>
                        <a:pt x="1699" y="2441"/>
                      </a:lnTo>
                      <a:lnTo>
                        <a:pt x="1593" y="2335"/>
                      </a:lnTo>
                      <a:lnTo>
                        <a:pt x="1593" y="2441"/>
                      </a:lnTo>
                      <a:lnTo>
                        <a:pt x="1380" y="2654"/>
                      </a:lnTo>
                      <a:lnTo>
                        <a:pt x="1168" y="2972"/>
                      </a:lnTo>
                      <a:cubicBezTo>
                        <a:pt x="850" y="3397"/>
                        <a:pt x="637" y="3821"/>
                        <a:pt x="425" y="4352"/>
                      </a:cubicBezTo>
                      <a:cubicBezTo>
                        <a:pt x="319" y="4671"/>
                        <a:pt x="213" y="4989"/>
                        <a:pt x="213" y="5201"/>
                      </a:cubicBezTo>
                      <a:cubicBezTo>
                        <a:pt x="107" y="5626"/>
                        <a:pt x="0" y="5944"/>
                        <a:pt x="107" y="5944"/>
                      </a:cubicBezTo>
                      <a:cubicBezTo>
                        <a:pt x="107" y="5944"/>
                        <a:pt x="319" y="5732"/>
                        <a:pt x="531" y="5307"/>
                      </a:cubicBezTo>
                      <a:lnTo>
                        <a:pt x="850" y="4564"/>
                      </a:lnTo>
                      <a:cubicBezTo>
                        <a:pt x="1062" y="4352"/>
                        <a:pt x="1168" y="4140"/>
                        <a:pt x="1380" y="3928"/>
                      </a:cubicBezTo>
                      <a:lnTo>
                        <a:pt x="1593" y="3821"/>
                      </a:lnTo>
                      <a:lnTo>
                        <a:pt x="1805" y="4140"/>
                      </a:lnTo>
                      <a:cubicBezTo>
                        <a:pt x="1805" y="4352"/>
                        <a:pt x="1911" y="4458"/>
                        <a:pt x="1911" y="4564"/>
                      </a:cubicBezTo>
                      <a:lnTo>
                        <a:pt x="2336" y="5307"/>
                      </a:lnTo>
                      <a:cubicBezTo>
                        <a:pt x="2866" y="6263"/>
                        <a:pt x="3397" y="7112"/>
                        <a:pt x="4140" y="8067"/>
                      </a:cubicBezTo>
                      <a:cubicBezTo>
                        <a:pt x="5414" y="9766"/>
                        <a:pt x="7112" y="11252"/>
                        <a:pt x="9023" y="12207"/>
                      </a:cubicBezTo>
                      <a:cubicBezTo>
                        <a:pt x="9766" y="12419"/>
                        <a:pt x="10509" y="12632"/>
                        <a:pt x="11252" y="12844"/>
                      </a:cubicBezTo>
                      <a:cubicBezTo>
                        <a:pt x="11464" y="12844"/>
                        <a:pt x="11783" y="12844"/>
                        <a:pt x="12101" y="12950"/>
                      </a:cubicBezTo>
                      <a:lnTo>
                        <a:pt x="12950" y="12950"/>
                      </a:lnTo>
                      <a:cubicBezTo>
                        <a:pt x="13693" y="12844"/>
                        <a:pt x="14436" y="12632"/>
                        <a:pt x="15073" y="12419"/>
                      </a:cubicBezTo>
                      <a:cubicBezTo>
                        <a:pt x="17196" y="11570"/>
                        <a:pt x="18895" y="10190"/>
                        <a:pt x="20168" y="8386"/>
                      </a:cubicBezTo>
                      <a:cubicBezTo>
                        <a:pt x="21973" y="5838"/>
                        <a:pt x="23141" y="2972"/>
                        <a:pt x="23671"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4365151" y="2880659"/>
                  <a:ext cx="391123" cy="665319"/>
                </a:xfrm>
                <a:custGeom>
                  <a:avLst/>
                  <a:gdLst/>
                  <a:ahLst/>
                  <a:cxnLst/>
                  <a:rect l="l" t="t" r="r" b="b"/>
                  <a:pathLst>
                    <a:path w="18471" h="31420" extrusionOk="0">
                      <a:moveTo>
                        <a:pt x="956" y="0"/>
                      </a:moveTo>
                      <a:cubicBezTo>
                        <a:pt x="956" y="0"/>
                        <a:pt x="850" y="212"/>
                        <a:pt x="638" y="743"/>
                      </a:cubicBezTo>
                      <a:cubicBezTo>
                        <a:pt x="426" y="1486"/>
                        <a:pt x="319" y="2123"/>
                        <a:pt x="213" y="2866"/>
                      </a:cubicBezTo>
                      <a:cubicBezTo>
                        <a:pt x="213" y="3291"/>
                        <a:pt x="1" y="3821"/>
                        <a:pt x="107" y="4352"/>
                      </a:cubicBezTo>
                      <a:cubicBezTo>
                        <a:pt x="213" y="4883"/>
                        <a:pt x="213" y="5414"/>
                        <a:pt x="213" y="5944"/>
                      </a:cubicBezTo>
                      <a:cubicBezTo>
                        <a:pt x="213" y="6581"/>
                        <a:pt x="319" y="7112"/>
                        <a:pt x="426" y="7749"/>
                      </a:cubicBezTo>
                      <a:cubicBezTo>
                        <a:pt x="532" y="8280"/>
                        <a:pt x="638" y="8917"/>
                        <a:pt x="744" y="9447"/>
                      </a:cubicBezTo>
                      <a:cubicBezTo>
                        <a:pt x="1275" y="11570"/>
                        <a:pt x="2018" y="13693"/>
                        <a:pt x="3079" y="15710"/>
                      </a:cubicBezTo>
                      <a:cubicBezTo>
                        <a:pt x="3928" y="17302"/>
                        <a:pt x="4459" y="18364"/>
                        <a:pt x="4459" y="18364"/>
                      </a:cubicBezTo>
                      <a:lnTo>
                        <a:pt x="4990" y="19001"/>
                      </a:lnTo>
                      <a:cubicBezTo>
                        <a:pt x="5308" y="19425"/>
                        <a:pt x="5733" y="20062"/>
                        <a:pt x="6264" y="20805"/>
                      </a:cubicBezTo>
                      <a:cubicBezTo>
                        <a:pt x="7644" y="22503"/>
                        <a:pt x="9130" y="24202"/>
                        <a:pt x="10722" y="25688"/>
                      </a:cubicBezTo>
                      <a:cubicBezTo>
                        <a:pt x="12208" y="27174"/>
                        <a:pt x="13906" y="28660"/>
                        <a:pt x="15711" y="29934"/>
                      </a:cubicBezTo>
                      <a:cubicBezTo>
                        <a:pt x="16454" y="30571"/>
                        <a:pt x="17409" y="30995"/>
                        <a:pt x="18365" y="31420"/>
                      </a:cubicBezTo>
                      <a:cubicBezTo>
                        <a:pt x="18471" y="31208"/>
                        <a:pt x="17515" y="30465"/>
                        <a:pt x="16029" y="29191"/>
                      </a:cubicBezTo>
                      <a:cubicBezTo>
                        <a:pt x="14437" y="27811"/>
                        <a:pt x="12951" y="26325"/>
                        <a:pt x="11571" y="24733"/>
                      </a:cubicBezTo>
                      <a:cubicBezTo>
                        <a:pt x="10085" y="23140"/>
                        <a:pt x="8811" y="21442"/>
                        <a:pt x="7537" y="19637"/>
                      </a:cubicBezTo>
                      <a:cubicBezTo>
                        <a:pt x="7007" y="19001"/>
                        <a:pt x="6688" y="18364"/>
                        <a:pt x="6370" y="17939"/>
                      </a:cubicBezTo>
                      <a:lnTo>
                        <a:pt x="5945" y="17302"/>
                      </a:lnTo>
                      <a:cubicBezTo>
                        <a:pt x="5945" y="17302"/>
                        <a:pt x="5308" y="16347"/>
                        <a:pt x="4459" y="14861"/>
                      </a:cubicBezTo>
                      <a:cubicBezTo>
                        <a:pt x="3398" y="12950"/>
                        <a:pt x="2548" y="11040"/>
                        <a:pt x="1912" y="9023"/>
                      </a:cubicBezTo>
                      <a:cubicBezTo>
                        <a:pt x="1699" y="8492"/>
                        <a:pt x="1593" y="7961"/>
                        <a:pt x="1381" y="7430"/>
                      </a:cubicBezTo>
                      <a:cubicBezTo>
                        <a:pt x="1275" y="6900"/>
                        <a:pt x="1169" y="6369"/>
                        <a:pt x="1062" y="5838"/>
                      </a:cubicBezTo>
                      <a:cubicBezTo>
                        <a:pt x="1062" y="5308"/>
                        <a:pt x="956" y="4777"/>
                        <a:pt x="850" y="4246"/>
                      </a:cubicBezTo>
                      <a:lnTo>
                        <a:pt x="850" y="2972"/>
                      </a:lnTo>
                      <a:cubicBezTo>
                        <a:pt x="850" y="2229"/>
                        <a:pt x="956" y="1486"/>
                        <a:pt x="956" y="849"/>
                      </a:cubicBezTo>
                      <a:cubicBezTo>
                        <a:pt x="1062" y="319"/>
                        <a:pt x="1062" y="0"/>
                        <a:pt x="956"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4911318" y="3118899"/>
                  <a:ext cx="278727" cy="143884"/>
                </a:xfrm>
                <a:custGeom>
                  <a:avLst/>
                  <a:gdLst/>
                  <a:ahLst/>
                  <a:cxnLst/>
                  <a:rect l="l" t="t" r="r" b="b"/>
                  <a:pathLst>
                    <a:path w="13163" h="6795" extrusionOk="0">
                      <a:moveTo>
                        <a:pt x="13056" y="1"/>
                      </a:moveTo>
                      <a:cubicBezTo>
                        <a:pt x="12950" y="1"/>
                        <a:pt x="12632" y="319"/>
                        <a:pt x="12101" y="744"/>
                      </a:cubicBezTo>
                      <a:cubicBezTo>
                        <a:pt x="11464" y="1381"/>
                        <a:pt x="10827" y="1911"/>
                        <a:pt x="10190" y="2442"/>
                      </a:cubicBezTo>
                      <a:cubicBezTo>
                        <a:pt x="9447" y="2867"/>
                        <a:pt x="8810" y="3291"/>
                        <a:pt x="8067" y="3716"/>
                      </a:cubicBezTo>
                      <a:cubicBezTo>
                        <a:pt x="7430" y="4034"/>
                        <a:pt x="7006" y="4247"/>
                        <a:pt x="7006" y="4247"/>
                      </a:cubicBezTo>
                      <a:lnTo>
                        <a:pt x="6050" y="4671"/>
                      </a:lnTo>
                      <a:cubicBezTo>
                        <a:pt x="5307" y="4990"/>
                        <a:pt x="4458" y="5308"/>
                        <a:pt x="3715" y="5520"/>
                      </a:cubicBezTo>
                      <a:cubicBezTo>
                        <a:pt x="2866" y="5733"/>
                        <a:pt x="2123" y="5839"/>
                        <a:pt x="1274" y="5945"/>
                      </a:cubicBezTo>
                      <a:cubicBezTo>
                        <a:pt x="531" y="5945"/>
                        <a:pt x="106" y="5945"/>
                        <a:pt x="106" y="6051"/>
                      </a:cubicBezTo>
                      <a:cubicBezTo>
                        <a:pt x="0" y="6157"/>
                        <a:pt x="425" y="6476"/>
                        <a:pt x="1168" y="6582"/>
                      </a:cubicBezTo>
                      <a:cubicBezTo>
                        <a:pt x="2123" y="6794"/>
                        <a:pt x="2972" y="6794"/>
                        <a:pt x="3927" y="6794"/>
                      </a:cubicBezTo>
                      <a:cubicBezTo>
                        <a:pt x="4883" y="6688"/>
                        <a:pt x="5732" y="6476"/>
                        <a:pt x="6581" y="6264"/>
                      </a:cubicBezTo>
                      <a:cubicBezTo>
                        <a:pt x="7324" y="5945"/>
                        <a:pt x="7749" y="5839"/>
                        <a:pt x="7749" y="5839"/>
                      </a:cubicBezTo>
                      <a:cubicBezTo>
                        <a:pt x="7749" y="5839"/>
                        <a:pt x="8280" y="5520"/>
                        <a:pt x="8810" y="5096"/>
                      </a:cubicBezTo>
                      <a:cubicBezTo>
                        <a:pt x="9659" y="4671"/>
                        <a:pt x="10296" y="4034"/>
                        <a:pt x="11039" y="3398"/>
                      </a:cubicBezTo>
                      <a:cubicBezTo>
                        <a:pt x="11676" y="2761"/>
                        <a:pt x="12207" y="2018"/>
                        <a:pt x="12632" y="1168"/>
                      </a:cubicBezTo>
                      <a:cubicBezTo>
                        <a:pt x="13056" y="532"/>
                        <a:pt x="13162" y="107"/>
                        <a:pt x="13056"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4771965" y="3183313"/>
                  <a:ext cx="233772" cy="126669"/>
                </a:xfrm>
                <a:custGeom>
                  <a:avLst/>
                  <a:gdLst/>
                  <a:ahLst/>
                  <a:cxnLst/>
                  <a:rect l="l" t="t" r="r" b="b"/>
                  <a:pathLst>
                    <a:path w="11040" h="5982" extrusionOk="0">
                      <a:moveTo>
                        <a:pt x="10837" y="0"/>
                      </a:moveTo>
                      <a:cubicBezTo>
                        <a:pt x="10456" y="0"/>
                        <a:pt x="9085" y="656"/>
                        <a:pt x="7961" y="1311"/>
                      </a:cubicBezTo>
                      <a:cubicBezTo>
                        <a:pt x="6581" y="2054"/>
                        <a:pt x="5308" y="2797"/>
                        <a:pt x="5308" y="2797"/>
                      </a:cubicBezTo>
                      <a:cubicBezTo>
                        <a:pt x="5308" y="2797"/>
                        <a:pt x="4989" y="3009"/>
                        <a:pt x="4458" y="3328"/>
                      </a:cubicBezTo>
                      <a:cubicBezTo>
                        <a:pt x="4246" y="3434"/>
                        <a:pt x="4034" y="3646"/>
                        <a:pt x="3715" y="3858"/>
                      </a:cubicBezTo>
                      <a:lnTo>
                        <a:pt x="2760" y="4389"/>
                      </a:lnTo>
                      <a:cubicBezTo>
                        <a:pt x="2442" y="4601"/>
                        <a:pt x="2017" y="4708"/>
                        <a:pt x="1805" y="4920"/>
                      </a:cubicBezTo>
                      <a:cubicBezTo>
                        <a:pt x="1486" y="5026"/>
                        <a:pt x="1168" y="5132"/>
                        <a:pt x="849" y="5238"/>
                      </a:cubicBezTo>
                      <a:cubicBezTo>
                        <a:pt x="319" y="5451"/>
                        <a:pt x="0" y="5557"/>
                        <a:pt x="0" y="5769"/>
                      </a:cubicBezTo>
                      <a:cubicBezTo>
                        <a:pt x="0" y="5981"/>
                        <a:pt x="425" y="5981"/>
                        <a:pt x="955" y="5981"/>
                      </a:cubicBezTo>
                      <a:cubicBezTo>
                        <a:pt x="1380" y="5981"/>
                        <a:pt x="1699" y="5875"/>
                        <a:pt x="2017" y="5875"/>
                      </a:cubicBezTo>
                      <a:cubicBezTo>
                        <a:pt x="2442" y="5769"/>
                        <a:pt x="2866" y="5663"/>
                        <a:pt x="3185" y="5557"/>
                      </a:cubicBezTo>
                      <a:lnTo>
                        <a:pt x="4352" y="5132"/>
                      </a:lnTo>
                      <a:cubicBezTo>
                        <a:pt x="4671" y="5026"/>
                        <a:pt x="4989" y="4814"/>
                        <a:pt x="5308" y="4708"/>
                      </a:cubicBezTo>
                      <a:cubicBezTo>
                        <a:pt x="5838" y="4495"/>
                        <a:pt x="6157" y="4283"/>
                        <a:pt x="6157" y="4283"/>
                      </a:cubicBezTo>
                      <a:cubicBezTo>
                        <a:pt x="6263" y="4283"/>
                        <a:pt x="7537" y="3328"/>
                        <a:pt x="8704" y="2372"/>
                      </a:cubicBezTo>
                      <a:cubicBezTo>
                        <a:pt x="9978" y="1311"/>
                        <a:pt x="11040" y="249"/>
                        <a:pt x="10933" y="37"/>
                      </a:cubicBezTo>
                      <a:cubicBezTo>
                        <a:pt x="10921" y="12"/>
                        <a:pt x="10888" y="0"/>
                        <a:pt x="10837"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4902340" y="2606443"/>
                  <a:ext cx="1074420" cy="714783"/>
                </a:xfrm>
                <a:custGeom>
                  <a:avLst/>
                  <a:gdLst/>
                  <a:ahLst/>
                  <a:cxnLst/>
                  <a:rect l="l" t="t" r="r" b="b"/>
                  <a:pathLst>
                    <a:path w="50740" h="33756" extrusionOk="0">
                      <a:moveTo>
                        <a:pt x="31314" y="0"/>
                      </a:moveTo>
                      <a:cubicBezTo>
                        <a:pt x="31314" y="0"/>
                        <a:pt x="27599" y="4140"/>
                        <a:pt x="22610" y="10084"/>
                      </a:cubicBezTo>
                      <a:cubicBezTo>
                        <a:pt x="17621" y="16028"/>
                        <a:pt x="3610" y="22185"/>
                        <a:pt x="956" y="25900"/>
                      </a:cubicBezTo>
                      <a:cubicBezTo>
                        <a:pt x="744" y="26112"/>
                        <a:pt x="637" y="26325"/>
                        <a:pt x="531" y="26537"/>
                      </a:cubicBezTo>
                      <a:cubicBezTo>
                        <a:pt x="425" y="26643"/>
                        <a:pt x="425" y="26749"/>
                        <a:pt x="425" y="26749"/>
                      </a:cubicBezTo>
                      <a:cubicBezTo>
                        <a:pt x="319" y="26962"/>
                        <a:pt x="319" y="27068"/>
                        <a:pt x="213" y="27280"/>
                      </a:cubicBezTo>
                      <a:cubicBezTo>
                        <a:pt x="213" y="27386"/>
                        <a:pt x="213" y="27492"/>
                        <a:pt x="107" y="27492"/>
                      </a:cubicBezTo>
                      <a:cubicBezTo>
                        <a:pt x="1" y="27599"/>
                        <a:pt x="1" y="27811"/>
                        <a:pt x="1" y="27917"/>
                      </a:cubicBezTo>
                      <a:cubicBezTo>
                        <a:pt x="1" y="28023"/>
                        <a:pt x="1" y="28129"/>
                        <a:pt x="1" y="28235"/>
                      </a:cubicBezTo>
                      <a:lnTo>
                        <a:pt x="1" y="28554"/>
                      </a:lnTo>
                      <a:lnTo>
                        <a:pt x="1" y="28978"/>
                      </a:lnTo>
                      <a:lnTo>
                        <a:pt x="1" y="29191"/>
                      </a:lnTo>
                      <a:cubicBezTo>
                        <a:pt x="1" y="29509"/>
                        <a:pt x="107" y="29721"/>
                        <a:pt x="107" y="29934"/>
                      </a:cubicBezTo>
                      <a:cubicBezTo>
                        <a:pt x="213" y="30252"/>
                        <a:pt x="213" y="30465"/>
                        <a:pt x="319" y="30677"/>
                      </a:cubicBezTo>
                      <a:lnTo>
                        <a:pt x="319" y="30783"/>
                      </a:lnTo>
                      <a:cubicBezTo>
                        <a:pt x="425" y="30889"/>
                        <a:pt x="531" y="31101"/>
                        <a:pt x="637" y="31208"/>
                      </a:cubicBezTo>
                      <a:lnTo>
                        <a:pt x="637" y="31314"/>
                      </a:lnTo>
                      <a:cubicBezTo>
                        <a:pt x="850" y="31526"/>
                        <a:pt x="956" y="31632"/>
                        <a:pt x="1062" y="31738"/>
                      </a:cubicBezTo>
                      <a:cubicBezTo>
                        <a:pt x="2230" y="32906"/>
                        <a:pt x="3716" y="33543"/>
                        <a:pt x="5308" y="33755"/>
                      </a:cubicBezTo>
                      <a:cubicBezTo>
                        <a:pt x="3503" y="31420"/>
                        <a:pt x="2548" y="28448"/>
                        <a:pt x="6369" y="25582"/>
                      </a:cubicBezTo>
                      <a:cubicBezTo>
                        <a:pt x="12039" y="21310"/>
                        <a:pt x="16174" y="18800"/>
                        <a:pt x="18484" y="18800"/>
                      </a:cubicBezTo>
                      <a:cubicBezTo>
                        <a:pt x="19331" y="18800"/>
                        <a:pt x="19933" y="19138"/>
                        <a:pt x="20275" y="19850"/>
                      </a:cubicBezTo>
                      <a:cubicBezTo>
                        <a:pt x="21124" y="21760"/>
                        <a:pt x="21761" y="23883"/>
                        <a:pt x="22185" y="25900"/>
                      </a:cubicBezTo>
                      <a:cubicBezTo>
                        <a:pt x="23141" y="25051"/>
                        <a:pt x="23884" y="24202"/>
                        <a:pt x="24627" y="23565"/>
                      </a:cubicBezTo>
                      <a:lnTo>
                        <a:pt x="25051" y="23034"/>
                      </a:lnTo>
                      <a:cubicBezTo>
                        <a:pt x="25264" y="22716"/>
                        <a:pt x="25476" y="22503"/>
                        <a:pt x="25688" y="22291"/>
                      </a:cubicBezTo>
                      <a:lnTo>
                        <a:pt x="25795" y="22185"/>
                      </a:lnTo>
                      <a:lnTo>
                        <a:pt x="26007" y="21973"/>
                      </a:lnTo>
                      <a:lnTo>
                        <a:pt x="26113" y="21760"/>
                      </a:lnTo>
                      <a:lnTo>
                        <a:pt x="26219" y="21654"/>
                      </a:lnTo>
                      <a:cubicBezTo>
                        <a:pt x="26431" y="22716"/>
                        <a:pt x="26856" y="23777"/>
                        <a:pt x="27281" y="24733"/>
                      </a:cubicBezTo>
                      <a:lnTo>
                        <a:pt x="27493" y="24626"/>
                      </a:lnTo>
                      <a:cubicBezTo>
                        <a:pt x="27193" y="20529"/>
                        <a:pt x="27552" y="15867"/>
                        <a:pt x="30341" y="15867"/>
                      </a:cubicBezTo>
                      <a:cubicBezTo>
                        <a:pt x="30514" y="15867"/>
                        <a:pt x="30697" y="15885"/>
                        <a:pt x="30890" y="15922"/>
                      </a:cubicBezTo>
                      <a:cubicBezTo>
                        <a:pt x="34711" y="16771"/>
                        <a:pt x="37471" y="21230"/>
                        <a:pt x="40549" y="23565"/>
                      </a:cubicBezTo>
                      <a:cubicBezTo>
                        <a:pt x="42141" y="24733"/>
                        <a:pt x="43946" y="25369"/>
                        <a:pt x="45963" y="25688"/>
                      </a:cubicBezTo>
                      <a:cubicBezTo>
                        <a:pt x="45750" y="18045"/>
                        <a:pt x="50527" y="13587"/>
                        <a:pt x="50739" y="7749"/>
                      </a:cubicBezTo>
                      <a:lnTo>
                        <a:pt x="50739" y="7749"/>
                      </a:lnTo>
                      <a:cubicBezTo>
                        <a:pt x="50421" y="8067"/>
                        <a:pt x="50102" y="8386"/>
                        <a:pt x="49784" y="8704"/>
                      </a:cubicBezTo>
                      <a:cubicBezTo>
                        <a:pt x="48829" y="10827"/>
                        <a:pt x="47555" y="12526"/>
                        <a:pt x="45750" y="12738"/>
                      </a:cubicBezTo>
                      <a:cubicBezTo>
                        <a:pt x="45380" y="13294"/>
                        <a:pt x="44685" y="13607"/>
                        <a:pt x="44021" y="13607"/>
                      </a:cubicBezTo>
                      <a:cubicBezTo>
                        <a:pt x="43924" y="13607"/>
                        <a:pt x="43828" y="13601"/>
                        <a:pt x="43734" y="13587"/>
                      </a:cubicBezTo>
                      <a:cubicBezTo>
                        <a:pt x="38745" y="12526"/>
                        <a:pt x="31314" y="0"/>
                        <a:pt x="31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3176112" y="3170164"/>
                  <a:ext cx="292215" cy="206922"/>
                </a:xfrm>
                <a:custGeom>
                  <a:avLst/>
                  <a:gdLst/>
                  <a:ahLst/>
                  <a:cxnLst/>
                  <a:rect l="l" t="t" r="r" b="b"/>
                  <a:pathLst>
                    <a:path w="13800" h="9772" extrusionOk="0">
                      <a:moveTo>
                        <a:pt x="12271" y="0"/>
                      </a:moveTo>
                      <a:cubicBezTo>
                        <a:pt x="11431" y="0"/>
                        <a:pt x="10258" y="525"/>
                        <a:pt x="9235" y="1401"/>
                      </a:cubicBezTo>
                      <a:cubicBezTo>
                        <a:pt x="7643" y="2781"/>
                        <a:pt x="6900" y="4373"/>
                        <a:pt x="7537" y="5116"/>
                      </a:cubicBezTo>
                      <a:cubicBezTo>
                        <a:pt x="7746" y="5360"/>
                        <a:pt x="8080" y="5478"/>
                        <a:pt x="8488" y="5478"/>
                      </a:cubicBezTo>
                      <a:cubicBezTo>
                        <a:pt x="9323" y="5478"/>
                        <a:pt x="10465" y="4982"/>
                        <a:pt x="11464" y="4055"/>
                      </a:cubicBezTo>
                      <a:cubicBezTo>
                        <a:pt x="13056" y="2781"/>
                        <a:pt x="13799" y="1083"/>
                        <a:pt x="13162" y="340"/>
                      </a:cubicBezTo>
                      <a:cubicBezTo>
                        <a:pt x="12964" y="108"/>
                        <a:pt x="12652" y="0"/>
                        <a:pt x="12271" y="0"/>
                      </a:cubicBezTo>
                      <a:close/>
                      <a:moveTo>
                        <a:pt x="4282" y="6164"/>
                      </a:moveTo>
                      <a:cubicBezTo>
                        <a:pt x="3697" y="6164"/>
                        <a:pt x="2928" y="6381"/>
                        <a:pt x="2123" y="6815"/>
                      </a:cubicBezTo>
                      <a:cubicBezTo>
                        <a:pt x="849" y="7558"/>
                        <a:pt x="0" y="8725"/>
                        <a:pt x="425" y="9362"/>
                      </a:cubicBezTo>
                      <a:cubicBezTo>
                        <a:pt x="561" y="9635"/>
                        <a:pt x="893" y="9772"/>
                        <a:pt x="1335" y="9772"/>
                      </a:cubicBezTo>
                      <a:cubicBezTo>
                        <a:pt x="1926" y="9772"/>
                        <a:pt x="2714" y="9529"/>
                        <a:pt x="3503" y="9044"/>
                      </a:cubicBezTo>
                      <a:cubicBezTo>
                        <a:pt x="4777" y="8301"/>
                        <a:pt x="5626" y="7133"/>
                        <a:pt x="5201" y="6496"/>
                      </a:cubicBezTo>
                      <a:cubicBezTo>
                        <a:pt x="5024" y="6275"/>
                        <a:pt x="4700" y="6164"/>
                        <a:pt x="4282" y="6164"/>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737387" y="3091943"/>
                  <a:ext cx="1955787" cy="620173"/>
                </a:xfrm>
                <a:custGeom>
                  <a:avLst/>
                  <a:gdLst/>
                  <a:ahLst/>
                  <a:cxnLst/>
                  <a:rect l="l" t="t" r="r" b="b"/>
                  <a:pathLst>
                    <a:path w="92363" h="29288" extrusionOk="0">
                      <a:moveTo>
                        <a:pt x="35985" y="0"/>
                      </a:moveTo>
                      <a:lnTo>
                        <a:pt x="35985" y="0"/>
                      </a:lnTo>
                      <a:cubicBezTo>
                        <a:pt x="35985" y="1"/>
                        <a:pt x="43415" y="10615"/>
                        <a:pt x="34180" y="13481"/>
                      </a:cubicBezTo>
                      <a:cubicBezTo>
                        <a:pt x="33388" y="13745"/>
                        <a:pt x="32451" y="13865"/>
                        <a:pt x="31404" y="13865"/>
                      </a:cubicBezTo>
                      <a:cubicBezTo>
                        <a:pt x="21086" y="13865"/>
                        <a:pt x="4" y="2231"/>
                        <a:pt x="1" y="2229"/>
                      </a:cubicBezTo>
                      <a:lnTo>
                        <a:pt x="1" y="2229"/>
                      </a:lnTo>
                      <a:cubicBezTo>
                        <a:pt x="2017" y="3397"/>
                        <a:pt x="16666" y="24308"/>
                        <a:pt x="39912" y="27811"/>
                      </a:cubicBezTo>
                      <a:cubicBezTo>
                        <a:pt x="45273" y="28639"/>
                        <a:pt x="51116" y="29288"/>
                        <a:pt x="56966" y="29288"/>
                      </a:cubicBezTo>
                      <a:cubicBezTo>
                        <a:pt x="65363" y="29288"/>
                        <a:pt x="73772" y="27950"/>
                        <a:pt x="80779" y="23883"/>
                      </a:cubicBezTo>
                      <a:cubicBezTo>
                        <a:pt x="92362" y="17142"/>
                        <a:pt x="78044" y="14987"/>
                        <a:pt x="70486" y="14987"/>
                      </a:cubicBezTo>
                      <a:cubicBezTo>
                        <a:pt x="69595" y="14987"/>
                        <a:pt x="68797" y="15017"/>
                        <a:pt x="68147" y="15073"/>
                      </a:cubicBezTo>
                      <a:cubicBezTo>
                        <a:pt x="67618" y="15121"/>
                        <a:pt x="67083" y="15144"/>
                        <a:pt x="66544" y="15144"/>
                      </a:cubicBezTo>
                      <a:cubicBezTo>
                        <a:pt x="52702" y="15144"/>
                        <a:pt x="35986" y="1"/>
                        <a:pt x="35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786536" y="3525734"/>
                  <a:ext cx="202327" cy="83366"/>
                </a:xfrm>
                <a:custGeom>
                  <a:avLst/>
                  <a:gdLst/>
                  <a:ahLst/>
                  <a:cxnLst/>
                  <a:rect l="l" t="t" r="r" b="b"/>
                  <a:pathLst>
                    <a:path w="9555" h="3937" extrusionOk="0">
                      <a:moveTo>
                        <a:pt x="2655" y="1"/>
                      </a:moveTo>
                      <a:cubicBezTo>
                        <a:pt x="1275" y="213"/>
                        <a:pt x="1" y="531"/>
                        <a:pt x="1" y="850"/>
                      </a:cubicBezTo>
                      <a:cubicBezTo>
                        <a:pt x="1" y="1062"/>
                        <a:pt x="1275" y="1168"/>
                        <a:pt x="2655" y="1274"/>
                      </a:cubicBezTo>
                      <a:cubicBezTo>
                        <a:pt x="3185" y="1380"/>
                        <a:pt x="3822" y="1487"/>
                        <a:pt x="4353" y="1593"/>
                      </a:cubicBezTo>
                      <a:lnTo>
                        <a:pt x="5096" y="1805"/>
                      </a:lnTo>
                      <a:cubicBezTo>
                        <a:pt x="5096" y="1805"/>
                        <a:pt x="5308" y="1911"/>
                        <a:pt x="5839" y="2017"/>
                      </a:cubicBezTo>
                      <a:cubicBezTo>
                        <a:pt x="6051" y="2017"/>
                        <a:pt x="6264" y="2123"/>
                        <a:pt x="6582" y="2230"/>
                      </a:cubicBezTo>
                      <a:cubicBezTo>
                        <a:pt x="6794" y="2336"/>
                        <a:pt x="7113" y="2442"/>
                        <a:pt x="7325" y="2548"/>
                      </a:cubicBezTo>
                      <a:cubicBezTo>
                        <a:pt x="8331" y="3051"/>
                        <a:pt x="9242" y="3936"/>
                        <a:pt x="9515" y="3936"/>
                      </a:cubicBezTo>
                      <a:cubicBezTo>
                        <a:pt x="9530" y="3936"/>
                        <a:pt x="9543" y="3934"/>
                        <a:pt x="9554" y="3928"/>
                      </a:cubicBezTo>
                      <a:cubicBezTo>
                        <a:pt x="9554" y="3822"/>
                        <a:pt x="9448" y="3503"/>
                        <a:pt x="9236" y="3079"/>
                      </a:cubicBezTo>
                      <a:cubicBezTo>
                        <a:pt x="8917" y="2548"/>
                        <a:pt x="8493" y="2017"/>
                        <a:pt x="8068" y="1593"/>
                      </a:cubicBezTo>
                      <a:cubicBezTo>
                        <a:pt x="7750" y="1380"/>
                        <a:pt x="7537" y="1168"/>
                        <a:pt x="7219" y="956"/>
                      </a:cubicBezTo>
                      <a:cubicBezTo>
                        <a:pt x="6900" y="744"/>
                        <a:pt x="6688" y="531"/>
                        <a:pt x="6370" y="531"/>
                      </a:cubicBezTo>
                      <a:lnTo>
                        <a:pt x="5520" y="107"/>
                      </a:lnTo>
                      <a:lnTo>
                        <a:pt x="4565" y="1"/>
                      </a:ln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157193" y="3165992"/>
                  <a:ext cx="930557" cy="379985"/>
                </a:xfrm>
                <a:custGeom>
                  <a:avLst/>
                  <a:gdLst/>
                  <a:ahLst/>
                  <a:cxnLst/>
                  <a:rect l="l" t="t" r="r" b="b"/>
                  <a:pathLst>
                    <a:path w="43946" h="17945" extrusionOk="0">
                      <a:moveTo>
                        <a:pt x="15" y="0"/>
                      </a:moveTo>
                      <a:cubicBezTo>
                        <a:pt x="9" y="0"/>
                        <a:pt x="4" y="2"/>
                        <a:pt x="0" y="6"/>
                      </a:cubicBezTo>
                      <a:cubicBezTo>
                        <a:pt x="425" y="1280"/>
                        <a:pt x="1168" y="2447"/>
                        <a:pt x="2230" y="3296"/>
                      </a:cubicBezTo>
                      <a:cubicBezTo>
                        <a:pt x="4352" y="5313"/>
                        <a:pt x="6794" y="7012"/>
                        <a:pt x="9448" y="8179"/>
                      </a:cubicBezTo>
                      <a:cubicBezTo>
                        <a:pt x="12101" y="9347"/>
                        <a:pt x="14967" y="10302"/>
                        <a:pt x="17833" y="11045"/>
                      </a:cubicBezTo>
                      <a:cubicBezTo>
                        <a:pt x="19107" y="11258"/>
                        <a:pt x="20381" y="11576"/>
                        <a:pt x="21761" y="11682"/>
                      </a:cubicBezTo>
                      <a:cubicBezTo>
                        <a:pt x="22079" y="11682"/>
                        <a:pt x="22504" y="11682"/>
                        <a:pt x="22928" y="11788"/>
                      </a:cubicBezTo>
                      <a:lnTo>
                        <a:pt x="25794" y="11788"/>
                      </a:lnTo>
                      <a:cubicBezTo>
                        <a:pt x="27227" y="11682"/>
                        <a:pt x="28660" y="11629"/>
                        <a:pt x="30093" y="11629"/>
                      </a:cubicBezTo>
                      <a:cubicBezTo>
                        <a:pt x="31526" y="11629"/>
                        <a:pt x="32959" y="11682"/>
                        <a:pt x="34392" y="11788"/>
                      </a:cubicBezTo>
                      <a:cubicBezTo>
                        <a:pt x="35878" y="11894"/>
                        <a:pt x="37258" y="12107"/>
                        <a:pt x="38744" y="12637"/>
                      </a:cubicBezTo>
                      <a:cubicBezTo>
                        <a:pt x="39912" y="12956"/>
                        <a:pt x="41080" y="13699"/>
                        <a:pt x="42035" y="14548"/>
                      </a:cubicBezTo>
                      <a:cubicBezTo>
                        <a:pt x="42672" y="15291"/>
                        <a:pt x="43096" y="16034"/>
                        <a:pt x="43415" y="16883"/>
                      </a:cubicBezTo>
                      <a:cubicBezTo>
                        <a:pt x="43627" y="17520"/>
                        <a:pt x="43733" y="17945"/>
                        <a:pt x="43839" y="17945"/>
                      </a:cubicBezTo>
                      <a:cubicBezTo>
                        <a:pt x="43946" y="17520"/>
                        <a:pt x="43839" y="17202"/>
                        <a:pt x="43839" y="16883"/>
                      </a:cubicBezTo>
                      <a:cubicBezTo>
                        <a:pt x="43627" y="15822"/>
                        <a:pt x="43096" y="14973"/>
                        <a:pt x="42460" y="14230"/>
                      </a:cubicBezTo>
                      <a:cubicBezTo>
                        <a:pt x="41504" y="13062"/>
                        <a:pt x="40337" y="12213"/>
                        <a:pt x="39063" y="11788"/>
                      </a:cubicBezTo>
                      <a:cubicBezTo>
                        <a:pt x="37577" y="11151"/>
                        <a:pt x="36091" y="10727"/>
                        <a:pt x="34498" y="10515"/>
                      </a:cubicBezTo>
                      <a:cubicBezTo>
                        <a:pt x="31526" y="10196"/>
                        <a:pt x="28660" y="10090"/>
                        <a:pt x="25794" y="10090"/>
                      </a:cubicBezTo>
                      <a:cubicBezTo>
                        <a:pt x="25157" y="10037"/>
                        <a:pt x="24600" y="10037"/>
                        <a:pt x="24123" y="10037"/>
                      </a:cubicBezTo>
                      <a:cubicBezTo>
                        <a:pt x="23645" y="10037"/>
                        <a:pt x="23247" y="10037"/>
                        <a:pt x="22928" y="9984"/>
                      </a:cubicBezTo>
                      <a:cubicBezTo>
                        <a:pt x="22291" y="9878"/>
                        <a:pt x="21867" y="9878"/>
                        <a:pt x="21867" y="9878"/>
                      </a:cubicBezTo>
                      <a:cubicBezTo>
                        <a:pt x="20593" y="9771"/>
                        <a:pt x="19319" y="9665"/>
                        <a:pt x="18152" y="9453"/>
                      </a:cubicBezTo>
                      <a:cubicBezTo>
                        <a:pt x="15286" y="8816"/>
                        <a:pt x="12632" y="8073"/>
                        <a:pt x="9978" y="7012"/>
                      </a:cubicBezTo>
                      <a:cubicBezTo>
                        <a:pt x="7325" y="5950"/>
                        <a:pt x="4883" y="4570"/>
                        <a:pt x="2654" y="2766"/>
                      </a:cubicBezTo>
                      <a:cubicBezTo>
                        <a:pt x="915" y="1334"/>
                        <a:pt x="162" y="0"/>
                        <a:pt x="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148489" y="3613399"/>
                  <a:ext cx="638363" cy="95055"/>
                </a:xfrm>
                <a:custGeom>
                  <a:avLst/>
                  <a:gdLst/>
                  <a:ahLst/>
                  <a:cxnLst/>
                  <a:rect l="l" t="t" r="r" b="b"/>
                  <a:pathLst>
                    <a:path w="30147" h="4489" extrusionOk="0">
                      <a:moveTo>
                        <a:pt x="637" y="0"/>
                      </a:moveTo>
                      <a:cubicBezTo>
                        <a:pt x="213" y="106"/>
                        <a:pt x="0" y="106"/>
                        <a:pt x="0" y="213"/>
                      </a:cubicBezTo>
                      <a:cubicBezTo>
                        <a:pt x="0" y="213"/>
                        <a:pt x="319" y="319"/>
                        <a:pt x="637" y="425"/>
                      </a:cubicBezTo>
                      <a:cubicBezTo>
                        <a:pt x="1062" y="425"/>
                        <a:pt x="1699" y="531"/>
                        <a:pt x="2336" y="743"/>
                      </a:cubicBezTo>
                      <a:cubicBezTo>
                        <a:pt x="4034" y="1062"/>
                        <a:pt x="5732" y="1593"/>
                        <a:pt x="7324" y="2123"/>
                      </a:cubicBezTo>
                      <a:cubicBezTo>
                        <a:pt x="9023" y="2654"/>
                        <a:pt x="10721" y="3079"/>
                        <a:pt x="12420" y="3397"/>
                      </a:cubicBezTo>
                      <a:lnTo>
                        <a:pt x="14224" y="3715"/>
                      </a:lnTo>
                      <a:lnTo>
                        <a:pt x="14861" y="3822"/>
                      </a:lnTo>
                      <a:lnTo>
                        <a:pt x="17196" y="4140"/>
                      </a:lnTo>
                      <a:cubicBezTo>
                        <a:pt x="18682" y="4246"/>
                        <a:pt x="20593" y="4458"/>
                        <a:pt x="22504" y="4458"/>
                      </a:cubicBezTo>
                      <a:lnTo>
                        <a:pt x="25370" y="4458"/>
                      </a:lnTo>
                      <a:cubicBezTo>
                        <a:pt x="25539" y="4480"/>
                        <a:pt x="25709" y="4488"/>
                        <a:pt x="25878" y="4488"/>
                      </a:cubicBezTo>
                      <a:cubicBezTo>
                        <a:pt x="26554" y="4488"/>
                        <a:pt x="27217" y="4352"/>
                        <a:pt x="27811" y="4352"/>
                      </a:cubicBezTo>
                      <a:cubicBezTo>
                        <a:pt x="27947" y="4372"/>
                        <a:pt x="28087" y="4381"/>
                        <a:pt x="28229" y="4381"/>
                      </a:cubicBezTo>
                      <a:cubicBezTo>
                        <a:pt x="28862" y="4381"/>
                        <a:pt x="29540" y="4207"/>
                        <a:pt x="30146" y="4034"/>
                      </a:cubicBezTo>
                      <a:cubicBezTo>
                        <a:pt x="29602" y="3878"/>
                        <a:pt x="29002" y="3780"/>
                        <a:pt x="28385" y="3780"/>
                      </a:cubicBezTo>
                      <a:cubicBezTo>
                        <a:pt x="28160" y="3780"/>
                        <a:pt x="27932" y="3793"/>
                        <a:pt x="27705" y="3822"/>
                      </a:cubicBezTo>
                      <a:cubicBezTo>
                        <a:pt x="27068" y="3715"/>
                        <a:pt x="26219" y="3715"/>
                        <a:pt x="25370" y="3609"/>
                      </a:cubicBezTo>
                      <a:lnTo>
                        <a:pt x="22504" y="3291"/>
                      </a:lnTo>
                      <a:cubicBezTo>
                        <a:pt x="18788" y="2866"/>
                        <a:pt x="15073" y="2123"/>
                        <a:pt x="15073" y="2123"/>
                      </a:cubicBezTo>
                      <a:lnTo>
                        <a:pt x="12738" y="1911"/>
                      </a:lnTo>
                      <a:cubicBezTo>
                        <a:pt x="11358" y="1699"/>
                        <a:pt x="9554" y="1380"/>
                        <a:pt x="7643" y="956"/>
                      </a:cubicBezTo>
                      <a:cubicBezTo>
                        <a:pt x="5945" y="531"/>
                        <a:pt x="4246" y="213"/>
                        <a:pt x="2442"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458681" y="3130143"/>
                  <a:ext cx="1562164" cy="582440"/>
                </a:xfrm>
                <a:custGeom>
                  <a:avLst/>
                  <a:gdLst/>
                  <a:ahLst/>
                  <a:cxnLst/>
                  <a:rect l="l" t="t" r="r" b="b"/>
                  <a:pathLst>
                    <a:path w="73774" h="27506" extrusionOk="0">
                      <a:moveTo>
                        <a:pt x="23884" y="1"/>
                      </a:moveTo>
                      <a:cubicBezTo>
                        <a:pt x="25583" y="3079"/>
                        <a:pt x="27918" y="9554"/>
                        <a:pt x="21018" y="11783"/>
                      </a:cubicBezTo>
                      <a:cubicBezTo>
                        <a:pt x="20219" y="12064"/>
                        <a:pt x="19271" y="12191"/>
                        <a:pt x="18209" y="12191"/>
                      </a:cubicBezTo>
                      <a:cubicBezTo>
                        <a:pt x="14050" y="12191"/>
                        <a:pt x="8150" y="10245"/>
                        <a:pt x="2655" y="7962"/>
                      </a:cubicBezTo>
                      <a:cubicBezTo>
                        <a:pt x="2336" y="8280"/>
                        <a:pt x="2124" y="8598"/>
                        <a:pt x="1912" y="8917"/>
                      </a:cubicBezTo>
                      <a:cubicBezTo>
                        <a:pt x="956" y="10297"/>
                        <a:pt x="319" y="11783"/>
                        <a:pt x="1" y="13375"/>
                      </a:cubicBezTo>
                      <a:cubicBezTo>
                        <a:pt x="6688" y="18895"/>
                        <a:pt x="15817" y="24415"/>
                        <a:pt x="26750" y="26113"/>
                      </a:cubicBezTo>
                      <a:cubicBezTo>
                        <a:pt x="32004" y="26888"/>
                        <a:pt x="37764" y="27506"/>
                        <a:pt x="43549" y="27506"/>
                      </a:cubicBezTo>
                      <a:cubicBezTo>
                        <a:pt x="52024" y="27506"/>
                        <a:pt x="60552" y="26180"/>
                        <a:pt x="67617" y="22079"/>
                      </a:cubicBezTo>
                      <a:cubicBezTo>
                        <a:pt x="73774" y="18576"/>
                        <a:pt x="72606" y="16241"/>
                        <a:pt x="69209" y="14967"/>
                      </a:cubicBezTo>
                      <a:lnTo>
                        <a:pt x="69209" y="14967"/>
                      </a:lnTo>
                      <a:cubicBezTo>
                        <a:pt x="65585" y="18881"/>
                        <a:pt x="58750" y="20398"/>
                        <a:pt x="51898" y="20398"/>
                      </a:cubicBezTo>
                      <a:cubicBezTo>
                        <a:pt x="43696" y="20398"/>
                        <a:pt x="35470" y="18226"/>
                        <a:pt x="32694" y="15392"/>
                      </a:cubicBezTo>
                      <a:cubicBezTo>
                        <a:pt x="29616" y="12208"/>
                        <a:pt x="34180" y="10403"/>
                        <a:pt x="39169" y="9342"/>
                      </a:cubicBezTo>
                      <a:cubicBezTo>
                        <a:pt x="34074" y="6794"/>
                        <a:pt x="29298" y="3610"/>
                        <a:pt x="24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4252754" y="1623393"/>
                  <a:ext cx="733057" cy="714741"/>
                </a:xfrm>
                <a:custGeom>
                  <a:avLst/>
                  <a:gdLst/>
                  <a:ahLst/>
                  <a:cxnLst/>
                  <a:rect l="l" t="t" r="r" b="b"/>
                  <a:pathLst>
                    <a:path w="34619" h="33754" extrusionOk="0">
                      <a:moveTo>
                        <a:pt x="21431" y="247"/>
                      </a:moveTo>
                      <a:cubicBezTo>
                        <a:pt x="21435" y="248"/>
                        <a:pt x="21438" y="250"/>
                        <a:pt x="21442" y="251"/>
                      </a:cubicBezTo>
                      <a:cubicBezTo>
                        <a:pt x="21438" y="250"/>
                        <a:pt x="21435" y="248"/>
                        <a:pt x="21431" y="247"/>
                      </a:cubicBezTo>
                      <a:close/>
                      <a:moveTo>
                        <a:pt x="19874" y="1"/>
                      </a:moveTo>
                      <a:cubicBezTo>
                        <a:pt x="15481" y="1"/>
                        <a:pt x="10850" y="5461"/>
                        <a:pt x="11040" y="9061"/>
                      </a:cubicBezTo>
                      <a:lnTo>
                        <a:pt x="11146" y="15112"/>
                      </a:lnTo>
                      <a:cubicBezTo>
                        <a:pt x="11146" y="15112"/>
                        <a:pt x="0" y="27531"/>
                        <a:pt x="15498" y="32944"/>
                      </a:cubicBezTo>
                      <a:cubicBezTo>
                        <a:pt x="16768" y="33412"/>
                        <a:pt x="19216" y="33754"/>
                        <a:pt x="21893" y="33754"/>
                      </a:cubicBezTo>
                      <a:cubicBezTo>
                        <a:pt x="27716" y="33754"/>
                        <a:pt x="34618" y="32136"/>
                        <a:pt x="32800" y="26682"/>
                      </a:cubicBezTo>
                      <a:cubicBezTo>
                        <a:pt x="32375" y="25302"/>
                        <a:pt x="29403" y="24665"/>
                        <a:pt x="27280" y="23710"/>
                      </a:cubicBezTo>
                      <a:cubicBezTo>
                        <a:pt x="26750" y="23391"/>
                        <a:pt x="26325" y="23179"/>
                        <a:pt x="25900" y="22860"/>
                      </a:cubicBezTo>
                      <a:cubicBezTo>
                        <a:pt x="23990" y="21056"/>
                        <a:pt x="22504" y="18933"/>
                        <a:pt x="21548" y="16491"/>
                      </a:cubicBezTo>
                      <a:cubicBezTo>
                        <a:pt x="20714" y="14718"/>
                        <a:pt x="19982" y="237"/>
                        <a:pt x="21367" y="237"/>
                      </a:cubicBezTo>
                      <a:cubicBezTo>
                        <a:pt x="21388" y="237"/>
                        <a:pt x="21409" y="240"/>
                        <a:pt x="21431" y="247"/>
                      </a:cubicBezTo>
                      <a:lnTo>
                        <a:pt x="21431" y="247"/>
                      </a:lnTo>
                      <a:cubicBezTo>
                        <a:pt x="20921" y="79"/>
                        <a:pt x="20399" y="1"/>
                        <a:pt x="19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4032492" y="1606221"/>
                  <a:ext cx="303459" cy="454056"/>
                </a:xfrm>
                <a:custGeom>
                  <a:avLst/>
                  <a:gdLst/>
                  <a:ahLst/>
                  <a:cxnLst/>
                  <a:rect l="l" t="t" r="r" b="b"/>
                  <a:pathLst>
                    <a:path w="14331" h="21443" extrusionOk="0">
                      <a:moveTo>
                        <a:pt x="11465" y="0"/>
                      </a:moveTo>
                      <a:lnTo>
                        <a:pt x="9554" y="213"/>
                      </a:lnTo>
                      <a:lnTo>
                        <a:pt x="9023" y="213"/>
                      </a:lnTo>
                      <a:cubicBezTo>
                        <a:pt x="8811" y="213"/>
                        <a:pt x="8705" y="319"/>
                        <a:pt x="8493" y="319"/>
                      </a:cubicBezTo>
                      <a:cubicBezTo>
                        <a:pt x="7856" y="425"/>
                        <a:pt x="7113" y="637"/>
                        <a:pt x="6476" y="956"/>
                      </a:cubicBezTo>
                      <a:cubicBezTo>
                        <a:pt x="6157" y="1062"/>
                        <a:pt x="5839" y="1168"/>
                        <a:pt x="5520" y="1380"/>
                      </a:cubicBezTo>
                      <a:lnTo>
                        <a:pt x="4565" y="1911"/>
                      </a:lnTo>
                      <a:cubicBezTo>
                        <a:pt x="3398" y="2760"/>
                        <a:pt x="2336" y="3822"/>
                        <a:pt x="1593" y="5095"/>
                      </a:cubicBezTo>
                      <a:cubicBezTo>
                        <a:pt x="744" y="6475"/>
                        <a:pt x="319" y="7855"/>
                        <a:pt x="107" y="9448"/>
                      </a:cubicBezTo>
                      <a:cubicBezTo>
                        <a:pt x="1" y="10934"/>
                        <a:pt x="107" y="12526"/>
                        <a:pt x="532" y="14012"/>
                      </a:cubicBezTo>
                      <a:cubicBezTo>
                        <a:pt x="1062" y="15498"/>
                        <a:pt x="1805" y="16878"/>
                        <a:pt x="2761" y="18152"/>
                      </a:cubicBezTo>
                      <a:lnTo>
                        <a:pt x="2336" y="17090"/>
                      </a:lnTo>
                      <a:cubicBezTo>
                        <a:pt x="1805" y="16135"/>
                        <a:pt x="1487" y="15073"/>
                        <a:pt x="1275" y="14012"/>
                      </a:cubicBezTo>
                      <a:cubicBezTo>
                        <a:pt x="956" y="12314"/>
                        <a:pt x="956" y="10721"/>
                        <a:pt x="1275" y="9129"/>
                      </a:cubicBezTo>
                      <a:cubicBezTo>
                        <a:pt x="1805" y="7218"/>
                        <a:pt x="2761" y="5414"/>
                        <a:pt x="4247" y="4034"/>
                      </a:cubicBezTo>
                      <a:cubicBezTo>
                        <a:pt x="5096" y="3397"/>
                        <a:pt x="6051" y="2866"/>
                        <a:pt x="7113" y="2442"/>
                      </a:cubicBezTo>
                      <a:cubicBezTo>
                        <a:pt x="7325" y="2336"/>
                        <a:pt x="7537" y="2229"/>
                        <a:pt x="7856" y="2123"/>
                      </a:cubicBezTo>
                      <a:lnTo>
                        <a:pt x="8705" y="2017"/>
                      </a:lnTo>
                      <a:cubicBezTo>
                        <a:pt x="8917" y="1911"/>
                        <a:pt x="9236" y="1805"/>
                        <a:pt x="9554" y="1805"/>
                      </a:cubicBezTo>
                      <a:lnTo>
                        <a:pt x="9766" y="1805"/>
                      </a:lnTo>
                      <a:lnTo>
                        <a:pt x="9766" y="2229"/>
                      </a:lnTo>
                      <a:cubicBezTo>
                        <a:pt x="9660" y="2866"/>
                        <a:pt x="9554" y="3609"/>
                        <a:pt x="9448" y="4140"/>
                      </a:cubicBezTo>
                      <a:cubicBezTo>
                        <a:pt x="9342" y="5414"/>
                        <a:pt x="9236" y="6688"/>
                        <a:pt x="9342" y="8068"/>
                      </a:cubicBezTo>
                      <a:cubicBezTo>
                        <a:pt x="9342" y="10615"/>
                        <a:pt x="9766" y="13163"/>
                        <a:pt x="10616" y="15498"/>
                      </a:cubicBezTo>
                      <a:cubicBezTo>
                        <a:pt x="11465" y="17727"/>
                        <a:pt x="12632" y="19744"/>
                        <a:pt x="14331" y="21442"/>
                      </a:cubicBezTo>
                      <a:lnTo>
                        <a:pt x="13800" y="20699"/>
                      </a:lnTo>
                      <a:cubicBezTo>
                        <a:pt x="13375" y="19956"/>
                        <a:pt x="12951" y="19213"/>
                        <a:pt x="12632" y="18470"/>
                      </a:cubicBezTo>
                      <a:cubicBezTo>
                        <a:pt x="11252" y="15604"/>
                        <a:pt x="10616" y="12420"/>
                        <a:pt x="10616" y="9341"/>
                      </a:cubicBezTo>
                      <a:cubicBezTo>
                        <a:pt x="10616" y="7112"/>
                        <a:pt x="10722" y="4989"/>
                        <a:pt x="11146" y="2760"/>
                      </a:cubicBezTo>
                      <a:lnTo>
                        <a:pt x="11146" y="2336"/>
                      </a:lnTo>
                      <a:lnTo>
                        <a:pt x="11146" y="1699"/>
                      </a:lnTo>
                      <a:cubicBezTo>
                        <a:pt x="11252" y="1168"/>
                        <a:pt x="11465" y="531"/>
                        <a:pt x="11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4117891" y="1923147"/>
                  <a:ext cx="114641" cy="361881"/>
                </a:xfrm>
                <a:custGeom>
                  <a:avLst/>
                  <a:gdLst/>
                  <a:ahLst/>
                  <a:cxnLst/>
                  <a:rect l="l" t="t" r="r" b="b"/>
                  <a:pathLst>
                    <a:path w="5414" h="17090" extrusionOk="0">
                      <a:moveTo>
                        <a:pt x="4989" y="0"/>
                      </a:moveTo>
                      <a:cubicBezTo>
                        <a:pt x="4989" y="0"/>
                        <a:pt x="4564" y="319"/>
                        <a:pt x="3715" y="956"/>
                      </a:cubicBezTo>
                      <a:cubicBezTo>
                        <a:pt x="2654" y="1911"/>
                        <a:pt x="1699" y="3079"/>
                        <a:pt x="1062" y="4458"/>
                      </a:cubicBezTo>
                      <a:cubicBezTo>
                        <a:pt x="106" y="6475"/>
                        <a:pt x="0" y="8810"/>
                        <a:pt x="743" y="10933"/>
                      </a:cubicBezTo>
                      <a:cubicBezTo>
                        <a:pt x="1592" y="13481"/>
                        <a:pt x="3185" y="15604"/>
                        <a:pt x="5414" y="17090"/>
                      </a:cubicBezTo>
                      <a:lnTo>
                        <a:pt x="5095" y="16665"/>
                      </a:lnTo>
                      <a:cubicBezTo>
                        <a:pt x="4777" y="16347"/>
                        <a:pt x="4565" y="15922"/>
                        <a:pt x="4246" y="15498"/>
                      </a:cubicBezTo>
                      <a:cubicBezTo>
                        <a:pt x="3397" y="14118"/>
                        <a:pt x="2760" y="12738"/>
                        <a:pt x="2335" y="11252"/>
                      </a:cubicBezTo>
                      <a:cubicBezTo>
                        <a:pt x="2229" y="10827"/>
                        <a:pt x="2123" y="10297"/>
                        <a:pt x="2017" y="9872"/>
                      </a:cubicBezTo>
                      <a:cubicBezTo>
                        <a:pt x="1911" y="9447"/>
                        <a:pt x="1911" y="8917"/>
                        <a:pt x="1911" y="8492"/>
                      </a:cubicBezTo>
                      <a:cubicBezTo>
                        <a:pt x="1911" y="7431"/>
                        <a:pt x="2017" y="6475"/>
                        <a:pt x="2335" y="5520"/>
                      </a:cubicBezTo>
                      <a:cubicBezTo>
                        <a:pt x="2866" y="3503"/>
                        <a:pt x="3822" y="1699"/>
                        <a:pt x="4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4239265" y="1803128"/>
                  <a:ext cx="4146975" cy="2127663"/>
                </a:xfrm>
                <a:custGeom>
                  <a:avLst/>
                  <a:gdLst/>
                  <a:ahLst/>
                  <a:cxnLst/>
                  <a:rect l="l" t="t" r="r" b="b"/>
                  <a:pathLst>
                    <a:path w="195843" h="100480" extrusionOk="0">
                      <a:moveTo>
                        <a:pt x="101092" y="1"/>
                      </a:moveTo>
                      <a:cubicBezTo>
                        <a:pt x="99844" y="1"/>
                        <a:pt x="98767" y="335"/>
                        <a:pt x="98293" y="1316"/>
                      </a:cubicBezTo>
                      <a:cubicBezTo>
                        <a:pt x="96807" y="4394"/>
                        <a:pt x="101478" y="7048"/>
                        <a:pt x="101478" y="7048"/>
                      </a:cubicBezTo>
                      <a:cubicBezTo>
                        <a:pt x="101478" y="7048"/>
                        <a:pt x="100631" y="6897"/>
                        <a:pt x="99566" y="6897"/>
                      </a:cubicBezTo>
                      <a:cubicBezTo>
                        <a:pt x="97808" y="6897"/>
                        <a:pt x="95453" y="7308"/>
                        <a:pt x="95321" y="9490"/>
                      </a:cubicBezTo>
                      <a:lnTo>
                        <a:pt x="95109" y="13099"/>
                      </a:lnTo>
                      <a:cubicBezTo>
                        <a:pt x="95109" y="13099"/>
                        <a:pt x="87492" y="15637"/>
                        <a:pt x="79652" y="15637"/>
                      </a:cubicBezTo>
                      <a:cubicBezTo>
                        <a:pt x="76386" y="15637"/>
                        <a:pt x="73080" y="15197"/>
                        <a:pt x="70270" y="13948"/>
                      </a:cubicBezTo>
                      <a:cubicBezTo>
                        <a:pt x="63524" y="11024"/>
                        <a:pt x="52648" y="6460"/>
                        <a:pt x="42728" y="6460"/>
                      </a:cubicBezTo>
                      <a:cubicBezTo>
                        <a:pt x="38601" y="6460"/>
                        <a:pt x="34638" y="7250"/>
                        <a:pt x="31208" y="9277"/>
                      </a:cubicBezTo>
                      <a:cubicBezTo>
                        <a:pt x="19425" y="16177"/>
                        <a:pt x="106" y="45898"/>
                        <a:pt x="956" y="49507"/>
                      </a:cubicBezTo>
                      <a:cubicBezTo>
                        <a:pt x="1228" y="50630"/>
                        <a:pt x="1892" y="51011"/>
                        <a:pt x="2669" y="51011"/>
                      </a:cubicBezTo>
                      <a:cubicBezTo>
                        <a:pt x="4318" y="51011"/>
                        <a:pt x="6475" y="49295"/>
                        <a:pt x="6475" y="49295"/>
                      </a:cubicBezTo>
                      <a:lnTo>
                        <a:pt x="6475" y="49295"/>
                      </a:lnTo>
                      <a:cubicBezTo>
                        <a:pt x="6475" y="49295"/>
                        <a:pt x="0" y="59910"/>
                        <a:pt x="2335" y="62351"/>
                      </a:cubicBezTo>
                      <a:cubicBezTo>
                        <a:pt x="3281" y="63337"/>
                        <a:pt x="4321" y="63639"/>
                        <a:pt x="5241" y="63639"/>
                      </a:cubicBezTo>
                      <a:cubicBezTo>
                        <a:pt x="6699" y="63639"/>
                        <a:pt x="7855" y="62882"/>
                        <a:pt x="7855" y="62882"/>
                      </a:cubicBezTo>
                      <a:cubicBezTo>
                        <a:pt x="11358" y="68932"/>
                        <a:pt x="14861" y="74983"/>
                        <a:pt x="18895" y="80608"/>
                      </a:cubicBezTo>
                      <a:cubicBezTo>
                        <a:pt x="24202" y="88145"/>
                        <a:pt x="32057" y="92072"/>
                        <a:pt x="40867" y="93665"/>
                      </a:cubicBezTo>
                      <a:cubicBezTo>
                        <a:pt x="42743" y="94020"/>
                        <a:pt x="44450" y="94186"/>
                        <a:pt x="46027" y="94186"/>
                      </a:cubicBezTo>
                      <a:cubicBezTo>
                        <a:pt x="54356" y="94186"/>
                        <a:pt x="59080" y="89543"/>
                        <a:pt x="66130" y="83474"/>
                      </a:cubicBezTo>
                      <a:cubicBezTo>
                        <a:pt x="75877" y="90770"/>
                        <a:pt x="85826" y="93079"/>
                        <a:pt x="96129" y="93079"/>
                      </a:cubicBezTo>
                      <a:cubicBezTo>
                        <a:pt x="104115" y="93079"/>
                        <a:pt x="112314" y="91691"/>
                        <a:pt x="120796" y="90162"/>
                      </a:cubicBezTo>
                      <a:cubicBezTo>
                        <a:pt x="126805" y="89097"/>
                        <a:pt x="131016" y="86397"/>
                        <a:pt x="135614" y="86397"/>
                      </a:cubicBezTo>
                      <a:cubicBezTo>
                        <a:pt x="137433" y="86397"/>
                        <a:pt x="139313" y="86819"/>
                        <a:pt x="141389" y="87933"/>
                      </a:cubicBezTo>
                      <a:cubicBezTo>
                        <a:pt x="147893" y="91546"/>
                        <a:pt x="161022" y="100480"/>
                        <a:pt x="168866" y="100480"/>
                      </a:cubicBezTo>
                      <a:cubicBezTo>
                        <a:pt x="169088" y="100480"/>
                        <a:pt x="169305" y="100473"/>
                        <a:pt x="169518" y="100458"/>
                      </a:cubicBezTo>
                      <a:cubicBezTo>
                        <a:pt x="177798" y="99927"/>
                        <a:pt x="177161" y="91860"/>
                        <a:pt x="183636" y="86659"/>
                      </a:cubicBezTo>
                      <a:cubicBezTo>
                        <a:pt x="195843" y="76999"/>
                        <a:pt x="183742" y="64686"/>
                        <a:pt x="176630" y="56088"/>
                      </a:cubicBezTo>
                      <a:cubicBezTo>
                        <a:pt x="159965" y="35708"/>
                        <a:pt x="141389" y="13099"/>
                        <a:pt x="115914" y="3545"/>
                      </a:cubicBezTo>
                      <a:cubicBezTo>
                        <a:pt x="113154" y="2378"/>
                        <a:pt x="110182" y="1635"/>
                        <a:pt x="107210" y="1528"/>
                      </a:cubicBezTo>
                      <a:cubicBezTo>
                        <a:pt x="107210" y="1528"/>
                        <a:pt x="103760" y="1"/>
                        <a:pt x="10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4239266" y="2685108"/>
                  <a:ext cx="438322" cy="726006"/>
                </a:xfrm>
                <a:custGeom>
                  <a:avLst/>
                  <a:gdLst/>
                  <a:ahLst/>
                  <a:cxnLst/>
                  <a:rect l="l" t="t" r="r" b="b"/>
                  <a:pathLst>
                    <a:path w="20700" h="34286" extrusionOk="0">
                      <a:moveTo>
                        <a:pt x="13906" y="0"/>
                      </a:moveTo>
                      <a:lnTo>
                        <a:pt x="13906" y="0"/>
                      </a:lnTo>
                      <a:cubicBezTo>
                        <a:pt x="13905" y="1"/>
                        <a:pt x="9421" y="4485"/>
                        <a:pt x="5217" y="4485"/>
                      </a:cubicBezTo>
                      <a:cubicBezTo>
                        <a:pt x="5034" y="4485"/>
                        <a:pt x="4852" y="4476"/>
                        <a:pt x="4671" y="4458"/>
                      </a:cubicBezTo>
                      <a:cubicBezTo>
                        <a:pt x="3609" y="4352"/>
                        <a:pt x="3078" y="3503"/>
                        <a:pt x="2972" y="2442"/>
                      </a:cubicBezTo>
                      <a:cubicBezTo>
                        <a:pt x="1592" y="5095"/>
                        <a:pt x="743" y="7112"/>
                        <a:pt x="956" y="7855"/>
                      </a:cubicBezTo>
                      <a:cubicBezTo>
                        <a:pt x="1194" y="9013"/>
                        <a:pt x="1847" y="9406"/>
                        <a:pt x="2625" y="9406"/>
                      </a:cubicBezTo>
                      <a:cubicBezTo>
                        <a:pt x="4271" y="9406"/>
                        <a:pt x="6475" y="7643"/>
                        <a:pt x="6475" y="7643"/>
                      </a:cubicBezTo>
                      <a:lnTo>
                        <a:pt x="6475" y="7643"/>
                      </a:lnTo>
                      <a:cubicBezTo>
                        <a:pt x="6475" y="7643"/>
                        <a:pt x="0" y="18258"/>
                        <a:pt x="2335" y="20699"/>
                      </a:cubicBezTo>
                      <a:cubicBezTo>
                        <a:pt x="3281" y="21685"/>
                        <a:pt x="4321" y="21987"/>
                        <a:pt x="5241" y="21987"/>
                      </a:cubicBezTo>
                      <a:cubicBezTo>
                        <a:pt x="6699" y="21987"/>
                        <a:pt x="7855" y="21230"/>
                        <a:pt x="7855" y="21230"/>
                      </a:cubicBezTo>
                      <a:cubicBezTo>
                        <a:pt x="10403" y="25582"/>
                        <a:pt x="12950" y="30040"/>
                        <a:pt x="15710" y="34286"/>
                      </a:cubicBezTo>
                      <a:cubicBezTo>
                        <a:pt x="20699" y="29615"/>
                        <a:pt x="18364" y="20275"/>
                        <a:pt x="15922" y="19744"/>
                      </a:cubicBezTo>
                      <a:cubicBezTo>
                        <a:pt x="13056" y="19213"/>
                        <a:pt x="15922" y="12738"/>
                        <a:pt x="15922" y="12738"/>
                      </a:cubicBezTo>
                      <a:lnTo>
                        <a:pt x="15922" y="12738"/>
                      </a:lnTo>
                      <a:cubicBezTo>
                        <a:pt x="15922" y="12738"/>
                        <a:pt x="11959" y="17046"/>
                        <a:pt x="7914" y="17046"/>
                      </a:cubicBezTo>
                      <a:cubicBezTo>
                        <a:pt x="7469" y="17046"/>
                        <a:pt x="7023" y="16993"/>
                        <a:pt x="6581" y="16878"/>
                      </a:cubicBezTo>
                      <a:cubicBezTo>
                        <a:pt x="2123" y="15816"/>
                        <a:pt x="13905" y="1"/>
                        <a:pt x="1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3607679" y="3606644"/>
                  <a:ext cx="2266" cy="4531"/>
                </a:xfrm>
                <a:custGeom>
                  <a:avLst/>
                  <a:gdLst/>
                  <a:ahLst/>
                  <a:cxnLst/>
                  <a:rect l="l" t="t" r="r" b="b"/>
                  <a:pathLst>
                    <a:path w="107" h="214" extrusionOk="0">
                      <a:moveTo>
                        <a:pt x="107" y="1"/>
                      </a:moveTo>
                      <a:cubicBezTo>
                        <a:pt x="107" y="1"/>
                        <a:pt x="1" y="107"/>
                        <a:pt x="1" y="213"/>
                      </a:cubicBezTo>
                      <a:cubicBezTo>
                        <a:pt x="107" y="107"/>
                        <a:pt x="107"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2178134" y="1775917"/>
                  <a:ext cx="227017" cy="246138"/>
                </a:xfrm>
                <a:custGeom>
                  <a:avLst/>
                  <a:gdLst/>
                  <a:ahLst/>
                  <a:cxnLst/>
                  <a:rect l="l" t="t" r="r" b="b"/>
                  <a:pathLst>
                    <a:path w="10721" h="11624" extrusionOk="0">
                      <a:moveTo>
                        <a:pt x="4033" y="1"/>
                      </a:moveTo>
                      <a:cubicBezTo>
                        <a:pt x="3529" y="1"/>
                        <a:pt x="3025" y="54"/>
                        <a:pt x="2547" y="160"/>
                      </a:cubicBezTo>
                      <a:cubicBezTo>
                        <a:pt x="1804" y="372"/>
                        <a:pt x="1167" y="797"/>
                        <a:pt x="743" y="1327"/>
                      </a:cubicBezTo>
                      <a:cubicBezTo>
                        <a:pt x="345" y="1923"/>
                        <a:pt x="41" y="2705"/>
                        <a:pt x="91" y="3499"/>
                      </a:cubicBezTo>
                      <a:lnTo>
                        <a:pt x="91" y="3499"/>
                      </a:lnTo>
                      <a:cubicBezTo>
                        <a:pt x="0" y="3811"/>
                        <a:pt x="5" y="4204"/>
                        <a:pt x="106" y="4406"/>
                      </a:cubicBezTo>
                      <a:cubicBezTo>
                        <a:pt x="106" y="4724"/>
                        <a:pt x="212" y="5043"/>
                        <a:pt x="424" y="5361"/>
                      </a:cubicBezTo>
                      <a:cubicBezTo>
                        <a:pt x="637" y="5786"/>
                        <a:pt x="1061" y="6316"/>
                        <a:pt x="1486" y="6635"/>
                      </a:cubicBezTo>
                      <a:cubicBezTo>
                        <a:pt x="2229" y="7378"/>
                        <a:pt x="3184" y="8121"/>
                        <a:pt x="4140" y="8652"/>
                      </a:cubicBezTo>
                      <a:cubicBezTo>
                        <a:pt x="5201" y="9182"/>
                        <a:pt x="6263" y="9713"/>
                        <a:pt x="7324" y="10138"/>
                      </a:cubicBezTo>
                      <a:cubicBezTo>
                        <a:pt x="8492" y="10668"/>
                        <a:pt x="9659" y="11093"/>
                        <a:pt x="10721" y="11624"/>
                      </a:cubicBezTo>
                      <a:cubicBezTo>
                        <a:pt x="10721" y="11624"/>
                        <a:pt x="10615" y="11518"/>
                        <a:pt x="10508" y="11411"/>
                      </a:cubicBezTo>
                      <a:cubicBezTo>
                        <a:pt x="10402" y="11305"/>
                        <a:pt x="10190" y="11093"/>
                        <a:pt x="9872" y="10881"/>
                      </a:cubicBezTo>
                      <a:cubicBezTo>
                        <a:pt x="9341" y="10456"/>
                        <a:pt x="8492" y="9925"/>
                        <a:pt x="7430" y="9182"/>
                      </a:cubicBezTo>
                      <a:cubicBezTo>
                        <a:pt x="6369" y="8545"/>
                        <a:pt x="5201" y="7802"/>
                        <a:pt x="4033" y="6847"/>
                      </a:cubicBezTo>
                      <a:cubicBezTo>
                        <a:pt x="3397" y="6422"/>
                        <a:pt x="2866" y="5892"/>
                        <a:pt x="2335" y="5255"/>
                      </a:cubicBezTo>
                      <a:cubicBezTo>
                        <a:pt x="1804" y="4830"/>
                        <a:pt x="1592" y="4300"/>
                        <a:pt x="1592" y="3663"/>
                      </a:cubicBezTo>
                      <a:lnTo>
                        <a:pt x="1592" y="3556"/>
                      </a:lnTo>
                      <a:cubicBezTo>
                        <a:pt x="1486" y="2920"/>
                        <a:pt x="1698" y="2389"/>
                        <a:pt x="2017" y="1964"/>
                      </a:cubicBezTo>
                      <a:cubicBezTo>
                        <a:pt x="2441" y="1540"/>
                        <a:pt x="2972" y="1221"/>
                        <a:pt x="3609" y="1115"/>
                      </a:cubicBezTo>
                      <a:cubicBezTo>
                        <a:pt x="4246" y="903"/>
                        <a:pt x="4989" y="903"/>
                        <a:pt x="5732" y="903"/>
                      </a:cubicBezTo>
                      <a:cubicBezTo>
                        <a:pt x="6475" y="903"/>
                        <a:pt x="7112" y="1009"/>
                        <a:pt x="7855" y="1327"/>
                      </a:cubicBezTo>
                      <a:lnTo>
                        <a:pt x="7749" y="1115"/>
                      </a:lnTo>
                      <a:cubicBezTo>
                        <a:pt x="7536" y="1009"/>
                        <a:pt x="7430" y="903"/>
                        <a:pt x="7324" y="903"/>
                      </a:cubicBezTo>
                      <a:cubicBezTo>
                        <a:pt x="6793" y="584"/>
                        <a:pt x="6156" y="266"/>
                        <a:pt x="5519" y="160"/>
                      </a:cubicBezTo>
                      <a:cubicBezTo>
                        <a:pt x="5042" y="54"/>
                        <a:pt x="453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2236598" y="1920055"/>
                  <a:ext cx="175350" cy="277329"/>
                </a:xfrm>
                <a:custGeom>
                  <a:avLst/>
                  <a:gdLst/>
                  <a:ahLst/>
                  <a:cxnLst/>
                  <a:rect l="l" t="t" r="r" b="b"/>
                  <a:pathLst>
                    <a:path w="8281" h="13097" extrusionOk="0">
                      <a:moveTo>
                        <a:pt x="4671" y="0"/>
                      </a:moveTo>
                      <a:cubicBezTo>
                        <a:pt x="4035" y="0"/>
                        <a:pt x="3398" y="120"/>
                        <a:pt x="2761" y="359"/>
                      </a:cubicBezTo>
                      <a:cubicBezTo>
                        <a:pt x="1805" y="889"/>
                        <a:pt x="1062" y="1632"/>
                        <a:pt x="744" y="2694"/>
                      </a:cubicBezTo>
                      <a:cubicBezTo>
                        <a:pt x="319" y="3649"/>
                        <a:pt x="1" y="4817"/>
                        <a:pt x="1" y="5878"/>
                      </a:cubicBezTo>
                      <a:cubicBezTo>
                        <a:pt x="1" y="8320"/>
                        <a:pt x="213" y="10655"/>
                        <a:pt x="638" y="13096"/>
                      </a:cubicBezTo>
                      <a:cubicBezTo>
                        <a:pt x="744" y="12459"/>
                        <a:pt x="850" y="11822"/>
                        <a:pt x="956" y="11186"/>
                      </a:cubicBezTo>
                      <a:cubicBezTo>
                        <a:pt x="1062" y="10018"/>
                        <a:pt x="1169" y="8426"/>
                        <a:pt x="1381" y="6727"/>
                      </a:cubicBezTo>
                      <a:cubicBezTo>
                        <a:pt x="1593" y="5029"/>
                        <a:pt x="1912" y="3012"/>
                        <a:pt x="3079" y="1951"/>
                      </a:cubicBezTo>
                      <a:cubicBezTo>
                        <a:pt x="3822" y="1420"/>
                        <a:pt x="4565" y="1102"/>
                        <a:pt x="5521" y="1102"/>
                      </a:cubicBezTo>
                      <a:cubicBezTo>
                        <a:pt x="6370" y="1102"/>
                        <a:pt x="7325" y="1102"/>
                        <a:pt x="8280" y="1208"/>
                      </a:cubicBezTo>
                      <a:lnTo>
                        <a:pt x="7962" y="995"/>
                      </a:lnTo>
                      <a:cubicBezTo>
                        <a:pt x="7644" y="783"/>
                        <a:pt x="7325" y="677"/>
                        <a:pt x="7007" y="571"/>
                      </a:cubicBezTo>
                      <a:cubicBezTo>
                        <a:pt x="6370" y="252"/>
                        <a:pt x="5839" y="146"/>
                        <a:pt x="5308" y="40"/>
                      </a:cubicBezTo>
                      <a:cubicBezTo>
                        <a:pt x="5096" y="14"/>
                        <a:pt x="4884" y="0"/>
                        <a:pt x="4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1631967" y="3064035"/>
                  <a:ext cx="213550" cy="194238"/>
                </a:xfrm>
                <a:custGeom>
                  <a:avLst/>
                  <a:gdLst/>
                  <a:ahLst/>
                  <a:cxnLst/>
                  <a:rect l="l" t="t" r="r" b="b"/>
                  <a:pathLst>
                    <a:path w="10085" h="9173" extrusionOk="0">
                      <a:moveTo>
                        <a:pt x="5092" y="0"/>
                      </a:moveTo>
                      <a:cubicBezTo>
                        <a:pt x="5017" y="0"/>
                        <a:pt x="4946" y="13"/>
                        <a:pt x="4884" y="44"/>
                      </a:cubicBezTo>
                      <a:cubicBezTo>
                        <a:pt x="4671" y="44"/>
                        <a:pt x="4459" y="257"/>
                        <a:pt x="4353" y="469"/>
                      </a:cubicBezTo>
                      <a:cubicBezTo>
                        <a:pt x="4353" y="476"/>
                        <a:pt x="4355" y="479"/>
                        <a:pt x="4360" y="479"/>
                      </a:cubicBezTo>
                      <a:cubicBezTo>
                        <a:pt x="4401" y="479"/>
                        <a:pt x="4598" y="269"/>
                        <a:pt x="4899" y="269"/>
                      </a:cubicBezTo>
                      <a:cubicBezTo>
                        <a:pt x="5101" y="269"/>
                        <a:pt x="5349" y="364"/>
                        <a:pt x="5627" y="681"/>
                      </a:cubicBezTo>
                      <a:cubicBezTo>
                        <a:pt x="6051" y="1212"/>
                        <a:pt x="6370" y="1849"/>
                        <a:pt x="6688" y="2486"/>
                      </a:cubicBezTo>
                      <a:cubicBezTo>
                        <a:pt x="6900" y="2804"/>
                        <a:pt x="7219" y="3335"/>
                        <a:pt x="7113" y="3335"/>
                      </a:cubicBezTo>
                      <a:cubicBezTo>
                        <a:pt x="7113" y="3375"/>
                        <a:pt x="7113" y="3441"/>
                        <a:pt x="7113" y="3441"/>
                      </a:cubicBezTo>
                      <a:lnTo>
                        <a:pt x="6900" y="3441"/>
                      </a:lnTo>
                      <a:lnTo>
                        <a:pt x="6263" y="3335"/>
                      </a:lnTo>
                      <a:lnTo>
                        <a:pt x="5627" y="3229"/>
                      </a:lnTo>
                      <a:lnTo>
                        <a:pt x="5308" y="3229"/>
                      </a:lnTo>
                      <a:lnTo>
                        <a:pt x="4671" y="3016"/>
                      </a:lnTo>
                      <a:cubicBezTo>
                        <a:pt x="4565" y="3016"/>
                        <a:pt x="4459" y="3016"/>
                        <a:pt x="4353" y="2910"/>
                      </a:cubicBezTo>
                      <a:lnTo>
                        <a:pt x="3928" y="2698"/>
                      </a:lnTo>
                      <a:lnTo>
                        <a:pt x="3079" y="2273"/>
                      </a:lnTo>
                      <a:lnTo>
                        <a:pt x="1593" y="1636"/>
                      </a:lnTo>
                      <a:lnTo>
                        <a:pt x="1593" y="1636"/>
                      </a:lnTo>
                      <a:cubicBezTo>
                        <a:pt x="2018" y="2380"/>
                        <a:pt x="2442" y="3123"/>
                        <a:pt x="2867" y="3866"/>
                      </a:cubicBezTo>
                      <a:cubicBezTo>
                        <a:pt x="3079" y="4290"/>
                        <a:pt x="3291" y="4609"/>
                        <a:pt x="3504" y="5033"/>
                      </a:cubicBezTo>
                      <a:lnTo>
                        <a:pt x="3610" y="5352"/>
                      </a:lnTo>
                      <a:lnTo>
                        <a:pt x="3610" y="5458"/>
                      </a:lnTo>
                      <a:lnTo>
                        <a:pt x="3822" y="5776"/>
                      </a:lnTo>
                      <a:cubicBezTo>
                        <a:pt x="3928" y="6201"/>
                        <a:pt x="4140" y="6625"/>
                        <a:pt x="4247" y="7050"/>
                      </a:cubicBezTo>
                      <a:cubicBezTo>
                        <a:pt x="4353" y="7262"/>
                        <a:pt x="4459" y="7475"/>
                        <a:pt x="4565" y="7687"/>
                      </a:cubicBezTo>
                      <a:lnTo>
                        <a:pt x="4671" y="8005"/>
                      </a:lnTo>
                      <a:lnTo>
                        <a:pt x="4671" y="8218"/>
                      </a:lnTo>
                      <a:lnTo>
                        <a:pt x="4247" y="8218"/>
                      </a:lnTo>
                      <a:cubicBezTo>
                        <a:pt x="3822" y="8430"/>
                        <a:pt x="3397" y="8430"/>
                        <a:pt x="2867" y="8430"/>
                      </a:cubicBezTo>
                      <a:cubicBezTo>
                        <a:pt x="1911" y="8324"/>
                        <a:pt x="956" y="8005"/>
                        <a:pt x="1" y="7687"/>
                      </a:cubicBezTo>
                      <a:lnTo>
                        <a:pt x="1" y="7687"/>
                      </a:lnTo>
                      <a:lnTo>
                        <a:pt x="850" y="8111"/>
                      </a:lnTo>
                      <a:cubicBezTo>
                        <a:pt x="1487" y="8642"/>
                        <a:pt x="2336" y="8961"/>
                        <a:pt x="3185" y="9173"/>
                      </a:cubicBezTo>
                      <a:lnTo>
                        <a:pt x="4459" y="9173"/>
                      </a:lnTo>
                      <a:cubicBezTo>
                        <a:pt x="4671" y="9173"/>
                        <a:pt x="4990" y="9067"/>
                        <a:pt x="5202" y="8961"/>
                      </a:cubicBezTo>
                      <a:lnTo>
                        <a:pt x="5945" y="8748"/>
                      </a:lnTo>
                      <a:lnTo>
                        <a:pt x="6051" y="8748"/>
                      </a:lnTo>
                      <a:cubicBezTo>
                        <a:pt x="6051" y="8748"/>
                        <a:pt x="6051" y="8642"/>
                        <a:pt x="6051" y="8642"/>
                      </a:cubicBezTo>
                      <a:lnTo>
                        <a:pt x="6051" y="8430"/>
                      </a:lnTo>
                      <a:lnTo>
                        <a:pt x="5839" y="8111"/>
                      </a:lnTo>
                      <a:cubicBezTo>
                        <a:pt x="5839" y="7899"/>
                        <a:pt x="5733" y="7581"/>
                        <a:pt x="5627" y="7368"/>
                      </a:cubicBezTo>
                      <a:cubicBezTo>
                        <a:pt x="5627" y="7156"/>
                        <a:pt x="5627" y="7050"/>
                        <a:pt x="5520" y="6944"/>
                      </a:cubicBezTo>
                      <a:cubicBezTo>
                        <a:pt x="5414" y="6201"/>
                        <a:pt x="5202" y="5458"/>
                        <a:pt x="4884" y="4821"/>
                      </a:cubicBezTo>
                      <a:cubicBezTo>
                        <a:pt x="4777" y="4609"/>
                        <a:pt x="4884" y="4715"/>
                        <a:pt x="4884" y="4609"/>
                      </a:cubicBezTo>
                      <a:lnTo>
                        <a:pt x="5096" y="4609"/>
                      </a:lnTo>
                      <a:lnTo>
                        <a:pt x="5733" y="4715"/>
                      </a:lnTo>
                      <a:lnTo>
                        <a:pt x="6370" y="4821"/>
                      </a:lnTo>
                      <a:lnTo>
                        <a:pt x="6688" y="4821"/>
                      </a:lnTo>
                      <a:lnTo>
                        <a:pt x="7325" y="4927"/>
                      </a:lnTo>
                      <a:cubicBezTo>
                        <a:pt x="8280" y="5139"/>
                        <a:pt x="9236" y="5352"/>
                        <a:pt x="10085" y="5670"/>
                      </a:cubicBezTo>
                      <a:lnTo>
                        <a:pt x="9660" y="4927"/>
                      </a:lnTo>
                      <a:lnTo>
                        <a:pt x="9129" y="4184"/>
                      </a:lnTo>
                      <a:lnTo>
                        <a:pt x="8174" y="2910"/>
                      </a:lnTo>
                      <a:lnTo>
                        <a:pt x="7962" y="2592"/>
                      </a:lnTo>
                      <a:lnTo>
                        <a:pt x="7856" y="2380"/>
                      </a:lnTo>
                      <a:lnTo>
                        <a:pt x="7537" y="2061"/>
                      </a:lnTo>
                      <a:cubicBezTo>
                        <a:pt x="7431" y="1849"/>
                        <a:pt x="7219" y="1530"/>
                        <a:pt x="7006" y="1318"/>
                      </a:cubicBezTo>
                      <a:cubicBezTo>
                        <a:pt x="6582" y="893"/>
                        <a:pt x="6157" y="469"/>
                        <a:pt x="5627" y="150"/>
                      </a:cubicBezTo>
                      <a:cubicBezTo>
                        <a:pt x="5476" y="75"/>
                        <a:pt x="5273" y="0"/>
                        <a:pt x="5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3171622" y="2134431"/>
                  <a:ext cx="330436" cy="186573"/>
                </a:xfrm>
                <a:custGeom>
                  <a:avLst/>
                  <a:gdLst/>
                  <a:ahLst/>
                  <a:cxnLst/>
                  <a:rect l="l" t="t" r="r" b="b"/>
                  <a:pathLst>
                    <a:path w="15605" h="8811" extrusionOk="0">
                      <a:moveTo>
                        <a:pt x="425" y="0"/>
                      </a:moveTo>
                      <a:lnTo>
                        <a:pt x="425" y="106"/>
                      </a:lnTo>
                      <a:lnTo>
                        <a:pt x="425" y="319"/>
                      </a:lnTo>
                      <a:lnTo>
                        <a:pt x="213" y="1168"/>
                      </a:lnTo>
                      <a:cubicBezTo>
                        <a:pt x="107" y="1486"/>
                        <a:pt x="0" y="1911"/>
                        <a:pt x="107" y="2335"/>
                      </a:cubicBezTo>
                      <a:cubicBezTo>
                        <a:pt x="213" y="3821"/>
                        <a:pt x="956" y="5201"/>
                        <a:pt x="2017" y="6157"/>
                      </a:cubicBezTo>
                      <a:lnTo>
                        <a:pt x="1911" y="5838"/>
                      </a:lnTo>
                      <a:cubicBezTo>
                        <a:pt x="1805" y="5732"/>
                        <a:pt x="1593" y="5414"/>
                        <a:pt x="1380" y="5095"/>
                      </a:cubicBezTo>
                      <a:cubicBezTo>
                        <a:pt x="956" y="4034"/>
                        <a:pt x="743" y="2972"/>
                        <a:pt x="956" y="1911"/>
                      </a:cubicBezTo>
                      <a:cubicBezTo>
                        <a:pt x="956" y="1805"/>
                        <a:pt x="956" y="1592"/>
                        <a:pt x="1062" y="1486"/>
                      </a:cubicBezTo>
                      <a:lnTo>
                        <a:pt x="1168" y="1274"/>
                      </a:lnTo>
                      <a:lnTo>
                        <a:pt x="1380" y="1274"/>
                      </a:lnTo>
                      <a:lnTo>
                        <a:pt x="1487" y="1592"/>
                      </a:lnTo>
                      <a:cubicBezTo>
                        <a:pt x="1805" y="1698"/>
                        <a:pt x="2123" y="1911"/>
                        <a:pt x="2548" y="2123"/>
                      </a:cubicBezTo>
                      <a:lnTo>
                        <a:pt x="3609" y="2760"/>
                      </a:lnTo>
                      <a:cubicBezTo>
                        <a:pt x="5202" y="3715"/>
                        <a:pt x="6688" y="4989"/>
                        <a:pt x="8280" y="6157"/>
                      </a:cubicBezTo>
                      <a:lnTo>
                        <a:pt x="12101" y="8810"/>
                      </a:lnTo>
                      <a:lnTo>
                        <a:pt x="9448" y="4989"/>
                      </a:lnTo>
                      <a:cubicBezTo>
                        <a:pt x="9235" y="4671"/>
                        <a:pt x="9023" y="4352"/>
                        <a:pt x="8811" y="4034"/>
                      </a:cubicBezTo>
                      <a:cubicBezTo>
                        <a:pt x="8705" y="3821"/>
                        <a:pt x="8705" y="3715"/>
                        <a:pt x="8705" y="3609"/>
                      </a:cubicBezTo>
                      <a:cubicBezTo>
                        <a:pt x="8598" y="3503"/>
                        <a:pt x="8598" y="3503"/>
                        <a:pt x="8705" y="3397"/>
                      </a:cubicBezTo>
                      <a:cubicBezTo>
                        <a:pt x="8705" y="3397"/>
                        <a:pt x="9023" y="3185"/>
                        <a:pt x="9448" y="3185"/>
                      </a:cubicBezTo>
                      <a:lnTo>
                        <a:pt x="10721" y="3185"/>
                      </a:lnTo>
                      <a:cubicBezTo>
                        <a:pt x="11571" y="3397"/>
                        <a:pt x="12420" y="3503"/>
                        <a:pt x="13269" y="3821"/>
                      </a:cubicBezTo>
                      <a:cubicBezTo>
                        <a:pt x="14118" y="4034"/>
                        <a:pt x="14861" y="4352"/>
                        <a:pt x="15604" y="4777"/>
                      </a:cubicBezTo>
                      <a:cubicBezTo>
                        <a:pt x="15392" y="4564"/>
                        <a:pt x="15286" y="4352"/>
                        <a:pt x="15073" y="4140"/>
                      </a:cubicBezTo>
                      <a:cubicBezTo>
                        <a:pt x="14437" y="3715"/>
                        <a:pt x="13800" y="3291"/>
                        <a:pt x="13163" y="3078"/>
                      </a:cubicBezTo>
                      <a:cubicBezTo>
                        <a:pt x="12101" y="2441"/>
                        <a:pt x="10934" y="2123"/>
                        <a:pt x="9766" y="1911"/>
                      </a:cubicBezTo>
                      <a:lnTo>
                        <a:pt x="8492" y="1911"/>
                      </a:lnTo>
                      <a:cubicBezTo>
                        <a:pt x="8174" y="2017"/>
                        <a:pt x="7962" y="2123"/>
                        <a:pt x="7749" y="2335"/>
                      </a:cubicBezTo>
                      <a:cubicBezTo>
                        <a:pt x="7431" y="2548"/>
                        <a:pt x="7218" y="2866"/>
                        <a:pt x="7218" y="3185"/>
                      </a:cubicBezTo>
                      <a:cubicBezTo>
                        <a:pt x="7217" y="3191"/>
                        <a:pt x="7216" y="3198"/>
                        <a:pt x="7215" y="3205"/>
                      </a:cubicBezTo>
                      <a:lnTo>
                        <a:pt x="7215" y="3205"/>
                      </a:lnTo>
                      <a:cubicBezTo>
                        <a:pt x="5919" y="2312"/>
                        <a:pt x="4521" y="1536"/>
                        <a:pt x="3079" y="849"/>
                      </a:cubicBezTo>
                      <a:lnTo>
                        <a:pt x="2123" y="425"/>
                      </a:lnTo>
                      <a:lnTo>
                        <a:pt x="1593" y="319"/>
                      </a:lnTo>
                      <a:lnTo>
                        <a:pt x="850" y="106"/>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4221288" y="1947858"/>
                  <a:ext cx="768716" cy="953934"/>
                </a:xfrm>
                <a:custGeom>
                  <a:avLst/>
                  <a:gdLst/>
                  <a:ahLst/>
                  <a:cxnLst/>
                  <a:rect l="l" t="t" r="r" b="b"/>
                  <a:pathLst>
                    <a:path w="36303" h="45050" extrusionOk="0">
                      <a:moveTo>
                        <a:pt x="36303" y="1"/>
                      </a:moveTo>
                      <a:lnTo>
                        <a:pt x="35241" y="213"/>
                      </a:lnTo>
                      <a:cubicBezTo>
                        <a:pt x="34923" y="319"/>
                        <a:pt x="34498" y="425"/>
                        <a:pt x="33968" y="532"/>
                      </a:cubicBezTo>
                      <a:lnTo>
                        <a:pt x="32269" y="1062"/>
                      </a:lnTo>
                      <a:cubicBezTo>
                        <a:pt x="28554" y="2442"/>
                        <a:pt x="25264" y="4565"/>
                        <a:pt x="22504" y="7325"/>
                      </a:cubicBezTo>
                      <a:cubicBezTo>
                        <a:pt x="18895" y="10722"/>
                        <a:pt x="15392" y="15392"/>
                        <a:pt x="11358" y="20700"/>
                      </a:cubicBezTo>
                      <a:cubicBezTo>
                        <a:pt x="9448" y="23353"/>
                        <a:pt x="7218" y="26007"/>
                        <a:pt x="5202" y="29085"/>
                      </a:cubicBezTo>
                      <a:cubicBezTo>
                        <a:pt x="4140" y="30678"/>
                        <a:pt x="3185" y="32270"/>
                        <a:pt x="2336" y="33968"/>
                      </a:cubicBezTo>
                      <a:cubicBezTo>
                        <a:pt x="1486" y="35773"/>
                        <a:pt x="850" y="37683"/>
                        <a:pt x="425" y="39594"/>
                      </a:cubicBezTo>
                      <a:cubicBezTo>
                        <a:pt x="107" y="40762"/>
                        <a:pt x="0" y="41929"/>
                        <a:pt x="107" y="43203"/>
                      </a:cubicBezTo>
                      <a:cubicBezTo>
                        <a:pt x="107" y="43521"/>
                        <a:pt x="213" y="43840"/>
                        <a:pt x="319" y="44158"/>
                      </a:cubicBezTo>
                      <a:cubicBezTo>
                        <a:pt x="531" y="44477"/>
                        <a:pt x="743" y="44689"/>
                        <a:pt x="1062" y="44901"/>
                      </a:cubicBezTo>
                      <a:cubicBezTo>
                        <a:pt x="1348" y="44997"/>
                        <a:pt x="1656" y="45049"/>
                        <a:pt x="1966" y="45049"/>
                      </a:cubicBezTo>
                      <a:cubicBezTo>
                        <a:pt x="2345" y="45049"/>
                        <a:pt x="2728" y="44970"/>
                        <a:pt x="3079" y="44795"/>
                      </a:cubicBezTo>
                      <a:cubicBezTo>
                        <a:pt x="4140" y="44264"/>
                        <a:pt x="5202" y="43628"/>
                        <a:pt x="6157" y="42778"/>
                      </a:cubicBezTo>
                      <a:cubicBezTo>
                        <a:pt x="7006" y="42035"/>
                        <a:pt x="7961" y="41186"/>
                        <a:pt x="8811" y="40337"/>
                      </a:cubicBezTo>
                      <a:lnTo>
                        <a:pt x="8811" y="40337"/>
                      </a:lnTo>
                      <a:lnTo>
                        <a:pt x="7961" y="40974"/>
                      </a:lnTo>
                      <a:cubicBezTo>
                        <a:pt x="7431" y="41398"/>
                        <a:pt x="6688" y="42035"/>
                        <a:pt x="5732" y="42778"/>
                      </a:cubicBezTo>
                      <a:cubicBezTo>
                        <a:pt x="5095" y="43097"/>
                        <a:pt x="4565" y="43415"/>
                        <a:pt x="3928" y="43734"/>
                      </a:cubicBezTo>
                      <a:cubicBezTo>
                        <a:pt x="3291" y="44158"/>
                        <a:pt x="2548" y="44371"/>
                        <a:pt x="1805" y="44371"/>
                      </a:cubicBezTo>
                      <a:cubicBezTo>
                        <a:pt x="1486" y="44371"/>
                        <a:pt x="1168" y="44264"/>
                        <a:pt x="1062" y="43946"/>
                      </a:cubicBezTo>
                      <a:cubicBezTo>
                        <a:pt x="850" y="43521"/>
                        <a:pt x="850" y="43097"/>
                        <a:pt x="850" y="42778"/>
                      </a:cubicBezTo>
                      <a:cubicBezTo>
                        <a:pt x="956" y="41717"/>
                        <a:pt x="1062" y="40762"/>
                        <a:pt x="1380" y="39806"/>
                      </a:cubicBezTo>
                      <a:cubicBezTo>
                        <a:pt x="2229" y="36410"/>
                        <a:pt x="4459" y="32800"/>
                        <a:pt x="7006" y="29191"/>
                      </a:cubicBezTo>
                      <a:cubicBezTo>
                        <a:pt x="8280" y="27387"/>
                        <a:pt x="9660" y="25582"/>
                        <a:pt x="11146" y="23778"/>
                      </a:cubicBezTo>
                      <a:lnTo>
                        <a:pt x="15498" y="18046"/>
                      </a:lnTo>
                      <a:cubicBezTo>
                        <a:pt x="18258" y="14012"/>
                        <a:pt x="21442" y="10403"/>
                        <a:pt x="24839" y="7007"/>
                      </a:cubicBezTo>
                      <a:cubicBezTo>
                        <a:pt x="26431" y="5308"/>
                        <a:pt x="28342" y="3928"/>
                        <a:pt x="30253" y="2761"/>
                      </a:cubicBezTo>
                      <a:cubicBezTo>
                        <a:pt x="32163" y="1593"/>
                        <a:pt x="34180" y="744"/>
                        <a:pt x="36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4221288" y="2921103"/>
                  <a:ext cx="245016" cy="251771"/>
                </a:xfrm>
                <a:custGeom>
                  <a:avLst/>
                  <a:gdLst/>
                  <a:ahLst/>
                  <a:cxnLst/>
                  <a:rect l="l" t="t" r="r" b="b"/>
                  <a:pathLst>
                    <a:path w="11571" h="11890" extrusionOk="0">
                      <a:moveTo>
                        <a:pt x="4140" y="1"/>
                      </a:moveTo>
                      <a:lnTo>
                        <a:pt x="4140" y="1"/>
                      </a:lnTo>
                      <a:cubicBezTo>
                        <a:pt x="3716" y="425"/>
                        <a:pt x="3291" y="850"/>
                        <a:pt x="2973" y="1381"/>
                      </a:cubicBezTo>
                      <a:cubicBezTo>
                        <a:pt x="1911" y="2654"/>
                        <a:pt x="1168" y="4034"/>
                        <a:pt x="637" y="5627"/>
                      </a:cubicBezTo>
                      <a:cubicBezTo>
                        <a:pt x="425" y="6051"/>
                        <a:pt x="213" y="6688"/>
                        <a:pt x="213" y="7219"/>
                      </a:cubicBezTo>
                      <a:cubicBezTo>
                        <a:pt x="0" y="7856"/>
                        <a:pt x="0" y="8493"/>
                        <a:pt x="213" y="9236"/>
                      </a:cubicBezTo>
                      <a:cubicBezTo>
                        <a:pt x="213" y="9554"/>
                        <a:pt x="425" y="9873"/>
                        <a:pt x="637" y="10297"/>
                      </a:cubicBezTo>
                      <a:cubicBezTo>
                        <a:pt x="850" y="10509"/>
                        <a:pt x="1168" y="10828"/>
                        <a:pt x="1380" y="11040"/>
                      </a:cubicBezTo>
                      <a:cubicBezTo>
                        <a:pt x="2017" y="11571"/>
                        <a:pt x="2866" y="11889"/>
                        <a:pt x="3609" y="11889"/>
                      </a:cubicBezTo>
                      <a:cubicBezTo>
                        <a:pt x="4459" y="11889"/>
                        <a:pt x="5202" y="11677"/>
                        <a:pt x="5839" y="11359"/>
                      </a:cubicBezTo>
                      <a:cubicBezTo>
                        <a:pt x="6582" y="11040"/>
                        <a:pt x="7218" y="10722"/>
                        <a:pt x="7749" y="10297"/>
                      </a:cubicBezTo>
                      <a:cubicBezTo>
                        <a:pt x="9023" y="9554"/>
                        <a:pt x="10191" y="8599"/>
                        <a:pt x="11571" y="7856"/>
                      </a:cubicBezTo>
                      <a:lnTo>
                        <a:pt x="11571" y="7856"/>
                      </a:lnTo>
                      <a:lnTo>
                        <a:pt x="10934" y="7962"/>
                      </a:lnTo>
                      <a:cubicBezTo>
                        <a:pt x="10403" y="8174"/>
                        <a:pt x="9872" y="8280"/>
                        <a:pt x="9341" y="8599"/>
                      </a:cubicBezTo>
                      <a:lnTo>
                        <a:pt x="7218" y="9554"/>
                      </a:lnTo>
                      <a:cubicBezTo>
                        <a:pt x="6369" y="9979"/>
                        <a:pt x="5414" y="10297"/>
                        <a:pt x="4459" y="10403"/>
                      </a:cubicBezTo>
                      <a:cubicBezTo>
                        <a:pt x="4334" y="10434"/>
                        <a:pt x="4210" y="10447"/>
                        <a:pt x="4086" y="10447"/>
                      </a:cubicBezTo>
                      <a:cubicBezTo>
                        <a:pt x="3785" y="10447"/>
                        <a:pt x="3485" y="10372"/>
                        <a:pt x="3185" y="10297"/>
                      </a:cubicBezTo>
                      <a:cubicBezTo>
                        <a:pt x="2973" y="10191"/>
                        <a:pt x="2760" y="10085"/>
                        <a:pt x="2654" y="9979"/>
                      </a:cubicBezTo>
                      <a:lnTo>
                        <a:pt x="2336" y="9766"/>
                      </a:lnTo>
                      <a:lnTo>
                        <a:pt x="2123" y="9448"/>
                      </a:lnTo>
                      <a:cubicBezTo>
                        <a:pt x="1593" y="8599"/>
                        <a:pt x="1486" y="7537"/>
                        <a:pt x="1805" y="6582"/>
                      </a:cubicBezTo>
                      <a:cubicBezTo>
                        <a:pt x="2123" y="5414"/>
                        <a:pt x="2442" y="4353"/>
                        <a:pt x="2866" y="3185"/>
                      </a:cubicBezTo>
                      <a:cubicBezTo>
                        <a:pt x="3185" y="2124"/>
                        <a:pt x="3609" y="1062"/>
                        <a:pt x="41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2814252" y="3439446"/>
                  <a:ext cx="4531" cy="25622"/>
                </a:xfrm>
                <a:custGeom>
                  <a:avLst/>
                  <a:gdLst/>
                  <a:ahLst/>
                  <a:cxnLst/>
                  <a:rect l="l" t="t" r="r" b="b"/>
                  <a:pathLst>
                    <a:path w="214" h="1210" extrusionOk="0">
                      <a:moveTo>
                        <a:pt x="166" y="0"/>
                      </a:moveTo>
                      <a:cubicBezTo>
                        <a:pt x="152" y="0"/>
                        <a:pt x="132" y="47"/>
                        <a:pt x="107" y="148"/>
                      </a:cubicBezTo>
                      <a:cubicBezTo>
                        <a:pt x="1" y="467"/>
                        <a:pt x="1" y="891"/>
                        <a:pt x="213" y="1210"/>
                      </a:cubicBezTo>
                      <a:cubicBezTo>
                        <a:pt x="213" y="482"/>
                        <a:pt x="213"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2818741" y="3282984"/>
                  <a:ext cx="1539677" cy="490604"/>
                </a:xfrm>
                <a:custGeom>
                  <a:avLst/>
                  <a:gdLst/>
                  <a:ahLst/>
                  <a:cxnLst/>
                  <a:rect l="l" t="t" r="r" b="b"/>
                  <a:pathLst>
                    <a:path w="72712" h="23169" extrusionOk="0">
                      <a:moveTo>
                        <a:pt x="2336" y="1"/>
                      </a:moveTo>
                      <a:lnTo>
                        <a:pt x="2336" y="1"/>
                      </a:lnTo>
                      <a:cubicBezTo>
                        <a:pt x="2336" y="1"/>
                        <a:pt x="4459" y="6263"/>
                        <a:pt x="3185" y="7962"/>
                      </a:cubicBezTo>
                      <a:cubicBezTo>
                        <a:pt x="2650" y="8735"/>
                        <a:pt x="1981" y="9075"/>
                        <a:pt x="1422" y="9075"/>
                      </a:cubicBezTo>
                      <a:cubicBezTo>
                        <a:pt x="983" y="9075"/>
                        <a:pt x="612" y="8866"/>
                        <a:pt x="425" y="8492"/>
                      </a:cubicBezTo>
                      <a:cubicBezTo>
                        <a:pt x="425" y="9872"/>
                        <a:pt x="213" y="12101"/>
                        <a:pt x="1" y="14224"/>
                      </a:cubicBezTo>
                      <a:cubicBezTo>
                        <a:pt x="9436" y="21006"/>
                        <a:pt x="19068" y="23168"/>
                        <a:pt x="29042" y="23168"/>
                      </a:cubicBezTo>
                      <a:cubicBezTo>
                        <a:pt x="37021" y="23168"/>
                        <a:pt x="45220" y="21784"/>
                        <a:pt x="53711" y="20275"/>
                      </a:cubicBezTo>
                      <a:cubicBezTo>
                        <a:pt x="59703" y="19208"/>
                        <a:pt x="63854" y="16491"/>
                        <a:pt x="68470" y="16491"/>
                      </a:cubicBezTo>
                      <a:cubicBezTo>
                        <a:pt x="69825" y="16491"/>
                        <a:pt x="71219" y="16725"/>
                        <a:pt x="72712" y="17303"/>
                      </a:cubicBezTo>
                      <a:cubicBezTo>
                        <a:pt x="69846" y="13269"/>
                        <a:pt x="64751" y="6582"/>
                        <a:pt x="64751" y="6582"/>
                      </a:cubicBezTo>
                      <a:cubicBezTo>
                        <a:pt x="64751" y="6582"/>
                        <a:pt x="62097" y="9448"/>
                        <a:pt x="55091" y="10721"/>
                      </a:cubicBezTo>
                      <a:cubicBezTo>
                        <a:pt x="54651" y="10795"/>
                        <a:pt x="54193" y="10829"/>
                        <a:pt x="53720" y="10829"/>
                      </a:cubicBezTo>
                      <a:cubicBezTo>
                        <a:pt x="46677" y="10829"/>
                        <a:pt x="36516" y="3185"/>
                        <a:pt x="36516" y="3185"/>
                      </a:cubicBezTo>
                      <a:cubicBezTo>
                        <a:pt x="36516" y="3185"/>
                        <a:pt x="36303" y="5414"/>
                        <a:pt x="36091" y="7962"/>
                      </a:cubicBezTo>
                      <a:cubicBezTo>
                        <a:pt x="36037" y="8372"/>
                        <a:pt x="35864" y="8542"/>
                        <a:pt x="35613" y="8542"/>
                      </a:cubicBezTo>
                      <a:cubicBezTo>
                        <a:pt x="34369" y="8542"/>
                        <a:pt x="31208" y="4353"/>
                        <a:pt x="31208" y="4353"/>
                      </a:cubicBezTo>
                      <a:lnTo>
                        <a:pt x="31208" y="4353"/>
                      </a:lnTo>
                      <a:cubicBezTo>
                        <a:pt x="31208" y="4353"/>
                        <a:pt x="31951" y="6794"/>
                        <a:pt x="27918" y="9766"/>
                      </a:cubicBezTo>
                      <a:cubicBezTo>
                        <a:pt x="27488" y="10091"/>
                        <a:pt x="26957" y="10236"/>
                        <a:pt x="26351" y="10236"/>
                      </a:cubicBezTo>
                      <a:cubicBezTo>
                        <a:pt x="21422" y="10236"/>
                        <a:pt x="11571" y="638"/>
                        <a:pt x="11571" y="637"/>
                      </a:cubicBezTo>
                      <a:lnTo>
                        <a:pt x="11571" y="637"/>
                      </a:lnTo>
                      <a:cubicBezTo>
                        <a:pt x="11571" y="638"/>
                        <a:pt x="13906" y="5626"/>
                        <a:pt x="12420" y="7856"/>
                      </a:cubicBezTo>
                      <a:cubicBezTo>
                        <a:pt x="12259" y="8097"/>
                        <a:pt x="12024" y="8205"/>
                        <a:pt x="11731" y="8205"/>
                      </a:cubicBezTo>
                      <a:cubicBezTo>
                        <a:pt x="9317" y="8205"/>
                        <a:pt x="2999" y="853"/>
                        <a:pt x="2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1869000" y="31669"/>
                  <a:ext cx="2199278" cy="819345"/>
                </a:xfrm>
                <a:custGeom>
                  <a:avLst/>
                  <a:gdLst/>
                  <a:ahLst/>
                  <a:cxnLst/>
                  <a:rect l="l" t="t" r="r" b="b"/>
                  <a:pathLst>
                    <a:path w="103862" h="38694" extrusionOk="0">
                      <a:moveTo>
                        <a:pt x="31338" y="0"/>
                      </a:moveTo>
                      <a:cubicBezTo>
                        <a:pt x="1" y="0"/>
                        <a:pt x="39642" y="27336"/>
                        <a:pt x="39642" y="27336"/>
                      </a:cubicBezTo>
                      <a:lnTo>
                        <a:pt x="103862" y="38694"/>
                      </a:lnTo>
                      <a:lnTo>
                        <a:pt x="103862" y="38694"/>
                      </a:lnTo>
                      <a:cubicBezTo>
                        <a:pt x="103862" y="38694"/>
                        <a:pt x="67984" y="1542"/>
                        <a:pt x="33910" y="56"/>
                      </a:cubicBezTo>
                      <a:cubicBezTo>
                        <a:pt x="33004" y="19"/>
                        <a:pt x="32147" y="0"/>
                        <a:pt x="3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1470127" y="35099"/>
                  <a:ext cx="1800404" cy="815915"/>
                </a:xfrm>
                <a:custGeom>
                  <a:avLst/>
                  <a:gdLst/>
                  <a:ahLst/>
                  <a:cxnLst/>
                  <a:rect l="l" t="t" r="r" b="b"/>
                  <a:pathLst>
                    <a:path w="85025" h="38532" extrusionOk="0">
                      <a:moveTo>
                        <a:pt x="9448" y="0"/>
                      </a:moveTo>
                      <a:cubicBezTo>
                        <a:pt x="9129" y="0"/>
                        <a:pt x="8704" y="0"/>
                        <a:pt x="8386" y="106"/>
                      </a:cubicBezTo>
                      <a:lnTo>
                        <a:pt x="8280" y="106"/>
                      </a:lnTo>
                      <a:lnTo>
                        <a:pt x="7325" y="212"/>
                      </a:lnTo>
                      <a:lnTo>
                        <a:pt x="7112" y="212"/>
                      </a:lnTo>
                      <a:lnTo>
                        <a:pt x="6369" y="319"/>
                      </a:lnTo>
                      <a:lnTo>
                        <a:pt x="6157" y="319"/>
                      </a:lnTo>
                      <a:cubicBezTo>
                        <a:pt x="5945" y="425"/>
                        <a:pt x="5626" y="425"/>
                        <a:pt x="5414" y="531"/>
                      </a:cubicBezTo>
                      <a:lnTo>
                        <a:pt x="5308" y="531"/>
                      </a:lnTo>
                      <a:lnTo>
                        <a:pt x="4671" y="849"/>
                      </a:lnTo>
                      <a:lnTo>
                        <a:pt x="4565" y="849"/>
                      </a:lnTo>
                      <a:lnTo>
                        <a:pt x="3928" y="1062"/>
                      </a:lnTo>
                      <a:lnTo>
                        <a:pt x="3822" y="1062"/>
                      </a:lnTo>
                      <a:lnTo>
                        <a:pt x="3291" y="1274"/>
                      </a:lnTo>
                      <a:lnTo>
                        <a:pt x="3185" y="1274"/>
                      </a:lnTo>
                      <a:lnTo>
                        <a:pt x="2654" y="1486"/>
                      </a:lnTo>
                      <a:lnTo>
                        <a:pt x="2548" y="1486"/>
                      </a:lnTo>
                      <a:lnTo>
                        <a:pt x="2123" y="1805"/>
                      </a:lnTo>
                      <a:cubicBezTo>
                        <a:pt x="637" y="2866"/>
                        <a:pt x="0" y="4777"/>
                        <a:pt x="743" y="6581"/>
                      </a:cubicBezTo>
                      <a:cubicBezTo>
                        <a:pt x="743" y="6687"/>
                        <a:pt x="743" y="6900"/>
                        <a:pt x="850" y="7006"/>
                      </a:cubicBezTo>
                      <a:cubicBezTo>
                        <a:pt x="850" y="7218"/>
                        <a:pt x="956" y="7430"/>
                        <a:pt x="1062" y="7537"/>
                      </a:cubicBezTo>
                      <a:cubicBezTo>
                        <a:pt x="1062" y="7749"/>
                        <a:pt x="1168" y="7961"/>
                        <a:pt x="1274" y="8067"/>
                      </a:cubicBezTo>
                      <a:lnTo>
                        <a:pt x="1486" y="8598"/>
                      </a:lnTo>
                      <a:lnTo>
                        <a:pt x="1805" y="9235"/>
                      </a:lnTo>
                      <a:lnTo>
                        <a:pt x="2123" y="9766"/>
                      </a:lnTo>
                      <a:cubicBezTo>
                        <a:pt x="3822" y="12207"/>
                        <a:pt x="5732" y="14436"/>
                        <a:pt x="7855" y="16453"/>
                      </a:cubicBezTo>
                      <a:lnTo>
                        <a:pt x="8492" y="17090"/>
                      </a:lnTo>
                      <a:lnTo>
                        <a:pt x="9129" y="17621"/>
                      </a:lnTo>
                      <a:lnTo>
                        <a:pt x="9766" y="18151"/>
                      </a:lnTo>
                      <a:cubicBezTo>
                        <a:pt x="9978" y="18258"/>
                        <a:pt x="10191" y="18470"/>
                        <a:pt x="10403" y="18576"/>
                      </a:cubicBezTo>
                      <a:lnTo>
                        <a:pt x="10403" y="18682"/>
                      </a:lnTo>
                      <a:lnTo>
                        <a:pt x="11040" y="19213"/>
                      </a:lnTo>
                      <a:lnTo>
                        <a:pt x="11677" y="19744"/>
                      </a:lnTo>
                      <a:lnTo>
                        <a:pt x="12207" y="20274"/>
                      </a:lnTo>
                      <a:cubicBezTo>
                        <a:pt x="13906" y="21548"/>
                        <a:pt x="15498" y="22928"/>
                        <a:pt x="16878" y="23990"/>
                      </a:cubicBezTo>
                      <a:lnTo>
                        <a:pt x="17302" y="24308"/>
                      </a:lnTo>
                      <a:lnTo>
                        <a:pt x="17409" y="24308"/>
                      </a:lnTo>
                      <a:lnTo>
                        <a:pt x="17939" y="25157"/>
                      </a:lnTo>
                      <a:lnTo>
                        <a:pt x="18045" y="25157"/>
                      </a:lnTo>
                      <a:lnTo>
                        <a:pt x="18364" y="25476"/>
                      </a:lnTo>
                      <a:lnTo>
                        <a:pt x="18576" y="25582"/>
                      </a:lnTo>
                      <a:lnTo>
                        <a:pt x="18789" y="25688"/>
                      </a:lnTo>
                      <a:lnTo>
                        <a:pt x="18895" y="25794"/>
                      </a:lnTo>
                      <a:lnTo>
                        <a:pt x="19213" y="26006"/>
                      </a:lnTo>
                      <a:lnTo>
                        <a:pt x="19319" y="26112"/>
                      </a:lnTo>
                      <a:lnTo>
                        <a:pt x="19532" y="26325"/>
                      </a:lnTo>
                      <a:lnTo>
                        <a:pt x="19638" y="26325"/>
                      </a:lnTo>
                      <a:cubicBezTo>
                        <a:pt x="19744" y="26431"/>
                        <a:pt x="19744" y="26431"/>
                        <a:pt x="19850" y="26537"/>
                      </a:cubicBezTo>
                      <a:lnTo>
                        <a:pt x="19956" y="26643"/>
                      </a:lnTo>
                      <a:lnTo>
                        <a:pt x="20168" y="26749"/>
                      </a:lnTo>
                      <a:lnTo>
                        <a:pt x="20275" y="26749"/>
                      </a:lnTo>
                      <a:lnTo>
                        <a:pt x="20381" y="26856"/>
                      </a:lnTo>
                      <a:lnTo>
                        <a:pt x="20487" y="26962"/>
                      </a:lnTo>
                      <a:lnTo>
                        <a:pt x="20593" y="26962"/>
                      </a:lnTo>
                      <a:lnTo>
                        <a:pt x="20699" y="27068"/>
                      </a:lnTo>
                      <a:lnTo>
                        <a:pt x="21018" y="27068"/>
                      </a:lnTo>
                      <a:lnTo>
                        <a:pt x="22398" y="27492"/>
                      </a:lnTo>
                      <a:lnTo>
                        <a:pt x="23459" y="27599"/>
                      </a:lnTo>
                      <a:lnTo>
                        <a:pt x="23671" y="27599"/>
                      </a:lnTo>
                      <a:lnTo>
                        <a:pt x="85025" y="38532"/>
                      </a:lnTo>
                      <a:cubicBezTo>
                        <a:pt x="83857" y="38319"/>
                        <a:pt x="80991" y="34817"/>
                        <a:pt x="80036" y="33755"/>
                      </a:cubicBezTo>
                      <a:cubicBezTo>
                        <a:pt x="73242" y="27492"/>
                        <a:pt x="66024" y="21867"/>
                        <a:pt x="58382" y="16665"/>
                      </a:cubicBezTo>
                      <a:lnTo>
                        <a:pt x="58382" y="16665"/>
                      </a:lnTo>
                      <a:cubicBezTo>
                        <a:pt x="59788" y="20886"/>
                        <a:pt x="54235" y="22703"/>
                        <a:pt x="49554" y="22703"/>
                      </a:cubicBezTo>
                      <a:cubicBezTo>
                        <a:pt x="48937" y="22703"/>
                        <a:pt x="48336" y="22671"/>
                        <a:pt x="47767" y="22610"/>
                      </a:cubicBezTo>
                      <a:cubicBezTo>
                        <a:pt x="44795" y="22185"/>
                        <a:pt x="41929" y="21442"/>
                        <a:pt x="39169" y="20487"/>
                      </a:cubicBezTo>
                      <a:cubicBezTo>
                        <a:pt x="30996" y="17833"/>
                        <a:pt x="20911" y="13905"/>
                        <a:pt x="14543" y="7961"/>
                      </a:cubicBezTo>
                      <a:cubicBezTo>
                        <a:pt x="13800" y="7324"/>
                        <a:pt x="8811" y="0"/>
                        <a:pt x="9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2045536" y="480452"/>
                  <a:ext cx="2879292" cy="3152343"/>
                </a:xfrm>
                <a:custGeom>
                  <a:avLst/>
                  <a:gdLst/>
                  <a:ahLst/>
                  <a:cxnLst/>
                  <a:rect l="l" t="t" r="r" b="b"/>
                  <a:pathLst>
                    <a:path w="135976" h="148871" extrusionOk="0">
                      <a:moveTo>
                        <a:pt x="69010" y="0"/>
                      </a:moveTo>
                      <a:cubicBezTo>
                        <a:pt x="64594" y="0"/>
                        <a:pt x="60177" y="617"/>
                        <a:pt x="55940" y="1896"/>
                      </a:cubicBezTo>
                      <a:cubicBezTo>
                        <a:pt x="46599" y="4656"/>
                        <a:pt x="37577" y="11980"/>
                        <a:pt x="30146" y="17924"/>
                      </a:cubicBezTo>
                      <a:cubicBezTo>
                        <a:pt x="22928" y="23656"/>
                        <a:pt x="15180" y="29601"/>
                        <a:pt x="10297" y="37349"/>
                      </a:cubicBezTo>
                      <a:cubicBezTo>
                        <a:pt x="8068" y="40958"/>
                        <a:pt x="1168" y="49981"/>
                        <a:pt x="2867" y="54545"/>
                      </a:cubicBezTo>
                      <a:cubicBezTo>
                        <a:pt x="3822" y="56987"/>
                        <a:pt x="5732" y="58897"/>
                        <a:pt x="8174" y="59959"/>
                      </a:cubicBezTo>
                      <a:cubicBezTo>
                        <a:pt x="8174" y="59959"/>
                        <a:pt x="1" y="65372"/>
                        <a:pt x="10615" y="75881"/>
                      </a:cubicBezTo>
                      <a:lnTo>
                        <a:pt x="17939" y="81401"/>
                      </a:lnTo>
                      <a:cubicBezTo>
                        <a:pt x="17939" y="81401"/>
                        <a:pt x="4883" y="94669"/>
                        <a:pt x="8174" y="96580"/>
                      </a:cubicBezTo>
                      <a:cubicBezTo>
                        <a:pt x="9772" y="97456"/>
                        <a:pt x="12397" y="97682"/>
                        <a:pt x="14674" y="97682"/>
                      </a:cubicBezTo>
                      <a:cubicBezTo>
                        <a:pt x="17086" y="97682"/>
                        <a:pt x="19107" y="97429"/>
                        <a:pt x="19107" y="97429"/>
                      </a:cubicBezTo>
                      <a:lnTo>
                        <a:pt x="19107" y="97429"/>
                      </a:lnTo>
                      <a:cubicBezTo>
                        <a:pt x="18258" y="100613"/>
                        <a:pt x="16878" y="104965"/>
                        <a:pt x="17515" y="108256"/>
                      </a:cubicBezTo>
                      <a:cubicBezTo>
                        <a:pt x="18175" y="111556"/>
                        <a:pt x="19539" y="112428"/>
                        <a:pt x="21351" y="112428"/>
                      </a:cubicBezTo>
                      <a:cubicBezTo>
                        <a:pt x="23329" y="112428"/>
                        <a:pt x="25840" y="111390"/>
                        <a:pt x="28554" y="111334"/>
                      </a:cubicBezTo>
                      <a:cubicBezTo>
                        <a:pt x="28987" y="111330"/>
                        <a:pt x="29418" y="111328"/>
                        <a:pt x="29846" y="111328"/>
                      </a:cubicBezTo>
                      <a:cubicBezTo>
                        <a:pt x="39812" y="111328"/>
                        <a:pt x="48498" y="112622"/>
                        <a:pt x="55622" y="120357"/>
                      </a:cubicBezTo>
                      <a:cubicBezTo>
                        <a:pt x="59762" y="124815"/>
                        <a:pt x="62203" y="130653"/>
                        <a:pt x="66024" y="135324"/>
                      </a:cubicBezTo>
                      <a:cubicBezTo>
                        <a:pt x="71129" y="141746"/>
                        <a:pt x="75787" y="148871"/>
                        <a:pt x="83218" y="148871"/>
                      </a:cubicBezTo>
                      <a:cubicBezTo>
                        <a:pt x="85367" y="148871"/>
                        <a:pt x="87748" y="148275"/>
                        <a:pt x="90438" y="146894"/>
                      </a:cubicBezTo>
                      <a:cubicBezTo>
                        <a:pt x="93835" y="144983"/>
                        <a:pt x="96807" y="142329"/>
                        <a:pt x="98930" y="138933"/>
                      </a:cubicBezTo>
                      <a:cubicBezTo>
                        <a:pt x="99779" y="137659"/>
                        <a:pt x="103495" y="128530"/>
                        <a:pt x="104344" y="128318"/>
                      </a:cubicBezTo>
                      <a:cubicBezTo>
                        <a:pt x="109227" y="127044"/>
                        <a:pt x="113048" y="123223"/>
                        <a:pt x="114322" y="118340"/>
                      </a:cubicBezTo>
                      <a:cubicBezTo>
                        <a:pt x="116551" y="109955"/>
                        <a:pt x="113579" y="97111"/>
                        <a:pt x="113579" y="97111"/>
                      </a:cubicBezTo>
                      <a:lnTo>
                        <a:pt x="113579" y="97111"/>
                      </a:lnTo>
                      <a:cubicBezTo>
                        <a:pt x="113579" y="97111"/>
                        <a:pt x="115620" y="99958"/>
                        <a:pt x="117410" y="99958"/>
                      </a:cubicBezTo>
                      <a:cubicBezTo>
                        <a:pt x="118136" y="99958"/>
                        <a:pt x="118821" y="99489"/>
                        <a:pt x="119311" y="98172"/>
                      </a:cubicBezTo>
                      <a:cubicBezTo>
                        <a:pt x="121115" y="93608"/>
                        <a:pt x="112411" y="84904"/>
                        <a:pt x="112411" y="84904"/>
                      </a:cubicBezTo>
                      <a:cubicBezTo>
                        <a:pt x="112411" y="84904"/>
                        <a:pt x="124618" y="83842"/>
                        <a:pt x="131305" y="73970"/>
                      </a:cubicBezTo>
                      <a:cubicBezTo>
                        <a:pt x="135976" y="67177"/>
                        <a:pt x="134384" y="64523"/>
                        <a:pt x="128439" y="59853"/>
                      </a:cubicBezTo>
                      <a:lnTo>
                        <a:pt x="128439" y="59853"/>
                      </a:lnTo>
                      <a:cubicBezTo>
                        <a:pt x="129359" y="60025"/>
                        <a:pt x="131494" y="60727"/>
                        <a:pt x="133139" y="60727"/>
                      </a:cubicBezTo>
                      <a:cubicBezTo>
                        <a:pt x="134531" y="60727"/>
                        <a:pt x="135573" y="60224"/>
                        <a:pt x="135233" y="58473"/>
                      </a:cubicBezTo>
                      <a:cubicBezTo>
                        <a:pt x="133747" y="50087"/>
                        <a:pt x="128970" y="41277"/>
                        <a:pt x="124724" y="34165"/>
                      </a:cubicBezTo>
                      <a:cubicBezTo>
                        <a:pt x="122601" y="30874"/>
                        <a:pt x="119948" y="28008"/>
                        <a:pt x="116869" y="25779"/>
                      </a:cubicBezTo>
                      <a:cubicBezTo>
                        <a:pt x="116020" y="25036"/>
                        <a:pt x="115065" y="24293"/>
                        <a:pt x="114109" y="23550"/>
                      </a:cubicBezTo>
                      <a:cubicBezTo>
                        <a:pt x="109333" y="19517"/>
                        <a:pt x="105193" y="14634"/>
                        <a:pt x="99886" y="11343"/>
                      </a:cubicBezTo>
                      <a:cubicBezTo>
                        <a:pt x="92031" y="6460"/>
                        <a:pt x="82796" y="1047"/>
                        <a:pt x="73349" y="198"/>
                      </a:cubicBezTo>
                      <a:cubicBezTo>
                        <a:pt x="71907" y="67"/>
                        <a:pt x="70459" y="0"/>
                        <a:pt x="69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1993848" y="1185897"/>
                  <a:ext cx="2488211" cy="2444950"/>
                </a:xfrm>
                <a:custGeom>
                  <a:avLst/>
                  <a:gdLst/>
                  <a:ahLst/>
                  <a:cxnLst/>
                  <a:rect l="l" t="t" r="r" b="b"/>
                  <a:pathLst>
                    <a:path w="117507" h="115464" extrusionOk="0">
                      <a:moveTo>
                        <a:pt x="10828" y="1"/>
                      </a:moveTo>
                      <a:lnTo>
                        <a:pt x="10828" y="1"/>
                      </a:lnTo>
                      <a:cubicBezTo>
                        <a:pt x="9767" y="1275"/>
                        <a:pt x="8705" y="2654"/>
                        <a:pt x="7856" y="4034"/>
                      </a:cubicBezTo>
                      <a:cubicBezTo>
                        <a:pt x="7325" y="4990"/>
                        <a:pt x="6582" y="6157"/>
                        <a:pt x="5627" y="7537"/>
                      </a:cubicBezTo>
                      <a:cubicBezTo>
                        <a:pt x="3822" y="10509"/>
                        <a:pt x="2018" y="13588"/>
                        <a:pt x="850" y="16241"/>
                      </a:cubicBezTo>
                      <a:cubicBezTo>
                        <a:pt x="107" y="17834"/>
                        <a:pt x="1" y="19532"/>
                        <a:pt x="426" y="21230"/>
                      </a:cubicBezTo>
                      <a:cubicBezTo>
                        <a:pt x="1169" y="23141"/>
                        <a:pt x="2548" y="24733"/>
                        <a:pt x="4247" y="25901"/>
                      </a:cubicBezTo>
                      <a:cubicBezTo>
                        <a:pt x="4778" y="26007"/>
                        <a:pt x="5308" y="26113"/>
                        <a:pt x="5839" y="26113"/>
                      </a:cubicBezTo>
                      <a:cubicBezTo>
                        <a:pt x="5733" y="26219"/>
                        <a:pt x="5521" y="26432"/>
                        <a:pt x="5414" y="26538"/>
                      </a:cubicBezTo>
                      <a:lnTo>
                        <a:pt x="5733" y="26644"/>
                      </a:lnTo>
                      <a:cubicBezTo>
                        <a:pt x="4459" y="27599"/>
                        <a:pt x="3504" y="28873"/>
                        <a:pt x="3079" y="30359"/>
                      </a:cubicBezTo>
                      <a:cubicBezTo>
                        <a:pt x="2442" y="33013"/>
                        <a:pt x="3185" y="37046"/>
                        <a:pt x="8387" y="42141"/>
                      </a:cubicBezTo>
                      <a:lnTo>
                        <a:pt x="15605" y="47661"/>
                      </a:lnTo>
                      <a:lnTo>
                        <a:pt x="15286" y="47980"/>
                      </a:lnTo>
                      <a:lnTo>
                        <a:pt x="15498" y="48192"/>
                      </a:lnTo>
                      <a:cubicBezTo>
                        <a:pt x="15498" y="48192"/>
                        <a:pt x="6901" y="57002"/>
                        <a:pt x="5414" y="61248"/>
                      </a:cubicBezTo>
                      <a:cubicBezTo>
                        <a:pt x="5308" y="61991"/>
                        <a:pt x="5414" y="62522"/>
                        <a:pt x="5839" y="62734"/>
                      </a:cubicBezTo>
                      <a:cubicBezTo>
                        <a:pt x="7534" y="63664"/>
                        <a:pt x="10412" y="63889"/>
                        <a:pt x="12805" y="63889"/>
                      </a:cubicBezTo>
                      <a:cubicBezTo>
                        <a:pt x="15057" y="63889"/>
                        <a:pt x="16878" y="63689"/>
                        <a:pt x="16878" y="63689"/>
                      </a:cubicBezTo>
                      <a:lnTo>
                        <a:pt x="16878" y="63689"/>
                      </a:lnTo>
                      <a:cubicBezTo>
                        <a:pt x="16878" y="63689"/>
                        <a:pt x="16878" y="63796"/>
                        <a:pt x="16666" y="64114"/>
                      </a:cubicBezTo>
                      <a:cubicBezTo>
                        <a:pt x="16135" y="66131"/>
                        <a:pt x="14437" y="73137"/>
                        <a:pt x="15605" y="76746"/>
                      </a:cubicBezTo>
                      <a:cubicBezTo>
                        <a:pt x="15817" y="77276"/>
                        <a:pt x="16242" y="77913"/>
                        <a:pt x="16666" y="78338"/>
                      </a:cubicBezTo>
                      <a:cubicBezTo>
                        <a:pt x="16878" y="78550"/>
                        <a:pt x="17091" y="78656"/>
                        <a:pt x="17409" y="78656"/>
                      </a:cubicBezTo>
                      <a:cubicBezTo>
                        <a:pt x="18159" y="78848"/>
                        <a:pt x="18834" y="78928"/>
                        <a:pt x="19438" y="78928"/>
                      </a:cubicBezTo>
                      <a:cubicBezTo>
                        <a:pt x="22517" y="78928"/>
                        <a:pt x="23778" y="76852"/>
                        <a:pt x="23778" y="76852"/>
                      </a:cubicBezTo>
                      <a:cubicBezTo>
                        <a:pt x="23778" y="76852"/>
                        <a:pt x="24098" y="76779"/>
                        <a:pt x="24739" y="76779"/>
                      </a:cubicBezTo>
                      <a:cubicBezTo>
                        <a:pt x="25828" y="76779"/>
                        <a:pt x="27843" y="76989"/>
                        <a:pt x="30784" y="78125"/>
                      </a:cubicBezTo>
                      <a:cubicBezTo>
                        <a:pt x="39382" y="78338"/>
                        <a:pt x="46812" y="80142"/>
                        <a:pt x="53181" y="87042"/>
                      </a:cubicBezTo>
                      <a:cubicBezTo>
                        <a:pt x="57427" y="91500"/>
                        <a:pt x="59762" y="97338"/>
                        <a:pt x="63583" y="102009"/>
                      </a:cubicBezTo>
                      <a:cubicBezTo>
                        <a:pt x="68254" y="107847"/>
                        <a:pt x="72500" y="114216"/>
                        <a:pt x="78763" y="115383"/>
                      </a:cubicBezTo>
                      <a:cubicBezTo>
                        <a:pt x="79075" y="115418"/>
                        <a:pt x="79571" y="115464"/>
                        <a:pt x="80216" y="115464"/>
                      </a:cubicBezTo>
                      <a:cubicBezTo>
                        <a:pt x="83525" y="115464"/>
                        <a:pt x="90766" y="114257"/>
                        <a:pt x="97338" y="104132"/>
                      </a:cubicBezTo>
                      <a:cubicBezTo>
                        <a:pt x="98718" y="101266"/>
                        <a:pt x="101160" y="95640"/>
                        <a:pt x="101903" y="95109"/>
                      </a:cubicBezTo>
                      <a:cubicBezTo>
                        <a:pt x="102009" y="94897"/>
                        <a:pt x="102115" y="94791"/>
                        <a:pt x="102115" y="94578"/>
                      </a:cubicBezTo>
                      <a:cubicBezTo>
                        <a:pt x="106998" y="93305"/>
                        <a:pt x="110713" y="89483"/>
                        <a:pt x="111987" y="84707"/>
                      </a:cubicBezTo>
                      <a:cubicBezTo>
                        <a:pt x="114110" y="76321"/>
                        <a:pt x="111138" y="63903"/>
                        <a:pt x="111138" y="63902"/>
                      </a:cubicBezTo>
                      <a:lnTo>
                        <a:pt x="111138" y="63902"/>
                      </a:lnTo>
                      <a:cubicBezTo>
                        <a:pt x="111138" y="63902"/>
                        <a:pt x="111244" y="64114"/>
                        <a:pt x="111456" y="64326"/>
                      </a:cubicBezTo>
                      <a:cubicBezTo>
                        <a:pt x="111350" y="63690"/>
                        <a:pt x="111350" y="63371"/>
                        <a:pt x="111350" y="63371"/>
                      </a:cubicBezTo>
                      <a:lnTo>
                        <a:pt x="111350" y="63371"/>
                      </a:lnTo>
                      <a:cubicBezTo>
                        <a:pt x="111350" y="63371"/>
                        <a:pt x="113392" y="66218"/>
                        <a:pt x="115181" y="66218"/>
                      </a:cubicBezTo>
                      <a:cubicBezTo>
                        <a:pt x="115907" y="66218"/>
                        <a:pt x="116592" y="65750"/>
                        <a:pt x="117082" y="64432"/>
                      </a:cubicBezTo>
                      <a:cubicBezTo>
                        <a:pt x="117507" y="62203"/>
                        <a:pt x="116127" y="59443"/>
                        <a:pt x="114322" y="56896"/>
                      </a:cubicBezTo>
                      <a:lnTo>
                        <a:pt x="114322" y="56896"/>
                      </a:lnTo>
                      <a:cubicBezTo>
                        <a:pt x="114428" y="57214"/>
                        <a:pt x="114322" y="57533"/>
                        <a:pt x="114216" y="57851"/>
                      </a:cubicBezTo>
                      <a:cubicBezTo>
                        <a:pt x="113803" y="58944"/>
                        <a:pt x="113143" y="59338"/>
                        <a:pt x="112406" y="59338"/>
                      </a:cubicBezTo>
                      <a:cubicBezTo>
                        <a:pt x="110493" y="59338"/>
                        <a:pt x="108060" y="56684"/>
                        <a:pt x="108059" y="56684"/>
                      </a:cubicBezTo>
                      <a:lnTo>
                        <a:pt x="108059" y="56684"/>
                      </a:lnTo>
                      <a:cubicBezTo>
                        <a:pt x="108060" y="56685"/>
                        <a:pt x="111244" y="78232"/>
                        <a:pt x="108378" y="81841"/>
                      </a:cubicBezTo>
                      <a:cubicBezTo>
                        <a:pt x="107816" y="82544"/>
                        <a:pt x="107227" y="82828"/>
                        <a:pt x="106641" y="82828"/>
                      </a:cubicBezTo>
                      <a:cubicBezTo>
                        <a:pt x="104133" y="82828"/>
                        <a:pt x="101691" y="77595"/>
                        <a:pt x="101691" y="77595"/>
                      </a:cubicBezTo>
                      <a:cubicBezTo>
                        <a:pt x="101691" y="77595"/>
                        <a:pt x="98082" y="97338"/>
                        <a:pt x="89484" y="102115"/>
                      </a:cubicBezTo>
                      <a:cubicBezTo>
                        <a:pt x="88548" y="102640"/>
                        <a:pt x="87779" y="102874"/>
                        <a:pt x="87152" y="102874"/>
                      </a:cubicBezTo>
                      <a:cubicBezTo>
                        <a:pt x="81945" y="102874"/>
                        <a:pt x="86511" y="86724"/>
                        <a:pt x="86511" y="86723"/>
                      </a:cubicBezTo>
                      <a:lnTo>
                        <a:pt x="86511" y="86723"/>
                      </a:lnTo>
                      <a:cubicBezTo>
                        <a:pt x="86512" y="86723"/>
                        <a:pt x="87118" y="86957"/>
                        <a:pt x="87913" y="86957"/>
                      </a:cubicBezTo>
                      <a:cubicBezTo>
                        <a:pt x="89629" y="86957"/>
                        <a:pt x="92226" y="85867"/>
                        <a:pt x="91500" y="78975"/>
                      </a:cubicBezTo>
                      <a:lnTo>
                        <a:pt x="91500" y="78975"/>
                      </a:lnTo>
                      <a:cubicBezTo>
                        <a:pt x="91500" y="78975"/>
                        <a:pt x="90848" y="83005"/>
                        <a:pt x="88260" y="83005"/>
                      </a:cubicBezTo>
                      <a:cubicBezTo>
                        <a:pt x="87384" y="83005"/>
                        <a:pt x="86287" y="82544"/>
                        <a:pt x="84919" y="81310"/>
                      </a:cubicBezTo>
                      <a:lnTo>
                        <a:pt x="84919" y="81310"/>
                      </a:lnTo>
                      <a:cubicBezTo>
                        <a:pt x="84919" y="81310"/>
                        <a:pt x="86617" y="90969"/>
                        <a:pt x="79930" y="92774"/>
                      </a:cubicBezTo>
                      <a:cubicBezTo>
                        <a:pt x="79329" y="92948"/>
                        <a:pt x="78676" y="93032"/>
                        <a:pt x="77982" y="93032"/>
                      </a:cubicBezTo>
                      <a:cubicBezTo>
                        <a:pt x="71080" y="93032"/>
                        <a:pt x="60097" y="84799"/>
                        <a:pt x="54985" y="76215"/>
                      </a:cubicBezTo>
                      <a:cubicBezTo>
                        <a:pt x="49360" y="66874"/>
                        <a:pt x="48617" y="60293"/>
                        <a:pt x="48617" y="60293"/>
                      </a:cubicBezTo>
                      <a:lnTo>
                        <a:pt x="48617" y="60293"/>
                      </a:lnTo>
                      <a:cubicBezTo>
                        <a:pt x="48617" y="60293"/>
                        <a:pt x="50504" y="60721"/>
                        <a:pt x="53217" y="60721"/>
                      </a:cubicBezTo>
                      <a:cubicBezTo>
                        <a:pt x="56541" y="60721"/>
                        <a:pt x="61106" y="60078"/>
                        <a:pt x="64963" y="57214"/>
                      </a:cubicBezTo>
                      <a:lnTo>
                        <a:pt x="64645" y="55304"/>
                      </a:lnTo>
                      <a:cubicBezTo>
                        <a:pt x="61765" y="56574"/>
                        <a:pt x="58682" y="57236"/>
                        <a:pt x="55559" y="57236"/>
                      </a:cubicBezTo>
                      <a:cubicBezTo>
                        <a:pt x="54768" y="57236"/>
                        <a:pt x="53974" y="57194"/>
                        <a:pt x="53181" y="57108"/>
                      </a:cubicBezTo>
                      <a:cubicBezTo>
                        <a:pt x="46918" y="56365"/>
                        <a:pt x="37896" y="47236"/>
                        <a:pt x="37896" y="47236"/>
                      </a:cubicBezTo>
                      <a:lnTo>
                        <a:pt x="38851" y="41292"/>
                      </a:lnTo>
                      <a:lnTo>
                        <a:pt x="38851" y="41292"/>
                      </a:lnTo>
                      <a:cubicBezTo>
                        <a:pt x="38851" y="41292"/>
                        <a:pt x="35413" y="43561"/>
                        <a:pt x="32798" y="43561"/>
                      </a:cubicBezTo>
                      <a:cubicBezTo>
                        <a:pt x="32164" y="43561"/>
                        <a:pt x="31579" y="43428"/>
                        <a:pt x="31102" y="43097"/>
                      </a:cubicBezTo>
                      <a:cubicBezTo>
                        <a:pt x="28555" y="41505"/>
                        <a:pt x="30678" y="37683"/>
                        <a:pt x="30678" y="37683"/>
                      </a:cubicBezTo>
                      <a:lnTo>
                        <a:pt x="30678" y="37683"/>
                      </a:lnTo>
                      <a:cubicBezTo>
                        <a:pt x="30678" y="37683"/>
                        <a:pt x="30504" y="37690"/>
                        <a:pt x="30202" y="37690"/>
                      </a:cubicBezTo>
                      <a:cubicBezTo>
                        <a:pt x="28388" y="37690"/>
                        <a:pt x="21928" y="37456"/>
                        <a:pt x="20381" y="34180"/>
                      </a:cubicBezTo>
                      <a:cubicBezTo>
                        <a:pt x="19426" y="31951"/>
                        <a:pt x="19638" y="29298"/>
                        <a:pt x="21018" y="27175"/>
                      </a:cubicBezTo>
                      <a:lnTo>
                        <a:pt x="21018" y="27175"/>
                      </a:lnTo>
                      <a:cubicBezTo>
                        <a:pt x="21018" y="27175"/>
                        <a:pt x="18374" y="27774"/>
                        <a:pt x="15890" y="27774"/>
                      </a:cubicBezTo>
                      <a:cubicBezTo>
                        <a:pt x="14063" y="27774"/>
                        <a:pt x="12323" y="27450"/>
                        <a:pt x="11783" y="26325"/>
                      </a:cubicBezTo>
                      <a:cubicBezTo>
                        <a:pt x="10616" y="23672"/>
                        <a:pt x="17515" y="16136"/>
                        <a:pt x="17515" y="16135"/>
                      </a:cubicBezTo>
                      <a:lnTo>
                        <a:pt x="17515" y="16135"/>
                      </a:lnTo>
                      <a:cubicBezTo>
                        <a:pt x="17515" y="16135"/>
                        <a:pt x="11698" y="18403"/>
                        <a:pt x="7825" y="18403"/>
                      </a:cubicBezTo>
                      <a:cubicBezTo>
                        <a:pt x="6014" y="18403"/>
                        <a:pt x="4628" y="17907"/>
                        <a:pt x="4459" y="16454"/>
                      </a:cubicBezTo>
                      <a:cubicBezTo>
                        <a:pt x="4247" y="13269"/>
                        <a:pt x="8174" y="5096"/>
                        <a:pt x="10828" y="1"/>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88" name="Google Shape;1788;p32"/>
                <p:cNvSpPr/>
                <p:nvPr/>
              </p:nvSpPr>
              <p:spPr>
                <a:xfrm>
                  <a:off x="-4647" y="1590488"/>
                  <a:ext cx="836158" cy="710993"/>
                </a:xfrm>
                <a:custGeom>
                  <a:avLst/>
                  <a:gdLst/>
                  <a:ahLst/>
                  <a:cxnLst/>
                  <a:rect l="l" t="t" r="r" b="b"/>
                  <a:pathLst>
                    <a:path w="39488" h="33577" extrusionOk="0">
                      <a:moveTo>
                        <a:pt x="36940" y="0"/>
                      </a:moveTo>
                      <a:cubicBezTo>
                        <a:pt x="36516" y="1274"/>
                        <a:pt x="35454" y="2123"/>
                        <a:pt x="34287" y="2336"/>
                      </a:cubicBezTo>
                      <a:cubicBezTo>
                        <a:pt x="32110" y="2601"/>
                        <a:pt x="29961" y="2734"/>
                        <a:pt x="27825" y="2734"/>
                      </a:cubicBezTo>
                      <a:cubicBezTo>
                        <a:pt x="25689" y="2734"/>
                        <a:pt x="23566" y="2601"/>
                        <a:pt x="21443" y="2336"/>
                      </a:cubicBezTo>
                      <a:lnTo>
                        <a:pt x="21443" y="2336"/>
                      </a:lnTo>
                      <a:cubicBezTo>
                        <a:pt x="21443" y="2336"/>
                        <a:pt x="24309" y="5945"/>
                        <a:pt x="27068" y="6794"/>
                      </a:cubicBezTo>
                      <a:cubicBezTo>
                        <a:pt x="29828" y="7643"/>
                        <a:pt x="34287" y="9872"/>
                        <a:pt x="34074" y="10721"/>
                      </a:cubicBezTo>
                      <a:cubicBezTo>
                        <a:pt x="33906" y="11227"/>
                        <a:pt x="30851" y="11346"/>
                        <a:pt x="28014" y="11346"/>
                      </a:cubicBezTo>
                      <a:cubicBezTo>
                        <a:pt x="25492" y="11346"/>
                        <a:pt x="23141" y="11252"/>
                        <a:pt x="23141" y="11252"/>
                      </a:cubicBezTo>
                      <a:lnTo>
                        <a:pt x="23141" y="11252"/>
                      </a:lnTo>
                      <a:cubicBezTo>
                        <a:pt x="23141" y="11252"/>
                        <a:pt x="33119" y="13163"/>
                        <a:pt x="26962" y="19744"/>
                      </a:cubicBezTo>
                      <a:cubicBezTo>
                        <a:pt x="19107" y="28342"/>
                        <a:pt x="1" y="30995"/>
                        <a:pt x="1" y="30995"/>
                      </a:cubicBezTo>
                      <a:cubicBezTo>
                        <a:pt x="1" y="30995"/>
                        <a:pt x="4581" y="33577"/>
                        <a:pt x="9610" y="33577"/>
                      </a:cubicBezTo>
                      <a:cubicBezTo>
                        <a:pt x="10259" y="33577"/>
                        <a:pt x="10916" y="33534"/>
                        <a:pt x="11571" y="33437"/>
                      </a:cubicBezTo>
                      <a:cubicBezTo>
                        <a:pt x="13694" y="33225"/>
                        <a:pt x="28979" y="30571"/>
                        <a:pt x="34923" y="21761"/>
                      </a:cubicBezTo>
                      <a:cubicBezTo>
                        <a:pt x="39488" y="14967"/>
                        <a:pt x="38002" y="12313"/>
                        <a:pt x="31951" y="7643"/>
                      </a:cubicBezTo>
                      <a:lnTo>
                        <a:pt x="31951" y="7643"/>
                      </a:lnTo>
                      <a:cubicBezTo>
                        <a:pt x="32917" y="7813"/>
                        <a:pt x="35038" y="8501"/>
                        <a:pt x="36688" y="8501"/>
                      </a:cubicBezTo>
                      <a:cubicBezTo>
                        <a:pt x="38120" y="8501"/>
                        <a:pt x="39196" y="7982"/>
                        <a:pt x="38851" y="6157"/>
                      </a:cubicBezTo>
                      <a:cubicBezTo>
                        <a:pt x="38320" y="4034"/>
                        <a:pt x="37683" y="2017"/>
                        <a:pt x="3694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1128489" y="2289114"/>
                  <a:ext cx="472033" cy="139014"/>
                </a:xfrm>
                <a:custGeom>
                  <a:avLst/>
                  <a:gdLst/>
                  <a:ahLst/>
                  <a:cxnLst/>
                  <a:rect l="l" t="t" r="r" b="b"/>
                  <a:pathLst>
                    <a:path w="22292" h="6565" extrusionOk="0">
                      <a:moveTo>
                        <a:pt x="259" y="0"/>
                      </a:moveTo>
                      <a:cubicBezTo>
                        <a:pt x="235" y="0"/>
                        <a:pt x="220" y="6"/>
                        <a:pt x="213" y="19"/>
                      </a:cubicBezTo>
                      <a:cubicBezTo>
                        <a:pt x="1" y="232"/>
                        <a:pt x="2336" y="2142"/>
                        <a:pt x="4990" y="3628"/>
                      </a:cubicBezTo>
                      <a:cubicBezTo>
                        <a:pt x="6157" y="4371"/>
                        <a:pt x="7431" y="4902"/>
                        <a:pt x="8705" y="5433"/>
                      </a:cubicBezTo>
                      <a:cubicBezTo>
                        <a:pt x="9236" y="5645"/>
                        <a:pt x="9766" y="5751"/>
                        <a:pt x="10085" y="5857"/>
                      </a:cubicBezTo>
                      <a:lnTo>
                        <a:pt x="10616" y="6070"/>
                      </a:lnTo>
                      <a:lnTo>
                        <a:pt x="12420" y="6388"/>
                      </a:lnTo>
                      <a:cubicBezTo>
                        <a:pt x="13291" y="6513"/>
                        <a:pt x="14125" y="6564"/>
                        <a:pt x="14944" y="6564"/>
                      </a:cubicBezTo>
                      <a:cubicBezTo>
                        <a:pt x="15523" y="6564"/>
                        <a:pt x="16094" y="6538"/>
                        <a:pt x="16666" y="6494"/>
                      </a:cubicBezTo>
                      <a:cubicBezTo>
                        <a:pt x="18046" y="6388"/>
                        <a:pt x="19426" y="5964"/>
                        <a:pt x="20700" y="5327"/>
                      </a:cubicBezTo>
                      <a:cubicBezTo>
                        <a:pt x="21761" y="4902"/>
                        <a:pt x="22292" y="4371"/>
                        <a:pt x="22292" y="4265"/>
                      </a:cubicBezTo>
                      <a:cubicBezTo>
                        <a:pt x="22273" y="4246"/>
                        <a:pt x="22238" y="4238"/>
                        <a:pt x="22186" y="4238"/>
                      </a:cubicBezTo>
                      <a:cubicBezTo>
                        <a:pt x="21947" y="4238"/>
                        <a:pt x="21361" y="4428"/>
                        <a:pt x="20487" y="4690"/>
                      </a:cubicBezTo>
                      <a:cubicBezTo>
                        <a:pt x="19214" y="5008"/>
                        <a:pt x="17940" y="5221"/>
                        <a:pt x="16560" y="5221"/>
                      </a:cubicBezTo>
                      <a:cubicBezTo>
                        <a:pt x="15286" y="5221"/>
                        <a:pt x="14012" y="5008"/>
                        <a:pt x="12739" y="4796"/>
                      </a:cubicBezTo>
                      <a:cubicBezTo>
                        <a:pt x="12208" y="4690"/>
                        <a:pt x="11783" y="4477"/>
                        <a:pt x="11465" y="4477"/>
                      </a:cubicBezTo>
                      <a:lnTo>
                        <a:pt x="11040" y="4265"/>
                      </a:lnTo>
                      <a:lnTo>
                        <a:pt x="10509" y="4159"/>
                      </a:lnTo>
                      <a:cubicBezTo>
                        <a:pt x="10297" y="4159"/>
                        <a:pt x="9766" y="4053"/>
                        <a:pt x="9342" y="3841"/>
                      </a:cubicBezTo>
                      <a:cubicBezTo>
                        <a:pt x="8068" y="3522"/>
                        <a:pt x="6794" y="3098"/>
                        <a:pt x="5521" y="2567"/>
                      </a:cubicBezTo>
                      <a:cubicBezTo>
                        <a:pt x="3029" y="1471"/>
                        <a:pt x="631" y="0"/>
                        <a:pt x="25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2"/>
                <p:cNvSpPr/>
                <p:nvPr/>
              </p:nvSpPr>
              <p:spPr>
                <a:xfrm>
                  <a:off x="-1953382" y="1675886"/>
                  <a:ext cx="429323" cy="564398"/>
                </a:xfrm>
                <a:custGeom>
                  <a:avLst/>
                  <a:gdLst/>
                  <a:ahLst/>
                  <a:cxnLst/>
                  <a:rect l="l" t="t" r="r" b="b"/>
                  <a:pathLst>
                    <a:path w="20275" h="26654" extrusionOk="0">
                      <a:moveTo>
                        <a:pt x="7749" y="1"/>
                      </a:moveTo>
                      <a:lnTo>
                        <a:pt x="7749" y="1"/>
                      </a:lnTo>
                      <a:cubicBezTo>
                        <a:pt x="6688" y="319"/>
                        <a:pt x="5733" y="850"/>
                        <a:pt x="4990" y="1487"/>
                      </a:cubicBezTo>
                      <a:cubicBezTo>
                        <a:pt x="2973" y="2867"/>
                        <a:pt x="1487" y="4778"/>
                        <a:pt x="531" y="7007"/>
                      </a:cubicBezTo>
                      <a:cubicBezTo>
                        <a:pt x="107" y="8280"/>
                        <a:pt x="1" y="9660"/>
                        <a:pt x="213" y="10934"/>
                      </a:cubicBezTo>
                      <a:cubicBezTo>
                        <a:pt x="531" y="12102"/>
                        <a:pt x="956" y="13163"/>
                        <a:pt x="1487" y="14225"/>
                      </a:cubicBezTo>
                      <a:cubicBezTo>
                        <a:pt x="2017" y="15074"/>
                        <a:pt x="2548" y="16029"/>
                        <a:pt x="3185" y="16878"/>
                      </a:cubicBezTo>
                      <a:cubicBezTo>
                        <a:pt x="3822" y="17728"/>
                        <a:pt x="4565" y="18471"/>
                        <a:pt x="5308" y="19320"/>
                      </a:cubicBezTo>
                      <a:cubicBezTo>
                        <a:pt x="6900" y="21018"/>
                        <a:pt x="8705" y="22504"/>
                        <a:pt x="10722" y="23778"/>
                      </a:cubicBezTo>
                      <a:cubicBezTo>
                        <a:pt x="12632" y="25052"/>
                        <a:pt x="14861" y="25901"/>
                        <a:pt x="17090" y="26432"/>
                      </a:cubicBezTo>
                      <a:cubicBezTo>
                        <a:pt x="17746" y="26563"/>
                        <a:pt x="18402" y="26654"/>
                        <a:pt x="19058" y="26654"/>
                      </a:cubicBezTo>
                      <a:cubicBezTo>
                        <a:pt x="19464" y="26654"/>
                        <a:pt x="19869" y="26619"/>
                        <a:pt x="20275" y="26538"/>
                      </a:cubicBezTo>
                      <a:cubicBezTo>
                        <a:pt x="20275" y="26326"/>
                        <a:pt x="19001" y="26326"/>
                        <a:pt x="17303" y="25795"/>
                      </a:cubicBezTo>
                      <a:cubicBezTo>
                        <a:pt x="15180" y="25052"/>
                        <a:pt x="13163" y="23990"/>
                        <a:pt x="11358" y="22717"/>
                      </a:cubicBezTo>
                      <a:cubicBezTo>
                        <a:pt x="9554" y="21337"/>
                        <a:pt x="7962" y="19851"/>
                        <a:pt x="6476" y="18152"/>
                      </a:cubicBezTo>
                      <a:cubicBezTo>
                        <a:pt x="5839" y="17409"/>
                        <a:pt x="5202" y="16560"/>
                        <a:pt x="4671" y="15817"/>
                      </a:cubicBezTo>
                      <a:cubicBezTo>
                        <a:pt x="4034" y="14968"/>
                        <a:pt x="3503" y="14119"/>
                        <a:pt x="2973" y="13269"/>
                      </a:cubicBezTo>
                      <a:cubicBezTo>
                        <a:pt x="2442" y="12420"/>
                        <a:pt x="2017" y="11571"/>
                        <a:pt x="1805" y="10616"/>
                      </a:cubicBezTo>
                      <a:cubicBezTo>
                        <a:pt x="1487" y="9554"/>
                        <a:pt x="1487" y="8493"/>
                        <a:pt x="1805" y="7325"/>
                      </a:cubicBezTo>
                      <a:cubicBezTo>
                        <a:pt x="2442" y="5308"/>
                        <a:pt x="3716" y="3504"/>
                        <a:pt x="5414" y="2018"/>
                      </a:cubicBezTo>
                      <a:cubicBezTo>
                        <a:pt x="6263" y="1381"/>
                        <a:pt x="7006" y="744"/>
                        <a:pt x="7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2"/>
                <p:cNvSpPr/>
                <p:nvPr/>
              </p:nvSpPr>
              <p:spPr>
                <a:xfrm>
                  <a:off x="-1881451" y="2485068"/>
                  <a:ext cx="209061" cy="98908"/>
                </a:xfrm>
                <a:custGeom>
                  <a:avLst/>
                  <a:gdLst/>
                  <a:ahLst/>
                  <a:cxnLst/>
                  <a:rect l="l" t="t" r="r" b="b"/>
                  <a:pathLst>
                    <a:path w="9873" h="4671" extrusionOk="0">
                      <a:moveTo>
                        <a:pt x="213" y="0"/>
                      </a:moveTo>
                      <a:cubicBezTo>
                        <a:pt x="106" y="0"/>
                        <a:pt x="0" y="425"/>
                        <a:pt x="0" y="955"/>
                      </a:cubicBezTo>
                      <a:cubicBezTo>
                        <a:pt x="106" y="1699"/>
                        <a:pt x="425" y="2442"/>
                        <a:pt x="849" y="3078"/>
                      </a:cubicBezTo>
                      <a:cubicBezTo>
                        <a:pt x="1380" y="3715"/>
                        <a:pt x="2017" y="4140"/>
                        <a:pt x="2866" y="4458"/>
                      </a:cubicBezTo>
                      <a:cubicBezTo>
                        <a:pt x="3185" y="4564"/>
                        <a:pt x="3503" y="4671"/>
                        <a:pt x="3822" y="4671"/>
                      </a:cubicBezTo>
                      <a:lnTo>
                        <a:pt x="4989" y="4671"/>
                      </a:lnTo>
                      <a:cubicBezTo>
                        <a:pt x="5626" y="4564"/>
                        <a:pt x="6369" y="4458"/>
                        <a:pt x="7112" y="4246"/>
                      </a:cubicBezTo>
                      <a:cubicBezTo>
                        <a:pt x="8492" y="3715"/>
                        <a:pt x="9872" y="2972"/>
                        <a:pt x="9766" y="2760"/>
                      </a:cubicBezTo>
                      <a:cubicBezTo>
                        <a:pt x="9715" y="2709"/>
                        <a:pt x="9596" y="2689"/>
                        <a:pt x="9426" y="2689"/>
                      </a:cubicBezTo>
                      <a:cubicBezTo>
                        <a:pt x="8890" y="2689"/>
                        <a:pt x="7842" y="2892"/>
                        <a:pt x="6794" y="2972"/>
                      </a:cubicBezTo>
                      <a:cubicBezTo>
                        <a:pt x="6475" y="3025"/>
                        <a:pt x="6157" y="3052"/>
                        <a:pt x="5838" y="3052"/>
                      </a:cubicBezTo>
                      <a:cubicBezTo>
                        <a:pt x="5520" y="3052"/>
                        <a:pt x="5202" y="3025"/>
                        <a:pt x="4883" y="2972"/>
                      </a:cubicBezTo>
                      <a:lnTo>
                        <a:pt x="4034" y="2972"/>
                      </a:lnTo>
                      <a:cubicBezTo>
                        <a:pt x="4034" y="2972"/>
                        <a:pt x="3715" y="2972"/>
                        <a:pt x="3291" y="2866"/>
                      </a:cubicBezTo>
                      <a:cubicBezTo>
                        <a:pt x="2760" y="2760"/>
                        <a:pt x="2229" y="2548"/>
                        <a:pt x="1805" y="2229"/>
                      </a:cubicBezTo>
                      <a:cubicBezTo>
                        <a:pt x="1380" y="1805"/>
                        <a:pt x="956" y="1380"/>
                        <a:pt x="743" y="849"/>
                      </a:cubicBezTo>
                      <a:cubicBezTo>
                        <a:pt x="531" y="319"/>
                        <a:pt x="319"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2798519" y="217310"/>
                  <a:ext cx="2171285" cy="1532774"/>
                </a:xfrm>
                <a:custGeom>
                  <a:avLst/>
                  <a:gdLst/>
                  <a:ahLst/>
                  <a:cxnLst/>
                  <a:rect l="l" t="t" r="r" b="b"/>
                  <a:pathLst>
                    <a:path w="102540" h="72386" extrusionOk="0">
                      <a:moveTo>
                        <a:pt x="28809" y="0"/>
                      </a:moveTo>
                      <a:cubicBezTo>
                        <a:pt x="22164" y="0"/>
                        <a:pt x="16482" y="1188"/>
                        <a:pt x="12845" y="4239"/>
                      </a:cubicBezTo>
                      <a:cubicBezTo>
                        <a:pt x="1" y="14960"/>
                        <a:pt x="34393" y="34703"/>
                        <a:pt x="50952" y="42028"/>
                      </a:cubicBezTo>
                      <a:cubicBezTo>
                        <a:pt x="50952" y="42028"/>
                        <a:pt x="35667" y="64425"/>
                        <a:pt x="37153" y="68140"/>
                      </a:cubicBezTo>
                      <a:cubicBezTo>
                        <a:pt x="38320" y="71218"/>
                        <a:pt x="41823" y="72174"/>
                        <a:pt x="43203" y="72386"/>
                      </a:cubicBezTo>
                      <a:cubicBezTo>
                        <a:pt x="46812" y="70475"/>
                        <a:pt x="50634" y="66335"/>
                        <a:pt x="53075" y="65062"/>
                      </a:cubicBezTo>
                      <a:cubicBezTo>
                        <a:pt x="53758" y="64682"/>
                        <a:pt x="54231" y="64516"/>
                        <a:pt x="54558" y="64516"/>
                      </a:cubicBezTo>
                      <a:cubicBezTo>
                        <a:pt x="56062" y="64516"/>
                        <a:pt x="54497" y="68015"/>
                        <a:pt x="56153" y="70369"/>
                      </a:cubicBezTo>
                      <a:cubicBezTo>
                        <a:pt x="56555" y="70928"/>
                        <a:pt x="57117" y="71165"/>
                        <a:pt x="57785" y="71165"/>
                      </a:cubicBezTo>
                      <a:cubicBezTo>
                        <a:pt x="61178" y="71165"/>
                        <a:pt x="67295" y="65047"/>
                        <a:pt x="68891" y="63894"/>
                      </a:cubicBezTo>
                      <a:cubicBezTo>
                        <a:pt x="71693" y="62026"/>
                        <a:pt x="73556" y="61173"/>
                        <a:pt x="75448" y="61173"/>
                      </a:cubicBezTo>
                      <a:cubicBezTo>
                        <a:pt x="77427" y="61173"/>
                        <a:pt x="79437" y="62106"/>
                        <a:pt x="82584" y="63788"/>
                      </a:cubicBezTo>
                      <a:cubicBezTo>
                        <a:pt x="85263" y="65241"/>
                        <a:pt x="87636" y="65878"/>
                        <a:pt x="89719" y="65878"/>
                      </a:cubicBezTo>
                      <a:cubicBezTo>
                        <a:pt x="97374" y="65878"/>
                        <a:pt x="101107" y="57272"/>
                        <a:pt x="101691" y="48927"/>
                      </a:cubicBezTo>
                      <a:cubicBezTo>
                        <a:pt x="102540" y="36826"/>
                        <a:pt x="100205" y="24726"/>
                        <a:pt x="100205" y="12625"/>
                      </a:cubicBezTo>
                      <a:cubicBezTo>
                        <a:pt x="96489" y="13049"/>
                        <a:pt x="91288" y="12837"/>
                        <a:pt x="87573" y="14748"/>
                      </a:cubicBezTo>
                      <a:cubicBezTo>
                        <a:pt x="87573" y="14748"/>
                        <a:pt x="52217" y="0"/>
                        <a:pt x="28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2"/>
                <p:cNvSpPr/>
                <p:nvPr/>
              </p:nvSpPr>
              <p:spPr>
                <a:xfrm>
                  <a:off x="-492392" y="484623"/>
                  <a:ext cx="1240749" cy="1165726"/>
                </a:xfrm>
                <a:custGeom>
                  <a:avLst/>
                  <a:gdLst/>
                  <a:ahLst/>
                  <a:cxnLst/>
                  <a:rect l="l" t="t" r="r" b="b"/>
                  <a:pathLst>
                    <a:path w="58595" h="55052" extrusionOk="0">
                      <a:moveTo>
                        <a:pt x="1" y="1"/>
                      </a:moveTo>
                      <a:cubicBezTo>
                        <a:pt x="4034" y="6794"/>
                        <a:pt x="5945" y="28979"/>
                        <a:pt x="10403" y="37471"/>
                      </a:cubicBezTo>
                      <a:cubicBezTo>
                        <a:pt x="14785" y="45663"/>
                        <a:pt x="22500" y="55051"/>
                        <a:pt x="30021" y="55051"/>
                      </a:cubicBezTo>
                      <a:cubicBezTo>
                        <a:pt x="30881" y="55051"/>
                        <a:pt x="31738" y="54928"/>
                        <a:pt x="32588" y="54667"/>
                      </a:cubicBezTo>
                      <a:cubicBezTo>
                        <a:pt x="40868" y="52119"/>
                        <a:pt x="39806" y="41611"/>
                        <a:pt x="41292" y="39912"/>
                      </a:cubicBezTo>
                      <a:cubicBezTo>
                        <a:pt x="41521" y="39683"/>
                        <a:pt x="41820" y="39582"/>
                        <a:pt x="42175" y="39582"/>
                      </a:cubicBezTo>
                      <a:cubicBezTo>
                        <a:pt x="44290" y="39582"/>
                        <a:pt x="48392" y="43190"/>
                        <a:pt x="51482" y="45007"/>
                      </a:cubicBezTo>
                      <a:cubicBezTo>
                        <a:pt x="52332" y="45485"/>
                        <a:pt x="53287" y="45724"/>
                        <a:pt x="54242" y="45724"/>
                      </a:cubicBezTo>
                      <a:cubicBezTo>
                        <a:pt x="55198" y="45724"/>
                        <a:pt x="56153" y="45485"/>
                        <a:pt x="57002" y="45007"/>
                      </a:cubicBezTo>
                      <a:cubicBezTo>
                        <a:pt x="58594" y="44264"/>
                        <a:pt x="46281" y="25901"/>
                        <a:pt x="45326" y="24627"/>
                      </a:cubicBezTo>
                      <a:cubicBezTo>
                        <a:pt x="38638" y="16135"/>
                        <a:pt x="27811" y="9023"/>
                        <a:pt x="18046" y="4671"/>
                      </a:cubicBezTo>
                      <a:cubicBezTo>
                        <a:pt x="14968" y="3185"/>
                        <a:pt x="11783" y="2017"/>
                        <a:pt x="8492" y="1062"/>
                      </a:cubicBezTo>
                      <a:cubicBezTo>
                        <a:pt x="7006" y="638"/>
                        <a:pt x="2124" y="2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2403" y="1008344"/>
                  <a:ext cx="143884" cy="83175"/>
                </a:xfrm>
                <a:custGeom>
                  <a:avLst/>
                  <a:gdLst/>
                  <a:ahLst/>
                  <a:cxnLst/>
                  <a:rect l="l" t="t" r="r" b="b"/>
                  <a:pathLst>
                    <a:path w="6795" h="3928" extrusionOk="0">
                      <a:moveTo>
                        <a:pt x="3291" y="0"/>
                      </a:moveTo>
                      <a:cubicBezTo>
                        <a:pt x="2761" y="106"/>
                        <a:pt x="2230" y="319"/>
                        <a:pt x="1805" y="531"/>
                      </a:cubicBezTo>
                      <a:cubicBezTo>
                        <a:pt x="744" y="1062"/>
                        <a:pt x="1" y="1911"/>
                        <a:pt x="213" y="2229"/>
                      </a:cubicBezTo>
                      <a:cubicBezTo>
                        <a:pt x="319" y="2388"/>
                        <a:pt x="611" y="2415"/>
                        <a:pt x="983" y="2415"/>
                      </a:cubicBezTo>
                      <a:cubicBezTo>
                        <a:pt x="1169" y="2415"/>
                        <a:pt x="1374" y="2408"/>
                        <a:pt x="1586" y="2408"/>
                      </a:cubicBezTo>
                      <a:cubicBezTo>
                        <a:pt x="1799" y="2408"/>
                        <a:pt x="2018" y="2415"/>
                        <a:pt x="2230" y="2441"/>
                      </a:cubicBezTo>
                      <a:cubicBezTo>
                        <a:pt x="2548" y="2441"/>
                        <a:pt x="2973" y="2441"/>
                        <a:pt x="3291" y="2548"/>
                      </a:cubicBezTo>
                      <a:cubicBezTo>
                        <a:pt x="3517" y="2623"/>
                        <a:pt x="3636" y="2698"/>
                        <a:pt x="3686" y="2698"/>
                      </a:cubicBezTo>
                      <a:cubicBezTo>
                        <a:pt x="3707" y="2698"/>
                        <a:pt x="3716" y="2685"/>
                        <a:pt x="3716" y="2654"/>
                      </a:cubicBezTo>
                      <a:lnTo>
                        <a:pt x="4141" y="2654"/>
                      </a:lnTo>
                      <a:cubicBezTo>
                        <a:pt x="4353" y="2654"/>
                        <a:pt x="4671" y="2760"/>
                        <a:pt x="4884" y="2866"/>
                      </a:cubicBezTo>
                      <a:cubicBezTo>
                        <a:pt x="5202" y="2972"/>
                        <a:pt x="5521" y="3185"/>
                        <a:pt x="5733" y="3503"/>
                      </a:cubicBezTo>
                      <a:cubicBezTo>
                        <a:pt x="5945" y="3715"/>
                        <a:pt x="6157" y="3928"/>
                        <a:pt x="6370" y="3928"/>
                      </a:cubicBezTo>
                      <a:cubicBezTo>
                        <a:pt x="6582" y="3928"/>
                        <a:pt x="6688" y="3609"/>
                        <a:pt x="6794" y="3185"/>
                      </a:cubicBezTo>
                      <a:cubicBezTo>
                        <a:pt x="6794" y="2654"/>
                        <a:pt x="6582" y="2017"/>
                        <a:pt x="6264" y="1592"/>
                      </a:cubicBezTo>
                      <a:cubicBezTo>
                        <a:pt x="5945" y="1062"/>
                        <a:pt x="5414" y="637"/>
                        <a:pt x="4884" y="319"/>
                      </a:cubicBezTo>
                      <a:cubicBezTo>
                        <a:pt x="4671" y="212"/>
                        <a:pt x="4353" y="106"/>
                        <a:pt x="4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1061047" y="1079429"/>
                  <a:ext cx="139374" cy="88766"/>
                </a:xfrm>
                <a:custGeom>
                  <a:avLst/>
                  <a:gdLst/>
                  <a:ahLst/>
                  <a:cxnLst/>
                  <a:rect l="l" t="t" r="r" b="b"/>
                  <a:pathLst>
                    <a:path w="6582" h="4192" extrusionOk="0">
                      <a:moveTo>
                        <a:pt x="3767" y="0"/>
                      </a:moveTo>
                      <a:cubicBezTo>
                        <a:pt x="3609" y="0"/>
                        <a:pt x="3450" y="13"/>
                        <a:pt x="3291" y="40"/>
                      </a:cubicBezTo>
                      <a:cubicBezTo>
                        <a:pt x="2972" y="40"/>
                        <a:pt x="2760" y="146"/>
                        <a:pt x="2442" y="252"/>
                      </a:cubicBezTo>
                      <a:lnTo>
                        <a:pt x="2229" y="358"/>
                      </a:lnTo>
                      <a:cubicBezTo>
                        <a:pt x="2123" y="464"/>
                        <a:pt x="1911" y="571"/>
                        <a:pt x="1805" y="677"/>
                      </a:cubicBezTo>
                      <a:cubicBezTo>
                        <a:pt x="1380" y="995"/>
                        <a:pt x="1062" y="1420"/>
                        <a:pt x="743" y="1844"/>
                      </a:cubicBezTo>
                      <a:cubicBezTo>
                        <a:pt x="106" y="2906"/>
                        <a:pt x="0" y="4073"/>
                        <a:pt x="213" y="4180"/>
                      </a:cubicBezTo>
                      <a:cubicBezTo>
                        <a:pt x="245" y="4188"/>
                        <a:pt x="278" y="4191"/>
                        <a:pt x="312" y="4191"/>
                      </a:cubicBezTo>
                      <a:cubicBezTo>
                        <a:pt x="735" y="4191"/>
                        <a:pt x="1338" y="3625"/>
                        <a:pt x="2123" y="3330"/>
                      </a:cubicBezTo>
                      <a:cubicBezTo>
                        <a:pt x="2442" y="3118"/>
                        <a:pt x="2760" y="3012"/>
                        <a:pt x="3079" y="2906"/>
                      </a:cubicBezTo>
                      <a:cubicBezTo>
                        <a:pt x="3185" y="2800"/>
                        <a:pt x="3397" y="2800"/>
                        <a:pt x="3503" y="2800"/>
                      </a:cubicBezTo>
                      <a:lnTo>
                        <a:pt x="3822" y="2481"/>
                      </a:lnTo>
                      <a:cubicBezTo>
                        <a:pt x="4140" y="2375"/>
                        <a:pt x="4352" y="2269"/>
                        <a:pt x="4671" y="2269"/>
                      </a:cubicBezTo>
                      <a:cubicBezTo>
                        <a:pt x="4830" y="2216"/>
                        <a:pt x="4989" y="2189"/>
                        <a:pt x="5148" y="2189"/>
                      </a:cubicBezTo>
                      <a:cubicBezTo>
                        <a:pt x="5308" y="2189"/>
                        <a:pt x="5467" y="2216"/>
                        <a:pt x="5626" y="2269"/>
                      </a:cubicBezTo>
                      <a:cubicBezTo>
                        <a:pt x="5810" y="2330"/>
                        <a:pt x="5994" y="2392"/>
                        <a:pt x="6157" y="2392"/>
                      </a:cubicBezTo>
                      <a:cubicBezTo>
                        <a:pt x="6277" y="2392"/>
                        <a:pt x="6386" y="2359"/>
                        <a:pt x="6475" y="2269"/>
                      </a:cubicBezTo>
                      <a:cubicBezTo>
                        <a:pt x="6581" y="2163"/>
                        <a:pt x="6581" y="1950"/>
                        <a:pt x="6475" y="1526"/>
                      </a:cubicBezTo>
                      <a:cubicBezTo>
                        <a:pt x="6157" y="995"/>
                        <a:pt x="5626" y="571"/>
                        <a:pt x="5095" y="358"/>
                      </a:cubicBezTo>
                      <a:cubicBezTo>
                        <a:pt x="4697" y="119"/>
                        <a:pt x="4240" y="0"/>
                        <a:pt x="3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60824" y="1235298"/>
                  <a:ext cx="166330" cy="251813"/>
                </a:xfrm>
                <a:custGeom>
                  <a:avLst/>
                  <a:gdLst/>
                  <a:ahLst/>
                  <a:cxnLst/>
                  <a:rect l="l" t="t" r="r" b="b"/>
                  <a:pathLst>
                    <a:path w="7855" h="11892" extrusionOk="0">
                      <a:moveTo>
                        <a:pt x="3932" y="0"/>
                      </a:moveTo>
                      <a:cubicBezTo>
                        <a:pt x="3895" y="0"/>
                        <a:pt x="3858" y="1"/>
                        <a:pt x="3821" y="3"/>
                      </a:cubicBezTo>
                      <a:cubicBezTo>
                        <a:pt x="1698" y="109"/>
                        <a:pt x="0" y="3187"/>
                        <a:pt x="212" y="6903"/>
                      </a:cubicBezTo>
                      <a:cubicBezTo>
                        <a:pt x="212" y="8601"/>
                        <a:pt x="743" y="10405"/>
                        <a:pt x="1698" y="11892"/>
                      </a:cubicBezTo>
                      <a:cubicBezTo>
                        <a:pt x="3078" y="9981"/>
                        <a:pt x="5307" y="8919"/>
                        <a:pt x="7749" y="8813"/>
                      </a:cubicBezTo>
                      <a:cubicBezTo>
                        <a:pt x="7855" y="8070"/>
                        <a:pt x="7855" y="7327"/>
                        <a:pt x="7855" y="6584"/>
                      </a:cubicBezTo>
                      <a:cubicBezTo>
                        <a:pt x="7751" y="2933"/>
                        <a:pt x="6006" y="0"/>
                        <a:pt x="3932" y="0"/>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33869" y="1311782"/>
                  <a:ext cx="53975" cy="105642"/>
                </a:xfrm>
                <a:custGeom>
                  <a:avLst/>
                  <a:gdLst/>
                  <a:ahLst/>
                  <a:cxnLst/>
                  <a:rect l="l" t="t" r="r" b="b"/>
                  <a:pathLst>
                    <a:path w="2549" h="4989" extrusionOk="0">
                      <a:moveTo>
                        <a:pt x="1168" y="0"/>
                      </a:moveTo>
                      <a:cubicBezTo>
                        <a:pt x="532" y="106"/>
                        <a:pt x="1" y="1168"/>
                        <a:pt x="1" y="2548"/>
                      </a:cubicBezTo>
                      <a:cubicBezTo>
                        <a:pt x="1" y="3928"/>
                        <a:pt x="638" y="4989"/>
                        <a:pt x="1275" y="4989"/>
                      </a:cubicBezTo>
                      <a:cubicBezTo>
                        <a:pt x="2018" y="4989"/>
                        <a:pt x="2548" y="3821"/>
                        <a:pt x="2548" y="2441"/>
                      </a:cubicBezTo>
                      <a:cubicBezTo>
                        <a:pt x="2442" y="1062"/>
                        <a:pt x="1805"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1013848" y="1269009"/>
                  <a:ext cx="168595" cy="242835"/>
                </a:xfrm>
                <a:custGeom>
                  <a:avLst/>
                  <a:gdLst/>
                  <a:ahLst/>
                  <a:cxnLst/>
                  <a:rect l="l" t="t" r="r" b="b"/>
                  <a:pathLst>
                    <a:path w="7962" h="11468" extrusionOk="0">
                      <a:moveTo>
                        <a:pt x="3826" y="0"/>
                      </a:moveTo>
                      <a:cubicBezTo>
                        <a:pt x="3789" y="0"/>
                        <a:pt x="3752" y="1"/>
                        <a:pt x="3716" y="3"/>
                      </a:cubicBezTo>
                      <a:cubicBezTo>
                        <a:pt x="1593" y="109"/>
                        <a:pt x="0" y="3188"/>
                        <a:pt x="107" y="6903"/>
                      </a:cubicBezTo>
                      <a:cubicBezTo>
                        <a:pt x="107" y="7540"/>
                        <a:pt x="213" y="8177"/>
                        <a:pt x="319" y="8813"/>
                      </a:cubicBezTo>
                      <a:cubicBezTo>
                        <a:pt x="450" y="8808"/>
                        <a:pt x="580" y="8805"/>
                        <a:pt x="711" y="8805"/>
                      </a:cubicBezTo>
                      <a:cubicBezTo>
                        <a:pt x="2902" y="8805"/>
                        <a:pt x="4972" y="9640"/>
                        <a:pt x="6475" y="11043"/>
                      </a:cubicBezTo>
                      <a:lnTo>
                        <a:pt x="6900" y="11467"/>
                      </a:lnTo>
                      <a:cubicBezTo>
                        <a:pt x="7537" y="9981"/>
                        <a:pt x="7961" y="8283"/>
                        <a:pt x="7855" y="6691"/>
                      </a:cubicBezTo>
                      <a:cubicBezTo>
                        <a:pt x="7751" y="2936"/>
                        <a:pt x="5904" y="0"/>
                        <a:pt x="3826" y="0"/>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989136" y="1327515"/>
                  <a:ext cx="53975" cy="105663"/>
                </a:xfrm>
                <a:custGeom>
                  <a:avLst/>
                  <a:gdLst/>
                  <a:ahLst/>
                  <a:cxnLst/>
                  <a:rect l="l" t="t" r="r" b="b"/>
                  <a:pathLst>
                    <a:path w="2549" h="4990" extrusionOk="0">
                      <a:moveTo>
                        <a:pt x="1169" y="0"/>
                      </a:moveTo>
                      <a:cubicBezTo>
                        <a:pt x="532" y="0"/>
                        <a:pt x="1" y="1274"/>
                        <a:pt x="1" y="2548"/>
                      </a:cubicBezTo>
                      <a:cubicBezTo>
                        <a:pt x="1" y="3928"/>
                        <a:pt x="638" y="4989"/>
                        <a:pt x="1381" y="4989"/>
                      </a:cubicBezTo>
                      <a:cubicBezTo>
                        <a:pt x="2018" y="4989"/>
                        <a:pt x="2549" y="3821"/>
                        <a:pt x="2549" y="2441"/>
                      </a:cubicBezTo>
                      <a:cubicBezTo>
                        <a:pt x="2549" y="1062"/>
                        <a:pt x="1912" y="0"/>
                        <a:pt x="1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2650167" y="374259"/>
                  <a:ext cx="1456522" cy="679061"/>
                </a:xfrm>
                <a:custGeom>
                  <a:avLst/>
                  <a:gdLst/>
                  <a:ahLst/>
                  <a:cxnLst/>
                  <a:rect l="l" t="t" r="r" b="b"/>
                  <a:pathLst>
                    <a:path w="68785" h="32069" extrusionOk="0">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2650167" y="374259"/>
                  <a:ext cx="1456522" cy="679061"/>
                </a:xfrm>
                <a:custGeom>
                  <a:avLst/>
                  <a:gdLst/>
                  <a:ahLst/>
                  <a:cxnLst/>
                  <a:rect l="l" t="t" r="r" b="b"/>
                  <a:pathLst>
                    <a:path w="68785" h="32069" extrusionOk="0">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2"/>
                <p:cNvSpPr/>
                <p:nvPr/>
              </p:nvSpPr>
              <p:spPr>
                <a:xfrm>
                  <a:off x="-2281553" y="376758"/>
                  <a:ext cx="1087908" cy="498989"/>
                </a:xfrm>
                <a:custGeom>
                  <a:avLst/>
                  <a:gdLst/>
                  <a:ahLst/>
                  <a:cxnLst/>
                  <a:rect l="l" t="t" r="r" b="b"/>
                  <a:pathLst>
                    <a:path w="51377" h="23565" extrusionOk="0">
                      <a:moveTo>
                        <a:pt x="2540" y="1"/>
                      </a:moveTo>
                      <a:cubicBezTo>
                        <a:pt x="1655" y="1"/>
                        <a:pt x="807" y="34"/>
                        <a:pt x="1" y="106"/>
                      </a:cubicBezTo>
                      <a:cubicBezTo>
                        <a:pt x="532" y="7748"/>
                        <a:pt x="21761" y="18682"/>
                        <a:pt x="32164" y="23564"/>
                      </a:cubicBezTo>
                      <a:cubicBezTo>
                        <a:pt x="32482" y="23352"/>
                        <a:pt x="32907" y="23246"/>
                        <a:pt x="33225" y="23140"/>
                      </a:cubicBezTo>
                      <a:lnTo>
                        <a:pt x="33438" y="23140"/>
                      </a:lnTo>
                      <a:cubicBezTo>
                        <a:pt x="33650" y="23140"/>
                        <a:pt x="33756" y="23034"/>
                        <a:pt x="33968" y="23034"/>
                      </a:cubicBezTo>
                      <a:lnTo>
                        <a:pt x="34181" y="23034"/>
                      </a:lnTo>
                      <a:lnTo>
                        <a:pt x="34711" y="22928"/>
                      </a:lnTo>
                      <a:lnTo>
                        <a:pt x="41292" y="22928"/>
                      </a:lnTo>
                      <a:cubicBezTo>
                        <a:pt x="41292" y="22928"/>
                        <a:pt x="30678" y="21229"/>
                        <a:pt x="30041" y="19212"/>
                      </a:cubicBezTo>
                      <a:cubicBezTo>
                        <a:pt x="29722" y="18894"/>
                        <a:pt x="29829" y="18575"/>
                        <a:pt x="30359" y="18363"/>
                      </a:cubicBezTo>
                      <a:cubicBezTo>
                        <a:pt x="31477" y="17461"/>
                        <a:pt x="33404" y="17148"/>
                        <a:pt x="35545" y="17148"/>
                      </a:cubicBezTo>
                      <a:cubicBezTo>
                        <a:pt x="39703" y="17148"/>
                        <a:pt x="44668" y="18331"/>
                        <a:pt x="46069" y="18682"/>
                      </a:cubicBezTo>
                      <a:cubicBezTo>
                        <a:pt x="44902" y="18363"/>
                        <a:pt x="41717" y="17196"/>
                        <a:pt x="42885" y="14754"/>
                      </a:cubicBezTo>
                      <a:cubicBezTo>
                        <a:pt x="43415" y="13480"/>
                        <a:pt x="51377" y="13162"/>
                        <a:pt x="51377" y="13162"/>
                      </a:cubicBezTo>
                      <a:lnTo>
                        <a:pt x="51270" y="13162"/>
                      </a:lnTo>
                      <a:lnTo>
                        <a:pt x="50952" y="13056"/>
                      </a:lnTo>
                      <a:lnTo>
                        <a:pt x="49890" y="12631"/>
                      </a:lnTo>
                      <a:cubicBezTo>
                        <a:pt x="49678" y="12525"/>
                        <a:pt x="49360" y="12419"/>
                        <a:pt x="49147" y="12313"/>
                      </a:cubicBezTo>
                      <a:lnTo>
                        <a:pt x="45751" y="11039"/>
                      </a:lnTo>
                      <a:lnTo>
                        <a:pt x="44477" y="10508"/>
                      </a:lnTo>
                      <a:cubicBezTo>
                        <a:pt x="34179" y="6548"/>
                        <a:pt x="14829" y="1"/>
                        <a:pt x="2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1377973" y="648624"/>
                  <a:ext cx="177595" cy="125970"/>
                </a:xfrm>
                <a:custGeom>
                  <a:avLst/>
                  <a:gdLst/>
                  <a:ahLst/>
                  <a:cxnLst/>
                  <a:rect l="l" t="t" r="r" b="b"/>
                  <a:pathLst>
                    <a:path w="8387" h="5949" extrusionOk="0">
                      <a:moveTo>
                        <a:pt x="5741" y="0"/>
                      </a:moveTo>
                      <a:cubicBezTo>
                        <a:pt x="5268" y="0"/>
                        <a:pt x="4804" y="35"/>
                        <a:pt x="4352" y="111"/>
                      </a:cubicBezTo>
                      <a:cubicBezTo>
                        <a:pt x="3291" y="217"/>
                        <a:pt x="2230" y="535"/>
                        <a:pt x="1380" y="1066"/>
                      </a:cubicBezTo>
                      <a:cubicBezTo>
                        <a:pt x="1168" y="1172"/>
                        <a:pt x="1062" y="1384"/>
                        <a:pt x="956" y="1491"/>
                      </a:cubicBezTo>
                      <a:cubicBezTo>
                        <a:pt x="850" y="1597"/>
                        <a:pt x="743" y="1703"/>
                        <a:pt x="637" y="1915"/>
                      </a:cubicBezTo>
                      <a:cubicBezTo>
                        <a:pt x="425" y="2021"/>
                        <a:pt x="425" y="2234"/>
                        <a:pt x="425" y="2234"/>
                      </a:cubicBezTo>
                      <a:cubicBezTo>
                        <a:pt x="425" y="2234"/>
                        <a:pt x="319" y="2340"/>
                        <a:pt x="213" y="2552"/>
                      </a:cubicBezTo>
                      <a:cubicBezTo>
                        <a:pt x="107" y="2764"/>
                        <a:pt x="107" y="2870"/>
                        <a:pt x="107" y="3083"/>
                      </a:cubicBezTo>
                      <a:cubicBezTo>
                        <a:pt x="0" y="3295"/>
                        <a:pt x="0" y="3507"/>
                        <a:pt x="107" y="3720"/>
                      </a:cubicBezTo>
                      <a:cubicBezTo>
                        <a:pt x="107" y="4038"/>
                        <a:pt x="213" y="4357"/>
                        <a:pt x="319" y="4569"/>
                      </a:cubicBezTo>
                      <a:cubicBezTo>
                        <a:pt x="531" y="4781"/>
                        <a:pt x="743" y="4993"/>
                        <a:pt x="956" y="5206"/>
                      </a:cubicBezTo>
                      <a:cubicBezTo>
                        <a:pt x="1486" y="5524"/>
                        <a:pt x="2017" y="5736"/>
                        <a:pt x="2548" y="5843"/>
                      </a:cubicBezTo>
                      <a:cubicBezTo>
                        <a:pt x="3008" y="5913"/>
                        <a:pt x="3468" y="5949"/>
                        <a:pt x="3924" y="5949"/>
                      </a:cubicBezTo>
                      <a:cubicBezTo>
                        <a:pt x="4836" y="5949"/>
                        <a:pt x="5732" y="5807"/>
                        <a:pt x="6582" y="5524"/>
                      </a:cubicBezTo>
                      <a:cubicBezTo>
                        <a:pt x="6582" y="5312"/>
                        <a:pt x="4565" y="5418"/>
                        <a:pt x="2760" y="4887"/>
                      </a:cubicBezTo>
                      <a:cubicBezTo>
                        <a:pt x="1911" y="4569"/>
                        <a:pt x="1168" y="4038"/>
                        <a:pt x="1274" y="3613"/>
                      </a:cubicBezTo>
                      <a:cubicBezTo>
                        <a:pt x="1380" y="3295"/>
                        <a:pt x="1486" y="3083"/>
                        <a:pt x="1593" y="2870"/>
                      </a:cubicBezTo>
                      <a:cubicBezTo>
                        <a:pt x="1593" y="2870"/>
                        <a:pt x="1699" y="2764"/>
                        <a:pt x="1805" y="2552"/>
                      </a:cubicBezTo>
                      <a:lnTo>
                        <a:pt x="1911" y="2340"/>
                      </a:lnTo>
                      <a:cubicBezTo>
                        <a:pt x="2017" y="2234"/>
                        <a:pt x="2123" y="2127"/>
                        <a:pt x="2230" y="2021"/>
                      </a:cubicBezTo>
                      <a:cubicBezTo>
                        <a:pt x="2866" y="1491"/>
                        <a:pt x="3609" y="1172"/>
                        <a:pt x="4459" y="1066"/>
                      </a:cubicBezTo>
                      <a:cubicBezTo>
                        <a:pt x="5732" y="854"/>
                        <a:pt x="7112" y="641"/>
                        <a:pt x="8386" y="323"/>
                      </a:cubicBezTo>
                      <a:cubicBezTo>
                        <a:pt x="7495" y="117"/>
                        <a:pt x="6604"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1638701" y="726675"/>
                  <a:ext cx="292215" cy="155806"/>
                </a:xfrm>
                <a:custGeom>
                  <a:avLst/>
                  <a:gdLst/>
                  <a:ahLst/>
                  <a:cxnLst/>
                  <a:rect l="l" t="t" r="r" b="b"/>
                  <a:pathLst>
                    <a:path w="13800" h="7358" extrusionOk="0">
                      <a:moveTo>
                        <a:pt x="3756" y="0"/>
                      </a:moveTo>
                      <a:cubicBezTo>
                        <a:pt x="3054" y="0"/>
                        <a:pt x="2358" y="52"/>
                        <a:pt x="1699" y="140"/>
                      </a:cubicBezTo>
                      <a:cubicBezTo>
                        <a:pt x="1274" y="246"/>
                        <a:pt x="956" y="458"/>
                        <a:pt x="637" y="777"/>
                      </a:cubicBezTo>
                      <a:cubicBezTo>
                        <a:pt x="319" y="989"/>
                        <a:pt x="213" y="1307"/>
                        <a:pt x="106" y="1626"/>
                      </a:cubicBezTo>
                      <a:cubicBezTo>
                        <a:pt x="0" y="1838"/>
                        <a:pt x="0" y="2157"/>
                        <a:pt x="106" y="2369"/>
                      </a:cubicBezTo>
                      <a:cubicBezTo>
                        <a:pt x="106" y="2475"/>
                        <a:pt x="106" y="2581"/>
                        <a:pt x="106" y="2581"/>
                      </a:cubicBezTo>
                      <a:lnTo>
                        <a:pt x="319" y="2793"/>
                      </a:lnTo>
                      <a:cubicBezTo>
                        <a:pt x="319" y="3006"/>
                        <a:pt x="531" y="3218"/>
                        <a:pt x="637" y="3324"/>
                      </a:cubicBezTo>
                      <a:cubicBezTo>
                        <a:pt x="1062" y="3749"/>
                        <a:pt x="1592" y="4067"/>
                        <a:pt x="2123" y="4280"/>
                      </a:cubicBezTo>
                      <a:cubicBezTo>
                        <a:pt x="3715" y="4916"/>
                        <a:pt x="5202" y="5447"/>
                        <a:pt x="6900" y="5872"/>
                      </a:cubicBezTo>
                      <a:cubicBezTo>
                        <a:pt x="8598" y="6296"/>
                        <a:pt x="10297" y="6615"/>
                        <a:pt x="11570" y="6933"/>
                      </a:cubicBezTo>
                      <a:cubicBezTo>
                        <a:pt x="12313" y="7146"/>
                        <a:pt x="13056" y="7252"/>
                        <a:pt x="13799" y="7358"/>
                      </a:cubicBezTo>
                      <a:cubicBezTo>
                        <a:pt x="13163" y="6933"/>
                        <a:pt x="12420" y="6615"/>
                        <a:pt x="11783" y="6403"/>
                      </a:cubicBezTo>
                      <a:cubicBezTo>
                        <a:pt x="10509" y="5978"/>
                        <a:pt x="8811" y="5447"/>
                        <a:pt x="7112" y="4916"/>
                      </a:cubicBezTo>
                      <a:cubicBezTo>
                        <a:pt x="5520" y="4492"/>
                        <a:pt x="4140" y="3961"/>
                        <a:pt x="2654" y="3218"/>
                      </a:cubicBezTo>
                      <a:cubicBezTo>
                        <a:pt x="2229" y="3006"/>
                        <a:pt x="1911" y="2687"/>
                        <a:pt x="1592" y="2369"/>
                      </a:cubicBezTo>
                      <a:cubicBezTo>
                        <a:pt x="1486" y="2263"/>
                        <a:pt x="1380" y="2263"/>
                        <a:pt x="1380" y="2157"/>
                      </a:cubicBezTo>
                      <a:cubicBezTo>
                        <a:pt x="1380" y="2050"/>
                        <a:pt x="1380" y="2050"/>
                        <a:pt x="1380" y="2050"/>
                      </a:cubicBezTo>
                      <a:cubicBezTo>
                        <a:pt x="1380" y="2050"/>
                        <a:pt x="1274" y="2050"/>
                        <a:pt x="1380" y="1944"/>
                      </a:cubicBezTo>
                      <a:cubicBezTo>
                        <a:pt x="1380" y="1732"/>
                        <a:pt x="1486" y="1520"/>
                        <a:pt x="2017" y="1307"/>
                      </a:cubicBezTo>
                      <a:cubicBezTo>
                        <a:pt x="2760" y="1148"/>
                        <a:pt x="3530" y="1069"/>
                        <a:pt x="4299" y="1069"/>
                      </a:cubicBezTo>
                      <a:cubicBezTo>
                        <a:pt x="5069" y="1069"/>
                        <a:pt x="5838" y="1148"/>
                        <a:pt x="6581" y="1307"/>
                      </a:cubicBezTo>
                      <a:cubicBezTo>
                        <a:pt x="8280" y="1414"/>
                        <a:pt x="10084" y="1732"/>
                        <a:pt x="11358" y="1944"/>
                      </a:cubicBezTo>
                      <a:cubicBezTo>
                        <a:pt x="11883" y="2019"/>
                        <a:pt x="12409" y="2094"/>
                        <a:pt x="12934" y="2094"/>
                      </a:cubicBezTo>
                      <a:cubicBezTo>
                        <a:pt x="13152" y="2094"/>
                        <a:pt x="13370" y="2082"/>
                        <a:pt x="13587" y="2050"/>
                      </a:cubicBezTo>
                      <a:cubicBezTo>
                        <a:pt x="12950" y="1732"/>
                        <a:pt x="12207" y="1520"/>
                        <a:pt x="11464" y="1414"/>
                      </a:cubicBezTo>
                      <a:cubicBezTo>
                        <a:pt x="10190" y="1095"/>
                        <a:pt x="8492" y="671"/>
                        <a:pt x="6688" y="352"/>
                      </a:cubicBezTo>
                      <a:cubicBezTo>
                        <a:pt x="5755" y="103"/>
                        <a:pt x="4749" y="0"/>
                        <a:pt x="3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2"/>
                <p:cNvSpPr/>
                <p:nvPr/>
              </p:nvSpPr>
              <p:spPr>
                <a:xfrm>
                  <a:off x="-1681411" y="847817"/>
                  <a:ext cx="249505" cy="252702"/>
                </a:xfrm>
                <a:custGeom>
                  <a:avLst/>
                  <a:gdLst/>
                  <a:ahLst/>
                  <a:cxnLst/>
                  <a:rect l="l" t="t" r="r" b="b"/>
                  <a:pathLst>
                    <a:path w="11783" h="11934" extrusionOk="0">
                      <a:moveTo>
                        <a:pt x="7346" y="1"/>
                      </a:moveTo>
                      <a:cubicBezTo>
                        <a:pt x="6783" y="1"/>
                        <a:pt x="6258" y="76"/>
                        <a:pt x="5732" y="151"/>
                      </a:cubicBezTo>
                      <a:cubicBezTo>
                        <a:pt x="5308" y="257"/>
                        <a:pt x="4883" y="469"/>
                        <a:pt x="4459" y="575"/>
                      </a:cubicBezTo>
                      <a:cubicBezTo>
                        <a:pt x="4034" y="894"/>
                        <a:pt x="3716" y="1106"/>
                        <a:pt x="3397" y="1425"/>
                      </a:cubicBezTo>
                      <a:cubicBezTo>
                        <a:pt x="2973" y="1743"/>
                        <a:pt x="2654" y="2061"/>
                        <a:pt x="2442" y="2486"/>
                      </a:cubicBezTo>
                      <a:cubicBezTo>
                        <a:pt x="2336" y="2804"/>
                        <a:pt x="2230" y="3123"/>
                        <a:pt x="2336" y="3335"/>
                      </a:cubicBezTo>
                      <a:cubicBezTo>
                        <a:pt x="2336" y="3654"/>
                        <a:pt x="2442" y="3972"/>
                        <a:pt x="2548" y="4184"/>
                      </a:cubicBezTo>
                      <a:cubicBezTo>
                        <a:pt x="2866" y="4609"/>
                        <a:pt x="3185" y="4927"/>
                        <a:pt x="3609" y="5140"/>
                      </a:cubicBezTo>
                      <a:cubicBezTo>
                        <a:pt x="3928" y="5246"/>
                        <a:pt x="4246" y="5458"/>
                        <a:pt x="4565" y="5564"/>
                      </a:cubicBezTo>
                      <a:cubicBezTo>
                        <a:pt x="5202" y="5883"/>
                        <a:pt x="5626" y="6095"/>
                        <a:pt x="6051" y="6201"/>
                      </a:cubicBezTo>
                      <a:lnTo>
                        <a:pt x="6582" y="6413"/>
                      </a:lnTo>
                      <a:lnTo>
                        <a:pt x="6763" y="6474"/>
                      </a:lnTo>
                      <a:lnTo>
                        <a:pt x="6762" y="6474"/>
                      </a:lnTo>
                      <a:cubicBezTo>
                        <a:pt x="5154" y="6775"/>
                        <a:pt x="3624" y="7463"/>
                        <a:pt x="2336" y="8536"/>
                      </a:cubicBezTo>
                      <a:cubicBezTo>
                        <a:pt x="1487" y="9067"/>
                        <a:pt x="850" y="9916"/>
                        <a:pt x="319" y="10766"/>
                      </a:cubicBezTo>
                      <a:cubicBezTo>
                        <a:pt x="107" y="11084"/>
                        <a:pt x="0" y="11509"/>
                        <a:pt x="107" y="11933"/>
                      </a:cubicBezTo>
                      <a:cubicBezTo>
                        <a:pt x="213" y="11933"/>
                        <a:pt x="319" y="11509"/>
                        <a:pt x="637" y="10978"/>
                      </a:cubicBezTo>
                      <a:cubicBezTo>
                        <a:pt x="1274" y="10235"/>
                        <a:pt x="1911" y="9598"/>
                        <a:pt x="2760" y="9173"/>
                      </a:cubicBezTo>
                      <a:cubicBezTo>
                        <a:pt x="3716" y="8430"/>
                        <a:pt x="4777" y="8006"/>
                        <a:pt x="5945" y="7687"/>
                      </a:cubicBezTo>
                      <a:cubicBezTo>
                        <a:pt x="6562" y="7482"/>
                        <a:pt x="7223" y="7365"/>
                        <a:pt x="7871" y="7365"/>
                      </a:cubicBezTo>
                      <a:cubicBezTo>
                        <a:pt x="8227" y="7365"/>
                        <a:pt x="8578" y="7400"/>
                        <a:pt x="8917" y="7475"/>
                      </a:cubicBezTo>
                      <a:lnTo>
                        <a:pt x="11783" y="8006"/>
                      </a:lnTo>
                      <a:lnTo>
                        <a:pt x="11783" y="8006"/>
                      </a:lnTo>
                      <a:lnTo>
                        <a:pt x="9448" y="6413"/>
                      </a:lnTo>
                      <a:cubicBezTo>
                        <a:pt x="8917" y="5989"/>
                        <a:pt x="8280" y="5670"/>
                        <a:pt x="7749" y="5458"/>
                      </a:cubicBezTo>
                      <a:lnTo>
                        <a:pt x="7112" y="5140"/>
                      </a:lnTo>
                      <a:lnTo>
                        <a:pt x="6475" y="4927"/>
                      </a:lnTo>
                      <a:cubicBezTo>
                        <a:pt x="6157" y="4821"/>
                        <a:pt x="5732" y="4715"/>
                        <a:pt x="5096" y="4503"/>
                      </a:cubicBezTo>
                      <a:cubicBezTo>
                        <a:pt x="4565" y="4291"/>
                        <a:pt x="4034" y="3972"/>
                        <a:pt x="3503" y="3547"/>
                      </a:cubicBezTo>
                      <a:cubicBezTo>
                        <a:pt x="3397" y="3335"/>
                        <a:pt x="3291" y="3123"/>
                        <a:pt x="3503" y="2911"/>
                      </a:cubicBezTo>
                      <a:cubicBezTo>
                        <a:pt x="3609" y="2592"/>
                        <a:pt x="3822" y="2274"/>
                        <a:pt x="4034" y="2061"/>
                      </a:cubicBezTo>
                      <a:cubicBezTo>
                        <a:pt x="5096" y="1000"/>
                        <a:pt x="6582" y="469"/>
                        <a:pt x="8068" y="469"/>
                      </a:cubicBezTo>
                      <a:cubicBezTo>
                        <a:pt x="8705" y="469"/>
                        <a:pt x="9448" y="363"/>
                        <a:pt x="10085" y="257"/>
                      </a:cubicBezTo>
                      <a:cubicBezTo>
                        <a:pt x="9618" y="102"/>
                        <a:pt x="9095" y="3"/>
                        <a:pt x="8598" y="3"/>
                      </a:cubicBezTo>
                      <a:cubicBezTo>
                        <a:pt x="8417" y="3"/>
                        <a:pt x="8238" y="16"/>
                        <a:pt x="8068" y="45"/>
                      </a:cubicBezTo>
                      <a:cubicBezTo>
                        <a:pt x="7819" y="14"/>
                        <a:pt x="7579" y="1"/>
                        <a:pt x="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p:cNvSpPr/>
                <p:nvPr/>
              </p:nvSpPr>
              <p:spPr>
                <a:xfrm>
                  <a:off x="-1883695" y="956635"/>
                  <a:ext cx="366391" cy="179839"/>
                </a:xfrm>
                <a:custGeom>
                  <a:avLst/>
                  <a:gdLst/>
                  <a:ahLst/>
                  <a:cxnLst/>
                  <a:rect l="l" t="t" r="r" b="b"/>
                  <a:pathLst>
                    <a:path w="17303" h="8493" extrusionOk="0">
                      <a:moveTo>
                        <a:pt x="13269" y="1"/>
                      </a:moveTo>
                      <a:cubicBezTo>
                        <a:pt x="9765" y="2178"/>
                        <a:pt x="5671" y="3343"/>
                        <a:pt x="1512" y="3343"/>
                      </a:cubicBezTo>
                      <a:cubicBezTo>
                        <a:pt x="1009" y="3343"/>
                        <a:pt x="504" y="3326"/>
                        <a:pt x="0" y="3291"/>
                      </a:cubicBezTo>
                      <a:lnTo>
                        <a:pt x="0" y="3291"/>
                      </a:lnTo>
                      <a:cubicBezTo>
                        <a:pt x="2866" y="4777"/>
                        <a:pt x="5520" y="6051"/>
                        <a:pt x="7855" y="7006"/>
                      </a:cubicBezTo>
                      <a:lnTo>
                        <a:pt x="6900" y="8493"/>
                      </a:lnTo>
                      <a:cubicBezTo>
                        <a:pt x="10190" y="5627"/>
                        <a:pt x="13587" y="2867"/>
                        <a:pt x="17302" y="319"/>
                      </a:cubicBezTo>
                      <a:lnTo>
                        <a:pt x="13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2"/>
                <p:cNvSpPr/>
                <p:nvPr/>
              </p:nvSpPr>
              <p:spPr>
                <a:xfrm>
                  <a:off x="-1553302" y="385736"/>
                  <a:ext cx="609141" cy="269727"/>
                </a:xfrm>
                <a:custGeom>
                  <a:avLst/>
                  <a:gdLst/>
                  <a:ahLst/>
                  <a:cxnLst/>
                  <a:rect l="l" t="t" r="r" b="b"/>
                  <a:pathLst>
                    <a:path w="28767" h="12738" extrusionOk="0">
                      <a:moveTo>
                        <a:pt x="9979" y="0"/>
                      </a:moveTo>
                      <a:cubicBezTo>
                        <a:pt x="10297" y="531"/>
                        <a:pt x="10616" y="1062"/>
                        <a:pt x="10828" y="1699"/>
                      </a:cubicBezTo>
                      <a:cubicBezTo>
                        <a:pt x="12680" y="5749"/>
                        <a:pt x="9579" y="6614"/>
                        <a:pt x="6220" y="6614"/>
                      </a:cubicBezTo>
                      <a:cubicBezTo>
                        <a:pt x="3718" y="6614"/>
                        <a:pt x="1074" y="6134"/>
                        <a:pt x="226" y="6134"/>
                      </a:cubicBezTo>
                      <a:cubicBezTo>
                        <a:pt x="124" y="6134"/>
                        <a:pt x="48" y="6141"/>
                        <a:pt x="1" y="6157"/>
                      </a:cubicBezTo>
                      <a:lnTo>
                        <a:pt x="16666" y="12738"/>
                      </a:lnTo>
                      <a:lnTo>
                        <a:pt x="28767" y="6794"/>
                      </a:lnTo>
                      <a:cubicBezTo>
                        <a:pt x="28767" y="6794"/>
                        <a:pt x="20806" y="3503"/>
                        <a:pt x="9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2"/>
                <p:cNvSpPr/>
                <p:nvPr/>
              </p:nvSpPr>
              <p:spPr>
                <a:xfrm>
                  <a:off x="-1357751" y="376737"/>
                  <a:ext cx="1045198" cy="150618"/>
                </a:xfrm>
                <a:custGeom>
                  <a:avLst/>
                  <a:gdLst/>
                  <a:ahLst/>
                  <a:cxnLst/>
                  <a:rect l="l" t="t" r="r" b="b"/>
                  <a:pathLst>
                    <a:path w="49360" h="7113" extrusionOk="0">
                      <a:moveTo>
                        <a:pt x="1" y="1"/>
                      </a:moveTo>
                      <a:lnTo>
                        <a:pt x="1" y="1"/>
                      </a:lnTo>
                      <a:cubicBezTo>
                        <a:pt x="319" y="213"/>
                        <a:pt x="638" y="425"/>
                        <a:pt x="956" y="637"/>
                      </a:cubicBezTo>
                      <a:cubicBezTo>
                        <a:pt x="1275" y="850"/>
                        <a:pt x="1593" y="1062"/>
                        <a:pt x="2018" y="1274"/>
                      </a:cubicBezTo>
                      <a:cubicBezTo>
                        <a:pt x="2442" y="1487"/>
                        <a:pt x="2973" y="1699"/>
                        <a:pt x="3397" y="1911"/>
                      </a:cubicBezTo>
                      <a:cubicBezTo>
                        <a:pt x="5733" y="2760"/>
                        <a:pt x="8811" y="3397"/>
                        <a:pt x="11889" y="4247"/>
                      </a:cubicBezTo>
                      <a:lnTo>
                        <a:pt x="20275" y="6688"/>
                      </a:lnTo>
                      <a:lnTo>
                        <a:pt x="21867" y="7112"/>
                      </a:lnTo>
                      <a:lnTo>
                        <a:pt x="22504" y="7112"/>
                      </a:lnTo>
                      <a:lnTo>
                        <a:pt x="22823" y="7006"/>
                      </a:lnTo>
                      <a:lnTo>
                        <a:pt x="23353" y="6794"/>
                      </a:lnTo>
                      <a:lnTo>
                        <a:pt x="24415" y="6476"/>
                      </a:lnTo>
                      <a:cubicBezTo>
                        <a:pt x="24415" y="6476"/>
                        <a:pt x="25901" y="5945"/>
                        <a:pt x="28236" y="5414"/>
                      </a:cubicBezTo>
                      <a:cubicBezTo>
                        <a:pt x="29510" y="4990"/>
                        <a:pt x="30784" y="4777"/>
                        <a:pt x="32164" y="4565"/>
                      </a:cubicBezTo>
                      <a:cubicBezTo>
                        <a:pt x="32659" y="4565"/>
                        <a:pt x="33154" y="4518"/>
                        <a:pt x="33681" y="4518"/>
                      </a:cubicBezTo>
                      <a:cubicBezTo>
                        <a:pt x="33944" y="4518"/>
                        <a:pt x="34216" y="4530"/>
                        <a:pt x="34499" y="4565"/>
                      </a:cubicBezTo>
                      <a:lnTo>
                        <a:pt x="36834" y="4565"/>
                      </a:lnTo>
                      <a:cubicBezTo>
                        <a:pt x="39700" y="4777"/>
                        <a:pt x="42672" y="5308"/>
                        <a:pt x="45432" y="5945"/>
                      </a:cubicBezTo>
                      <a:lnTo>
                        <a:pt x="48298" y="6582"/>
                      </a:lnTo>
                      <a:cubicBezTo>
                        <a:pt x="48616" y="6688"/>
                        <a:pt x="49041" y="6688"/>
                        <a:pt x="49359" y="6794"/>
                      </a:cubicBezTo>
                      <a:cubicBezTo>
                        <a:pt x="49041" y="6582"/>
                        <a:pt x="48723" y="6476"/>
                        <a:pt x="48298" y="6369"/>
                      </a:cubicBezTo>
                      <a:cubicBezTo>
                        <a:pt x="47661" y="6157"/>
                        <a:pt x="46706" y="5945"/>
                        <a:pt x="45538" y="5626"/>
                      </a:cubicBezTo>
                      <a:cubicBezTo>
                        <a:pt x="42672" y="4883"/>
                        <a:pt x="39806" y="4353"/>
                        <a:pt x="36834" y="4034"/>
                      </a:cubicBezTo>
                      <a:cubicBezTo>
                        <a:pt x="36091" y="3928"/>
                        <a:pt x="35242" y="3928"/>
                        <a:pt x="34499" y="3928"/>
                      </a:cubicBezTo>
                      <a:lnTo>
                        <a:pt x="32164" y="3928"/>
                      </a:lnTo>
                      <a:cubicBezTo>
                        <a:pt x="30784" y="4034"/>
                        <a:pt x="29404" y="4247"/>
                        <a:pt x="28024" y="4671"/>
                      </a:cubicBezTo>
                      <a:cubicBezTo>
                        <a:pt x="25689" y="5202"/>
                        <a:pt x="24202" y="5733"/>
                        <a:pt x="24202" y="5733"/>
                      </a:cubicBezTo>
                      <a:lnTo>
                        <a:pt x="23141" y="6051"/>
                      </a:lnTo>
                      <a:lnTo>
                        <a:pt x="22186" y="6369"/>
                      </a:lnTo>
                      <a:lnTo>
                        <a:pt x="20593" y="5945"/>
                      </a:lnTo>
                      <a:lnTo>
                        <a:pt x="12102" y="3610"/>
                      </a:lnTo>
                      <a:cubicBezTo>
                        <a:pt x="9023" y="2973"/>
                        <a:pt x="5839" y="2336"/>
                        <a:pt x="3610" y="1593"/>
                      </a:cubicBezTo>
                      <a:cubicBezTo>
                        <a:pt x="2442" y="1168"/>
                        <a:pt x="1168" y="63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2"/>
                <p:cNvSpPr/>
                <p:nvPr/>
              </p:nvSpPr>
              <p:spPr>
                <a:xfrm>
                  <a:off x="-800319" y="1705108"/>
                  <a:ext cx="764227" cy="503012"/>
                </a:xfrm>
                <a:custGeom>
                  <a:avLst/>
                  <a:gdLst/>
                  <a:ahLst/>
                  <a:cxnLst/>
                  <a:rect l="l" t="t" r="r" b="b"/>
                  <a:pathLst>
                    <a:path w="36091" h="23755" extrusionOk="0">
                      <a:moveTo>
                        <a:pt x="0" y="1"/>
                      </a:moveTo>
                      <a:lnTo>
                        <a:pt x="0" y="1"/>
                      </a:lnTo>
                      <a:cubicBezTo>
                        <a:pt x="2223" y="15837"/>
                        <a:pt x="12202" y="23755"/>
                        <a:pt x="21620" y="23755"/>
                      </a:cubicBezTo>
                      <a:cubicBezTo>
                        <a:pt x="22997" y="23755"/>
                        <a:pt x="24361" y="23586"/>
                        <a:pt x="25688" y="23247"/>
                      </a:cubicBezTo>
                      <a:cubicBezTo>
                        <a:pt x="36091" y="20594"/>
                        <a:pt x="32588" y="14225"/>
                        <a:pt x="32588" y="14225"/>
                      </a:cubicBezTo>
                      <a:cubicBezTo>
                        <a:pt x="31877" y="13483"/>
                        <a:pt x="30771" y="13209"/>
                        <a:pt x="29439" y="13209"/>
                      </a:cubicBezTo>
                      <a:cubicBezTo>
                        <a:pt x="26196" y="13209"/>
                        <a:pt x="21613" y="14835"/>
                        <a:pt x="18152" y="15286"/>
                      </a:cubicBezTo>
                      <a:cubicBezTo>
                        <a:pt x="17595" y="15369"/>
                        <a:pt x="17043" y="15408"/>
                        <a:pt x="16499" y="15408"/>
                      </a:cubicBezTo>
                      <a:cubicBezTo>
                        <a:pt x="12162" y="15408"/>
                        <a:pt x="8338" y="12914"/>
                        <a:pt x="7112" y="10085"/>
                      </a:cubicBezTo>
                      <a:cubicBezTo>
                        <a:pt x="5839" y="7007"/>
                        <a:pt x="1" y="1"/>
                        <a:pt x="0" y="1"/>
                      </a:cubicBezTo>
                      <a:close/>
                    </a:path>
                  </a:pathLst>
                </a:custGeom>
                <a:solidFill>
                  <a:srgbClr val="6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2"/>
                <p:cNvSpPr/>
                <p:nvPr/>
              </p:nvSpPr>
              <p:spPr>
                <a:xfrm>
                  <a:off x="89751" y="1606771"/>
                  <a:ext cx="80952" cy="39936"/>
                </a:xfrm>
                <a:custGeom>
                  <a:avLst/>
                  <a:gdLst/>
                  <a:ahLst/>
                  <a:cxnLst/>
                  <a:rect l="l" t="t" r="r" b="b"/>
                  <a:pathLst>
                    <a:path w="3823" h="1886" extrusionOk="0">
                      <a:moveTo>
                        <a:pt x="2230" y="1"/>
                      </a:moveTo>
                      <a:cubicBezTo>
                        <a:pt x="2150" y="1"/>
                        <a:pt x="2071" y="27"/>
                        <a:pt x="2018" y="81"/>
                      </a:cubicBezTo>
                      <a:cubicBezTo>
                        <a:pt x="1805" y="81"/>
                        <a:pt x="1699" y="81"/>
                        <a:pt x="1593" y="187"/>
                      </a:cubicBezTo>
                      <a:cubicBezTo>
                        <a:pt x="1275" y="293"/>
                        <a:pt x="1062" y="399"/>
                        <a:pt x="850" y="611"/>
                      </a:cubicBezTo>
                      <a:cubicBezTo>
                        <a:pt x="319" y="1036"/>
                        <a:pt x="1" y="1460"/>
                        <a:pt x="213" y="1673"/>
                      </a:cubicBezTo>
                      <a:cubicBezTo>
                        <a:pt x="266" y="1779"/>
                        <a:pt x="426" y="1805"/>
                        <a:pt x="638" y="1805"/>
                      </a:cubicBezTo>
                      <a:cubicBezTo>
                        <a:pt x="850" y="1805"/>
                        <a:pt x="1116" y="1779"/>
                        <a:pt x="1381" y="1779"/>
                      </a:cubicBezTo>
                      <a:lnTo>
                        <a:pt x="2124" y="1779"/>
                      </a:lnTo>
                      <a:cubicBezTo>
                        <a:pt x="2124" y="1673"/>
                        <a:pt x="2230" y="1673"/>
                        <a:pt x="2230" y="1673"/>
                      </a:cubicBezTo>
                      <a:cubicBezTo>
                        <a:pt x="2336" y="1673"/>
                        <a:pt x="2549" y="1567"/>
                        <a:pt x="2655" y="1567"/>
                      </a:cubicBezTo>
                      <a:cubicBezTo>
                        <a:pt x="2973" y="1673"/>
                        <a:pt x="3292" y="1779"/>
                        <a:pt x="3610" y="1885"/>
                      </a:cubicBezTo>
                      <a:cubicBezTo>
                        <a:pt x="3716" y="1885"/>
                        <a:pt x="3822" y="1673"/>
                        <a:pt x="3822" y="1354"/>
                      </a:cubicBezTo>
                      <a:cubicBezTo>
                        <a:pt x="3716" y="1036"/>
                        <a:pt x="3610" y="717"/>
                        <a:pt x="3292" y="505"/>
                      </a:cubicBezTo>
                      <a:cubicBezTo>
                        <a:pt x="3079" y="293"/>
                        <a:pt x="2761" y="81"/>
                        <a:pt x="2442" y="81"/>
                      </a:cubicBezTo>
                      <a:cubicBezTo>
                        <a:pt x="2389" y="27"/>
                        <a:pt x="2310" y="1"/>
                        <a:pt x="2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2"/>
                <p:cNvSpPr/>
                <p:nvPr/>
              </p:nvSpPr>
              <p:spPr>
                <a:xfrm>
                  <a:off x="-885739" y="1642176"/>
                  <a:ext cx="1022731" cy="404951"/>
                </a:xfrm>
                <a:custGeom>
                  <a:avLst/>
                  <a:gdLst/>
                  <a:ahLst/>
                  <a:cxnLst/>
                  <a:rect l="l" t="t" r="r" b="b"/>
                  <a:pathLst>
                    <a:path w="48299" h="19124" extrusionOk="0">
                      <a:moveTo>
                        <a:pt x="1805" y="1"/>
                      </a:moveTo>
                      <a:cubicBezTo>
                        <a:pt x="1381" y="1"/>
                        <a:pt x="956" y="107"/>
                        <a:pt x="638" y="319"/>
                      </a:cubicBezTo>
                      <a:cubicBezTo>
                        <a:pt x="532" y="425"/>
                        <a:pt x="319" y="531"/>
                        <a:pt x="213" y="744"/>
                      </a:cubicBezTo>
                      <a:lnTo>
                        <a:pt x="213" y="850"/>
                      </a:lnTo>
                      <a:cubicBezTo>
                        <a:pt x="213" y="956"/>
                        <a:pt x="107" y="1062"/>
                        <a:pt x="107" y="1168"/>
                      </a:cubicBezTo>
                      <a:cubicBezTo>
                        <a:pt x="1" y="1487"/>
                        <a:pt x="1" y="1911"/>
                        <a:pt x="1" y="2230"/>
                      </a:cubicBezTo>
                      <a:cubicBezTo>
                        <a:pt x="99" y="2819"/>
                        <a:pt x="379" y="3409"/>
                        <a:pt x="589" y="3409"/>
                      </a:cubicBezTo>
                      <a:cubicBezTo>
                        <a:pt x="606" y="3409"/>
                        <a:pt x="622" y="3405"/>
                        <a:pt x="638" y="3397"/>
                      </a:cubicBezTo>
                      <a:cubicBezTo>
                        <a:pt x="850" y="3397"/>
                        <a:pt x="1062" y="2867"/>
                        <a:pt x="1275" y="2442"/>
                      </a:cubicBezTo>
                      <a:cubicBezTo>
                        <a:pt x="1381" y="2230"/>
                        <a:pt x="1487" y="2018"/>
                        <a:pt x="1593" y="1911"/>
                      </a:cubicBezTo>
                      <a:lnTo>
                        <a:pt x="1699" y="1805"/>
                      </a:lnTo>
                      <a:cubicBezTo>
                        <a:pt x="2973" y="2548"/>
                        <a:pt x="4034" y="3504"/>
                        <a:pt x="4884" y="4671"/>
                      </a:cubicBezTo>
                      <a:cubicBezTo>
                        <a:pt x="5945" y="6051"/>
                        <a:pt x="6900" y="7537"/>
                        <a:pt x="7643" y="9023"/>
                      </a:cubicBezTo>
                      <a:cubicBezTo>
                        <a:pt x="8599" y="10828"/>
                        <a:pt x="9660" y="12632"/>
                        <a:pt x="10934" y="14225"/>
                      </a:cubicBezTo>
                      <a:cubicBezTo>
                        <a:pt x="12314" y="15817"/>
                        <a:pt x="14012" y="17091"/>
                        <a:pt x="16029" y="18046"/>
                      </a:cubicBezTo>
                      <a:cubicBezTo>
                        <a:pt x="17554" y="18713"/>
                        <a:pt x="19165" y="19123"/>
                        <a:pt x="20861" y="19123"/>
                      </a:cubicBezTo>
                      <a:cubicBezTo>
                        <a:pt x="21054" y="19123"/>
                        <a:pt x="21248" y="19118"/>
                        <a:pt x="21443" y="19107"/>
                      </a:cubicBezTo>
                      <a:cubicBezTo>
                        <a:pt x="22716" y="19001"/>
                        <a:pt x="24096" y="18789"/>
                        <a:pt x="25264" y="18364"/>
                      </a:cubicBezTo>
                      <a:lnTo>
                        <a:pt x="26644" y="17940"/>
                      </a:lnTo>
                      <a:lnTo>
                        <a:pt x="27918" y="17621"/>
                      </a:lnTo>
                      <a:cubicBezTo>
                        <a:pt x="29085" y="17303"/>
                        <a:pt x="30253" y="17091"/>
                        <a:pt x="31421" y="16984"/>
                      </a:cubicBezTo>
                      <a:lnTo>
                        <a:pt x="33756" y="16984"/>
                      </a:lnTo>
                      <a:cubicBezTo>
                        <a:pt x="34605" y="17091"/>
                        <a:pt x="35560" y="17197"/>
                        <a:pt x="36622" y="17197"/>
                      </a:cubicBezTo>
                      <a:cubicBezTo>
                        <a:pt x="36896" y="17224"/>
                        <a:pt x="37170" y="17237"/>
                        <a:pt x="37444" y="17237"/>
                      </a:cubicBezTo>
                      <a:cubicBezTo>
                        <a:pt x="39290" y="17237"/>
                        <a:pt x="41115" y="16635"/>
                        <a:pt x="42778" y="15711"/>
                      </a:cubicBezTo>
                      <a:cubicBezTo>
                        <a:pt x="44477" y="14437"/>
                        <a:pt x="45751" y="12632"/>
                        <a:pt x="46387" y="10616"/>
                      </a:cubicBezTo>
                      <a:cubicBezTo>
                        <a:pt x="47024" y="8917"/>
                        <a:pt x="47343" y="7219"/>
                        <a:pt x="47661" y="5414"/>
                      </a:cubicBezTo>
                      <a:cubicBezTo>
                        <a:pt x="47873" y="3928"/>
                        <a:pt x="47980" y="2654"/>
                        <a:pt x="48086" y="1805"/>
                      </a:cubicBezTo>
                      <a:cubicBezTo>
                        <a:pt x="48192" y="1275"/>
                        <a:pt x="48298" y="850"/>
                        <a:pt x="48192" y="319"/>
                      </a:cubicBezTo>
                      <a:lnTo>
                        <a:pt x="48192" y="319"/>
                      </a:lnTo>
                      <a:cubicBezTo>
                        <a:pt x="47980" y="744"/>
                        <a:pt x="47873" y="1168"/>
                        <a:pt x="47767" y="1699"/>
                      </a:cubicBezTo>
                      <a:cubicBezTo>
                        <a:pt x="47555" y="2548"/>
                        <a:pt x="47237" y="3822"/>
                        <a:pt x="46918" y="5308"/>
                      </a:cubicBezTo>
                      <a:cubicBezTo>
                        <a:pt x="46600" y="7007"/>
                        <a:pt x="46069" y="8599"/>
                        <a:pt x="45432" y="10297"/>
                      </a:cubicBezTo>
                      <a:cubicBezTo>
                        <a:pt x="44795" y="11995"/>
                        <a:pt x="43521" y="13482"/>
                        <a:pt x="41929" y="14543"/>
                      </a:cubicBezTo>
                      <a:cubicBezTo>
                        <a:pt x="40522" y="15246"/>
                        <a:pt x="38970" y="15659"/>
                        <a:pt x="37452" y="15659"/>
                      </a:cubicBezTo>
                      <a:cubicBezTo>
                        <a:pt x="37138" y="15659"/>
                        <a:pt x="36825" y="15641"/>
                        <a:pt x="36516" y="15604"/>
                      </a:cubicBezTo>
                      <a:cubicBezTo>
                        <a:pt x="35666" y="15604"/>
                        <a:pt x="34817" y="15392"/>
                        <a:pt x="33862" y="15286"/>
                      </a:cubicBezTo>
                      <a:cubicBezTo>
                        <a:pt x="33437" y="15180"/>
                        <a:pt x="33013" y="15180"/>
                        <a:pt x="32482" y="15180"/>
                      </a:cubicBezTo>
                      <a:lnTo>
                        <a:pt x="31314" y="15180"/>
                      </a:lnTo>
                      <a:cubicBezTo>
                        <a:pt x="31421" y="14968"/>
                        <a:pt x="31527" y="14755"/>
                        <a:pt x="31527" y="14543"/>
                      </a:cubicBezTo>
                      <a:cubicBezTo>
                        <a:pt x="31739" y="13906"/>
                        <a:pt x="31845" y="13163"/>
                        <a:pt x="31845" y="13163"/>
                      </a:cubicBezTo>
                      <a:cubicBezTo>
                        <a:pt x="31845" y="13163"/>
                        <a:pt x="31845" y="12420"/>
                        <a:pt x="31633" y="11783"/>
                      </a:cubicBezTo>
                      <a:cubicBezTo>
                        <a:pt x="31434" y="11088"/>
                        <a:pt x="31143" y="10393"/>
                        <a:pt x="30845" y="10393"/>
                      </a:cubicBezTo>
                      <a:cubicBezTo>
                        <a:pt x="30825" y="10393"/>
                        <a:pt x="30804" y="10396"/>
                        <a:pt x="30784" y="10403"/>
                      </a:cubicBezTo>
                      <a:cubicBezTo>
                        <a:pt x="30571" y="10509"/>
                        <a:pt x="30465" y="11146"/>
                        <a:pt x="30359" y="11889"/>
                      </a:cubicBezTo>
                      <a:cubicBezTo>
                        <a:pt x="30147" y="12526"/>
                        <a:pt x="30041" y="13163"/>
                        <a:pt x="30041" y="13163"/>
                      </a:cubicBezTo>
                      <a:cubicBezTo>
                        <a:pt x="30041" y="13163"/>
                        <a:pt x="30147" y="13906"/>
                        <a:pt x="30253" y="14649"/>
                      </a:cubicBezTo>
                      <a:lnTo>
                        <a:pt x="30465" y="15286"/>
                      </a:lnTo>
                      <a:cubicBezTo>
                        <a:pt x="29404" y="15392"/>
                        <a:pt x="28448" y="15604"/>
                        <a:pt x="27387" y="15817"/>
                      </a:cubicBezTo>
                      <a:lnTo>
                        <a:pt x="26007" y="16135"/>
                      </a:lnTo>
                      <a:lnTo>
                        <a:pt x="24733" y="16666"/>
                      </a:lnTo>
                      <a:cubicBezTo>
                        <a:pt x="23566" y="16984"/>
                        <a:pt x="22504" y="17303"/>
                        <a:pt x="21337" y="17409"/>
                      </a:cubicBezTo>
                      <a:cubicBezTo>
                        <a:pt x="21121" y="17422"/>
                        <a:pt x="20907" y="17429"/>
                        <a:pt x="20694" y="17429"/>
                      </a:cubicBezTo>
                      <a:cubicBezTo>
                        <a:pt x="19235" y="17429"/>
                        <a:pt x="17857" y="17116"/>
                        <a:pt x="16560" y="16560"/>
                      </a:cubicBezTo>
                      <a:cubicBezTo>
                        <a:pt x="14755" y="15817"/>
                        <a:pt x="13163" y="14755"/>
                        <a:pt x="11889" y="13375"/>
                      </a:cubicBezTo>
                      <a:cubicBezTo>
                        <a:pt x="10509" y="11783"/>
                        <a:pt x="9448" y="10191"/>
                        <a:pt x="8493" y="8493"/>
                      </a:cubicBezTo>
                      <a:cubicBezTo>
                        <a:pt x="7537" y="7007"/>
                        <a:pt x="6476" y="5520"/>
                        <a:pt x="5308" y="4141"/>
                      </a:cubicBezTo>
                      <a:cubicBezTo>
                        <a:pt x="4459" y="3185"/>
                        <a:pt x="3504" y="2442"/>
                        <a:pt x="2336" y="1805"/>
                      </a:cubicBezTo>
                      <a:cubicBezTo>
                        <a:pt x="2230" y="1699"/>
                        <a:pt x="2018" y="1593"/>
                        <a:pt x="1805" y="1593"/>
                      </a:cubicBezTo>
                      <a:cubicBezTo>
                        <a:pt x="1805" y="1381"/>
                        <a:pt x="1911" y="1381"/>
                        <a:pt x="2018" y="1275"/>
                      </a:cubicBezTo>
                      <a:cubicBezTo>
                        <a:pt x="2230" y="956"/>
                        <a:pt x="2867" y="956"/>
                        <a:pt x="2973" y="850"/>
                      </a:cubicBezTo>
                      <a:cubicBezTo>
                        <a:pt x="3079" y="638"/>
                        <a:pt x="265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
                <p:cNvSpPr/>
                <p:nvPr/>
              </p:nvSpPr>
              <p:spPr>
                <a:xfrm>
                  <a:off x="-504970" y="1592690"/>
                  <a:ext cx="569142" cy="287768"/>
                </a:xfrm>
                <a:custGeom>
                  <a:avLst/>
                  <a:gdLst/>
                  <a:ahLst/>
                  <a:cxnLst/>
                  <a:rect l="l" t="t" r="r" b="b"/>
                  <a:pathLst>
                    <a:path w="26878" h="13590" extrusionOk="0">
                      <a:moveTo>
                        <a:pt x="14358" y="1"/>
                      </a:moveTo>
                      <a:cubicBezTo>
                        <a:pt x="7559" y="1"/>
                        <a:pt x="0" y="3062"/>
                        <a:pt x="4841" y="8494"/>
                      </a:cubicBezTo>
                      <a:cubicBezTo>
                        <a:pt x="5796" y="9344"/>
                        <a:pt x="6751" y="10193"/>
                        <a:pt x="7813" y="10936"/>
                      </a:cubicBezTo>
                      <a:cubicBezTo>
                        <a:pt x="8980" y="11785"/>
                        <a:pt x="10997" y="13589"/>
                        <a:pt x="12483" y="13589"/>
                      </a:cubicBezTo>
                      <a:cubicBezTo>
                        <a:pt x="12802" y="13589"/>
                        <a:pt x="13120" y="13483"/>
                        <a:pt x="13545" y="13377"/>
                      </a:cubicBezTo>
                      <a:cubicBezTo>
                        <a:pt x="15774" y="12422"/>
                        <a:pt x="18003" y="11042"/>
                        <a:pt x="19914" y="9344"/>
                      </a:cubicBezTo>
                      <a:cubicBezTo>
                        <a:pt x="26878" y="2903"/>
                        <a:pt x="20978" y="1"/>
                        <a:pt x="1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2"/>
                <p:cNvSpPr/>
                <p:nvPr/>
              </p:nvSpPr>
              <p:spPr>
                <a:xfrm>
                  <a:off x="-402483" y="1607491"/>
                  <a:ext cx="348413" cy="116928"/>
                </a:xfrm>
                <a:custGeom>
                  <a:avLst/>
                  <a:gdLst/>
                  <a:ahLst/>
                  <a:cxnLst/>
                  <a:rect l="l" t="t" r="r" b="b"/>
                  <a:pathLst>
                    <a:path w="16454" h="5522" extrusionOk="0">
                      <a:moveTo>
                        <a:pt x="9069" y="1"/>
                      </a:moveTo>
                      <a:cubicBezTo>
                        <a:pt x="5169" y="1"/>
                        <a:pt x="997" y="1178"/>
                        <a:pt x="1" y="3337"/>
                      </a:cubicBezTo>
                      <a:cubicBezTo>
                        <a:pt x="739" y="4630"/>
                        <a:pt x="3568" y="5521"/>
                        <a:pt x="7157" y="5521"/>
                      </a:cubicBezTo>
                      <a:cubicBezTo>
                        <a:pt x="7693" y="5521"/>
                        <a:pt x="8245" y="5501"/>
                        <a:pt x="8811" y="5460"/>
                      </a:cubicBezTo>
                      <a:cubicBezTo>
                        <a:pt x="12208" y="5248"/>
                        <a:pt x="15180" y="4292"/>
                        <a:pt x="16454" y="3125"/>
                      </a:cubicBezTo>
                      <a:cubicBezTo>
                        <a:pt x="15996" y="992"/>
                        <a:pt x="12648"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2"/>
                <p:cNvSpPr/>
                <p:nvPr/>
              </p:nvSpPr>
              <p:spPr>
                <a:xfrm>
                  <a:off x="-440683" y="1678152"/>
                  <a:ext cx="422568" cy="200061"/>
                </a:xfrm>
                <a:custGeom>
                  <a:avLst/>
                  <a:gdLst/>
                  <a:ahLst/>
                  <a:cxnLst/>
                  <a:rect l="l" t="t" r="r" b="b"/>
                  <a:pathLst>
                    <a:path w="19956" h="9448" extrusionOk="0">
                      <a:moveTo>
                        <a:pt x="531" y="0"/>
                      </a:moveTo>
                      <a:lnTo>
                        <a:pt x="531" y="0"/>
                      </a:lnTo>
                      <a:cubicBezTo>
                        <a:pt x="0" y="1274"/>
                        <a:pt x="319" y="2654"/>
                        <a:pt x="1805" y="4352"/>
                      </a:cubicBezTo>
                      <a:cubicBezTo>
                        <a:pt x="2760" y="5201"/>
                        <a:pt x="3715" y="6051"/>
                        <a:pt x="4777" y="6794"/>
                      </a:cubicBezTo>
                      <a:cubicBezTo>
                        <a:pt x="5944" y="7643"/>
                        <a:pt x="7961" y="9447"/>
                        <a:pt x="9447" y="9447"/>
                      </a:cubicBezTo>
                      <a:cubicBezTo>
                        <a:pt x="9766" y="9447"/>
                        <a:pt x="10084" y="9341"/>
                        <a:pt x="10403" y="9235"/>
                      </a:cubicBezTo>
                      <a:cubicBezTo>
                        <a:pt x="12738" y="8280"/>
                        <a:pt x="14967" y="6900"/>
                        <a:pt x="16878" y="5308"/>
                      </a:cubicBezTo>
                      <a:cubicBezTo>
                        <a:pt x="18258" y="4140"/>
                        <a:pt x="19319" y="2548"/>
                        <a:pt x="19956" y="849"/>
                      </a:cubicBezTo>
                      <a:lnTo>
                        <a:pt x="19956" y="849"/>
                      </a:lnTo>
                      <a:cubicBezTo>
                        <a:pt x="17186" y="3311"/>
                        <a:pt x="13722" y="4782"/>
                        <a:pt x="10043" y="4782"/>
                      </a:cubicBezTo>
                      <a:cubicBezTo>
                        <a:pt x="9915" y="4782"/>
                        <a:pt x="9788" y="4780"/>
                        <a:pt x="9660" y="4777"/>
                      </a:cubicBezTo>
                      <a:cubicBezTo>
                        <a:pt x="9554" y="4779"/>
                        <a:pt x="9450" y="4780"/>
                        <a:pt x="9347" y="4780"/>
                      </a:cubicBezTo>
                      <a:cubicBezTo>
                        <a:pt x="3943" y="4780"/>
                        <a:pt x="1572" y="2083"/>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a:off x="-319308" y="1639656"/>
                  <a:ext cx="114641" cy="56770"/>
                </a:xfrm>
                <a:custGeom>
                  <a:avLst/>
                  <a:gdLst/>
                  <a:ahLst/>
                  <a:cxnLst/>
                  <a:rect l="l" t="t" r="r" b="b"/>
                  <a:pathLst>
                    <a:path w="5414" h="2681" extrusionOk="0">
                      <a:moveTo>
                        <a:pt x="3006" y="0"/>
                      </a:moveTo>
                      <a:cubicBezTo>
                        <a:pt x="2891" y="0"/>
                        <a:pt x="2773" y="4"/>
                        <a:pt x="2654" y="14"/>
                      </a:cubicBezTo>
                      <a:cubicBezTo>
                        <a:pt x="1168" y="120"/>
                        <a:pt x="0" y="757"/>
                        <a:pt x="106" y="1500"/>
                      </a:cubicBezTo>
                      <a:cubicBezTo>
                        <a:pt x="106" y="2179"/>
                        <a:pt x="1171" y="2681"/>
                        <a:pt x="2408" y="2681"/>
                      </a:cubicBezTo>
                      <a:cubicBezTo>
                        <a:pt x="2524" y="2681"/>
                        <a:pt x="2642" y="2676"/>
                        <a:pt x="2760" y="2667"/>
                      </a:cubicBezTo>
                      <a:cubicBezTo>
                        <a:pt x="4246" y="2561"/>
                        <a:pt x="5414" y="1818"/>
                        <a:pt x="5307" y="1075"/>
                      </a:cubicBezTo>
                      <a:cubicBezTo>
                        <a:pt x="5210" y="493"/>
                        <a:pt x="4228" y="0"/>
                        <a:pt x="3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371017" y="2058010"/>
                  <a:ext cx="296725" cy="328170"/>
                </a:xfrm>
                <a:custGeom>
                  <a:avLst/>
                  <a:gdLst/>
                  <a:ahLst/>
                  <a:cxnLst/>
                  <a:rect l="l" t="t" r="r" b="b"/>
                  <a:pathLst>
                    <a:path w="14013" h="15498" extrusionOk="0">
                      <a:moveTo>
                        <a:pt x="13800" y="0"/>
                      </a:moveTo>
                      <a:cubicBezTo>
                        <a:pt x="13694" y="0"/>
                        <a:pt x="13481" y="637"/>
                        <a:pt x="13269" y="1698"/>
                      </a:cubicBezTo>
                      <a:cubicBezTo>
                        <a:pt x="13057" y="2866"/>
                        <a:pt x="12632" y="4034"/>
                        <a:pt x="12102" y="5201"/>
                      </a:cubicBezTo>
                      <a:cubicBezTo>
                        <a:pt x="11677" y="6263"/>
                        <a:pt x="10934" y="7324"/>
                        <a:pt x="10191" y="8280"/>
                      </a:cubicBezTo>
                      <a:cubicBezTo>
                        <a:pt x="9872" y="8704"/>
                        <a:pt x="9554" y="9023"/>
                        <a:pt x="9448" y="9235"/>
                      </a:cubicBezTo>
                      <a:cubicBezTo>
                        <a:pt x="9342" y="9341"/>
                        <a:pt x="9236" y="9447"/>
                        <a:pt x="9129" y="9447"/>
                      </a:cubicBezTo>
                      <a:lnTo>
                        <a:pt x="8811" y="9872"/>
                      </a:lnTo>
                      <a:cubicBezTo>
                        <a:pt x="8492" y="10084"/>
                        <a:pt x="8280" y="10403"/>
                        <a:pt x="7962" y="10615"/>
                      </a:cubicBezTo>
                      <a:cubicBezTo>
                        <a:pt x="7006" y="11464"/>
                        <a:pt x="6051" y="12207"/>
                        <a:pt x="4990" y="12844"/>
                      </a:cubicBezTo>
                      <a:cubicBezTo>
                        <a:pt x="2654" y="14330"/>
                        <a:pt x="1" y="15285"/>
                        <a:pt x="1" y="15498"/>
                      </a:cubicBezTo>
                      <a:cubicBezTo>
                        <a:pt x="1911" y="15391"/>
                        <a:pt x="3822" y="14861"/>
                        <a:pt x="5520" y="13905"/>
                      </a:cubicBezTo>
                      <a:cubicBezTo>
                        <a:pt x="6688" y="13375"/>
                        <a:pt x="7856" y="12632"/>
                        <a:pt x="8917" y="11889"/>
                      </a:cubicBezTo>
                      <a:cubicBezTo>
                        <a:pt x="9236" y="11570"/>
                        <a:pt x="9554" y="11358"/>
                        <a:pt x="9872" y="11039"/>
                      </a:cubicBezTo>
                      <a:lnTo>
                        <a:pt x="10297" y="10721"/>
                      </a:lnTo>
                      <a:cubicBezTo>
                        <a:pt x="10403" y="10509"/>
                        <a:pt x="10509" y="10403"/>
                        <a:pt x="10615" y="10296"/>
                      </a:cubicBezTo>
                      <a:cubicBezTo>
                        <a:pt x="10828" y="10084"/>
                        <a:pt x="11146" y="9660"/>
                        <a:pt x="11465" y="9235"/>
                      </a:cubicBezTo>
                      <a:cubicBezTo>
                        <a:pt x="12208" y="8067"/>
                        <a:pt x="12845" y="6900"/>
                        <a:pt x="13269" y="5626"/>
                      </a:cubicBezTo>
                      <a:cubicBezTo>
                        <a:pt x="13588" y="4352"/>
                        <a:pt x="13906" y="3078"/>
                        <a:pt x="13906" y="1698"/>
                      </a:cubicBezTo>
                      <a:cubicBezTo>
                        <a:pt x="14012" y="637"/>
                        <a:pt x="13906" y="0"/>
                        <a:pt x="13800" y="0"/>
                      </a:cubicBezTo>
                      <a:close/>
                    </a:path>
                  </a:pathLst>
                </a:custGeom>
                <a:solidFill>
                  <a:srgbClr val="AA5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437316" y="1866948"/>
                  <a:ext cx="43853" cy="43853"/>
                </a:xfrm>
                <a:custGeom>
                  <a:avLst/>
                  <a:gdLst/>
                  <a:ahLst/>
                  <a:cxnLst/>
                  <a:rect l="l" t="t" r="r" b="b"/>
                  <a:pathLst>
                    <a:path w="2071" h="2071" extrusionOk="0">
                      <a:moveTo>
                        <a:pt x="1009" y="1"/>
                      </a:moveTo>
                      <a:cubicBezTo>
                        <a:pt x="478" y="1"/>
                        <a:pt x="53" y="425"/>
                        <a:pt x="53" y="956"/>
                      </a:cubicBezTo>
                      <a:cubicBezTo>
                        <a:pt x="0" y="1699"/>
                        <a:pt x="531" y="2070"/>
                        <a:pt x="1049" y="2070"/>
                      </a:cubicBezTo>
                      <a:cubicBezTo>
                        <a:pt x="1566" y="2070"/>
                        <a:pt x="2070" y="1699"/>
                        <a:pt x="1964" y="956"/>
                      </a:cubicBezTo>
                      <a:cubicBezTo>
                        <a:pt x="1964" y="425"/>
                        <a:pt x="1539" y="1"/>
                        <a:pt x="10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503636" y="1833238"/>
                  <a:ext cx="15754" cy="15754"/>
                </a:xfrm>
                <a:custGeom>
                  <a:avLst/>
                  <a:gdLst/>
                  <a:ahLst/>
                  <a:cxnLst/>
                  <a:rect l="l" t="t" r="r" b="b"/>
                  <a:pathLst>
                    <a:path w="744" h="744" extrusionOk="0">
                      <a:moveTo>
                        <a:pt x="372" y="0"/>
                      </a:moveTo>
                      <a:cubicBezTo>
                        <a:pt x="187" y="0"/>
                        <a:pt x="1" y="106"/>
                        <a:pt x="1" y="319"/>
                      </a:cubicBezTo>
                      <a:lnTo>
                        <a:pt x="1" y="425"/>
                      </a:lnTo>
                      <a:cubicBezTo>
                        <a:pt x="1" y="637"/>
                        <a:pt x="107" y="743"/>
                        <a:pt x="319" y="743"/>
                      </a:cubicBezTo>
                      <a:cubicBezTo>
                        <a:pt x="532" y="743"/>
                        <a:pt x="744" y="531"/>
                        <a:pt x="744" y="319"/>
                      </a:cubicBezTo>
                      <a:cubicBezTo>
                        <a:pt x="744" y="106"/>
                        <a:pt x="558"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517103" y="1916964"/>
                  <a:ext cx="22488" cy="16876"/>
                </a:xfrm>
                <a:custGeom>
                  <a:avLst/>
                  <a:gdLst/>
                  <a:ahLst/>
                  <a:cxnLst/>
                  <a:rect l="l" t="t" r="r" b="b"/>
                  <a:pathLst>
                    <a:path w="1062" h="797" extrusionOk="0">
                      <a:moveTo>
                        <a:pt x="531" y="0"/>
                      </a:moveTo>
                      <a:cubicBezTo>
                        <a:pt x="292" y="0"/>
                        <a:pt x="53" y="133"/>
                        <a:pt x="0" y="398"/>
                      </a:cubicBezTo>
                      <a:cubicBezTo>
                        <a:pt x="53" y="664"/>
                        <a:pt x="292" y="796"/>
                        <a:pt x="531" y="796"/>
                      </a:cubicBezTo>
                      <a:cubicBezTo>
                        <a:pt x="770" y="796"/>
                        <a:pt x="1008" y="664"/>
                        <a:pt x="1062" y="398"/>
                      </a:cubicBezTo>
                      <a:cubicBezTo>
                        <a:pt x="1008" y="133"/>
                        <a:pt x="77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11381" y="1876498"/>
                  <a:ext cx="29243" cy="30937"/>
                </a:xfrm>
                <a:custGeom>
                  <a:avLst/>
                  <a:gdLst/>
                  <a:ahLst/>
                  <a:cxnLst/>
                  <a:rect l="l" t="t" r="r" b="b"/>
                  <a:pathLst>
                    <a:path w="1381" h="1461" extrusionOk="0">
                      <a:moveTo>
                        <a:pt x="690" y="1"/>
                      </a:moveTo>
                      <a:cubicBezTo>
                        <a:pt x="345" y="1"/>
                        <a:pt x="0" y="239"/>
                        <a:pt x="0" y="717"/>
                      </a:cubicBezTo>
                      <a:cubicBezTo>
                        <a:pt x="0" y="1142"/>
                        <a:pt x="319" y="1460"/>
                        <a:pt x="743" y="1460"/>
                      </a:cubicBezTo>
                      <a:cubicBezTo>
                        <a:pt x="1062" y="1460"/>
                        <a:pt x="1380" y="1142"/>
                        <a:pt x="1380" y="717"/>
                      </a:cubicBezTo>
                      <a:cubicBezTo>
                        <a:pt x="1380" y="239"/>
                        <a:pt x="1035"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65335" y="1837727"/>
                  <a:ext cx="34706" cy="23758"/>
                </a:xfrm>
                <a:custGeom>
                  <a:avLst/>
                  <a:gdLst/>
                  <a:ahLst/>
                  <a:cxnLst/>
                  <a:rect l="l" t="t" r="r" b="b"/>
                  <a:pathLst>
                    <a:path w="1639" h="1122" extrusionOk="0">
                      <a:moveTo>
                        <a:pt x="744" y="1"/>
                      </a:moveTo>
                      <a:cubicBezTo>
                        <a:pt x="319" y="1"/>
                        <a:pt x="1" y="319"/>
                        <a:pt x="1" y="744"/>
                      </a:cubicBezTo>
                      <a:cubicBezTo>
                        <a:pt x="1" y="1017"/>
                        <a:pt x="105" y="1122"/>
                        <a:pt x="251" y="1122"/>
                      </a:cubicBezTo>
                      <a:cubicBezTo>
                        <a:pt x="726" y="1122"/>
                        <a:pt x="1638" y="1"/>
                        <a:pt x="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103534" y="1920902"/>
                  <a:ext cx="17321" cy="12409"/>
                </a:xfrm>
                <a:custGeom>
                  <a:avLst/>
                  <a:gdLst/>
                  <a:ahLst/>
                  <a:cxnLst/>
                  <a:rect l="l" t="t" r="r" b="b"/>
                  <a:pathLst>
                    <a:path w="818" h="586" extrusionOk="0">
                      <a:moveTo>
                        <a:pt x="319" y="0"/>
                      </a:moveTo>
                      <a:cubicBezTo>
                        <a:pt x="213" y="0"/>
                        <a:pt x="0" y="212"/>
                        <a:pt x="0" y="425"/>
                      </a:cubicBezTo>
                      <a:cubicBezTo>
                        <a:pt x="0" y="540"/>
                        <a:pt x="45" y="585"/>
                        <a:pt x="110" y="585"/>
                      </a:cubicBezTo>
                      <a:cubicBezTo>
                        <a:pt x="340" y="585"/>
                        <a:pt x="817" y="0"/>
                        <a:pt x="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1355512" y="3584054"/>
                  <a:ext cx="1956443" cy="620155"/>
                </a:xfrm>
                <a:custGeom>
                  <a:avLst/>
                  <a:gdLst/>
                  <a:ahLst/>
                  <a:cxnLst/>
                  <a:rect l="l" t="t" r="r" b="b"/>
                  <a:pathLst>
                    <a:path w="92394" h="29869" extrusionOk="0">
                      <a:moveTo>
                        <a:pt x="1" y="0"/>
                      </a:moveTo>
                      <a:cubicBezTo>
                        <a:pt x="1" y="0"/>
                        <a:pt x="2" y="1"/>
                        <a:pt x="4" y="2"/>
                      </a:cubicBezTo>
                      <a:lnTo>
                        <a:pt x="4" y="2"/>
                      </a:lnTo>
                      <a:cubicBezTo>
                        <a:pt x="3" y="1"/>
                        <a:pt x="2" y="1"/>
                        <a:pt x="1" y="0"/>
                      </a:cubicBezTo>
                      <a:close/>
                      <a:moveTo>
                        <a:pt x="4" y="2"/>
                      </a:moveTo>
                      <a:cubicBezTo>
                        <a:pt x="1926" y="1190"/>
                        <a:pt x="15510" y="22824"/>
                        <a:pt x="38533" y="27492"/>
                      </a:cubicBezTo>
                      <a:cubicBezTo>
                        <a:pt x="44840" y="28796"/>
                        <a:pt x="51916" y="29868"/>
                        <a:pt x="58930" y="29868"/>
                      </a:cubicBezTo>
                      <a:cubicBezTo>
                        <a:pt x="66198" y="29868"/>
                        <a:pt x="73400" y="28717"/>
                        <a:pt x="79612" y="25476"/>
                      </a:cubicBezTo>
                      <a:cubicBezTo>
                        <a:pt x="92393" y="18829"/>
                        <a:pt x="74936" y="16123"/>
                        <a:pt x="68134" y="16123"/>
                      </a:cubicBezTo>
                      <a:cubicBezTo>
                        <a:pt x="67875" y="16123"/>
                        <a:pt x="67631" y="16127"/>
                        <a:pt x="67405" y="16135"/>
                      </a:cubicBezTo>
                      <a:cubicBezTo>
                        <a:pt x="67175" y="16143"/>
                        <a:pt x="66946" y="16147"/>
                        <a:pt x="66717" y="16147"/>
                      </a:cubicBezTo>
                      <a:cubicBezTo>
                        <a:pt x="52910" y="16147"/>
                        <a:pt x="41611" y="638"/>
                        <a:pt x="41611" y="637"/>
                      </a:cubicBezTo>
                      <a:lnTo>
                        <a:pt x="41611" y="637"/>
                      </a:lnTo>
                      <a:cubicBezTo>
                        <a:pt x="41611" y="638"/>
                        <a:pt x="42884" y="10403"/>
                        <a:pt x="33544" y="12950"/>
                      </a:cubicBezTo>
                      <a:cubicBezTo>
                        <a:pt x="32926" y="13116"/>
                        <a:pt x="32227" y="13193"/>
                        <a:pt x="31461" y="13193"/>
                      </a:cubicBezTo>
                      <a:cubicBezTo>
                        <a:pt x="21508" y="13193"/>
                        <a:pt x="293" y="180"/>
                        <a:pt x="4"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1060889" y="2927433"/>
                  <a:ext cx="1391158" cy="1173825"/>
                </a:xfrm>
                <a:custGeom>
                  <a:avLst/>
                  <a:gdLst/>
                  <a:ahLst/>
                  <a:cxnLst/>
                  <a:rect l="l" t="t" r="r" b="b"/>
                  <a:pathLst>
                    <a:path w="70483" h="52438" extrusionOk="0">
                      <a:moveTo>
                        <a:pt x="1" y="1"/>
                      </a:moveTo>
                      <a:cubicBezTo>
                        <a:pt x="1" y="1"/>
                        <a:pt x="744" y="1"/>
                        <a:pt x="2018" y="319"/>
                      </a:cubicBezTo>
                      <a:cubicBezTo>
                        <a:pt x="3716" y="744"/>
                        <a:pt x="5308" y="1487"/>
                        <a:pt x="6794" y="2548"/>
                      </a:cubicBezTo>
                      <a:cubicBezTo>
                        <a:pt x="10403" y="5096"/>
                        <a:pt x="14118" y="9766"/>
                        <a:pt x="17197" y="14861"/>
                      </a:cubicBezTo>
                      <a:cubicBezTo>
                        <a:pt x="18789" y="17303"/>
                        <a:pt x="20275" y="19956"/>
                        <a:pt x="21655" y="22292"/>
                      </a:cubicBezTo>
                      <a:cubicBezTo>
                        <a:pt x="22292" y="23565"/>
                        <a:pt x="22929" y="24733"/>
                        <a:pt x="23672" y="25795"/>
                      </a:cubicBezTo>
                      <a:cubicBezTo>
                        <a:pt x="23990" y="26325"/>
                        <a:pt x="24309" y="26856"/>
                        <a:pt x="24627" y="27387"/>
                      </a:cubicBezTo>
                      <a:lnTo>
                        <a:pt x="25795" y="28767"/>
                      </a:lnTo>
                      <a:cubicBezTo>
                        <a:pt x="26432" y="29616"/>
                        <a:pt x="27068" y="30359"/>
                        <a:pt x="27811" y="31102"/>
                      </a:cubicBezTo>
                      <a:cubicBezTo>
                        <a:pt x="28342" y="31739"/>
                        <a:pt x="28873" y="32270"/>
                        <a:pt x="29510" y="32800"/>
                      </a:cubicBezTo>
                      <a:lnTo>
                        <a:pt x="30677" y="33862"/>
                      </a:lnTo>
                      <a:cubicBezTo>
                        <a:pt x="30784" y="33968"/>
                        <a:pt x="30890" y="34074"/>
                        <a:pt x="31102" y="34180"/>
                      </a:cubicBezTo>
                      <a:lnTo>
                        <a:pt x="32694" y="35454"/>
                      </a:lnTo>
                      <a:cubicBezTo>
                        <a:pt x="33225" y="35879"/>
                        <a:pt x="33862" y="36303"/>
                        <a:pt x="34711" y="36728"/>
                      </a:cubicBezTo>
                      <a:lnTo>
                        <a:pt x="35879" y="37577"/>
                      </a:lnTo>
                      <a:lnTo>
                        <a:pt x="37259" y="38426"/>
                      </a:lnTo>
                      <a:cubicBezTo>
                        <a:pt x="39488" y="39700"/>
                        <a:pt x="41823" y="40868"/>
                        <a:pt x="44158" y="41823"/>
                      </a:cubicBezTo>
                      <a:cubicBezTo>
                        <a:pt x="45538" y="42354"/>
                        <a:pt x="47024" y="42778"/>
                        <a:pt x="48404" y="42990"/>
                      </a:cubicBezTo>
                      <a:cubicBezTo>
                        <a:pt x="49890" y="43203"/>
                        <a:pt x="51376" y="43309"/>
                        <a:pt x="52968" y="43415"/>
                      </a:cubicBezTo>
                      <a:cubicBezTo>
                        <a:pt x="53476" y="43396"/>
                        <a:pt x="53984" y="43387"/>
                        <a:pt x="54491" y="43387"/>
                      </a:cubicBezTo>
                      <a:cubicBezTo>
                        <a:pt x="56850" y="43387"/>
                        <a:pt x="59208" y="43578"/>
                        <a:pt x="61566" y="43840"/>
                      </a:cubicBezTo>
                      <a:cubicBezTo>
                        <a:pt x="62946" y="44052"/>
                        <a:pt x="64220" y="44477"/>
                        <a:pt x="65388" y="44901"/>
                      </a:cubicBezTo>
                      <a:cubicBezTo>
                        <a:pt x="66449" y="45432"/>
                        <a:pt x="67405" y="46175"/>
                        <a:pt x="68148" y="47024"/>
                      </a:cubicBezTo>
                      <a:cubicBezTo>
                        <a:pt x="68891" y="47767"/>
                        <a:pt x="69421" y="48510"/>
                        <a:pt x="69846" y="49465"/>
                      </a:cubicBezTo>
                      <a:cubicBezTo>
                        <a:pt x="70271" y="50102"/>
                        <a:pt x="70271" y="50845"/>
                        <a:pt x="69846" y="51482"/>
                      </a:cubicBezTo>
                      <a:cubicBezTo>
                        <a:pt x="69528" y="51801"/>
                        <a:pt x="69103" y="52013"/>
                        <a:pt x="68678" y="52225"/>
                      </a:cubicBezTo>
                      <a:cubicBezTo>
                        <a:pt x="68466" y="52225"/>
                        <a:pt x="68254" y="52225"/>
                        <a:pt x="68148" y="52331"/>
                      </a:cubicBezTo>
                      <a:cubicBezTo>
                        <a:pt x="68148" y="52331"/>
                        <a:pt x="68360" y="52331"/>
                        <a:pt x="68572" y="52438"/>
                      </a:cubicBezTo>
                      <a:cubicBezTo>
                        <a:pt x="69103" y="52331"/>
                        <a:pt x="69634" y="52119"/>
                        <a:pt x="69952" y="51695"/>
                      </a:cubicBezTo>
                      <a:cubicBezTo>
                        <a:pt x="70271" y="51482"/>
                        <a:pt x="70483" y="51058"/>
                        <a:pt x="70483" y="50633"/>
                      </a:cubicBezTo>
                      <a:cubicBezTo>
                        <a:pt x="70483" y="50209"/>
                        <a:pt x="70377" y="49784"/>
                        <a:pt x="70164" y="49359"/>
                      </a:cubicBezTo>
                      <a:cubicBezTo>
                        <a:pt x="69846" y="48404"/>
                        <a:pt x="69209" y="47449"/>
                        <a:pt x="68572" y="46706"/>
                      </a:cubicBezTo>
                      <a:cubicBezTo>
                        <a:pt x="68148" y="46281"/>
                        <a:pt x="67723" y="45856"/>
                        <a:pt x="67192" y="45432"/>
                      </a:cubicBezTo>
                      <a:cubicBezTo>
                        <a:pt x="66768" y="45007"/>
                        <a:pt x="66131" y="44689"/>
                        <a:pt x="65600" y="44370"/>
                      </a:cubicBezTo>
                      <a:cubicBezTo>
                        <a:pt x="64326" y="43840"/>
                        <a:pt x="63053" y="43415"/>
                        <a:pt x="61673" y="43203"/>
                      </a:cubicBezTo>
                      <a:cubicBezTo>
                        <a:pt x="58807" y="42778"/>
                        <a:pt x="55834" y="42566"/>
                        <a:pt x="52862" y="42460"/>
                      </a:cubicBezTo>
                      <a:cubicBezTo>
                        <a:pt x="51482" y="42460"/>
                        <a:pt x="49996" y="42247"/>
                        <a:pt x="48510" y="42035"/>
                      </a:cubicBezTo>
                      <a:cubicBezTo>
                        <a:pt x="47237" y="41823"/>
                        <a:pt x="45857" y="41398"/>
                        <a:pt x="44583" y="40868"/>
                      </a:cubicBezTo>
                      <a:cubicBezTo>
                        <a:pt x="42248" y="39806"/>
                        <a:pt x="40018" y="38745"/>
                        <a:pt x="37895" y="37365"/>
                      </a:cubicBezTo>
                      <a:lnTo>
                        <a:pt x="36516" y="36622"/>
                      </a:lnTo>
                      <a:lnTo>
                        <a:pt x="35348" y="35772"/>
                      </a:lnTo>
                      <a:cubicBezTo>
                        <a:pt x="34605" y="35242"/>
                        <a:pt x="33968" y="34817"/>
                        <a:pt x="33437" y="34393"/>
                      </a:cubicBezTo>
                      <a:lnTo>
                        <a:pt x="31845" y="33225"/>
                      </a:lnTo>
                      <a:cubicBezTo>
                        <a:pt x="31845" y="33225"/>
                        <a:pt x="31739" y="33119"/>
                        <a:pt x="31527" y="32906"/>
                      </a:cubicBezTo>
                      <a:cubicBezTo>
                        <a:pt x="31208" y="32588"/>
                        <a:pt x="30890" y="32270"/>
                        <a:pt x="30359" y="31845"/>
                      </a:cubicBezTo>
                      <a:cubicBezTo>
                        <a:pt x="29828" y="31420"/>
                        <a:pt x="29191" y="30890"/>
                        <a:pt x="28661" y="30253"/>
                      </a:cubicBezTo>
                      <a:cubicBezTo>
                        <a:pt x="28024" y="29616"/>
                        <a:pt x="27281" y="28873"/>
                        <a:pt x="26750" y="28024"/>
                      </a:cubicBezTo>
                      <a:lnTo>
                        <a:pt x="25582" y="26750"/>
                      </a:lnTo>
                      <a:cubicBezTo>
                        <a:pt x="25264" y="26325"/>
                        <a:pt x="24945" y="25795"/>
                        <a:pt x="24627" y="25264"/>
                      </a:cubicBezTo>
                      <a:cubicBezTo>
                        <a:pt x="23990" y="24202"/>
                        <a:pt x="23247" y="23035"/>
                        <a:pt x="22504" y="21761"/>
                      </a:cubicBezTo>
                      <a:cubicBezTo>
                        <a:pt x="21124" y="19426"/>
                        <a:pt x="19638" y="16878"/>
                        <a:pt x="17940" y="14331"/>
                      </a:cubicBezTo>
                      <a:cubicBezTo>
                        <a:pt x="14755" y="9342"/>
                        <a:pt x="10934" y="4565"/>
                        <a:pt x="7006" y="2124"/>
                      </a:cubicBezTo>
                      <a:cubicBezTo>
                        <a:pt x="5520" y="1168"/>
                        <a:pt x="3822" y="425"/>
                        <a:pt x="2018" y="107"/>
                      </a:cubicBezTo>
                      <a:cubicBezTo>
                        <a:pt x="1487" y="1"/>
                        <a:pt x="1062" y="1"/>
                        <a:pt x="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rot="-782811">
                  <a:off x="51547" y="3958753"/>
                  <a:ext cx="236028" cy="100598"/>
                </a:xfrm>
                <a:custGeom>
                  <a:avLst/>
                  <a:gdLst/>
                  <a:ahLst/>
                  <a:cxnLst/>
                  <a:rect l="l" t="t" r="r" b="b"/>
                  <a:pathLst>
                    <a:path w="11147" h="4751" extrusionOk="0">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76284" y="4076411"/>
                  <a:ext cx="186573" cy="92175"/>
                </a:xfrm>
                <a:custGeom>
                  <a:avLst/>
                  <a:gdLst/>
                  <a:ahLst/>
                  <a:cxnLst/>
                  <a:rect l="l" t="t" r="r" b="b"/>
                  <a:pathLst>
                    <a:path w="8811" h="4353" extrusionOk="0">
                      <a:moveTo>
                        <a:pt x="2654" y="1"/>
                      </a:moveTo>
                      <a:cubicBezTo>
                        <a:pt x="1274" y="1"/>
                        <a:pt x="0" y="213"/>
                        <a:pt x="0" y="425"/>
                      </a:cubicBezTo>
                      <a:cubicBezTo>
                        <a:pt x="0" y="531"/>
                        <a:pt x="1274" y="638"/>
                        <a:pt x="2548" y="956"/>
                      </a:cubicBezTo>
                      <a:cubicBezTo>
                        <a:pt x="3291" y="1062"/>
                        <a:pt x="4034" y="1381"/>
                        <a:pt x="4883" y="1699"/>
                      </a:cubicBezTo>
                      <a:cubicBezTo>
                        <a:pt x="5626" y="1805"/>
                        <a:pt x="6263" y="2124"/>
                        <a:pt x="7006" y="2654"/>
                      </a:cubicBezTo>
                      <a:cubicBezTo>
                        <a:pt x="7430" y="2867"/>
                        <a:pt x="7855" y="3291"/>
                        <a:pt x="8173" y="3716"/>
                      </a:cubicBezTo>
                      <a:cubicBezTo>
                        <a:pt x="8386" y="4034"/>
                        <a:pt x="8598" y="4353"/>
                        <a:pt x="8704" y="4353"/>
                      </a:cubicBezTo>
                      <a:cubicBezTo>
                        <a:pt x="8810" y="4353"/>
                        <a:pt x="8810" y="3928"/>
                        <a:pt x="8598" y="3397"/>
                      </a:cubicBezTo>
                      <a:cubicBezTo>
                        <a:pt x="8386" y="2867"/>
                        <a:pt x="8067" y="2336"/>
                        <a:pt x="7537" y="1805"/>
                      </a:cubicBezTo>
                      <a:cubicBezTo>
                        <a:pt x="7112" y="1381"/>
                        <a:pt x="6581" y="1062"/>
                        <a:pt x="6051" y="744"/>
                      </a:cubicBezTo>
                      <a:lnTo>
                        <a:pt x="5307" y="319"/>
                      </a:lnTo>
                      <a:lnTo>
                        <a:pt x="4989" y="319"/>
                      </a:lnTo>
                      <a:cubicBezTo>
                        <a:pt x="4883" y="319"/>
                        <a:pt x="4671" y="213"/>
                        <a:pt x="4458" y="213"/>
                      </a:cubicBezTo>
                      <a:cubicBezTo>
                        <a:pt x="3821" y="107"/>
                        <a:pt x="3185" y="1"/>
                        <a:pt x="2654"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rot="203871">
                  <a:off x="-1416190" y="3489932"/>
                  <a:ext cx="721529" cy="586667"/>
                </a:xfrm>
                <a:custGeom>
                  <a:avLst/>
                  <a:gdLst/>
                  <a:ahLst/>
                  <a:cxnLst/>
                  <a:rect l="l" t="t" r="r" b="b"/>
                  <a:pathLst>
                    <a:path w="34075" h="27706" extrusionOk="0">
                      <a:moveTo>
                        <a:pt x="1" y="1"/>
                      </a:moveTo>
                      <a:lnTo>
                        <a:pt x="1" y="1"/>
                      </a:lnTo>
                      <a:cubicBezTo>
                        <a:pt x="425" y="1168"/>
                        <a:pt x="956" y="2230"/>
                        <a:pt x="1593" y="3185"/>
                      </a:cubicBezTo>
                      <a:cubicBezTo>
                        <a:pt x="2867" y="5520"/>
                        <a:pt x="4247" y="7643"/>
                        <a:pt x="5945" y="9660"/>
                      </a:cubicBezTo>
                      <a:cubicBezTo>
                        <a:pt x="7537" y="11677"/>
                        <a:pt x="9342" y="13588"/>
                        <a:pt x="11253" y="15392"/>
                      </a:cubicBezTo>
                      <a:cubicBezTo>
                        <a:pt x="11996" y="16135"/>
                        <a:pt x="12633" y="16666"/>
                        <a:pt x="13163" y="17090"/>
                      </a:cubicBezTo>
                      <a:lnTo>
                        <a:pt x="13906" y="17727"/>
                      </a:lnTo>
                      <a:cubicBezTo>
                        <a:pt x="13906" y="17727"/>
                        <a:pt x="14968" y="18683"/>
                        <a:pt x="16772" y="19850"/>
                      </a:cubicBezTo>
                      <a:cubicBezTo>
                        <a:pt x="18895" y="21336"/>
                        <a:pt x="21124" y="22716"/>
                        <a:pt x="23460" y="23884"/>
                      </a:cubicBezTo>
                      <a:cubicBezTo>
                        <a:pt x="25795" y="25051"/>
                        <a:pt x="28236" y="26007"/>
                        <a:pt x="30678" y="26750"/>
                      </a:cubicBezTo>
                      <a:cubicBezTo>
                        <a:pt x="31739" y="27174"/>
                        <a:pt x="32907" y="27493"/>
                        <a:pt x="34074" y="27705"/>
                      </a:cubicBezTo>
                      <a:cubicBezTo>
                        <a:pt x="33013" y="27174"/>
                        <a:pt x="31951" y="26644"/>
                        <a:pt x="30890" y="26325"/>
                      </a:cubicBezTo>
                      <a:cubicBezTo>
                        <a:pt x="28449" y="25370"/>
                        <a:pt x="26113" y="24202"/>
                        <a:pt x="23884" y="23035"/>
                      </a:cubicBezTo>
                      <a:cubicBezTo>
                        <a:pt x="21655" y="21761"/>
                        <a:pt x="19532" y="20381"/>
                        <a:pt x="17409" y="18895"/>
                      </a:cubicBezTo>
                      <a:cubicBezTo>
                        <a:pt x="15711" y="17621"/>
                        <a:pt x="14649" y="16772"/>
                        <a:pt x="14649" y="16772"/>
                      </a:cubicBezTo>
                      <a:lnTo>
                        <a:pt x="13906" y="16135"/>
                      </a:lnTo>
                      <a:cubicBezTo>
                        <a:pt x="13482" y="15710"/>
                        <a:pt x="12739" y="15180"/>
                        <a:pt x="11996" y="14543"/>
                      </a:cubicBezTo>
                      <a:cubicBezTo>
                        <a:pt x="10085" y="12844"/>
                        <a:pt x="8280" y="11040"/>
                        <a:pt x="6582" y="9023"/>
                      </a:cubicBezTo>
                      <a:cubicBezTo>
                        <a:pt x="4990" y="7113"/>
                        <a:pt x="3398" y="5096"/>
                        <a:pt x="2018" y="2973"/>
                      </a:cubicBezTo>
                      <a:cubicBezTo>
                        <a:pt x="1381" y="1911"/>
                        <a:pt x="744" y="956"/>
                        <a:pt x="1"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1377977" y="3548263"/>
                  <a:ext cx="1881254" cy="665284"/>
                </a:xfrm>
                <a:custGeom>
                  <a:avLst/>
                  <a:gdLst/>
                  <a:ahLst/>
                  <a:cxnLst/>
                  <a:rect l="l" t="t" r="r" b="b"/>
                  <a:pathLst>
                    <a:path w="87786" h="29830" extrusionOk="0">
                      <a:moveTo>
                        <a:pt x="1" y="0"/>
                      </a:moveTo>
                      <a:cubicBezTo>
                        <a:pt x="1" y="0"/>
                        <a:pt x="15" y="9"/>
                        <a:pt x="43" y="26"/>
                      </a:cubicBezTo>
                      <a:lnTo>
                        <a:pt x="43" y="26"/>
                      </a:lnTo>
                      <a:cubicBezTo>
                        <a:pt x="29" y="16"/>
                        <a:pt x="14" y="8"/>
                        <a:pt x="1" y="0"/>
                      </a:cubicBezTo>
                      <a:close/>
                      <a:moveTo>
                        <a:pt x="43" y="26"/>
                      </a:moveTo>
                      <a:cubicBezTo>
                        <a:pt x="2104" y="1368"/>
                        <a:pt x="15662" y="22750"/>
                        <a:pt x="38533" y="27492"/>
                      </a:cubicBezTo>
                      <a:cubicBezTo>
                        <a:pt x="44852" y="28787"/>
                        <a:pt x="51879" y="29830"/>
                        <a:pt x="58837" y="29830"/>
                      </a:cubicBezTo>
                      <a:cubicBezTo>
                        <a:pt x="66137" y="29830"/>
                        <a:pt x="73362" y="28682"/>
                        <a:pt x="79612" y="25476"/>
                      </a:cubicBezTo>
                      <a:cubicBezTo>
                        <a:pt x="87785" y="21230"/>
                        <a:pt x="83539" y="18576"/>
                        <a:pt x="77701" y="17196"/>
                      </a:cubicBezTo>
                      <a:cubicBezTo>
                        <a:pt x="76852" y="20274"/>
                        <a:pt x="71014" y="24202"/>
                        <a:pt x="56047" y="24945"/>
                      </a:cubicBezTo>
                      <a:cubicBezTo>
                        <a:pt x="55597" y="24970"/>
                        <a:pt x="55142" y="24982"/>
                        <a:pt x="54682" y="24982"/>
                      </a:cubicBezTo>
                      <a:cubicBezTo>
                        <a:pt x="41361" y="24982"/>
                        <a:pt x="24004" y="14790"/>
                        <a:pt x="12102" y="6581"/>
                      </a:cubicBezTo>
                      <a:cubicBezTo>
                        <a:pt x="5758" y="3460"/>
                        <a:pt x="561" y="338"/>
                        <a:pt x="43" y="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4756381" y="3057301"/>
                  <a:ext cx="1960149" cy="1173878"/>
                </a:xfrm>
                <a:custGeom>
                  <a:avLst/>
                  <a:gdLst/>
                  <a:ahLst/>
                  <a:cxnLst/>
                  <a:rect l="l" t="t" r="r" b="b"/>
                  <a:pathLst>
                    <a:path w="92569" h="55437" extrusionOk="0">
                      <a:moveTo>
                        <a:pt x="64998" y="1"/>
                      </a:moveTo>
                      <a:cubicBezTo>
                        <a:pt x="49650" y="1"/>
                        <a:pt x="34187" y="6943"/>
                        <a:pt x="34187" y="6943"/>
                      </a:cubicBezTo>
                      <a:cubicBezTo>
                        <a:pt x="34187" y="6943"/>
                        <a:pt x="41299" y="21804"/>
                        <a:pt x="36310" y="22653"/>
                      </a:cubicBezTo>
                      <a:cubicBezTo>
                        <a:pt x="36112" y="22683"/>
                        <a:pt x="35905" y="22697"/>
                        <a:pt x="35689" y="22697"/>
                      </a:cubicBezTo>
                      <a:cubicBezTo>
                        <a:pt x="30440" y="22697"/>
                        <a:pt x="19963" y="14374"/>
                        <a:pt x="19963" y="14374"/>
                      </a:cubicBezTo>
                      <a:cubicBezTo>
                        <a:pt x="19963" y="14374"/>
                        <a:pt x="17840" y="19575"/>
                        <a:pt x="15399" y="26899"/>
                      </a:cubicBezTo>
                      <a:cubicBezTo>
                        <a:pt x="12851" y="34117"/>
                        <a:pt x="1812" y="44944"/>
                        <a:pt x="750" y="49402"/>
                      </a:cubicBezTo>
                      <a:cubicBezTo>
                        <a:pt x="0" y="52552"/>
                        <a:pt x="1740" y="55437"/>
                        <a:pt x="5446" y="55437"/>
                      </a:cubicBezTo>
                      <a:cubicBezTo>
                        <a:pt x="6986" y="55437"/>
                        <a:pt x="8865" y="54939"/>
                        <a:pt x="11047" y="53755"/>
                      </a:cubicBezTo>
                      <a:cubicBezTo>
                        <a:pt x="18371" y="49721"/>
                        <a:pt x="22935" y="36346"/>
                        <a:pt x="22935" y="36346"/>
                      </a:cubicBezTo>
                      <a:cubicBezTo>
                        <a:pt x="22935" y="36346"/>
                        <a:pt x="32846" y="50581"/>
                        <a:pt x="55737" y="50581"/>
                      </a:cubicBezTo>
                      <a:cubicBezTo>
                        <a:pt x="57693" y="50581"/>
                        <a:pt x="59744" y="50477"/>
                        <a:pt x="61891" y="50252"/>
                      </a:cubicBezTo>
                      <a:cubicBezTo>
                        <a:pt x="89171" y="47386"/>
                        <a:pt x="92568" y="17027"/>
                        <a:pt x="92568" y="17027"/>
                      </a:cubicBezTo>
                      <a:cubicBezTo>
                        <a:pt x="87648" y="3801"/>
                        <a:pt x="76355" y="1"/>
                        <a:pt x="64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742744" y="3132387"/>
                  <a:ext cx="1076643" cy="1095086"/>
                </a:xfrm>
                <a:custGeom>
                  <a:avLst/>
                  <a:gdLst/>
                  <a:ahLst/>
                  <a:cxnLst/>
                  <a:rect l="l" t="t" r="r" b="b"/>
                  <a:pathLst>
                    <a:path w="50845" h="51716" extrusionOk="0">
                      <a:moveTo>
                        <a:pt x="42672" y="1"/>
                      </a:moveTo>
                      <a:cubicBezTo>
                        <a:pt x="39593" y="956"/>
                        <a:pt x="36515" y="2017"/>
                        <a:pt x="33543" y="3291"/>
                      </a:cubicBezTo>
                      <a:cubicBezTo>
                        <a:pt x="33543" y="3291"/>
                        <a:pt x="40655" y="18152"/>
                        <a:pt x="35666" y="19001"/>
                      </a:cubicBezTo>
                      <a:cubicBezTo>
                        <a:pt x="35468" y="19031"/>
                        <a:pt x="35261" y="19045"/>
                        <a:pt x="35045" y="19045"/>
                      </a:cubicBezTo>
                      <a:cubicBezTo>
                        <a:pt x="29796" y="19045"/>
                        <a:pt x="19319" y="10722"/>
                        <a:pt x="19319" y="10722"/>
                      </a:cubicBezTo>
                      <a:lnTo>
                        <a:pt x="19319" y="10828"/>
                      </a:lnTo>
                      <a:cubicBezTo>
                        <a:pt x="18576" y="12738"/>
                        <a:pt x="17833" y="14755"/>
                        <a:pt x="17090" y="16666"/>
                      </a:cubicBezTo>
                      <a:lnTo>
                        <a:pt x="16878" y="17197"/>
                      </a:lnTo>
                      <a:cubicBezTo>
                        <a:pt x="16135" y="19213"/>
                        <a:pt x="15498" y="21230"/>
                        <a:pt x="14755" y="23141"/>
                      </a:cubicBezTo>
                      <a:cubicBezTo>
                        <a:pt x="12207" y="30571"/>
                        <a:pt x="1168" y="41292"/>
                        <a:pt x="106" y="45750"/>
                      </a:cubicBezTo>
                      <a:cubicBezTo>
                        <a:pt x="106" y="45963"/>
                        <a:pt x="0" y="46281"/>
                        <a:pt x="0" y="46493"/>
                      </a:cubicBezTo>
                      <a:cubicBezTo>
                        <a:pt x="0" y="46600"/>
                        <a:pt x="0" y="46706"/>
                        <a:pt x="0" y="46706"/>
                      </a:cubicBezTo>
                      <a:lnTo>
                        <a:pt x="0" y="47236"/>
                      </a:lnTo>
                      <a:lnTo>
                        <a:pt x="0" y="47555"/>
                      </a:lnTo>
                      <a:lnTo>
                        <a:pt x="0" y="47979"/>
                      </a:lnTo>
                      <a:lnTo>
                        <a:pt x="0" y="48192"/>
                      </a:lnTo>
                      <a:cubicBezTo>
                        <a:pt x="0" y="48404"/>
                        <a:pt x="106" y="48510"/>
                        <a:pt x="106" y="48616"/>
                      </a:cubicBezTo>
                      <a:cubicBezTo>
                        <a:pt x="106" y="48722"/>
                        <a:pt x="212" y="48829"/>
                        <a:pt x="212" y="48935"/>
                      </a:cubicBezTo>
                      <a:cubicBezTo>
                        <a:pt x="212" y="49041"/>
                        <a:pt x="319" y="49147"/>
                        <a:pt x="319" y="49253"/>
                      </a:cubicBezTo>
                      <a:cubicBezTo>
                        <a:pt x="425" y="49466"/>
                        <a:pt x="531" y="49678"/>
                        <a:pt x="743" y="49890"/>
                      </a:cubicBezTo>
                      <a:cubicBezTo>
                        <a:pt x="849" y="50102"/>
                        <a:pt x="955" y="50209"/>
                        <a:pt x="1168" y="50421"/>
                      </a:cubicBezTo>
                      <a:lnTo>
                        <a:pt x="1274" y="50527"/>
                      </a:lnTo>
                      <a:lnTo>
                        <a:pt x="1698" y="50845"/>
                      </a:lnTo>
                      <a:lnTo>
                        <a:pt x="1698" y="50952"/>
                      </a:lnTo>
                      <a:cubicBezTo>
                        <a:pt x="1911" y="51058"/>
                        <a:pt x="2123" y="51164"/>
                        <a:pt x="2229" y="51164"/>
                      </a:cubicBezTo>
                      <a:cubicBezTo>
                        <a:pt x="3073" y="51525"/>
                        <a:pt x="3985" y="51716"/>
                        <a:pt x="4907" y="51716"/>
                      </a:cubicBezTo>
                      <a:cubicBezTo>
                        <a:pt x="5610" y="51716"/>
                        <a:pt x="6318" y="51606"/>
                        <a:pt x="7006" y="51376"/>
                      </a:cubicBezTo>
                      <a:cubicBezTo>
                        <a:pt x="4458" y="49996"/>
                        <a:pt x="2548" y="47555"/>
                        <a:pt x="5095" y="43415"/>
                      </a:cubicBezTo>
                      <a:cubicBezTo>
                        <a:pt x="9331" y="36621"/>
                        <a:pt x="12539" y="32614"/>
                        <a:pt x="14782" y="32614"/>
                      </a:cubicBezTo>
                      <a:cubicBezTo>
                        <a:pt x="15237" y="32614"/>
                        <a:pt x="15652" y="32779"/>
                        <a:pt x="16028" y="33119"/>
                      </a:cubicBezTo>
                      <a:cubicBezTo>
                        <a:pt x="17514" y="34711"/>
                        <a:pt x="18788" y="36409"/>
                        <a:pt x="19956" y="38320"/>
                      </a:cubicBezTo>
                      <a:cubicBezTo>
                        <a:pt x="20487" y="37152"/>
                        <a:pt x="20911" y="36091"/>
                        <a:pt x="21336" y="35136"/>
                      </a:cubicBezTo>
                      <a:lnTo>
                        <a:pt x="21548" y="34499"/>
                      </a:lnTo>
                      <a:lnTo>
                        <a:pt x="21973" y="33543"/>
                      </a:lnTo>
                      <a:lnTo>
                        <a:pt x="21973" y="33437"/>
                      </a:lnTo>
                      <a:cubicBezTo>
                        <a:pt x="21973" y="33437"/>
                        <a:pt x="21973" y="33331"/>
                        <a:pt x="22079" y="33225"/>
                      </a:cubicBezTo>
                      <a:cubicBezTo>
                        <a:pt x="22079" y="33225"/>
                        <a:pt x="22079" y="33225"/>
                        <a:pt x="22079" y="33119"/>
                      </a:cubicBezTo>
                      <a:lnTo>
                        <a:pt x="22079" y="33013"/>
                      </a:lnTo>
                      <a:lnTo>
                        <a:pt x="22079" y="32906"/>
                      </a:lnTo>
                      <a:lnTo>
                        <a:pt x="22079" y="32800"/>
                      </a:lnTo>
                      <a:cubicBezTo>
                        <a:pt x="22716" y="33650"/>
                        <a:pt x="23459" y="34499"/>
                        <a:pt x="24202" y="35348"/>
                      </a:cubicBezTo>
                      <a:lnTo>
                        <a:pt x="24414" y="35242"/>
                      </a:lnTo>
                      <a:cubicBezTo>
                        <a:pt x="22716" y="31208"/>
                        <a:pt x="21336" y="26325"/>
                        <a:pt x="24520" y="25795"/>
                      </a:cubicBezTo>
                      <a:cubicBezTo>
                        <a:pt x="24862" y="25739"/>
                        <a:pt x="25207" y="25713"/>
                        <a:pt x="25554" y="25713"/>
                      </a:cubicBezTo>
                      <a:cubicBezTo>
                        <a:pt x="29183" y="25713"/>
                        <a:pt x="33008" y="28532"/>
                        <a:pt x="36303" y="29404"/>
                      </a:cubicBezTo>
                      <a:cubicBezTo>
                        <a:pt x="37482" y="29762"/>
                        <a:pt x="38623" y="29932"/>
                        <a:pt x="39705" y="29932"/>
                      </a:cubicBezTo>
                      <a:cubicBezTo>
                        <a:pt x="45347" y="29932"/>
                        <a:pt x="49414" y="25341"/>
                        <a:pt x="49147" y="19107"/>
                      </a:cubicBezTo>
                      <a:lnTo>
                        <a:pt x="49147" y="19107"/>
                      </a:lnTo>
                      <a:cubicBezTo>
                        <a:pt x="48404" y="19850"/>
                        <a:pt x="47554" y="20487"/>
                        <a:pt x="46705" y="21018"/>
                      </a:cubicBezTo>
                      <a:cubicBezTo>
                        <a:pt x="50420" y="16454"/>
                        <a:pt x="50845" y="5733"/>
                        <a:pt x="45962" y="1699"/>
                      </a:cubicBezTo>
                      <a:cubicBezTo>
                        <a:pt x="45007" y="956"/>
                        <a:pt x="43839" y="319"/>
                        <a:pt x="4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4756359" y="3361649"/>
                  <a:ext cx="1827508" cy="868281"/>
                </a:xfrm>
                <a:custGeom>
                  <a:avLst/>
                  <a:gdLst/>
                  <a:ahLst/>
                  <a:cxnLst/>
                  <a:rect l="l" t="t" r="r" b="b"/>
                  <a:pathLst>
                    <a:path w="86305" h="41005" extrusionOk="0">
                      <a:moveTo>
                        <a:pt x="19962" y="1"/>
                      </a:moveTo>
                      <a:cubicBezTo>
                        <a:pt x="19962" y="1"/>
                        <a:pt x="17945" y="5096"/>
                        <a:pt x="15291" y="12420"/>
                      </a:cubicBezTo>
                      <a:cubicBezTo>
                        <a:pt x="12744" y="19744"/>
                        <a:pt x="1811" y="30571"/>
                        <a:pt x="749" y="34923"/>
                      </a:cubicBezTo>
                      <a:cubicBezTo>
                        <a:pt x="0" y="38069"/>
                        <a:pt x="1736" y="41004"/>
                        <a:pt x="5396" y="41004"/>
                      </a:cubicBezTo>
                      <a:cubicBezTo>
                        <a:pt x="6923" y="41004"/>
                        <a:pt x="8784" y="40494"/>
                        <a:pt x="10939" y="39275"/>
                      </a:cubicBezTo>
                      <a:cubicBezTo>
                        <a:pt x="18370" y="35242"/>
                        <a:pt x="22934" y="21867"/>
                        <a:pt x="22934" y="21867"/>
                      </a:cubicBezTo>
                      <a:cubicBezTo>
                        <a:pt x="22934" y="21867"/>
                        <a:pt x="32854" y="36206"/>
                        <a:pt x="55770" y="36206"/>
                      </a:cubicBezTo>
                      <a:cubicBezTo>
                        <a:pt x="57716" y="36206"/>
                        <a:pt x="59755" y="36103"/>
                        <a:pt x="61890" y="35879"/>
                      </a:cubicBezTo>
                      <a:cubicBezTo>
                        <a:pt x="72081" y="34923"/>
                        <a:pt x="81103" y="29085"/>
                        <a:pt x="86304" y="20275"/>
                      </a:cubicBezTo>
                      <a:lnTo>
                        <a:pt x="86304" y="20275"/>
                      </a:lnTo>
                      <a:cubicBezTo>
                        <a:pt x="80663" y="25026"/>
                        <a:pt x="70765" y="31956"/>
                        <a:pt x="61149" y="31956"/>
                      </a:cubicBezTo>
                      <a:cubicBezTo>
                        <a:pt x="57013" y="31956"/>
                        <a:pt x="52930" y="30675"/>
                        <a:pt x="49259" y="27387"/>
                      </a:cubicBezTo>
                      <a:cubicBezTo>
                        <a:pt x="36840" y="16135"/>
                        <a:pt x="43421" y="7962"/>
                        <a:pt x="40873" y="213"/>
                      </a:cubicBezTo>
                      <a:lnTo>
                        <a:pt x="40873" y="213"/>
                      </a:lnTo>
                      <a:cubicBezTo>
                        <a:pt x="40236" y="2018"/>
                        <a:pt x="39069" y="3504"/>
                        <a:pt x="37476" y="4459"/>
                      </a:cubicBezTo>
                      <a:cubicBezTo>
                        <a:pt x="37476" y="5520"/>
                        <a:pt x="36627" y="6370"/>
                        <a:pt x="35672" y="6582"/>
                      </a:cubicBezTo>
                      <a:cubicBezTo>
                        <a:pt x="35396" y="6628"/>
                        <a:pt x="35105" y="6650"/>
                        <a:pt x="34800" y="6650"/>
                      </a:cubicBezTo>
                      <a:cubicBezTo>
                        <a:pt x="29460" y="6650"/>
                        <a:pt x="19962" y="1"/>
                        <a:pt x="199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2958094" y="3031256"/>
                  <a:ext cx="213550" cy="811426"/>
                </a:xfrm>
                <a:custGeom>
                  <a:avLst/>
                  <a:gdLst/>
                  <a:ahLst/>
                  <a:cxnLst/>
                  <a:rect l="l" t="t" r="r" b="b"/>
                  <a:pathLst>
                    <a:path w="10085" h="38320" extrusionOk="0">
                      <a:moveTo>
                        <a:pt x="3822" y="0"/>
                      </a:moveTo>
                      <a:lnTo>
                        <a:pt x="3822" y="0"/>
                      </a:lnTo>
                      <a:cubicBezTo>
                        <a:pt x="4246" y="1168"/>
                        <a:pt x="4671" y="2229"/>
                        <a:pt x="5308" y="3291"/>
                      </a:cubicBezTo>
                      <a:cubicBezTo>
                        <a:pt x="6369" y="5626"/>
                        <a:pt x="7219" y="8173"/>
                        <a:pt x="7749" y="10721"/>
                      </a:cubicBezTo>
                      <a:cubicBezTo>
                        <a:pt x="8068" y="11995"/>
                        <a:pt x="8174" y="13375"/>
                        <a:pt x="8280" y="14755"/>
                      </a:cubicBezTo>
                      <a:cubicBezTo>
                        <a:pt x="8280" y="15922"/>
                        <a:pt x="8280" y="17090"/>
                        <a:pt x="8174" y="18364"/>
                      </a:cubicBezTo>
                      <a:cubicBezTo>
                        <a:pt x="8068" y="18788"/>
                        <a:pt x="7962" y="19213"/>
                        <a:pt x="7855" y="19637"/>
                      </a:cubicBezTo>
                      <a:cubicBezTo>
                        <a:pt x="7749" y="20168"/>
                        <a:pt x="7749" y="20168"/>
                        <a:pt x="7749" y="20168"/>
                      </a:cubicBezTo>
                      <a:lnTo>
                        <a:pt x="7537" y="19850"/>
                      </a:lnTo>
                      <a:cubicBezTo>
                        <a:pt x="7219" y="19637"/>
                        <a:pt x="7006" y="19425"/>
                        <a:pt x="6582" y="19107"/>
                      </a:cubicBezTo>
                      <a:lnTo>
                        <a:pt x="4246" y="16984"/>
                      </a:lnTo>
                      <a:lnTo>
                        <a:pt x="5202" y="19956"/>
                      </a:lnTo>
                      <a:cubicBezTo>
                        <a:pt x="5732" y="21548"/>
                        <a:pt x="5945" y="23246"/>
                        <a:pt x="5839" y="24945"/>
                      </a:cubicBezTo>
                      <a:cubicBezTo>
                        <a:pt x="5626" y="27174"/>
                        <a:pt x="4989" y="29297"/>
                        <a:pt x="4140" y="31207"/>
                      </a:cubicBezTo>
                      <a:cubicBezTo>
                        <a:pt x="2442" y="35241"/>
                        <a:pt x="0" y="38213"/>
                        <a:pt x="107" y="38319"/>
                      </a:cubicBezTo>
                      <a:cubicBezTo>
                        <a:pt x="744" y="37895"/>
                        <a:pt x="1380" y="37364"/>
                        <a:pt x="1805" y="36727"/>
                      </a:cubicBezTo>
                      <a:cubicBezTo>
                        <a:pt x="3079" y="35135"/>
                        <a:pt x="4246" y="33543"/>
                        <a:pt x="5096" y="31738"/>
                      </a:cubicBezTo>
                      <a:cubicBezTo>
                        <a:pt x="6263" y="29721"/>
                        <a:pt x="6900" y="27492"/>
                        <a:pt x="7325" y="25157"/>
                      </a:cubicBezTo>
                      <a:cubicBezTo>
                        <a:pt x="7446" y="24070"/>
                        <a:pt x="7463" y="22982"/>
                        <a:pt x="7358" y="21914"/>
                      </a:cubicBezTo>
                      <a:lnTo>
                        <a:pt x="7358" y="21914"/>
                      </a:lnTo>
                      <a:lnTo>
                        <a:pt x="7431" y="21973"/>
                      </a:lnTo>
                      <a:cubicBezTo>
                        <a:pt x="7749" y="22079"/>
                        <a:pt x="7962" y="22291"/>
                        <a:pt x="8280" y="22397"/>
                      </a:cubicBezTo>
                      <a:lnTo>
                        <a:pt x="8492" y="22609"/>
                      </a:lnTo>
                      <a:lnTo>
                        <a:pt x="8917" y="22822"/>
                      </a:lnTo>
                      <a:lnTo>
                        <a:pt x="9023" y="22822"/>
                      </a:lnTo>
                      <a:lnTo>
                        <a:pt x="9023" y="22716"/>
                      </a:lnTo>
                      <a:lnTo>
                        <a:pt x="9129" y="22397"/>
                      </a:lnTo>
                      <a:cubicBezTo>
                        <a:pt x="9235" y="22185"/>
                        <a:pt x="9235" y="21866"/>
                        <a:pt x="9341" y="21654"/>
                      </a:cubicBezTo>
                      <a:cubicBezTo>
                        <a:pt x="9554" y="21017"/>
                        <a:pt x="9660" y="20487"/>
                        <a:pt x="9766" y="19956"/>
                      </a:cubicBezTo>
                      <a:cubicBezTo>
                        <a:pt x="9766" y="19425"/>
                        <a:pt x="9978" y="19000"/>
                        <a:pt x="9978" y="18364"/>
                      </a:cubicBezTo>
                      <a:cubicBezTo>
                        <a:pt x="10085" y="17090"/>
                        <a:pt x="10085" y="15816"/>
                        <a:pt x="9978" y="14542"/>
                      </a:cubicBezTo>
                      <a:cubicBezTo>
                        <a:pt x="9766" y="13162"/>
                        <a:pt x="9448" y="11782"/>
                        <a:pt x="9023" y="10403"/>
                      </a:cubicBezTo>
                      <a:cubicBezTo>
                        <a:pt x="8280" y="7749"/>
                        <a:pt x="7219" y="5307"/>
                        <a:pt x="5839" y="2972"/>
                      </a:cubicBezTo>
                      <a:cubicBezTo>
                        <a:pt x="5308" y="1911"/>
                        <a:pt x="4671" y="849"/>
                        <a:pt x="3822"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4419084" y="3325948"/>
                  <a:ext cx="209061" cy="278536"/>
                </a:xfrm>
                <a:custGeom>
                  <a:avLst/>
                  <a:gdLst/>
                  <a:ahLst/>
                  <a:cxnLst/>
                  <a:rect l="l" t="t" r="r" b="b"/>
                  <a:pathLst>
                    <a:path w="9873" h="13154" extrusionOk="0">
                      <a:moveTo>
                        <a:pt x="4065" y="0"/>
                      </a:moveTo>
                      <a:cubicBezTo>
                        <a:pt x="4034" y="0"/>
                        <a:pt x="4034" y="95"/>
                        <a:pt x="4034" y="95"/>
                      </a:cubicBezTo>
                      <a:lnTo>
                        <a:pt x="3503" y="1050"/>
                      </a:lnTo>
                      <a:lnTo>
                        <a:pt x="2973" y="2111"/>
                      </a:lnTo>
                      <a:cubicBezTo>
                        <a:pt x="2866" y="2324"/>
                        <a:pt x="2760" y="2536"/>
                        <a:pt x="2654" y="2642"/>
                      </a:cubicBezTo>
                      <a:lnTo>
                        <a:pt x="2442" y="3067"/>
                      </a:lnTo>
                      <a:cubicBezTo>
                        <a:pt x="1911" y="4447"/>
                        <a:pt x="1486" y="5720"/>
                        <a:pt x="1168" y="7100"/>
                      </a:cubicBezTo>
                      <a:cubicBezTo>
                        <a:pt x="425" y="10072"/>
                        <a:pt x="0" y="13151"/>
                        <a:pt x="319" y="13151"/>
                      </a:cubicBezTo>
                      <a:cubicBezTo>
                        <a:pt x="323" y="13153"/>
                        <a:pt x="326" y="13153"/>
                        <a:pt x="330" y="13153"/>
                      </a:cubicBezTo>
                      <a:cubicBezTo>
                        <a:pt x="561" y="13153"/>
                        <a:pt x="1397" y="10237"/>
                        <a:pt x="2336" y="7525"/>
                      </a:cubicBezTo>
                      <a:cubicBezTo>
                        <a:pt x="2866" y="6251"/>
                        <a:pt x="3397" y="4977"/>
                        <a:pt x="3928" y="3810"/>
                      </a:cubicBezTo>
                      <a:cubicBezTo>
                        <a:pt x="4034" y="3597"/>
                        <a:pt x="4140" y="3385"/>
                        <a:pt x="4140" y="3385"/>
                      </a:cubicBezTo>
                      <a:lnTo>
                        <a:pt x="4352" y="3704"/>
                      </a:lnTo>
                      <a:cubicBezTo>
                        <a:pt x="5202" y="4765"/>
                        <a:pt x="5945" y="5933"/>
                        <a:pt x="6582" y="7100"/>
                      </a:cubicBezTo>
                      <a:cubicBezTo>
                        <a:pt x="8040" y="9704"/>
                        <a:pt x="9294" y="12411"/>
                        <a:pt x="9541" y="12411"/>
                      </a:cubicBezTo>
                      <a:cubicBezTo>
                        <a:pt x="9545" y="12411"/>
                        <a:pt x="9550" y="12410"/>
                        <a:pt x="9554" y="12408"/>
                      </a:cubicBezTo>
                      <a:cubicBezTo>
                        <a:pt x="9872" y="12302"/>
                        <a:pt x="8917" y="9436"/>
                        <a:pt x="7855" y="6463"/>
                      </a:cubicBezTo>
                      <a:cubicBezTo>
                        <a:pt x="7218" y="5190"/>
                        <a:pt x="6582" y="3916"/>
                        <a:pt x="5839" y="2748"/>
                      </a:cubicBezTo>
                      <a:lnTo>
                        <a:pt x="5626" y="2324"/>
                      </a:lnTo>
                      <a:cubicBezTo>
                        <a:pt x="5520" y="2111"/>
                        <a:pt x="5308" y="1899"/>
                        <a:pt x="5202" y="1793"/>
                      </a:cubicBezTo>
                      <a:lnTo>
                        <a:pt x="4565" y="731"/>
                      </a:lnTo>
                      <a:lnTo>
                        <a:pt x="4140" y="95"/>
                      </a:lnTo>
                      <a:cubicBezTo>
                        <a:pt x="4105" y="24"/>
                        <a:pt x="4081" y="0"/>
                        <a:pt x="406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4736010" y="3979769"/>
                  <a:ext cx="218039" cy="221279"/>
                </a:xfrm>
                <a:custGeom>
                  <a:avLst/>
                  <a:gdLst/>
                  <a:ahLst/>
                  <a:cxnLst/>
                  <a:rect l="l" t="t" r="r" b="b"/>
                  <a:pathLst>
                    <a:path w="10297" h="10450" extrusionOk="0">
                      <a:moveTo>
                        <a:pt x="10085" y="0"/>
                      </a:moveTo>
                      <a:cubicBezTo>
                        <a:pt x="9978" y="0"/>
                        <a:pt x="9766" y="425"/>
                        <a:pt x="9554" y="1168"/>
                      </a:cubicBezTo>
                      <a:cubicBezTo>
                        <a:pt x="9129" y="1911"/>
                        <a:pt x="8705" y="2654"/>
                        <a:pt x="8280" y="3397"/>
                      </a:cubicBezTo>
                      <a:cubicBezTo>
                        <a:pt x="7855" y="4034"/>
                        <a:pt x="7325" y="4671"/>
                        <a:pt x="6688" y="5308"/>
                      </a:cubicBezTo>
                      <a:cubicBezTo>
                        <a:pt x="6476" y="5626"/>
                        <a:pt x="6157" y="5838"/>
                        <a:pt x="5945" y="6051"/>
                      </a:cubicBezTo>
                      <a:cubicBezTo>
                        <a:pt x="5945" y="6051"/>
                        <a:pt x="5626" y="6475"/>
                        <a:pt x="5202" y="6900"/>
                      </a:cubicBezTo>
                      <a:cubicBezTo>
                        <a:pt x="4565" y="7537"/>
                        <a:pt x="3928" y="8068"/>
                        <a:pt x="3291" y="8492"/>
                      </a:cubicBezTo>
                      <a:cubicBezTo>
                        <a:pt x="2548" y="9023"/>
                        <a:pt x="1911" y="9448"/>
                        <a:pt x="1062" y="9766"/>
                      </a:cubicBezTo>
                      <a:cubicBezTo>
                        <a:pt x="531" y="10084"/>
                        <a:pt x="1" y="10297"/>
                        <a:pt x="1" y="10403"/>
                      </a:cubicBezTo>
                      <a:cubicBezTo>
                        <a:pt x="1" y="10403"/>
                        <a:pt x="236" y="10450"/>
                        <a:pt x="614" y="10450"/>
                      </a:cubicBezTo>
                      <a:cubicBezTo>
                        <a:pt x="803" y="10450"/>
                        <a:pt x="1027" y="10438"/>
                        <a:pt x="1274" y="10403"/>
                      </a:cubicBezTo>
                      <a:cubicBezTo>
                        <a:pt x="2230" y="10297"/>
                        <a:pt x="3079" y="9978"/>
                        <a:pt x="3928" y="9660"/>
                      </a:cubicBezTo>
                      <a:cubicBezTo>
                        <a:pt x="4777" y="9235"/>
                        <a:pt x="5520" y="8704"/>
                        <a:pt x="6263" y="8174"/>
                      </a:cubicBezTo>
                      <a:cubicBezTo>
                        <a:pt x="6900" y="7643"/>
                        <a:pt x="7219" y="7325"/>
                        <a:pt x="7219" y="7325"/>
                      </a:cubicBezTo>
                      <a:cubicBezTo>
                        <a:pt x="7219" y="7325"/>
                        <a:pt x="7537" y="6900"/>
                        <a:pt x="8068" y="6369"/>
                      </a:cubicBezTo>
                      <a:cubicBezTo>
                        <a:pt x="8492" y="5626"/>
                        <a:pt x="9023" y="4777"/>
                        <a:pt x="9342" y="3928"/>
                      </a:cubicBezTo>
                      <a:cubicBezTo>
                        <a:pt x="9766" y="3079"/>
                        <a:pt x="9978" y="2229"/>
                        <a:pt x="10085" y="1274"/>
                      </a:cubicBezTo>
                      <a:cubicBezTo>
                        <a:pt x="10297" y="531"/>
                        <a:pt x="10191" y="0"/>
                        <a:pt x="1008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4585414" y="4006597"/>
                  <a:ext cx="177595" cy="197055"/>
                </a:xfrm>
                <a:custGeom>
                  <a:avLst/>
                  <a:gdLst/>
                  <a:ahLst/>
                  <a:cxnLst/>
                  <a:rect l="l" t="t" r="r" b="b"/>
                  <a:pathLst>
                    <a:path w="8387" h="9306" extrusionOk="0">
                      <a:moveTo>
                        <a:pt x="8248" y="0"/>
                      </a:moveTo>
                      <a:cubicBezTo>
                        <a:pt x="7977" y="0"/>
                        <a:pt x="6961" y="1118"/>
                        <a:pt x="5945" y="2236"/>
                      </a:cubicBezTo>
                      <a:cubicBezTo>
                        <a:pt x="4989" y="3404"/>
                        <a:pt x="4034" y="4571"/>
                        <a:pt x="4034" y="4571"/>
                      </a:cubicBezTo>
                      <a:lnTo>
                        <a:pt x="3397" y="5421"/>
                      </a:lnTo>
                      <a:cubicBezTo>
                        <a:pt x="3291" y="5633"/>
                        <a:pt x="3079" y="5845"/>
                        <a:pt x="2866" y="6164"/>
                      </a:cubicBezTo>
                      <a:lnTo>
                        <a:pt x="2123" y="7013"/>
                      </a:lnTo>
                      <a:cubicBezTo>
                        <a:pt x="1911" y="7331"/>
                        <a:pt x="1699" y="7544"/>
                        <a:pt x="1380" y="7862"/>
                      </a:cubicBezTo>
                      <a:cubicBezTo>
                        <a:pt x="1168" y="8074"/>
                        <a:pt x="956" y="8287"/>
                        <a:pt x="743" y="8499"/>
                      </a:cubicBezTo>
                      <a:cubicBezTo>
                        <a:pt x="319" y="8817"/>
                        <a:pt x="0" y="9136"/>
                        <a:pt x="107" y="9242"/>
                      </a:cubicBezTo>
                      <a:cubicBezTo>
                        <a:pt x="107" y="9281"/>
                        <a:pt x="163" y="9305"/>
                        <a:pt x="262" y="9305"/>
                      </a:cubicBezTo>
                      <a:cubicBezTo>
                        <a:pt x="432" y="9305"/>
                        <a:pt x="725" y="9232"/>
                        <a:pt x="1062" y="9030"/>
                      </a:cubicBezTo>
                      <a:cubicBezTo>
                        <a:pt x="1380" y="8924"/>
                        <a:pt x="1699" y="8817"/>
                        <a:pt x="2017" y="8605"/>
                      </a:cubicBezTo>
                      <a:cubicBezTo>
                        <a:pt x="2336" y="8393"/>
                        <a:pt x="2654" y="8181"/>
                        <a:pt x="2973" y="7968"/>
                      </a:cubicBezTo>
                      <a:lnTo>
                        <a:pt x="3928" y="7119"/>
                      </a:lnTo>
                      <a:cubicBezTo>
                        <a:pt x="4246" y="6907"/>
                        <a:pt x="4459" y="6588"/>
                        <a:pt x="4671" y="6376"/>
                      </a:cubicBezTo>
                      <a:cubicBezTo>
                        <a:pt x="5096" y="5951"/>
                        <a:pt x="5414" y="5739"/>
                        <a:pt x="5414" y="5739"/>
                      </a:cubicBezTo>
                      <a:cubicBezTo>
                        <a:pt x="5414" y="5739"/>
                        <a:pt x="6263" y="4359"/>
                        <a:pt x="7006" y="2979"/>
                      </a:cubicBezTo>
                      <a:cubicBezTo>
                        <a:pt x="7749" y="1599"/>
                        <a:pt x="8386" y="113"/>
                        <a:pt x="8280" y="7"/>
                      </a:cubicBezTo>
                      <a:cubicBezTo>
                        <a:pt x="8271" y="3"/>
                        <a:pt x="8260" y="0"/>
                        <a:pt x="8248"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4742744" y="3361649"/>
                  <a:ext cx="892336" cy="868090"/>
                </a:xfrm>
                <a:custGeom>
                  <a:avLst/>
                  <a:gdLst/>
                  <a:ahLst/>
                  <a:cxnLst/>
                  <a:rect l="l" t="t" r="r" b="b"/>
                  <a:pathLst>
                    <a:path w="42141" h="40996" extrusionOk="0">
                      <a:moveTo>
                        <a:pt x="19319" y="1"/>
                      </a:moveTo>
                      <a:cubicBezTo>
                        <a:pt x="19319" y="1"/>
                        <a:pt x="17302" y="5096"/>
                        <a:pt x="14648" y="12420"/>
                      </a:cubicBezTo>
                      <a:cubicBezTo>
                        <a:pt x="12101" y="19744"/>
                        <a:pt x="1168" y="30571"/>
                        <a:pt x="106" y="34923"/>
                      </a:cubicBezTo>
                      <a:cubicBezTo>
                        <a:pt x="0" y="35242"/>
                        <a:pt x="0" y="35454"/>
                        <a:pt x="0" y="35666"/>
                      </a:cubicBezTo>
                      <a:cubicBezTo>
                        <a:pt x="0" y="35773"/>
                        <a:pt x="0" y="35879"/>
                        <a:pt x="0" y="35985"/>
                      </a:cubicBezTo>
                      <a:lnTo>
                        <a:pt x="0" y="36516"/>
                      </a:lnTo>
                      <a:lnTo>
                        <a:pt x="0" y="36728"/>
                      </a:lnTo>
                      <a:lnTo>
                        <a:pt x="0" y="37152"/>
                      </a:lnTo>
                      <a:lnTo>
                        <a:pt x="0" y="37471"/>
                      </a:lnTo>
                      <a:cubicBezTo>
                        <a:pt x="0" y="37577"/>
                        <a:pt x="0" y="37683"/>
                        <a:pt x="106" y="37789"/>
                      </a:cubicBezTo>
                      <a:cubicBezTo>
                        <a:pt x="106" y="37895"/>
                        <a:pt x="106" y="38002"/>
                        <a:pt x="106" y="38108"/>
                      </a:cubicBezTo>
                      <a:cubicBezTo>
                        <a:pt x="212" y="38214"/>
                        <a:pt x="212" y="38320"/>
                        <a:pt x="319" y="38426"/>
                      </a:cubicBezTo>
                      <a:cubicBezTo>
                        <a:pt x="425" y="38639"/>
                        <a:pt x="531" y="38851"/>
                        <a:pt x="637" y="39063"/>
                      </a:cubicBezTo>
                      <a:cubicBezTo>
                        <a:pt x="743" y="39275"/>
                        <a:pt x="955" y="39488"/>
                        <a:pt x="1168" y="39594"/>
                      </a:cubicBezTo>
                      <a:lnTo>
                        <a:pt x="1168" y="39700"/>
                      </a:lnTo>
                      <a:lnTo>
                        <a:pt x="1592" y="40018"/>
                      </a:lnTo>
                      <a:lnTo>
                        <a:pt x="1698" y="40125"/>
                      </a:lnTo>
                      <a:cubicBezTo>
                        <a:pt x="1911" y="40231"/>
                        <a:pt x="2017" y="40337"/>
                        <a:pt x="2229" y="40443"/>
                      </a:cubicBezTo>
                      <a:cubicBezTo>
                        <a:pt x="3073" y="40805"/>
                        <a:pt x="3985" y="40995"/>
                        <a:pt x="4888" y="40995"/>
                      </a:cubicBezTo>
                      <a:cubicBezTo>
                        <a:pt x="5575" y="40995"/>
                        <a:pt x="6257" y="40885"/>
                        <a:pt x="6900" y="40655"/>
                      </a:cubicBezTo>
                      <a:cubicBezTo>
                        <a:pt x="4352" y="39169"/>
                        <a:pt x="2548" y="36728"/>
                        <a:pt x="4989" y="32694"/>
                      </a:cubicBezTo>
                      <a:cubicBezTo>
                        <a:pt x="9282" y="25861"/>
                        <a:pt x="12490" y="21847"/>
                        <a:pt x="14733" y="21847"/>
                      </a:cubicBezTo>
                      <a:cubicBezTo>
                        <a:pt x="15208" y="21847"/>
                        <a:pt x="15639" y="22027"/>
                        <a:pt x="16028" y="22398"/>
                      </a:cubicBezTo>
                      <a:cubicBezTo>
                        <a:pt x="17514" y="23884"/>
                        <a:pt x="18788" y="25582"/>
                        <a:pt x="19956" y="27493"/>
                      </a:cubicBezTo>
                      <a:cubicBezTo>
                        <a:pt x="20487" y="26325"/>
                        <a:pt x="20911" y="25264"/>
                        <a:pt x="21336" y="24309"/>
                      </a:cubicBezTo>
                      <a:lnTo>
                        <a:pt x="21548" y="23672"/>
                      </a:lnTo>
                      <a:lnTo>
                        <a:pt x="21973" y="22716"/>
                      </a:lnTo>
                      <a:lnTo>
                        <a:pt x="21973" y="22610"/>
                      </a:lnTo>
                      <a:cubicBezTo>
                        <a:pt x="21973" y="22610"/>
                        <a:pt x="21973" y="22504"/>
                        <a:pt x="22079" y="22398"/>
                      </a:cubicBezTo>
                      <a:cubicBezTo>
                        <a:pt x="22079" y="22398"/>
                        <a:pt x="22079" y="22398"/>
                        <a:pt x="22079" y="22292"/>
                      </a:cubicBezTo>
                      <a:lnTo>
                        <a:pt x="22079" y="22186"/>
                      </a:lnTo>
                      <a:lnTo>
                        <a:pt x="22079" y="22079"/>
                      </a:lnTo>
                      <a:lnTo>
                        <a:pt x="22079" y="21973"/>
                      </a:lnTo>
                      <a:cubicBezTo>
                        <a:pt x="22716" y="22929"/>
                        <a:pt x="23459" y="23672"/>
                        <a:pt x="24202" y="24521"/>
                      </a:cubicBezTo>
                      <a:lnTo>
                        <a:pt x="24414" y="24415"/>
                      </a:lnTo>
                      <a:cubicBezTo>
                        <a:pt x="22716" y="20381"/>
                        <a:pt x="21336" y="15498"/>
                        <a:pt x="24520" y="14968"/>
                      </a:cubicBezTo>
                      <a:cubicBezTo>
                        <a:pt x="24862" y="14912"/>
                        <a:pt x="25207" y="14886"/>
                        <a:pt x="25554" y="14886"/>
                      </a:cubicBezTo>
                      <a:cubicBezTo>
                        <a:pt x="29183" y="14886"/>
                        <a:pt x="33008" y="17705"/>
                        <a:pt x="36303" y="18577"/>
                      </a:cubicBezTo>
                      <a:cubicBezTo>
                        <a:pt x="37301" y="18910"/>
                        <a:pt x="38329" y="19068"/>
                        <a:pt x="39356" y="19068"/>
                      </a:cubicBezTo>
                      <a:cubicBezTo>
                        <a:pt x="40293" y="19068"/>
                        <a:pt x="41229" y="18936"/>
                        <a:pt x="42141" y="18683"/>
                      </a:cubicBezTo>
                      <a:cubicBezTo>
                        <a:pt x="39169" y="11677"/>
                        <a:pt x="42141" y="5839"/>
                        <a:pt x="40230" y="213"/>
                      </a:cubicBezTo>
                      <a:lnTo>
                        <a:pt x="40230" y="213"/>
                      </a:lnTo>
                      <a:cubicBezTo>
                        <a:pt x="40124" y="638"/>
                        <a:pt x="39912" y="1062"/>
                        <a:pt x="39699" y="1593"/>
                      </a:cubicBezTo>
                      <a:cubicBezTo>
                        <a:pt x="39487" y="3928"/>
                        <a:pt x="38956" y="5945"/>
                        <a:pt x="37258" y="6688"/>
                      </a:cubicBezTo>
                      <a:cubicBezTo>
                        <a:pt x="37046" y="7431"/>
                        <a:pt x="36409" y="8068"/>
                        <a:pt x="35666" y="8174"/>
                      </a:cubicBezTo>
                      <a:cubicBezTo>
                        <a:pt x="35442" y="8212"/>
                        <a:pt x="35204" y="8231"/>
                        <a:pt x="34956" y="8231"/>
                      </a:cubicBezTo>
                      <a:cubicBezTo>
                        <a:pt x="29679" y="8231"/>
                        <a:pt x="19319" y="1"/>
                        <a:pt x="19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2818741" y="3282984"/>
                  <a:ext cx="1499232" cy="491916"/>
                </a:xfrm>
                <a:custGeom>
                  <a:avLst/>
                  <a:gdLst/>
                  <a:ahLst/>
                  <a:cxnLst/>
                  <a:rect l="l" t="t" r="r" b="b"/>
                  <a:pathLst>
                    <a:path w="70802" h="23231" extrusionOk="0">
                      <a:moveTo>
                        <a:pt x="2442" y="1"/>
                      </a:moveTo>
                      <a:cubicBezTo>
                        <a:pt x="2442" y="1"/>
                        <a:pt x="4565" y="6263"/>
                        <a:pt x="3185" y="7962"/>
                      </a:cubicBezTo>
                      <a:cubicBezTo>
                        <a:pt x="2634" y="8758"/>
                        <a:pt x="1942" y="9094"/>
                        <a:pt x="1373" y="9094"/>
                      </a:cubicBezTo>
                      <a:cubicBezTo>
                        <a:pt x="956" y="9094"/>
                        <a:pt x="605" y="8913"/>
                        <a:pt x="425" y="8599"/>
                      </a:cubicBezTo>
                      <a:cubicBezTo>
                        <a:pt x="425" y="9872"/>
                        <a:pt x="213" y="12101"/>
                        <a:pt x="1" y="14224"/>
                      </a:cubicBezTo>
                      <a:cubicBezTo>
                        <a:pt x="9500" y="21052"/>
                        <a:pt x="19198" y="23230"/>
                        <a:pt x="29244" y="23230"/>
                      </a:cubicBezTo>
                      <a:cubicBezTo>
                        <a:pt x="37160" y="23230"/>
                        <a:pt x="45291" y="21878"/>
                        <a:pt x="53711" y="20381"/>
                      </a:cubicBezTo>
                      <a:cubicBezTo>
                        <a:pt x="59718" y="19198"/>
                        <a:pt x="63853" y="16532"/>
                        <a:pt x="68456" y="16532"/>
                      </a:cubicBezTo>
                      <a:cubicBezTo>
                        <a:pt x="69221" y="16532"/>
                        <a:pt x="69999" y="16605"/>
                        <a:pt x="70801" y="16772"/>
                      </a:cubicBezTo>
                      <a:lnTo>
                        <a:pt x="68148" y="11146"/>
                      </a:lnTo>
                      <a:lnTo>
                        <a:pt x="67935" y="10934"/>
                      </a:lnTo>
                      <a:cubicBezTo>
                        <a:pt x="67298" y="11252"/>
                        <a:pt x="58064" y="16347"/>
                        <a:pt x="34286" y="18683"/>
                      </a:cubicBezTo>
                      <a:cubicBezTo>
                        <a:pt x="31214" y="18998"/>
                        <a:pt x="28454" y="19136"/>
                        <a:pt x="25978" y="19136"/>
                      </a:cubicBezTo>
                      <a:cubicBezTo>
                        <a:pt x="8438" y="19136"/>
                        <a:pt x="5096" y="12208"/>
                        <a:pt x="5096" y="12208"/>
                      </a:cubicBezTo>
                      <a:cubicBezTo>
                        <a:pt x="5096" y="12208"/>
                        <a:pt x="5945" y="10615"/>
                        <a:pt x="7113" y="8705"/>
                      </a:cubicBezTo>
                      <a:cubicBezTo>
                        <a:pt x="7537" y="8068"/>
                        <a:pt x="6900" y="6157"/>
                        <a:pt x="5945" y="3928"/>
                      </a:cubicBezTo>
                      <a:cubicBezTo>
                        <a:pt x="4671" y="2654"/>
                        <a:pt x="3504" y="1380"/>
                        <a:pt x="2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1236376" y="1902903"/>
                  <a:ext cx="858646" cy="535685"/>
                </a:xfrm>
                <a:custGeom>
                  <a:avLst/>
                  <a:gdLst/>
                  <a:ahLst/>
                  <a:cxnLst/>
                  <a:rect l="l" t="t" r="r" b="b"/>
                  <a:pathLst>
                    <a:path w="40550" h="25298" extrusionOk="0">
                      <a:moveTo>
                        <a:pt x="25052" y="1"/>
                      </a:moveTo>
                      <a:cubicBezTo>
                        <a:pt x="21761" y="1"/>
                        <a:pt x="10722" y="5308"/>
                        <a:pt x="5414" y="10722"/>
                      </a:cubicBezTo>
                      <a:cubicBezTo>
                        <a:pt x="1" y="16135"/>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1243101" y="1905928"/>
                  <a:ext cx="858646" cy="535685"/>
                </a:xfrm>
                <a:custGeom>
                  <a:avLst/>
                  <a:gdLst/>
                  <a:ahLst/>
                  <a:cxnLst/>
                  <a:rect l="l" t="t" r="r" b="b"/>
                  <a:pathLst>
                    <a:path w="40550" h="25298" extrusionOk="0">
                      <a:moveTo>
                        <a:pt x="25052" y="1"/>
                      </a:moveTo>
                      <a:cubicBezTo>
                        <a:pt x="24839" y="107"/>
                        <a:pt x="24627" y="107"/>
                        <a:pt x="24309" y="107"/>
                      </a:cubicBezTo>
                      <a:cubicBezTo>
                        <a:pt x="25158" y="1169"/>
                        <a:pt x="26962" y="1912"/>
                        <a:pt x="26962" y="3398"/>
                      </a:cubicBezTo>
                      <a:cubicBezTo>
                        <a:pt x="26962" y="5839"/>
                        <a:pt x="23884" y="7113"/>
                        <a:pt x="22186" y="8387"/>
                      </a:cubicBezTo>
                      <a:cubicBezTo>
                        <a:pt x="20700" y="9554"/>
                        <a:pt x="19213" y="10616"/>
                        <a:pt x="17515" y="11465"/>
                      </a:cubicBezTo>
                      <a:cubicBezTo>
                        <a:pt x="17515" y="11465"/>
                        <a:pt x="20806" y="9873"/>
                        <a:pt x="24945" y="8068"/>
                      </a:cubicBezTo>
                      <a:cubicBezTo>
                        <a:pt x="25618" y="7799"/>
                        <a:pt x="26404" y="7679"/>
                        <a:pt x="27234" y="7679"/>
                      </a:cubicBezTo>
                      <a:cubicBezTo>
                        <a:pt x="31648" y="7679"/>
                        <a:pt x="37296" y="11069"/>
                        <a:pt x="33543" y="13482"/>
                      </a:cubicBezTo>
                      <a:cubicBezTo>
                        <a:pt x="30063" y="15719"/>
                        <a:pt x="21471" y="21839"/>
                        <a:pt x="13880" y="21839"/>
                      </a:cubicBezTo>
                      <a:cubicBezTo>
                        <a:pt x="11748" y="21839"/>
                        <a:pt x="9694" y="21356"/>
                        <a:pt x="7856" y="20169"/>
                      </a:cubicBezTo>
                      <a:cubicBezTo>
                        <a:pt x="3610" y="17409"/>
                        <a:pt x="4247" y="13482"/>
                        <a:pt x="5945" y="10191"/>
                      </a:cubicBezTo>
                      <a:lnTo>
                        <a:pt x="5945" y="10191"/>
                      </a:lnTo>
                      <a:lnTo>
                        <a:pt x="5414" y="10722"/>
                      </a:lnTo>
                      <a:cubicBezTo>
                        <a:pt x="1" y="16029"/>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903716" y="2033828"/>
                  <a:ext cx="516988" cy="170289"/>
                </a:xfrm>
                <a:custGeom>
                  <a:avLst/>
                  <a:gdLst/>
                  <a:ahLst/>
                  <a:cxnLst/>
                  <a:rect l="l" t="t" r="r" b="b"/>
                  <a:pathLst>
                    <a:path w="24415" h="8042" extrusionOk="0">
                      <a:moveTo>
                        <a:pt x="14967" y="1"/>
                      </a:moveTo>
                      <a:cubicBezTo>
                        <a:pt x="14676" y="1"/>
                        <a:pt x="14384" y="28"/>
                        <a:pt x="14118" y="81"/>
                      </a:cubicBezTo>
                      <a:lnTo>
                        <a:pt x="13481" y="81"/>
                      </a:lnTo>
                      <a:cubicBezTo>
                        <a:pt x="13163" y="81"/>
                        <a:pt x="12951" y="81"/>
                        <a:pt x="12738" y="187"/>
                      </a:cubicBezTo>
                      <a:lnTo>
                        <a:pt x="11995" y="293"/>
                      </a:lnTo>
                      <a:lnTo>
                        <a:pt x="11146" y="505"/>
                      </a:lnTo>
                      <a:cubicBezTo>
                        <a:pt x="9342" y="1036"/>
                        <a:pt x="7749" y="1673"/>
                        <a:pt x="6157" y="2522"/>
                      </a:cubicBezTo>
                      <a:cubicBezTo>
                        <a:pt x="4671" y="3371"/>
                        <a:pt x="3185" y="4327"/>
                        <a:pt x="1805" y="5282"/>
                      </a:cubicBezTo>
                      <a:cubicBezTo>
                        <a:pt x="1168" y="5706"/>
                        <a:pt x="531" y="6237"/>
                        <a:pt x="1" y="6768"/>
                      </a:cubicBezTo>
                      <a:cubicBezTo>
                        <a:pt x="3" y="6770"/>
                        <a:pt x="7" y="6772"/>
                        <a:pt x="13" y="6772"/>
                      </a:cubicBezTo>
                      <a:cubicBezTo>
                        <a:pt x="256" y="6772"/>
                        <a:pt x="3265" y="4710"/>
                        <a:pt x="6476" y="3053"/>
                      </a:cubicBezTo>
                      <a:cubicBezTo>
                        <a:pt x="7962" y="2310"/>
                        <a:pt x="9554" y="1673"/>
                        <a:pt x="11146" y="1248"/>
                      </a:cubicBezTo>
                      <a:lnTo>
                        <a:pt x="11995" y="1036"/>
                      </a:lnTo>
                      <a:lnTo>
                        <a:pt x="12738" y="930"/>
                      </a:lnTo>
                      <a:cubicBezTo>
                        <a:pt x="12951" y="930"/>
                        <a:pt x="13163" y="930"/>
                        <a:pt x="13375" y="824"/>
                      </a:cubicBezTo>
                      <a:lnTo>
                        <a:pt x="15498" y="824"/>
                      </a:lnTo>
                      <a:lnTo>
                        <a:pt x="16560" y="1036"/>
                      </a:lnTo>
                      <a:cubicBezTo>
                        <a:pt x="16984" y="1142"/>
                        <a:pt x="17303" y="1248"/>
                        <a:pt x="17727" y="1354"/>
                      </a:cubicBezTo>
                      <a:cubicBezTo>
                        <a:pt x="18470" y="1673"/>
                        <a:pt x="19213" y="2097"/>
                        <a:pt x="19956" y="2628"/>
                      </a:cubicBezTo>
                      <a:cubicBezTo>
                        <a:pt x="21230" y="3583"/>
                        <a:pt x="22398" y="4751"/>
                        <a:pt x="23353" y="6131"/>
                      </a:cubicBezTo>
                      <a:cubicBezTo>
                        <a:pt x="23778" y="6662"/>
                        <a:pt x="24096" y="7405"/>
                        <a:pt x="24308" y="8042"/>
                      </a:cubicBezTo>
                      <a:cubicBezTo>
                        <a:pt x="24415" y="7829"/>
                        <a:pt x="24415" y="7617"/>
                        <a:pt x="24308" y="7405"/>
                      </a:cubicBezTo>
                      <a:cubicBezTo>
                        <a:pt x="24202" y="6874"/>
                        <a:pt x="23990" y="6343"/>
                        <a:pt x="23672" y="5919"/>
                      </a:cubicBezTo>
                      <a:cubicBezTo>
                        <a:pt x="22822" y="4433"/>
                        <a:pt x="21655" y="3159"/>
                        <a:pt x="20381" y="2204"/>
                      </a:cubicBezTo>
                      <a:cubicBezTo>
                        <a:pt x="19744" y="1567"/>
                        <a:pt x="19001" y="1036"/>
                        <a:pt x="18152" y="611"/>
                      </a:cubicBezTo>
                      <a:cubicBezTo>
                        <a:pt x="17727" y="505"/>
                        <a:pt x="17303" y="399"/>
                        <a:pt x="16984" y="293"/>
                      </a:cubicBezTo>
                      <a:cubicBezTo>
                        <a:pt x="16560" y="187"/>
                        <a:pt x="16135" y="81"/>
                        <a:pt x="15817" y="81"/>
                      </a:cubicBezTo>
                      <a:cubicBezTo>
                        <a:pt x="15551" y="28"/>
                        <a:pt x="15259" y="1"/>
                        <a:pt x="14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1101512" y="1898414"/>
                  <a:ext cx="508009" cy="213762"/>
                </a:xfrm>
                <a:custGeom>
                  <a:avLst/>
                  <a:gdLst/>
                  <a:ahLst/>
                  <a:cxnLst/>
                  <a:rect l="l" t="t" r="r" b="b"/>
                  <a:pathLst>
                    <a:path w="23991" h="10095" extrusionOk="0">
                      <a:moveTo>
                        <a:pt x="18789" y="1"/>
                      </a:moveTo>
                      <a:cubicBezTo>
                        <a:pt x="18258" y="1"/>
                        <a:pt x="17833" y="1"/>
                        <a:pt x="17303" y="107"/>
                      </a:cubicBezTo>
                      <a:cubicBezTo>
                        <a:pt x="16560" y="213"/>
                        <a:pt x="15710" y="425"/>
                        <a:pt x="14967" y="744"/>
                      </a:cubicBezTo>
                      <a:cubicBezTo>
                        <a:pt x="13588" y="1168"/>
                        <a:pt x="12738" y="1593"/>
                        <a:pt x="12738" y="1593"/>
                      </a:cubicBezTo>
                      <a:lnTo>
                        <a:pt x="12101" y="1911"/>
                      </a:lnTo>
                      <a:lnTo>
                        <a:pt x="10509" y="2654"/>
                      </a:lnTo>
                      <a:cubicBezTo>
                        <a:pt x="9235" y="3291"/>
                        <a:pt x="7643" y="4247"/>
                        <a:pt x="5945" y="5308"/>
                      </a:cubicBezTo>
                      <a:cubicBezTo>
                        <a:pt x="4459" y="6263"/>
                        <a:pt x="3079" y="7219"/>
                        <a:pt x="1699" y="8386"/>
                      </a:cubicBezTo>
                      <a:cubicBezTo>
                        <a:pt x="1062" y="8811"/>
                        <a:pt x="425" y="9448"/>
                        <a:pt x="1" y="10085"/>
                      </a:cubicBezTo>
                      <a:cubicBezTo>
                        <a:pt x="1" y="10091"/>
                        <a:pt x="4" y="10095"/>
                        <a:pt x="10" y="10095"/>
                      </a:cubicBezTo>
                      <a:cubicBezTo>
                        <a:pt x="98" y="10095"/>
                        <a:pt x="812" y="9400"/>
                        <a:pt x="1805" y="8705"/>
                      </a:cubicBezTo>
                      <a:cubicBezTo>
                        <a:pt x="3291" y="7643"/>
                        <a:pt x="4671" y="6688"/>
                        <a:pt x="6263" y="5839"/>
                      </a:cubicBezTo>
                      <a:cubicBezTo>
                        <a:pt x="7856" y="4883"/>
                        <a:pt x="9554" y="4034"/>
                        <a:pt x="10828" y="3503"/>
                      </a:cubicBezTo>
                      <a:lnTo>
                        <a:pt x="12420" y="2760"/>
                      </a:lnTo>
                      <a:lnTo>
                        <a:pt x="12951" y="2442"/>
                      </a:lnTo>
                      <a:cubicBezTo>
                        <a:pt x="12951" y="2442"/>
                        <a:pt x="13800" y="2124"/>
                        <a:pt x="15180" y="1593"/>
                      </a:cubicBezTo>
                      <a:cubicBezTo>
                        <a:pt x="15923" y="1274"/>
                        <a:pt x="16666" y="1062"/>
                        <a:pt x="17409" y="850"/>
                      </a:cubicBezTo>
                      <a:cubicBezTo>
                        <a:pt x="17833" y="744"/>
                        <a:pt x="18258" y="744"/>
                        <a:pt x="18683" y="744"/>
                      </a:cubicBezTo>
                      <a:lnTo>
                        <a:pt x="19320" y="744"/>
                      </a:lnTo>
                      <a:cubicBezTo>
                        <a:pt x="19532" y="744"/>
                        <a:pt x="19744" y="744"/>
                        <a:pt x="19956" y="850"/>
                      </a:cubicBezTo>
                      <a:cubicBezTo>
                        <a:pt x="20699" y="1168"/>
                        <a:pt x="21442" y="1699"/>
                        <a:pt x="21867" y="2442"/>
                      </a:cubicBezTo>
                      <a:cubicBezTo>
                        <a:pt x="22292" y="3079"/>
                        <a:pt x="22610" y="3822"/>
                        <a:pt x="22929" y="4565"/>
                      </a:cubicBezTo>
                      <a:cubicBezTo>
                        <a:pt x="23141" y="5308"/>
                        <a:pt x="23459" y="5945"/>
                        <a:pt x="23990" y="6582"/>
                      </a:cubicBezTo>
                      <a:cubicBezTo>
                        <a:pt x="23990" y="6582"/>
                        <a:pt x="23672" y="5733"/>
                        <a:pt x="23247" y="4353"/>
                      </a:cubicBezTo>
                      <a:cubicBezTo>
                        <a:pt x="22929" y="3610"/>
                        <a:pt x="22610" y="2867"/>
                        <a:pt x="22292" y="2230"/>
                      </a:cubicBezTo>
                      <a:cubicBezTo>
                        <a:pt x="21867" y="1274"/>
                        <a:pt x="21124" y="637"/>
                        <a:pt x="20275" y="213"/>
                      </a:cubicBezTo>
                      <a:cubicBezTo>
                        <a:pt x="19956" y="213"/>
                        <a:pt x="19744" y="107"/>
                        <a:pt x="19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1189177" y="2249051"/>
                  <a:ext cx="638363" cy="196165"/>
                </a:xfrm>
                <a:custGeom>
                  <a:avLst/>
                  <a:gdLst/>
                  <a:ahLst/>
                  <a:cxnLst/>
                  <a:rect l="l" t="t" r="r" b="b"/>
                  <a:pathLst>
                    <a:path w="30147" h="9264" extrusionOk="0">
                      <a:moveTo>
                        <a:pt x="30147" y="1"/>
                      </a:moveTo>
                      <a:cubicBezTo>
                        <a:pt x="29298" y="213"/>
                        <a:pt x="28448" y="425"/>
                        <a:pt x="27599" y="850"/>
                      </a:cubicBezTo>
                      <a:cubicBezTo>
                        <a:pt x="25795" y="1487"/>
                        <a:pt x="23990" y="2230"/>
                        <a:pt x="22186" y="3185"/>
                      </a:cubicBezTo>
                      <a:cubicBezTo>
                        <a:pt x="20275" y="4140"/>
                        <a:pt x="18364" y="5202"/>
                        <a:pt x="16878" y="5839"/>
                      </a:cubicBezTo>
                      <a:lnTo>
                        <a:pt x="14543" y="6900"/>
                      </a:lnTo>
                      <a:lnTo>
                        <a:pt x="14331" y="7006"/>
                      </a:lnTo>
                      <a:lnTo>
                        <a:pt x="13800" y="7219"/>
                      </a:lnTo>
                      <a:cubicBezTo>
                        <a:pt x="13057" y="7537"/>
                        <a:pt x="12420" y="7749"/>
                        <a:pt x="11783" y="7962"/>
                      </a:cubicBezTo>
                      <a:cubicBezTo>
                        <a:pt x="10828" y="8174"/>
                        <a:pt x="9873" y="8386"/>
                        <a:pt x="8917" y="8492"/>
                      </a:cubicBezTo>
                      <a:cubicBezTo>
                        <a:pt x="8568" y="8531"/>
                        <a:pt x="8204" y="8556"/>
                        <a:pt x="7831" y="8556"/>
                      </a:cubicBezTo>
                      <a:cubicBezTo>
                        <a:pt x="7185" y="8556"/>
                        <a:pt x="6512" y="8482"/>
                        <a:pt x="5839" y="8280"/>
                      </a:cubicBezTo>
                      <a:cubicBezTo>
                        <a:pt x="4990" y="7962"/>
                        <a:pt x="4141" y="7643"/>
                        <a:pt x="3398" y="7113"/>
                      </a:cubicBezTo>
                      <a:cubicBezTo>
                        <a:pt x="2655" y="6688"/>
                        <a:pt x="2018" y="6157"/>
                        <a:pt x="1381" y="5733"/>
                      </a:cubicBezTo>
                      <a:cubicBezTo>
                        <a:pt x="1062" y="5308"/>
                        <a:pt x="638" y="4883"/>
                        <a:pt x="319" y="4459"/>
                      </a:cubicBezTo>
                      <a:cubicBezTo>
                        <a:pt x="107" y="4140"/>
                        <a:pt x="1" y="3928"/>
                        <a:pt x="1" y="3928"/>
                      </a:cubicBezTo>
                      <a:cubicBezTo>
                        <a:pt x="1" y="4140"/>
                        <a:pt x="1" y="4353"/>
                        <a:pt x="1" y="4565"/>
                      </a:cubicBezTo>
                      <a:cubicBezTo>
                        <a:pt x="319" y="5096"/>
                        <a:pt x="638" y="5520"/>
                        <a:pt x="1062" y="5945"/>
                      </a:cubicBezTo>
                      <a:cubicBezTo>
                        <a:pt x="1593" y="6476"/>
                        <a:pt x="2230" y="7006"/>
                        <a:pt x="2973" y="7537"/>
                      </a:cubicBezTo>
                      <a:cubicBezTo>
                        <a:pt x="3716" y="8068"/>
                        <a:pt x="4671" y="8492"/>
                        <a:pt x="5627" y="8811"/>
                      </a:cubicBezTo>
                      <a:cubicBezTo>
                        <a:pt x="6500" y="9073"/>
                        <a:pt x="7445" y="9263"/>
                        <a:pt x="8344" y="9263"/>
                      </a:cubicBezTo>
                      <a:cubicBezTo>
                        <a:pt x="8538" y="9263"/>
                        <a:pt x="8729" y="9254"/>
                        <a:pt x="8917" y="9235"/>
                      </a:cubicBezTo>
                      <a:cubicBezTo>
                        <a:pt x="9979" y="9129"/>
                        <a:pt x="10934" y="8917"/>
                        <a:pt x="11889" y="8705"/>
                      </a:cubicBezTo>
                      <a:cubicBezTo>
                        <a:pt x="12845" y="8492"/>
                        <a:pt x="13482" y="8174"/>
                        <a:pt x="14012" y="8068"/>
                      </a:cubicBezTo>
                      <a:lnTo>
                        <a:pt x="14649" y="7856"/>
                      </a:lnTo>
                      <a:lnTo>
                        <a:pt x="14755" y="7749"/>
                      </a:lnTo>
                      <a:cubicBezTo>
                        <a:pt x="14755" y="7749"/>
                        <a:pt x="18683" y="5839"/>
                        <a:pt x="22398" y="3716"/>
                      </a:cubicBezTo>
                      <a:cubicBezTo>
                        <a:pt x="24415" y="2760"/>
                        <a:pt x="26219" y="1699"/>
                        <a:pt x="27705" y="1168"/>
                      </a:cubicBezTo>
                      <a:cubicBezTo>
                        <a:pt x="28555" y="850"/>
                        <a:pt x="29404" y="425"/>
                        <a:pt x="30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1703899" y="2467069"/>
                  <a:ext cx="271993" cy="414183"/>
                </a:xfrm>
                <a:custGeom>
                  <a:avLst/>
                  <a:gdLst/>
                  <a:ahLst/>
                  <a:cxnLst/>
                  <a:rect l="l" t="t" r="r" b="b"/>
                  <a:pathLst>
                    <a:path w="12845" h="19560" extrusionOk="0">
                      <a:moveTo>
                        <a:pt x="2867" y="1"/>
                      </a:moveTo>
                      <a:cubicBezTo>
                        <a:pt x="1699" y="2230"/>
                        <a:pt x="956" y="4671"/>
                        <a:pt x="532" y="7113"/>
                      </a:cubicBezTo>
                      <a:cubicBezTo>
                        <a:pt x="213" y="8811"/>
                        <a:pt x="1" y="10510"/>
                        <a:pt x="1" y="12314"/>
                      </a:cubicBezTo>
                      <a:cubicBezTo>
                        <a:pt x="1" y="12845"/>
                        <a:pt x="107" y="13482"/>
                        <a:pt x="107" y="14119"/>
                      </a:cubicBezTo>
                      <a:lnTo>
                        <a:pt x="213" y="14755"/>
                      </a:lnTo>
                      <a:lnTo>
                        <a:pt x="213" y="14968"/>
                      </a:lnTo>
                      <a:cubicBezTo>
                        <a:pt x="213" y="15074"/>
                        <a:pt x="319" y="15180"/>
                        <a:pt x="426" y="15392"/>
                      </a:cubicBezTo>
                      <a:cubicBezTo>
                        <a:pt x="532" y="16029"/>
                        <a:pt x="850" y="16560"/>
                        <a:pt x="1169" y="17091"/>
                      </a:cubicBezTo>
                      <a:cubicBezTo>
                        <a:pt x="1593" y="17940"/>
                        <a:pt x="2336" y="18577"/>
                        <a:pt x="3185" y="19001"/>
                      </a:cubicBezTo>
                      <a:cubicBezTo>
                        <a:pt x="3889" y="19353"/>
                        <a:pt x="4738" y="19559"/>
                        <a:pt x="5612" y="19559"/>
                      </a:cubicBezTo>
                      <a:cubicBezTo>
                        <a:pt x="5793" y="19559"/>
                        <a:pt x="5975" y="19550"/>
                        <a:pt x="6158" y="19532"/>
                      </a:cubicBezTo>
                      <a:cubicBezTo>
                        <a:pt x="7962" y="19320"/>
                        <a:pt x="9660" y="18683"/>
                        <a:pt x="11147" y="17728"/>
                      </a:cubicBezTo>
                      <a:cubicBezTo>
                        <a:pt x="12314" y="16985"/>
                        <a:pt x="12845" y="16135"/>
                        <a:pt x="12845" y="16135"/>
                      </a:cubicBezTo>
                      <a:cubicBezTo>
                        <a:pt x="12836" y="16126"/>
                        <a:pt x="12822" y="16122"/>
                        <a:pt x="12803" y="16122"/>
                      </a:cubicBezTo>
                      <a:cubicBezTo>
                        <a:pt x="12605" y="16122"/>
                        <a:pt x="11885" y="16606"/>
                        <a:pt x="10722" y="17091"/>
                      </a:cubicBezTo>
                      <a:cubicBezTo>
                        <a:pt x="9342" y="17834"/>
                        <a:pt x="7750" y="18152"/>
                        <a:pt x="6051" y="18258"/>
                      </a:cubicBezTo>
                      <a:cubicBezTo>
                        <a:pt x="5308" y="18258"/>
                        <a:pt x="4565" y="18046"/>
                        <a:pt x="3822" y="17728"/>
                      </a:cubicBezTo>
                      <a:cubicBezTo>
                        <a:pt x="3292" y="17409"/>
                        <a:pt x="2867" y="16878"/>
                        <a:pt x="2549" y="16348"/>
                      </a:cubicBezTo>
                      <a:cubicBezTo>
                        <a:pt x="2336" y="15923"/>
                        <a:pt x="2124" y="15392"/>
                        <a:pt x="2018" y="14968"/>
                      </a:cubicBezTo>
                      <a:cubicBezTo>
                        <a:pt x="2018" y="14862"/>
                        <a:pt x="1912" y="14755"/>
                        <a:pt x="1912" y="14543"/>
                      </a:cubicBezTo>
                      <a:cubicBezTo>
                        <a:pt x="1912" y="14543"/>
                        <a:pt x="1912" y="14437"/>
                        <a:pt x="1912" y="14437"/>
                      </a:cubicBezTo>
                      <a:cubicBezTo>
                        <a:pt x="1912" y="14437"/>
                        <a:pt x="1912" y="14225"/>
                        <a:pt x="1805" y="13800"/>
                      </a:cubicBezTo>
                      <a:cubicBezTo>
                        <a:pt x="1699" y="13376"/>
                        <a:pt x="1593" y="12845"/>
                        <a:pt x="1593" y="12314"/>
                      </a:cubicBezTo>
                      <a:cubicBezTo>
                        <a:pt x="1487" y="10616"/>
                        <a:pt x="1593" y="9024"/>
                        <a:pt x="1805" y="7325"/>
                      </a:cubicBezTo>
                      <a:cubicBezTo>
                        <a:pt x="2230" y="3610"/>
                        <a:pt x="3079" y="1"/>
                        <a:pt x="2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rot="524831">
                  <a:off x="731398" y="3458725"/>
                  <a:ext cx="236024" cy="100597"/>
                </a:xfrm>
                <a:custGeom>
                  <a:avLst/>
                  <a:gdLst/>
                  <a:ahLst/>
                  <a:cxnLst/>
                  <a:rect l="l" t="t" r="r" b="b"/>
                  <a:pathLst>
                    <a:path w="11147" h="4751" extrusionOk="0">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43"/>
                                        </p:tgtEl>
                                        <p:attrNameLst>
                                          <p:attrName>style.visibility</p:attrName>
                                        </p:attrNameLst>
                                      </p:cBhvr>
                                      <p:to>
                                        <p:strVal val="visible"/>
                                      </p:to>
                                    </p:set>
                                    <p:animEffect transition="in" filter="wipe(down)">
                                      <p:cBhvr>
                                        <p:cTn id="7" dur="580">
                                          <p:stCondLst>
                                            <p:cond delay="0"/>
                                          </p:stCondLst>
                                        </p:cTn>
                                        <p:tgtEl>
                                          <p:spTgt spid="1743"/>
                                        </p:tgtEl>
                                      </p:cBhvr>
                                    </p:animEffect>
                                    <p:anim calcmode="lin" valueType="num">
                                      <p:cBhvr>
                                        <p:cTn id="8" dur="1822" tmFilter="0,0; 0.14,0.36; 0.43,0.73; 0.71,0.91; 1.0,1.0">
                                          <p:stCondLst>
                                            <p:cond delay="0"/>
                                          </p:stCondLst>
                                        </p:cTn>
                                        <p:tgtEl>
                                          <p:spTgt spid="17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43"/>
                                        </p:tgtEl>
                                        <p:attrNameLst>
                                          <p:attrName>ppt_y</p:attrName>
                                        </p:attrNameLst>
                                      </p:cBhvr>
                                      <p:tavLst>
                                        <p:tav tm="0" fmla="#ppt_y-sin(pi*$)/81">
                                          <p:val>
                                            <p:fltVal val="0"/>
                                          </p:val>
                                        </p:tav>
                                        <p:tav tm="100000">
                                          <p:val>
                                            <p:fltVal val="1"/>
                                          </p:val>
                                        </p:tav>
                                      </p:tavLst>
                                    </p:anim>
                                    <p:animScale>
                                      <p:cBhvr>
                                        <p:cTn id="13" dur="26">
                                          <p:stCondLst>
                                            <p:cond delay="650"/>
                                          </p:stCondLst>
                                        </p:cTn>
                                        <p:tgtEl>
                                          <p:spTgt spid="1743"/>
                                        </p:tgtEl>
                                      </p:cBhvr>
                                      <p:to x="100000" y="60000"/>
                                    </p:animScale>
                                    <p:animScale>
                                      <p:cBhvr>
                                        <p:cTn id="14" dur="166" decel="50000">
                                          <p:stCondLst>
                                            <p:cond delay="676"/>
                                          </p:stCondLst>
                                        </p:cTn>
                                        <p:tgtEl>
                                          <p:spTgt spid="1743"/>
                                        </p:tgtEl>
                                      </p:cBhvr>
                                      <p:to x="100000" y="100000"/>
                                    </p:animScale>
                                    <p:animScale>
                                      <p:cBhvr>
                                        <p:cTn id="15" dur="26">
                                          <p:stCondLst>
                                            <p:cond delay="1312"/>
                                          </p:stCondLst>
                                        </p:cTn>
                                        <p:tgtEl>
                                          <p:spTgt spid="1743"/>
                                        </p:tgtEl>
                                      </p:cBhvr>
                                      <p:to x="100000" y="80000"/>
                                    </p:animScale>
                                    <p:animScale>
                                      <p:cBhvr>
                                        <p:cTn id="16" dur="166" decel="50000">
                                          <p:stCondLst>
                                            <p:cond delay="1338"/>
                                          </p:stCondLst>
                                        </p:cTn>
                                        <p:tgtEl>
                                          <p:spTgt spid="1743"/>
                                        </p:tgtEl>
                                      </p:cBhvr>
                                      <p:to x="100000" y="100000"/>
                                    </p:animScale>
                                    <p:animScale>
                                      <p:cBhvr>
                                        <p:cTn id="17" dur="26">
                                          <p:stCondLst>
                                            <p:cond delay="1642"/>
                                          </p:stCondLst>
                                        </p:cTn>
                                        <p:tgtEl>
                                          <p:spTgt spid="1743"/>
                                        </p:tgtEl>
                                      </p:cBhvr>
                                      <p:to x="100000" y="90000"/>
                                    </p:animScale>
                                    <p:animScale>
                                      <p:cBhvr>
                                        <p:cTn id="18" dur="166" decel="50000">
                                          <p:stCondLst>
                                            <p:cond delay="1668"/>
                                          </p:stCondLst>
                                        </p:cTn>
                                        <p:tgtEl>
                                          <p:spTgt spid="1743"/>
                                        </p:tgtEl>
                                      </p:cBhvr>
                                      <p:to x="100000" y="100000"/>
                                    </p:animScale>
                                    <p:animScale>
                                      <p:cBhvr>
                                        <p:cTn id="19" dur="26">
                                          <p:stCondLst>
                                            <p:cond delay="1808"/>
                                          </p:stCondLst>
                                        </p:cTn>
                                        <p:tgtEl>
                                          <p:spTgt spid="1743"/>
                                        </p:tgtEl>
                                      </p:cBhvr>
                                      <p:to x="100000" y="95000"/>
                                    </p:animScale>
                                    <p:animScale>
                                      <p:cBhvr>
                                        <p:cTn id="20" dur="166" decel="50000">
                                          <p:stCondLst>
                                            <p:cond delay="1834"/>
                                          </p:stCondLst>
                                        </p:cTn>
                                        <p:tgtEl>
                                          <p:spTgt spid="174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41">
                                            <p:txEl>
                                              <p:pRg st="0" end="0"/>
                                            </p:txEl>
                                          </p:spTgt>
                                        </p:tgtEl>
                                        <p:attrNameLst>
                                          <p:attrName>style.visibility</p:attrName>
                                        </p:attrNameLst>
                                      </p:cBhvr>
                                      <p:to>
                                        <p:strVal val="visible"/>
                                      </p:to>
                                    </p:set>
                                    <p:animEffect transition="in" filter="fade">
                                      <p:cBhvr>
                                        <p:cTn id="25" dur="500"/>
                                        <p:tgtEl>
                                          <p:spTgt spid="17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48"/>
        <p:cNvGrpSpPr/>
        <p:nvPr/>
      </p:nvGrpSpPr>
      <p:grpSpPr>
        <a:xfrm>
          <a:off x="0" y="0"/>
          <a:ext cx="0" cy="0"/>
          <a:chOff x="0" y="0"/>
          <a:chExt cx="0" cy="0"/>
        </a:xfrm>
      </p:grpSpPr>
      <p:sp>
        <p:nvSpPr>
          <p:cNvPr id="1849" name="Google Shape;1849;p33"/>
          <p:cNvSpPr txBox="1">
            <a:spLocks noGrp="1"/>
          </p:cNvSpPr>
          <p:nvPr>
            <p:ph type="title"/>
          </p:nvPr>
        </p:nvSpPr>
        <p:spPr>
          <a:xfrm>
            <a:off x="311700" y="516839"/>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t>PROBLEMS AND SOLUTIONS</a:t>
            </a:r>
            <a:endParaRPr sz="4400" b="1" dirty="0"/>
          </a:p>
        </p:txBody>
      </p:sp>
      <p:grpSp>
        <p:nvGrpSpPr>
          <p:cNvPr id="1850" name="Google Shape;1850;p33"/>
          <p:cNvGrpSpPr/>
          <p:nvPr/>
        </p:nvGrpSpPr>
        <p:grpSpPr>
          <a:xfrm>
            <a:off x="5779637" y="1349817"/>
            <a:ext cx="2220286" cy="3037762"/>
            <a:chOff x="1729850" y="681850"/>
            <a:chExt cx="2147694" cy="2938442"/>
          </a:xfrm>
        </p:grpSpPr>
        <p:sp>
          <p:nvSpPr>
            <p:cNvPr id="1851" name="Google Shape;1851;p33"/>
            <p:cNvSpPr/>
            <p:nvPr/>
          </p:nvSpPr>
          <p:spPr>
            <a:xfrm>
              <a:off x="2159397" y="681850"/>
              <a:ext cx="1263055" cy="1194764"/>
            </a:xfrm>
            <a:custGeom>
              <a:avLst/>
              <a:gdLst/>
              <a:ahLst/>
              <a:cxnLst/>
              <a:rect l="l" t="t" r="r" b="b"/>
              <a:pathLst>
                <a:path w="35677" h="33748" extrusionOk="0">
                  <a:moveTo>
                    <a:pt x="18723" y="1"/>
                  </a:moveTo>
                  <a:cubicBezTo>
                    <a:pt x="16009" y="1"/>
                    <a:pt x="13290" y="581"/>
                    <a:pt x="11136" y="2231"/>
                  </a:cubicBezTo>
                  <a:cubicBezTo>
                    <a:pt x="11067" y="2265"/>
                    <a:pt x="11033" y="2265"/>
                    <a:pt x="10999" y="2300"/>
                  </a:cubicBezTo>
                  <a:lnTo>
                    <a:pt x="10861" y="2300"/>
                  </a:lnTo>
                  <a:cubicBezTo>
                    <a:pt x="10414" y="2167"/>
                    <a:pt x="9959" y="2102"/>
                    <a:pt x="9505" y="2102"/>
                  </a:cubicBezTo>
                  <a:cubicBezTo>
                    <a:pt x="8668" y="2102"/>
                    <a:pt x="7838" y="2323"/>
                    <a:pt x="7080" y="2747"/>
                  </a:cubicBezTo>
                  <a:cubicBezTo>
                    <a:pt x="5431" y="3640"/>
                    <a:pt x="4228" y="5462"/>
                    <a:pt x="3747" y="7215"/>
                  </a:cubicBezTo>
                  <a:cubicBezTo>
                    <a:pt x="3265" y="9105"/>
                    <a:pt x="3403" y="10823"/>
                    <a:pt x="3231" y="12714"/>
                  </a:cubicBezTo>
                  <a:cubicBezTo>
                    <a:pt x="2990" y="15017"/>
                    <a:pt x="2647" y="17354"/>
                    <a:pt x="2131" y="19622"/>
                  </a:cubicBezTo>
                  <a:cubicBezTo>
                    <a:pt x="1650" y="21959"/>
                    <a:pt x="585" y="24124"/>
                    <a:pt x="275" y="26462"/>
                  </a:cubicBezTo>
                  <a:cubicBezTo>
                    <a:pt x="0" y="28799"/>
                    <a:pt x="585" y="31376"/>
                    <a:pt x="1581" y="33507"/>
                  </a:cubicBezTo>
                  <a:lnTo>
                    <a:pt x="6599" y="33748"/>
                  </a:lnTo>
                  <a:lnTo>
                    <a:pt x="7321" y="28352"/>
                  </a:lnTo>
                  <a:lnTo>
                    <a:pt x="7871" y="33542"/>
                  </a:lnTo>
                  <a:cubicBezTo>
                    <a:pt x="9521" y="33542"/>
                    <a:pt x="11170" y="33542"/>
                    <a:pt x="12820" y="33576"/>
                  </a:cubicBezTo>
                  <a:cubicBezTo>
                    <a:pt x="12992" y="32408"/>
                    <a:pt x="13095" y="31239"/>
                    <a:pt x="13095" y="30070"/>
                  </a:cubicBezTo>
                  <a:lnTo>
                    <a:pt x="13783" y="33507"/>
                  </a:lnTo>
                  <a:cubicBezTo>
                    <a:pt x="16356" y="33612"/>
                    <a:pt x="18929" y="33657"/>
                    <a:pt x="21502" y="33657"/>
                  </a:cubicBezTo>
                  <a:cubicBezTo>
                    <a:pt x="22297" y="33657"/>
                    <a:pt x="23092" y="33653"/>
                    <a:pt x="23887" y="33645"/>
                  </a:cubicBezTo>
                  <a:cubicBezTo>
                    <a:pt x="24265" y="32304"/>
                    <a:pt x="24540" y="30964"/>
                    <a:pt x="24747" y="29589"/>
                  </a:cubicBezTo>
                  <a:lnTo>
                    <a:pt x="25468" y="33404"/>
                  </a:lnTo>
                  <a:lnTo>
                    <a:pt x="32033" y="33404"/>
                  </a:lnTo>
                  <a:cubicBezTo>
                    <a:pt x="32136" y="31720"/>
                    <a:pt x="32205" y="30036"/>
                    <a:pt x="32205" y="28352"/>
                  </a:cubicBezTo>
                  <a:cubicBezTo>
                    <a:pt x="32755" y="29830"/>
                    <a:pt x="33133" y="31411"/>
                    <a:pt x="33236" y="32992"/>
                  </a:cubicBezTo>
                  <a:lnTo>
                    <a:pt x="34267" y="33232"/>
                  </a:lnTo>
                  <a:cubicBezTo>
                    <a:pt x="34336" y="33232"/>
                    <a:pt x="35264" y="30552"/>
                    <a:pt x="35367" y="30277"/>
                  </a:cubicBezTo>
                  <a:cubicBezTo>
                    <a:pt x="35607" y="29142"/>
                    <a:pt x="35676" y="27974"/>
                    <a:pt x="35504" y="26840"/>
                  </a:cubicBezTo>
                  <a:cubicBezTo>
                    <a:pt x="35195" y="24606"/>
                    <a:pt x="34404" y="22406"/>
                    <a:pt x="33786" y="20241"/>
                  </a:cubicBezTo>
                  <a:cubicBezTo>
                    <a:pt x="33098" y="17938"/>
                    <a:pt x="32583" y="15566"/>
                    <a:pt x="32239" y="13195"/>
                  </a:cubicBezTo>
                  <a:cubicBezTo>
                    <a:pt x="31895" y="10961"/>
                    <a:pt x="31380" y="8830"/>
                    <a:pt x="30899" y="6665"/>
                  </a:cubicBezTo>
                  <a:cubicBezTo>
                    <a:pt x="30521" y="5015"/>
                    <a:pt x="29318" y="3365"/>
                    <a:pt x="28115" y="2231"/>
                  </a:cubicBezTo>
                  <a:cubicBezTo>
                    <a:pt x="26740" y="959"/>
                    <a:pt x="24540" y="684"/>
                    <a:pt x="22719" y="375"/>
                  </a:cubicBezTo>
                  <a:cubicBezTo>
                    <a:pt x="21436" y="146"/>
                    <a:pt x="20080" y="1"/>
                    <a:pt x="18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2255517" y="1306117"/>
              <a:ext cx="255571" cy="239356"/>
            </a:xfrm>
            <a:custGeom>
              <a:avLst/>
              <a:gdLst/>
              <a:ahLst/>
              <a:cxnLst/>
              <a:rect l="l" t="t" r="r" b="b"/>
              <a:pathLst>
                <a:path w="7219" h="6761" extrusionOk="0">
                  <a:moveTo>
                    <a:pt x="2464" y="1"/>
                  </a:moveTo>
                  <a:cubicBezTo>
                    <a:pt x="1945" y="1"/>
                    <a:pt x="1470" y="153"/>
                    <a:pt x="1100" y="477"/>
                  </a:cubicBezTo>
                  <a:cubicBezTo>
                    <a:pt x="1" y="1405"/>
                    <a:pt x="241" y="3467"/>
                    <a:pt x="1616" y="5082"/>
                  </a:cubicBezTo>
                  <a:cubicBezTo>
                    <a:pt x="2530" y="6157"/>
                    <a:pt x="3734" y="6760"/>
                    <a:pt x="4761" y="6760"/>
                  </a:cubicBezTo>
                  <a:cubicBezTo>
                    <a:pt x="5278" y="6760"/>
                    <a:pt x="5750" y="6607"/>
                    <a:pt x="6118" y="6285"/>
                  </a:cubicBezTo>
                  <a:cubicBezTo>
                    <a:pt x="7218" y="5323"/>
                    <a:pt x="6978" y="3261"/>
                    <a:pt x="5603" y="1645"/>
                  </a:cubicBezTo>
                  <a:cubicBezTo>
                    <a:pt x="4690" y="596"/>
                    <a:pt x="3490" y="1"/>
                    <a:pt x="2464"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2313932" y="1354619"/>
              <a:ext cx="113182" cy="157010"/>
            </a:xfrm>
            <a:custGeom>
              <a:avLst/>
              <a:gdLst/>
              <a:ahLst/>
              <a:cxnLst/>
              <a:rect l="l" t="t" r="r" b="b"/>
              <a:pathLst>
                <a:path w="3197" h="4435" extrusionOk="0">
                  <a:moveTo>
                    <a:pt x="0" y="0"/>
                  </a:moveTo>
                  <a:lnTo>
                    <a:pt x="0" y="0"/>
                  </a:lnTo>
                  <a:cubicBezTo>
                    <a:pt x="206" y="172"/>
                    <a:pt x="413" y="344"/>
                    <a:pt x="653" y="516"/>
                  </a:cubicBezTo>
                  <a:cubicBezTo>
                    <a:pt x="1134" y="928"/>
                    <a:pt x="1581" y="1410"/>
                    <a:pt x="1925" y="1959"/>
                  </a:cubicBezTo>
                  <a:cubicBezTo>
                    <a:pt x="2303" y="2509"/>
                    <a:pt x="2612" y="3094"/>
                    <a:pt x="2853" y="3678"/>
                  </a:cubicBezTo>
                  <a:cubicBezTo>
                    <a:pt x="2922" y="3953"/>
                    <a:pt x="3059" y="4193"/>
                    <a:pt x="3197" y="4434"/>
                  </a:cubicBezTo>
                  <a:cubicBezTo>
                    <a:pt x="3197" y="4159"/>
                    <a:pt x="3128" y="3884"/>
                    <a:pt x="2990" y="3644"/>
                  </a:cubicBezTo>
                  <a:cubicBezTo>
                    <a:pt x="2784" y="2991"/>
                    <a:pt x="2509" y="2406"/>
                    <a:pt x="2131" y="1822"/>
                  </a:cubicBezTo>
                  <a:cubicBezTo>
                    <a:pt x="1787" y="1272"/>
                    <a:pt x="1306" y="757"/>
                    <a:pt x="756" y="378"/>
                  </a:cubicBezTo>
                  <a:cubicBezTo>
                    <a:pt x="550" y="172"/>
                    <a:pt x="275" y="6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326075" y="1434347"/>
              <a:ext cx="68185" cy="14196"/>
            </a:xfrm>
            <a:custGeom>
              <a:avLst/>
              <a:gdLst/>
              <a:ahLst/>
              <a:cxnLst/>
              <a:rect l="l" t="t" r="r" b="b"/>
              <a:pathLst>
                <a:path w="1926" h="401" extrusionOk="0">
                  <a:moveTo>
                    <a:pt x="1198" y="1"/>
                  </a:moveTo>
                  <a:cubicBezTo>
                    <a:pt x="1113" y="1"/>
                    <a:pt x="1023" y="6"/>
                    <a:pt x="929" y="17"/>
                  </a:cubicBezTo>
                  <a:cubicBezTo>
                    <a:pt x="379" y="51"/>
                    <a:pt x="1" y="326"/>
                    <a:pt x="35" y="395"/>
                  </a:cubicBezTo>
                  <a:cubicBezTo>
                    <a:pt x="39" y="399"/>
                    <a:pt x="47" y="400"/>
                    <a:pt x="60" y="400"/>
                  </a:cubicBezTo>
                  <a:cubicBezTo>
                    <a:pt x="161" y="400"/>
                    <a:pt x="535" y="288"/>
                    <a:pt x="963" y="257"/>
                  </a:cubicBezTo>
                  <a:cubicBezTo>
                    <a:pt x="1221" y="223"/>
                    <a:pt x="1453" y="223"/>
                    <a:pt x="1625" y="223"/>
                  </a:cubicBezTo>
                  <a:cubicBezTo>
                    <a:pt x="1797" y="223"/>
                    <a:pt x="1908" y="223"/>
                    <a:pt x="1926" y="189"/>
                  </a:cubicBezTo>
                  <a:cubicBezTo>
                    <a:pt x="1926" y="131"/>
                    <a:pt x="1636" y="1"/>
                    <a:pt x="1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3063489" y="1306152"/>
              <a:ext cx="255535" cy="239321"/>
            </a:xfrm>
            <a:custGeom>
              <a:avLst/>
              <a:gdLst/>
              <a:ahLst/>
              <a:cxnLst/>
              <a:rect l="l" t="t" r="r" b="b"/>
              <a:pathLst>
                <a:path w="7218" h="6760" extrusionOk="0">
                  <a:moveTo>
                    <a:pt x="4761" y="1"/>
                  </a:moveTo>
                  <a:cubicBezTo>
                    <a:pt x="3734" y="1"/>
                    <a:pt x="2530" y="604"/>
                    <a:pt x="1615" y="1679"/>
                  </a:cubicBezTo>
                  <a:cubicBezTo>
                    <a:pt x="206" y="3260"/>
                    <a:pt x="0" y="5356"/>
                    <a:pt x="1100" y="6284"/>
                  </a:cubicBezTo>
                  <a:cubicBezTo>
                    <a:pt x="1468" y="6606"/>
                    <a:pt x="1936" y="6759"/>
                    <a:pt x="2449" y="6759"/>
                  </a:cubicBezTo>
                  <a:cubicBezTo>
                    <a:pt x="3469" y="6759"/>
                    <a:pt x="4665" y="6156"/>
                    <a:pt x="5602" y="5081"/>
                  </a:cubicBezTo>
                  <a:cubicBezTo>
                    <a:pt x="6977" y="3466"/>
                    <a:pt x="7218" y="1404"/>
                    <a:pt x="6118" y="476"/>
                  </a:cubicBezTo>
                  <a:cubicBezTo>
                    <a:pt x="5750" y="154"/>
                    <a:pt x="5278" y="1"/>
                    <a:pt x="4761"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3147430" y="1355823"/>
              <a:ext cx="113182" cy="155806"/>
            </a:xfrm>
            <a:custGeom>
              <a:avLst/>
              <a:gdLst/>
              <a:ahLst/>
              <a:cxnLst/>
              <a:rect l="l" t="t" r="r" b="b"/>
              <a:pathLst>
                <a:path w="3197" h="4401" extrusionOk="0">
                  <a:moveTo>
                    <a:pt x="3197" y="1"/>
                  </a:moveTo>
                  <a:lnTo>
                    <a:pt x="3197" y="1"/>
                  </a:lnTo>
                  <a:cubicBezTo>
                    <a:pt x="2922" y="35"/>
                    <a:pt x="2681" y="173"/>
                    <a:pt x="2441" y="344"/>
                  </a:cubicBezTo>
                  <a:cubicBezTo>
                    <a:pt x="1891" y="757"/>
                    <a:pt x="1410" y="1238"/>
                    <a:pt x="1066" y="1822"/>
                  </a:cubicBezTo>
                  <a:cubicBezTo>
                    <a:pt x="688" y="2372"/>
                    <a:pt x="413" y="2991"/>
                    <a:pt x="207" y="3644"/>
                  </a:cubicBezTo>
                  <a:cubicBezTo>
                    <a:pt x="69" y="3885"/>
                    <a:pt x="1" y="4125"/>
                    <a:pt x="1" y="4400"/>
                  </a:cubicBezTo>
                  <a:cubicBezTo>
                    <a:pt x="138" y="4194"/>
                    <a:pt x="275" y="3919"/>
                    <a:pt x="344" y="3678"/>
                  </a:cubicBezTo>
                  <a:cubicBezTo>
                    <a:pt x="619" y="3060"/>
                    <a:pt x="929" y="2510"/>
                    <a:pt x="1272" y="1960"/>
                  </a:cubicBezTo>
                  <a:cubicBezTo>
                    <a:pt x="1616" y="1410"/>
                    <a:pt x="2063" y="894"/>
                    <a:pt x="2544" y="482"/>
                  </a:cubicBezTo>
                  <a:cubicBezTo>
                    <a:pt x="2784" y="344"/>
                    <a:pt x="2991" y="173"/>
                    <a:pt x="3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3180496" y="1434347"/>
              <a:ext cx="67973" cy="14657"/>
            </a:xfrm>
            <a:custGeom>
              <a:avLst/>
              <a:gdLst/>
              <a:ahLst/>
              <a:cxnLst/>
              <a:rect l="l" t="t" r="r" b="b"/>
              <a:pathLst>
                <a:path w="1920" h="414" extrusionOk="0">
                  <a:moveTo>
                    <a:pt x="703" y="1"/>
                  </a:moveTo>
                  <a:cubicBezTo>
                    <a:pt x="285" y="1"/>
                    <a:pt x="0" y="131"/>
                    <a:pt x="29" y="189"/>
                  </a:cubicBezTo>
                  <a:cubicBezTo>
                    <a:pt x="29" y="223"/>
                    <a:pt x="132" y="223"/>
                    <a:pt x="300" y="223"/>
                  </a:cubicBezTo>
                  <a:cubicBezTo>
                    <a:pt x="467" y="223"/>
                    <a:pt x="699" y="223"/>
                    <a:pt x="957" y="257"/>
                  </a:cubicBezTo>
                  <a:cubicBezTo>
                    <a:pt x="1346" y="313"/>
                    <a:pt x="1690" y="414"/>
                    <a:pt x="1826" y="414"/>
                  </a:cubicBezTo>
                  <a:cubicBezTo>
                    <a:pt x="1858" y="414"/>
                    <a:pt x="1878" y="408"/>
                    <a:pt x="1885" y="395"/>
                  </a:cubicBezTo>
                  <a:cubicBezTo>
                    <a:pt x="1919" y="326"/>
                    <a:pt x="1541" y="51"/>
                    <a:pt x="957" y="17"/>
                  </a:cubicBezTo>
                  <a:cubicBezTo>
                    <a:pt x="868" y="6"/>
                    <a:pt x="783"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2043027" y="1703837"/>
              <a:ext cx="1509138" cy="733929"/>
            </a:xfrm>
            <a:custGeom>
              <a:avLst/>
              <a:gdLst/>
              <a:ahLst/>
              <a:cxnLst/>
              <a:rect l="l" t="t" r="r" b="b"/>
              <a:pathLst>
                <a:path w="42628" h="20731" extrusionOk="0">
                  <a:moveTo>
                    <a:pt x="18376" y="0"/>
                  </a:moveTo>
                  <a:lnTo>
                    <a:pt x="18376" y="6187"/>
                  </a:lnTo>
                  <a:cubicBezTo>
                    <a:pt x="18376" y="6187"/>
                    <a:pt x="2497" y="7356"/>
                    <a:pt x="881" y="15364"/>
                  </a:cubicBezTo>
                  <a:cubicBezTo>
                    <a:pt x="1" y="19741"/>
                    <a:pt x="6966" y="20730"/>
                    <a:pt x="13526" y="20730"/>
                  </a:cubicBezTo>
                  <a:cubicBezTo>
                    <a:pt x="15927" y="20730"/>
                    <a:pt x="18275" y="20598"/>
                    <a:pt x="20163" y="20450"/>
                  </a:cubicBezTo>
                  <a:cubicBezTo>
                    <a:pt x="22263" y="20598"/>
                    <a:pt x="24874" y="20730"/>
                    <a:pt x="27548" y="20730"/>
                  </a:cubicBezTo>
                  <a:cubicBezTo>
                    <a:pt x="34852" y="20730"/>
                    <a:pt x="42628" y="19741"/>
                    <a:pt x="41747" y="15364"/>
                  </a:cubicBezTo>
                  <a:cubicBezTo>
                    <a:pt x="40166" y="7321"/>
                    <a:pt x="24253" y="6187"/>
                    <a:pt x="24253" y="6187"/>
                  </a:cubicBezTo>
                  <a:lnTo>
                    <a:pt x="24253" y="0"/>
                  </a:ln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042779" y="1935021"/>
              <a:ext cx="1508465" cy="502751"/>
            </a:xfrm>
            <a:custGeom>
              <a:avLst/>
              <a:gdLst/>
              <a:ahLst/>
              <a:cxnLst/>
              <a:rect l="l" t="t" r="r" b="b"/>
              <a:pathLst>
                <a:path w="42609" h="14201" extrusionOk="0">
                  <a:moveTo>
                    <a:pt x="15633" y="1"/>
                  </a:moveTo>
                  <a:cubicBezTo>
                    <a:pt x="11027" y="757"/>
                    <a:pt x="2091" y="2922"/>
                    <a:pt x="888" y="8834"/>
                  </a:cubicBezTo>
                  <a:cubicBezTo>
                    <a:pt x="1" y="13196"/>
                    <a:pt x="7087" y="14190"/>
                    <a:pt x="13693" y="14190"/>
                  </a:cubicBezTo>
                  <a:cubicBezTo>
                    <a:pt x="16039" y="14190"/>
                    <a:pt x="18324" y="14064"/>
                    <a:pt x="20170" y="13920"/>
                  </a:cubicBezTo>
                  <a:cubicBezTo>
                    <a:pt x="22275" y="14068"/>
                    <a:pt x="24892" y="14201"/>
                    <a:pt x="27570" y="14201"/>
                  </a:cubicBezTo>
                  <a:cubicBezTo>
                    <a:pt x="34860" y="14201"/>
                    <a:pt x="42609" y="13216"/>
                    <a:pt x="41754" y="8868"/>
                  </a:cubicBezTo>
                  <a:cubicBezTo>
                    <a:pt x="40585" y="2991"/>
                    <a:pt x="31787" y="791"/>
                    <a:pt x="27147" y="35"/>
                  </a:cubicBezTo>
                  <a:cubicBezTo>
                    <a:pt x="25519" y="1543"/>
                    <a:pt x="23455" y="2299"/>
                    <a:pt x="21395" y="2299"/>
                  </a:cubicBezTo>
                  <a:cubicBezTo>
                    <a:pt x="19322" y="2299"/>
                    <a:pt x="17253" y="1534"/>
                    <a:pt x="15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384491" y="1958139"/>
              <a:ext cx="220274" cy="479456"/>
            </a:xfrm>
            <a:custGeom>
              <a:avLst/>
              <a:gdLst/>
              <a:ahLst/>
              <a:cxnLst/>
              <a:rect l="l" t="t" r="r" b="b"/>
              <a:pathLst>
                <a:path w="6222" h="13543" extrusionOk="0">
                  <a:moveTo>
                    <a:pt x="2853" y="1"/>
                  </a:moveTo>
                  <a:cubicBezTo>
                    <a:pt x="1925" y="207"/>
                    <a:pt x="963" y="482"/>
                    <a:pt x="1" y="791"/>
                  </a:cubicBezTo>
                  <a:lnTo>
                    <a:pt x="1" y="929"/>
                  </a:lnTo>
                  <a:cubicBezTo>
                    <a:pt x="276" y="5122"/>
                    <a:pt x="551" y="9315"/>
                    <a:pt x="1204" y="13474"/>
                  </a:cubicBezTo>
                  <a:cubicBezTo>
                    <a:pt x="2029" y="13525"/>
                    <a:pt x="2871" y="13542"/>
                    <a:pt x="3713" y="13542"/>
                  </a:cubicBezTo>
                  <a:cubicBezTo>
                    <a:pt x="4555" y="13542"/>
                    <a:pt x="5397" y="13525"/>
                    <a:pt x="6222" y="13508"/>
                  </a:cubicBezTo>
                  <a:cubicBezTo>
                    <a:pt x="4675" y="9109"/>
                    <a:pt x="3541" y="4572"/>
                    <a:pt x="2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997780" y="1958139"/>
              <a:ext cx="220239" cy="479456"/>
            </a:xfrm>
            <a:custGeom>
              <a:avLst/>
              <a:gdLst/>
              <a:ahLst/>
              <a:cxnLst/>
              <a:rect l="l" t="t" r="r" b="b"/>
              <a:pathLst>
                <a:path w="6221" h="13543" extrusionOk="0">
                  <a:moveTo>
                    <a:pt x="3368" y="1"/>
                  </a:moveTo>
                  <a:cubicBezTo>
                    <a:pt x="2647" y="4572"/>
                    <a:pt x="1547" y="9109"/>
                    <a:pt x="0" y="13508"/>
                  </a:cubicBezTo>
                  <a:cubicBezTo>
                    <a:pt x="808" y="13525"/>
                    <a:pt x="1641" y="13542"/>
                    <a:pt x="2483" y="13542"/>
                  </a:cubicBezTo>
                  <a:cubicBezTo>
                    <a:pt x="3325" y="13542"/>
                    <a:pt x="4176" y="13525"/>
                    <a:pt x="5018" y="13474"/>
                  </a:cubicBezTo>
                  <a:cubicBezTo>
                    <a:pt x="5671" y="9315"/>
                    <a:pt x="5946" y="5122"/>
                    <a:pt x="6221" y="929"/>
                  </a:cubicBezTo>
                  <a:lnTo>
                    <a:pt x="6221" y="791"/>
                  </a:lnTo>
                  <a:cubicBezTo>
                    <a:pt x="5259" y="482"/>
                    <a:pt x="4296" y="207"/>
                    <a:pt x="3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2693561" y="1703837"/>
              <a:ext cx="208096" cy="164940"/>
            </a:xfrm>
            <a:custGeom>
              <a:avLst/>
              <a:gdLst/>
              <a:ahLst/>
              <a:cxnLst/>
              <a:rect l="l" t="t" r="r" b="b"/>
              <a:pathLst>
                <a:path w="5878" h="4659" extrusionOk="0">
                  <a:moveTo>
                    <a:pt x="1" y="0"/>
                  </a:moveTo>
                  <a:lnTo>
                    <a:pt x="1" y="4572"/>
                  </a:lnTo>
                  <a:cubicBezTo>
                    <a:pt x="556" y="4630"/>
                    <a:pt x="1115" y="4658"/>
                    <a:pt x="1674" y="4658"/>
                  </a:cubicBezTo>
                  <a:cubicBezTo>
                    <a:pt x="3085" y="4658"/>
                    <a:pt x="4499" y="4479"/>
                    <a:pt x="5878" y="4159"/>
                  </a:cubicBezTo>
                  <a:lnTo>
                    <a:pt x="5878" y="0"/>
                  </a:lnTo>
                  <a:close/>
                </a:path>
              </a:pathLst>
            </a:custGeom>
            <a:solidFill>
              <a:srgbClr val="E08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2379676" y="766889"/>
              <a:ext cx="815213" cy="995377"/>
            </a:xfrm>
            <a:custGeom>
              <a:avLst/>
              <a:gdLst/>
              <a:ahLst/>
              <a:cxnLst/>
              <a:rect l="l" t="t" r="r" b="b"/>
              <a:pathLst>
                <a:path w="23027" h="28116" extrusionOk="0">
                  <a:moveTo>
                    <a:pt x="11388" y="0"/>
                  </a:moveTo>
                  <a:cubicBezTo>
                    <a:pt x="5087" y="0"/>
                    <a:pt x="0" y="5164"/>
                    <a:pt x="137" y="11480"/>
                  </a:cubicBezTo>
                  <a:lnTo>
                    <a:pt x="343" y="17289"/>
                  </a:lnTo>
                  <a:cubicBezTo>
                    <a:pt x="515" y="23338"/>
                    <a:pt x="5464" y="28115"/>
                    <a:pt x="11513" y="28115"/>
                  </a:cubicBezTo>
                  <a:cubicBezTo>
                    <a:pt x="17528" y="28115"/>
                    <a:pt x="22477" y="23338"/>
                    <a:pt x="22683" y="17289"/>
                  </a:cubicBezTo>
                  <a:lnTo>
                    <a:pt x="22821" y="11480"/>
                  </a:lnTo>
                  <a:cubicBezTo>
                    <a:pt x="23027" y="5191"/>
                    <a:pt x="17906" y="1"/>
                    <a:pt x="11513" y="1"/>
                  </a:cubicBezTo>
                  <a:cubicBezTo>
                    <a:pt x="11471" y="0"/>
                    <a:pt x="11430" y="0"/>
                    <a:pt x="11388"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2697207" y="1395970"/>
              <a:ext cx="178924" cy="105145"/>
            </a:xfrm>
            <a:custGeom>
              <a:avLst/>
              <a:gdLst/>
              <a:ahLst/>
              <a:cxnLst/>
              <a:rect l="l" t="t" r="r" b="b"/>
              <a:pathLst>
                <a:path w="5054" h="2970" extrusionOk="0">
                  <a:moveTo>
                    <a:pt x="5053" y="1"/>
                  </a:moveTo>
                  <a:lnTo>
                    <a:pt x="5053" y="1"/>
                  </a:lnTo>
                  <a:cubicBezTo>
                    <a:pt x="4469" y="413"/>
                    <a:pt x="3781" y="654"/>
                    <a:pt x="3094" y="791"/>
                  </a:cubicBezTo>
                  <a:cubicBezTo>
                    <a:pt x="2798" y="841"/>
                    <a:pt x="2499" y="865"/>
                    <a:pt x="2200" y="865"/>
                  </a:cubicBezTo>
                  <a:cubicBezTo>
                    <a:pt x="1457" y="865"/>
                    <a:pt x="711" y="717"/>
                    <a:pt x="1" y="448"/>
                  </a:cubicBezTo>
                  <a:lnTo>
                    <a:pt x="1" y="448"/>
                  </a:lnTo>
                  <a:cubicBezTo>
                    <a:pt x="104" y="1066"/>
                    <a:pt x="413" y="1651"/>
                    <a:pt x="826" y="2166"/>
                  </a:cubicBezTo>
                  <a:cubicBezTo>
                    <a:pt x="1302" y="2671"/>
                    <a:pt x="1961" y="2969"/>
                    <a:pt x="2654" y="2969"/>
                  </a:cubicBezTo>
                  <a:cubicBezTo>
                    <a:pt x="2811" y="2969"/>
                    <a:pt x="2970" y="2954"/>
                    <a:pt x="3128" y="2922"/>
                  </a:cubicBezTo>
                  <a:cubicBezTo>
                    <a:pt x="3885" y="2716"/>
                    <a:pt x="4469" y="2166"/>
                    <a:pt x="4778" y="1444"/>
                  </a:cubicBezTo>
                  <a:cubicBezTo>
                    <a:pt x="4950" y="998"/>
                    <a:pt x="5053" y="482"/>
                    <a:pt x="5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2731300" y="1454209"/>
              <a:ext cx="121714" cy="47793"/>
            </a:xfrm>
            <a:custGeom>
              <a:avLst/>
              <a:gdLst/>
              <a:ahLst/>
              <a:cxnLst/>
              <a:rect l="l" t="t" r="r" b="b"/>
              <a:pathLst>
                <a:path w="3438" h="1350" extrusionOk="0">
                  <a:moveTo>
                    <a:pt x="1870" y="1"/>
                  </a:moveTo>
                  <a:cubicBezTo>
                    <a:pt x="1808" y="1"/>
                    <a:pt x="1746" y="2"/>
                    <a:pt x="1684" y="6"/>
                  </a:cubicBezTo>
                  <a:cubicBezTo>
                    <a:pt x="1066" y="40"/>
                    <a:pt x="481" y="281"/>
                    <a:pt x="0" y="624"/>
                  </a:cubicBezTo>
                  <a:cubicBezTo>
                    <a:pt x="449" y="1101"/>
                    <a:pt x="1082" y="1349"/>
                    <a:pt x="1729" y="1349"/>
                  </a:cubicBezTo>
                  <a:cubicBezTo>
                    <a:pt x="1874" y="1349"/>
                    <a:pt x="2020" y="1337"/>
                    <a:pt x="2165" y="1312"/>
                  </a:cubicBezTo>
                  <a:cubicBezTo>
                    <a:pt x="2681" y="1140"/>
                    <a:pt x="3128" y="831"/>
                    <a:pt x="3437" y="418"/>
                  </a:cubicBezTo>
                  <a:cubicBezTo>
                    <a:pt x="2973" y="140"/>
                    <a:pt x="2426" y="1"/>
                    <a:pt x="1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2340697" y="786361"/>
              <a:ext cx="259217" cy="498927"/>
            </a:xfrm>
            <a:custGeom>
              <a:avLst/>
              <a:gdLst/>
              <a:ahLst/>
              <a:cxnLst/>
              <a:rect l="l" t="t" r="r" b="b"/>
              <a:pathLst>
                <a:path w="7322" h="14093" extrusionOk="0">
                  <a:moveTo>
                    <a:pt x="6118" y="1"/>
                  </a:moveTo>
                  <a:lnTo>
                    <a:pt x="6118" y="1"/>
                  </a:lnTo>
                  <a:cubicBezTo>
                    <a:pt x="3850" y="860"/>
                    <a:pt x="2166" y="2888"/>
                    <a:pt x="1306" y="5156"/>
                  </a:cubicBezTo>
                  <a:cubicBezTo>
                    <a:pt x="413" y="7390"/>
                    <a:pt x="207" y="9865"/>
                    <a:pt x="104" y="12271"/>
                  </a:cubicBezTo>
                  <a:cubicBezTo>
                    <a:pt x="104" y="12580"/>
                    <a:pt x="104" y="12992"/>
                    <a:pt x="413" y="13164"/>
                  </a:cubicBezTo>
                  <a:lnTo>
                    <a:pt x="0" y="13886"/>
                  </a:lnTo>
                  <a:cubicBezTo>
                    <a:pt x="104" y="13955"/>
                    <a:pt x="172" y="14024"/>
                    <a:pt x="241" y="14092"/>
                  </a:cubicBezTo>
                  <a:cubicBezTo>
                    <a:pt x="997" y="13405"/>
                    <a:pt x="1856" y="12821"/>
                    <a:pt x="2612" y="12133"/>
                  </a:cubicBezTo>
                  <a:cubicBezTo>
                    <a:pt x="5981" y="9074"/>
                    <a:pt x="7321" y="4366"/>
                    <a:pt x="6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2551204" y="755206"/>
              <a:ext cx="671692" cy="442460"/>
            </a:xfrm>
            <a:custGeom>
              <a:avLst/>
              <a:gdLst/>
              <a:ahLst/>
              <a:cxnLst/>
              <a:rect l="l" t="t" r="r" b="b"/>
              <a:pathLst>
                <a:path w="18973" h="12498" extrusionOk="0">
                  <a:moveTo>
                    <a:pt x="6010" y="1"/>
                  </a:moveTo>
                  <a:cubicBezTo>
                    <a:pt x="3919" y="1"/>
                    <a:pt x="1819" y="202"/>
                    <a:pt x="0" y="1224"/>
                  </a:cubicBezTo>
                  <a:lnTo>
                    <a:pt x="35" y="1259"/>
                  </a:lnTo>
                  <a:cubicBezTo>
                    <a:pt x="275" y="3905"/>
                    <a:pt x="2475" y="5933"/>
                    <a:pt x="4709" y="7308"/>
                  </a:cubicBezTo>
                  <a:cubicBezTo>
                    <a:pt x="6359" y="8339"/>
                    <a:pt x="8180" y="9095"/>
                    <a:pt x="10071" y="9542"/>
                  </a:cubicBezTo>
                  <a:cubicBezTo>
                    <a:pt x="11549" y="9886"/>
                    <a:pt x="13095" y="9954"/>
                    <a:pt x="14607" y="10298"/>
                  </a:cubicBezTo>
                  <a:cubicBezTo>
                    <a:pt x="16085" y="10607"/>
                    <a:pt x="17598" y="11260"/>
                    <a:pt x="18526" y="12498"/>
                  </a:cubicBezTo>
                  <a:cubicBezTo>
                    <a:pt x="18972" y="10367"/>
                    <a:pt x="18629" y="8202"/>
                    <a:pt x="17632" y="6277"/>
                  </a:cubicBezTo>
                  <a:cubicBezTo>
                    <a:pt x="16635" y="4386"/>
                    <a:pt x="15157" y="2771"/>
                    <a:pt x="13336" y="1637"/>
                  </a:cubicBezTo>
                  <a:cubicBezTo>
                    <a:pt x="12545" y="1087"/>
                    <a:pt x="11686" y="675"/>
                    <a:pt x="10792" y="400"/>
                  </a:cubicBezTo>
                  <a:cubicBezTo>
                    <a:pt x="9773" y="152"/>
                    <a:pt x="8725" y="16"/>
                    <a:pt x="7675" y="16"/>
                  </a:cubicBezTo>
                  <a:cubicBezTo>
                    <a:pt x="7557" y="16"/>
                    <a:pt x="7439" y="18"/>
                    <a:pt x="7321" y="22"/>
                  </a:cubicBezTo>
                  <a:cubicBezTo>
                    <a:pt x="6886" y="10"/>
                    <a:pt x="6449" y="1"/>
                    <a:pt x="60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2637588" y="1292557"/>
              <a:ext cx="19507" cy="81567"/>
            </a:xfrm>
            <a:custGeom>
              <a:avLst/>
              <a:gdLst/>
              <a:ahLst/>
              <a:cxnLst/>
              <a:rect l="l" t="t" r="r" b="b"/>
              <a:pathLst>
                <a:path w="551" h="2304" extrusionOk="0">
                  <a:moveTo>
                    <a:pt x="224" y="1"/>
                  </a:moveTo>
                  <a:cubicBezTo>
                    <a:pt x="112" y="1"/>
                    <a:pt x="1" y="69"/>
                    <a:pt x="1" y="207"/>
                  </a:cubicBezTo>
                  <a:lnTo>
                    <a:pt x="138" y="2097"/>
                  </a:lnTo>
                  <a:cubicBezTo>
                    <a:pt x="138" y="2235"/>
                    <a:pt x="241" y="2303"/>
                    <a:pt x="344" y="2303"/>
                  </a:cubicBezTo>
                  <a:cubicBezTo>
                    <a:pt x="447" y="2303"/>
                    <a:pt x="551" y="2235"/>
                    <a:pt x="551" y="2097"/>
                  </a:cubicBezTo>
                  <a:lnTo>
                    <a:pt x="447" y="207"/>
                  </a:lnTo>
                  <a:cubicBezTo>
                    <a:pt x="447" y="69"/>
                    <a:pt x="33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2919893" y="1292557"/>
              <a:ext cx="19507" cy="81567"/>
            </a:xfrm>
            <a:custGeom>
              <a:avLst/>
              <a:gdLst/>
              <a:ahLst/>
              <a:cxnLst/>
              <a:rect l="l" t="t" r="r" b="b"/>
              <a:pathLst>
                <a:path w="551" h="2304" extrusionOk="0">
                  <a:moveTo>
                    <a:pt x="344" y="1"/>
                  </a:moveTo>
                  <a:cubicBezTo>
                    <a:pt x="241" y="1"/>
                    <a:pt x="138" y="69"/>
                    <a:pt x="138" y="207"/>
                  </a:cubicBezTo>
                  <a:lnTo>
                    <a:pt x="0" y="2097"/>
                  </a:lnTo>
                  <a:cubicBezTo>
                    <a:pt x="0" y="2235"/>
                    <a:pt x="112" y="2303"/>
                    <a:pt x="224" y="2303"/>
                  </a:cubicBezTo>
                  <a:cubicBezTo>
                    <a:pt x="335" y="2303"/>
                    <a:pt x="447" y="2235"/>
                    <a:pt x="447" y="2097"/>
                  </a:cubicBezTo>
                  <a:lnTo>
                    <a:pt x="550" y="207"/>
                  </a:lnTo>
                  <a:cubicBezTo>
                    <a:pt x="550" y="69"/>
                    <a:pt x="447"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45611" y="1134977"/>
              <a:ext cx="173755" cy="59016"/>
            </a:xfrm>
            <a:custGeom>
              <a:avLst/>
              <a:gdLst/>
              <a:ahLst/>
              <a:cxnLst/>
              <a:rect l="l" t="t" r="r" b="b"/>
              <a:pathLst>
                <a:path w="4908" h="1667" extrusionOk="0">
                  <a:moveTo>
                    <a:pt x="3121" y="1"/>
                  </a:moveTo>
                  <a:cubicBezTo>
                    <a:pt x="2011" y="1"/>
                    <a:pt x="933" y="445"/>
                    <a:pt x="158" y="1290"/>
                  </a:cubicBezTo>
                  <a:cubicBezTo>
                    <a:pt x="0" y="1448"/>
                    <a:pt x="146" y="1667"/>
                    <a:pt x="299" y="1667"/>
                  </a:cubicBezTo>
                  <a:cubicBezTo>
                    <a:pt x="346" y="1667"/>
                    <a:pt x="393" y="1647"/>
                    <a:pt x="433" y="1599"/>
                  </a:cubicBezTo>
                  <a:lnTo>
                    <a:pt x="433" y="1633"/>
                  </a:lnTo>
                  <a:cubicBezTo>
                    <a:pt x="1155" y="865"/>
                    <a:pt x="2129" y="459"/>
                    <a:pt x="3132" y="459"/>
                  </a:cubicBezTo>
                  <a:cubicBezTo>
                    <a:pt x="3609" y="459"/>
                    <a:pt x="4092" y="551"/>
                    <a:pt x="4558" y="740"/>
                  </a:cubicBezTo>
                  <a:cubicBezTo>
                    <a:pt x="4582" y="750"/>
                    <a:pt x="4606" y="755"/>
                    <a:pt x="4628" y="755"/>
                  </a:cubicBezTo>
                  <a:cubicBezTo>
                    <a:pt x="4822" y="755"/>
                    <a:pt x="4908" y="385"/>
                    <a:pt x="4661" y="293"/>
                  </a:cubicBezTo>
                  <a:cubicBezTo>
                    <a:pt x="4159" y="97"/>
                    <a:pt x="3637" y="1"/>
                    <a:pt x="3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855070" y="1135650"/>
              <a:ext cx="172941" cy="59582"/>
            </a:xfrm>
            <a:custGeom>
              <a:avLst/>
              <a:gdLst/>
              <a:ahLst/>
              <a:cxnLst/>
              <a:rect l="l" t="t" r="r" b="b"/>
              <a:pathLst>
                <a:path w="4885" h="1683" extrusionOk="0">
                  <a:moveTo>
                    <a:pt x="1760" y="1"/>
                  </a:moveTo>
                  <a:cubicBezTo>
                    <a:pt x="1242" y="1"/>
                    <a:pt x="719" y="101"/>
                    <a:pt x="216" y="308"/>
                  </a:cubicBezTo>
                  <a:cubicBezTo>
                    <a:pt x="0" y="370"/>
                    <a:pt x="61" y="736"/>
                    <a:pt x="250" y="736"/>
                  </a:cubicBezTo>
                  <a:cubicBezTo>
                    <a:pt x="271" y="736"/>
                    <a:pt x="294" y="731"/>
                    <a:pt x="319" y="721"/>
                  </a:cubicBezTo>
                  <a:cubicBezTo>
                    <a:pt x="785" y="532"/>
                    <a:pt x="1268" y="440"/>
                    <a:pt x="1745" y="440"/>
                  </a:cubicBezTo>
                  <a:cubicBezTo>
                    <a:pt x="2747" y="440"/>
                    <a:pt x="3722" y="846"/>
                    <a:pt x="4443" y="1614"/>
                  </a:cubicBezTo>
                  <a:cubicBezTo>
                    <a:pt x="4483" y="1662"/>
                    <a:pt x="4531" y="1682"/>
                    <a:pt x="4578" y="1682"/>
                  </a:cubicBezTo>
                  <a:cubicBezTo>
                    <a:pt x="4733" y="1682"/>
                    <a:pt x="4885" y="1463"/>
                    <a:pt x="4753" y="1305"/>
                  </a:cubicBezTo>
                  <a:cubicBezTo>
                    <a:pt x="3956" y="461"/>
                    <a:pt x="2871" y="1"/>
                    <a:pt x="17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713032" y="1153635"/>
              <a:ext cx="96153" cy="248950"/>
            </a:xfrm>
            <a:custGeom>
              <a:avLst/>
              <a:gdLst/>
              <a:ahLst/>
              <a:cxnLst/>
              <a:rect l="l" t="t" r="r" b="b"/>
              <a:pathLst>
                <a:path w="2716" h="7032" extrusionOk="0">
                  <a:moveTo>
                    <a:pt x="2109" y="0"/>
                  </a:moveTo>
                  <a:cubicBezTo>
                    <a:pt x="2043" y="0"/>
                    <a:pt x="1973" y="59"/>
                    <a:pt x="1994" y="144"/>
                  </a:cubicBezTo>
                  <a:cubicBezTo>
                    <a:pt x="2131" y="900"/>
                    <a:pt x="2269" y="1656"/>
                    <a:pt x="2338" y="2412"/>
                  </a:cubicBezTo>
                  <a:cubicBezTo>
                    <a:pt x="2371" y="2612"/>
                    <a:pt x="2630" y="4135"/>
                    <a:pt x="2271" y="4135"/>
                  </a:cubicBezTo>
                  <a:cubicBezTo>
                    <a:pt x="2259" y="4135"/>
                    <a:pt x="2247" y="4134"/>
                    <a:pt x="2235" y="4131"/>
                  </a:cubicBezTo>
                  <a:cubicBezTo>
                    <a:pt x="2064" y="4067"/>
                    <a:pt x="1887" y="4036"/>
                    <a:pt x="1712" y="4036"/>
                  </a:cubicBezTo>
                  <a:cubicBezTo>
                    <a:pt x="1321" y="4036"/>
                    <a:pt x="938" y="4190"/>
                    <a:pt x="654" y="4474"/>
                  </a:cubicBezTo>
                  <a:cubicBezTo>
                    <a:pt x="1" y="5265"/>
                    <a:pt x="1032" y="6605"/>
                    <a:pt x="1650" y="7018"/>
                  </a:cubicBezTo>
                  <a:cubicBezTo>
                    <a:pt x="1669" y="7027"/>
                    <a:pt x="1688" y="7032"/>
                    <a:pt x="1705" y="7032"/>
                  </a:cubicBezTo>
                  <a:cubicBezTo>
                    <a:pt x="1812" y="7032"/>
                    <a:pt x="1872" y="6871"/>
                    <a:pt x="1753" y="6812"/>
                  </a:cubicBezTo>
                  <a:cubicBezTo>
                    <a:pt x="1341" y="6537"/>
                    <a:pt x="997" y="6124"/>
                    <a:pt x="825" y="5643"/>
                  </a:cubicBezTo>
                  <a:cubicBezTo>
                    <a:pt x="409" y="4680"/>
                    <a:pt x="1096" y="4348"/>
                    <a:pt x="1858" y="4348"/>
                  </a:cubicBezTo>
                  <a:cubicBezTo>
                    <a:pt x="2102" y="4348"/>
                    <a:pt x="2353" y="4382"/>
                    <a:pt x="2578" y="4440"/>
                  </a:cubicBezTo>
                  <a:cubicBezTo>
                    <a:pt x="2591" y="4446"/>
                    <a:pt x="2603" y="4449"/>
                    <a:pt x="2616" y="4449"/>
                  </a:cubicBezTo>
                  <a:cubicBezTo>
                    <a:pt x="2670" y="4449"/>
                    <a:pt x="2716" y="4393"/>
                    <a:pt x="2716" y="4337"/>
                  </a:cubicBezTo>
                  <a:cubicBezTo>
                    <a:pt x="2647" y="2928"/>
                    <a:pt x="2475" y="1484"/>
                    <a:pt x="2200" y="75"/>
                  </a:cubicBezTo>
                  <a:cubicBezTo>
                    <a:pt x="2187" y="23"/>
                    <a:pt x="2149" y="0"/>
                    <a:pt x="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2799168" y="1374728"/>
              <a:ext cx="25277" cy="19861"/>
            </a:xfrm>
            <a:custGeom>
              <a:avLst/>
              <a:gdLst/>
              <a:ahLst/>
              <a:cxnLst/>
              <a:rect l="l" t="t" r="r" b="b"/>
              <a:pathLst>
                <a:path w="714" h="561" extrusionOk="0">
                  <a:moveTo>
                    <a:pt x="572" y="1"/>
                  </a:moveTo>
                  <a:cubicBezTo>
                    <a:pt x="556" y="1"/>
                    <a:pt x="540" y="6"/>
                    <a:pt x="523" y="17"/>
                  </a:cubicBezTo>
                  <a:lnTo>
                    <a:pt x="111" y="360"/>
                  </a:lnTo>
                  <a:cubicBezTo>
                    <a:pt x="0" y="416"/>
                    <a:pt x="68" y="561"/>
                    <a:pt x="152" y="561"/>
                  </a:cubicBezTo>
                  <a:cubicBezTo>
                    <a:pt x="173" y="561"/>
                    <a:pt x="194" y="552"/>
                    <a:pt x="214" y="532"/>
                  </a:cubicBezTo>
                  <a:lnTo>
                    <a:pt x="626" y="223"/>
                  </a:lnTo>
                  <a:cubicBezTo>
                    <a:pt x="713" y="136"/>
                    <a:pt x="654"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1783415" y="2190562"/>
              <a:ext cx="2027183" cy="1429730"/>
            </a:xfrm>
            <a:custGeom>
              <a:avLst/>
              <a:gdLst/>
              <a:ahLst/>
              <a:cxnLst/>
              <a:rect l="l" t="t" r="r" b="b"/>
              <a:pathLst>
                <a:path w="57261" h="40385" extrusionOk="0">
                  <a:moveTo>
                    <a:pt x="0" y="0"/>
                  </a:moveTo>
                  <a:lnTo>
                    <a:pt x="0" y="40385"/>
                  </a:lnTo>
                  <a:lnTo>
                    <a:pt x="57260" y="40385"/>
                  </a:lnTo>
                  <a:lnTo>
                    <a:pt x="57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1729850" y="2434456"/>
              <a:ext cx="287220" cy="286194"/>
            </a:xfrm>
            <a:custGeom>
              <a:avLst/>
              <a:gdLst/>
              <a:ahLst/>
              <a:cxnLst/>
              <a:rect l="l" t="t" r="r" b="b"/>
              <a:pathLst>
                <a:path w="8113" h="8084" extrusionOk="0">
                  <a:moveTo>
                    <a:pt x="1773" y="1"/>
                  </a:moveTo>
                  <a:cubicBezTo>
                    <a:pt x="902" y="1"/>
                    <a:pt x="557" y="938"/>
                    <a:pt x="1066" y="1669"/>
                  </a:cubicBezTo>
                  <a:cubicBezTo>
                    <a:pt x="619" y="1910"/>
                    <a:pt x="310" y="2047"/>
                    <a:pt x="310" y="2597"/>
                  </a:cubicBezTo>
                  <a:cubicBezTo>
                    <a:pt x="276" y="2975"/>
                    <a:pt x="413" y="3353"/>
                    <a:pt x="688" y="3628"/>
                  </a:cubicBezTo>
                  <a:cubicBezTo>
                    <a:pt x="344" y="3800"/>
                    <a:pt x="138" y="4178"/>
                    <a:pt x="207" y="4556"/>
                  </a:cubicBezTo>
                  <a:cubicBezTo>
                    <a:pt x="241" y="4934"/>
                    <a:pt x="413" y="5244"/>
                    <a:pt x="654" y="5484"/>
                  </a:cubicBezTo>
                  <a:cubicBezTo>
                    <a:pt x="70" y="5897"/>
                    <a:pt x="1" y="6756"/>
                    <a:pt x="551" y="7272"/>
                  </a:cubicBezTo>
                  <a:cubicBezTo>
                    <a:pt x="894" y="7546"/>
                    <a:pt x="1341" y="7753"/>
                    <a:pt x="1788" y="7856"/>
                  </a:cubicBezTo>
                  <a:cubicBezTo>
                    <a:pt x="2491" y="7991"/>
                    <a:pt x="3215" y="8084"/>
                    <a:pt x="3926" y="8084"/>
                  </a:cubicBezTo>
                  <a:cubicBezTo>
                    <a:pt x="4120" y="8084"/>
                    <a:pt x="4312" y="8077"/>
                    <a:pt x="4503" y="8062"/>
                  </a:cubicBezTo>
                  <a:cubicBezTo>
                    <a:pt x="5019" y="8062"/>
                    <a:pt x="6187" y="7684"/>
                    <a:pt x="5534" y="7100"/>
                  </a:cubicBezTo>
                  <a:cubicBezTo>
                    <a:pt x="5259" y="6825"/>
                    <a:pt x="4881" y="6893"/>
                    <a:pt x="4538" y="6790"/>
                  </a:cubicBezTo>
                  <a:cubicBezTo>
                    <a:pt x="4228" y="6722"/>
                    <a:pt x="3781" y="6653"/>
                    <a:pt x="3403" y="6584"/>
                  </a:cubicBezTo>
                  <a:lnTo>
                    <a:pt x="3266" y="6550"/>
                  </a:lnTo>
                  <a:cubicBezTo>
                    <a:pt x="3128" y="6515"/>
                    <a:pt x="3025" y="6481"/>
                    <a:pt x="2922" y="6447"/>
                  </a:cubicBezTo>
                  <a:cubicBezTo>
                    <a:pt x="2819" y="6378"/>
                    <a:pt x="2750" y="6309"/>
                    <a:pt x="2647" y="6240"/>
                  </a:cubicBezTo>
                  <a:lnTo>
                    <a:pt x="2647" y="6240"/>
                  </a:lnTo>
                  <a:cubicBezTo>
                    <a:pt x="3008" y="6275"/>
                    <a:pt x="3369" y="6292"/>
                    <a:pt x="3730" y="6292"/>
                  </a:cubicBezTo>
                  <a:cubicBezTo>
                    <a:pt x="4091" y="6292"/>
                    <a:pt x="4452" y="6275"/>
                    <a:pt x="4813" y="6240"/>
                  </a:cubicBezTo>
                  <a:cubicBezTo>
                    <a:pt x="5294" y="6206"/>
                    <a:pt x="5809" y="6137"/>
                    <a:pt x="6290" y="6034"/>
                  </a:cubicBezTo>
                  <a:cubicBezTo>
                    <a:pt x="6875" y="5931"/>
                    <a:pt x="7425" y="5519"/>
                    <a:pt x="7047" y="4934"/>
                  </a:cubicBezTo>
                  <a:cubicBezTo>
                    <a:pt x="6909" y="4728"/>
                    <a:pt x="6737" y="4728"/>
                    <a:pt x="6497" y="4728"/>
                  </a:cubicBezTo>
                  <a:cubicBezTo>
                    <a:pt x="5259" y="4694"/>
                    <a:pt x="3988" y="4728"/>
                    <a:pt x="2785" y="4350"/>
                  </a:cubicBezTo>
                  <a:lnTo>
                    <a:pt x="2785" y="4350"/>
                  </a:lnTo>
                  <a:cubicBezTo>
                    <a:pt x="3163" y="4367"/>
                    <a:pt x="3532" y="4376"/>
                    <a:pt x="3902" y="4376"/>
                  </a:cubicBezTo>
                  <a:cubicBezTo>
                    <a:pt x="4271" y="4376"/>
                    <a:pt x="4641" y="4367"/>
                    <a:pt x="5019" y="4350"/>
                  </a:cubicBezTo>
                  <a:cubicBezTo>
                    <a:pt x="5603" y="4316"/>
                    <a:pt x="6222" y="4247"/>
                    <a:pt x="6806" y="4110"/>
                  </a:cubicBezTo>
                  <a:cubicBezTo>
                    <a:pt x="7287" y="4006"/>
                    <a:pt x="8112" y="3938"/>
                    <a:pt x="8112" y="3353"/>
                  </a:cubicBezTo>
                  <a:cubicBezTo>
                    <a:pt x="8112" y="3044"/>
                    <a:pt x="7906" y="2803"/>
                    <a:pt x="7665" y="2735"/>
                  </a:cubicBezTo>
                  <a:cubicBezTo>
                    <a:pt x="7469" y="2669"/>
                    <a:pt x="7287" y="2645"/>
                    <a:pt x="7110" y="2645"/>
                  </a:cubicBezTo>
                  <a:cubicBezTo>
                    <a:pt x="7007" y="2645"/>
                    <a:pt x="6907" y="2653"/>
                    <a:pt x="6806" y="2666"/>
                  </a:cubicBezTo>
                  <a:cubicBezTo>
                    <a:pt x="6587" y="2674"/>
                    <a:pt x="6370" y="2678"/>
                    <a:pt x="6154" y="2678"/>
                  </a:cubicBezTo>
                  <a:cubicBezTo>
                    <a:pt x="5456" y="2678"/>
                    <a:pt x="4773" y="2634"/>
                    <a:pt x="4091" y="2529"/>
                  </a:cubicBezTo>
                  <a:cubicBezTo>
                    <a:pt x="3747" y="2460"/>
                    <a:pt x="3403" y="2357"/>
                    <a:pt x="3060" y="2254"/>
                  </a:cubicBezTo>
                  <a:cubicBezTo>
                    <a:pt x="2888" y="2219"/>
                    <a:pt x="2750" y="2116"/>
                    <a:pt x="2613" y="2082"/>
                  </a:cubicBezTo>
                  <a:lnTo>
                    <a:pt x="2613" y="2082"/>
                  </a:lnTo>
                  <a:cubicBezTo>
                    <a:pt x="3250" y="2209"/>
                    <a:pt x="3887" y="2280"/>
                    <a:pt x="4539" y="2280"/>
                  </a:cubicBezTo>
                  <a:cubicBezTo>
                    <a:pt x="4766" y="2280"/>
                    <a:pt x="4994" y="2271"/>
                    <a:pt x="5225" y="2254"/>
                  </a:cubicBezTo>
                  <a:cubicBezTo>
                    <a:pt x="5775" y="2254"/>
                    <a:pt x="7184" y="2219"/>
                    <a:pt x="7390" y="1635"/>
                  </a:cubicBezTo>
                  <a:cubicBezTo>
                    <a:pt x="7425" y="1360"/>
                    <a:pt x="7322" y="1119"/>
                    <a:pt x="7115" y="982"/>
                  </a:cubicBezTo>
                  <a:cubicBezTo>
                    <a:pt x="6875" y="879"/>
                    <a:pt x="6634" y="776"/>
                    <a:pt x="6359" y="741"/>
                  </a:cubicBezTo>
                  <a:cubicBezTo>
                    <a:pt x="4916" y="501"/>
                    <a:pt x="3472" y="226"/>
                    <a:pt x="1994" y="20"/>
                  </a:cubicBezTo>
                  <a:cubicBezTo>
                    <a:pt x="1917" y="7"/>
                    <a:pt x="1843" y="1"/>
                    <a:pt x="1773"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3590359" y="2434456"/>
              <a:ext cx="287185" cy="286194"/>
            </a:xfrm>
            <a:custGeom>
              <a:avLst/>
              <a:gdLst/>
              <a:ahLst/>
              <a:cxnLst/>
              <a:rect l="l" t="t" r="r" b="b"/>
              <a:pathLst>
                <a:path w="8112" h="8084" extrusionOk="0">
                  <a:moveTo>
                    <a:pt x="6346" y="1"/>
                  </a:moveTo>
                  <a:cubicBezTo>
                    <a:pt x="6274" y="1"/>
                    <a:pt x="6198" y="7"/>
                    <a:pt x="6118" y="20"/>
                  </a:cubicBezTo>
                  <a:cubicBezTo>
                    <a:pt x="4640" y="226"/>
                    <a:pt x="3196" y="501"/>
                    <a:pt x="1753" y="741"/>
                  </a:cubicBezTo>
                  <a:cubicBezTo>
                    <a:pt x="1478" y="776"/>
                    <a:pt x="1237" y="879"/>
                    <a:pt x="1031" y="982"/>
                  </a:cubicBezTo>
                  <a:cubicBezTo>
                    <a:pt x="791" y="1119"/>
                    <a:pt x="688" y="1360"/>
                    <a:pt x="756" y="1635"/>
                  </a:cubicBezTo>
                  <a:cubicBezTo>
                    <a:pt x="962" y="2219"/>
                    <a:pt x="2372" y="2254"/>
                    <a:pt x="2887" y="2254"/>
                  </a:cubicBezTo>
                  <a:cubicBezTo>
                    <a:pt x="3118" y="2271"/>
                    <a:pt x="3349" y="2280"/>
                    <a:pt x="3579" y="2280"/>
                  </a:cubicBezTo>
                  <a:cubicBezTo>
                    <a:pt x="4240" y="2280"/>
                    <a:pt x="4896" y="2209"/>
                    <a:pt x="5534" y="2082"/>
                  </a:cubicBezTo>
                  <a:lnTo>
                    <a:pt x="5534" y="2082"/>
                  </a:lnTo>
                  <a:cubicBezTo>
                    <a:pt x="5362" y="2116"/>
                    <a:pt x="5224" y="2219"/>
                    <a:pt x="5052" y="2254"/>
                  </a:cubicBezTo>
                  <a:cubicBezTo>
                    <a:pt x="4709" y="2357"/>
                    <a:pt x="4365" y="2460"/>
                    <a:pt x="4021" y="2529"/>
                  </a:cubicBezTo>
                  <a:cubicBezTo>
                    <a:pt x="3339" y="2634"/>
                    <a:pt x="2656" y="2678"/>
                    <a:pt x="1973" y="2678"/>
                  </a:cubicBezTo>
                  <a:cubicBezTo>
                    <a:pt x="1762" y="2678"/>
                    <a:pt x="1551" y="2674"/>
                    <a:pt x="1341" y="2666"/>
                  </a:cubicBezTo>
                  <a:cubicBezTo>
                    <a:pt x="1227" y="2653"/>
                    <a:pt x="1119" y="2645"/>
                    <a:pt x="1013" y="2645"/>
                  </a:cubicBezTo>
                  <a:cubicBezTo>
                    <a:pt x="830" y="2645"/>
                    <a:pt x="656" y="2669"/>
                    <a:pt x="481" y="2735"/>
                  </a:cubicBezTo>
                  <a:cubicBezTo>
                    <a:pt x="206" y="2803"/>
                    <a:pt x="0" y="3044"/>
                    <a:pt x="0" y="3353"/>
                  </a:cubicBezTo>
                  <a:cubicBezTo>
                    <a:pt x="34" y="3938"/>
                    <a:pt x="825" y="4006"/>
                    <a:pt x="1306" y="4110"/>
                  </a:cubicBezTo>
                  <a:cubicBezTo>
                    <a:pt x="1890" y="4247"/>
                    <a:pt x="2509" y="4316"/>
                    <a:pt x="3093" y="4350"/>
                  </a:cubicBezTo>
                  <a:cubicBezTo>
                    <a:pt x="3471" y="4367"/>
                    <a:pt x="3841" y="4376"/>
                    <a:pt x="4210" y="4376"/>
                  </a:cubicBezTo>
                  <a:cubicBezTo>
                    <a:pt x="4580" y="4376"/>
                    <a:pt x="4949" y="4367"/>
                    <a:pt x="5327" y="4350"/>
                  </a:cubicBezTo>
                  <a:lnTo>
                    <a:pt x="5327" y="4350"/>
                  </a:lnTo>
                  <a:cubicBezTo>
                    <a:pt x="4124" y="4728"/>
                    <a:pt x="2853" y="4694"/>
                    <a:pt x="1615" y="4728"/>
                  </a:cubicBezTo>
                  <a:cubicBezTo>
                    <a:pt x="1375" y="4728"/>
                    <a:pt x="1203" y="4728"/>
                    <a:pt x="1100" y="4934"/>
                  </a:cubicBezTo>
                  <a:cubicBezTo>
                    <a:pt x="688" y="5519"/>
                    <a:pt x="1272" y="5931"/>
                    <a:pt x="1822" y="6034"/>
                  </a:cubicBezTo>
                  <a:cubicBezTo>
                    <a:pt x="2303" y="6137"/>
                    <a:pt x="2818" y="6206"/>
                    <a:pt x="3300" y="6240"/>
                  </a:cubicBezTo>
                  <a:cubicBezTo>
                    <a:pt x="3660" y="6275"/>
                    <a:pt x="4021" y="6292"/>
                    <a:pt x="4382" y="6292"/>
                  </a:cubicBezTo>
                  <a:cubicBezTo>
                    <a:pt x="4743" y="6292"/>
                    <a:pt x="5104" y="6275"/>
                    <a:pt x="5465" y="6240"/>
                  </a:cubicBezTo>
                  <a:lnTo>
                    <a:pt x="5465" y="6240"/>
                  </a:lnTo>
                  <a:cubicBezTo>
                    <a:pt x="5465" y="6240"/>
                    <a:pt x="5259" y="6412"/>
                    <a:pt x="5190" y="6447"/>
                  </a:cubicBezTo>
                  <a:cubicBezTo>
                    <a:pt x="5087" y="6481"/>
                    <a:pt x="4984" y="6515"/>
                    <a:pt x="4881" y="6550"/>
                  </a:cubicBezTo>
                  <a:lnTo>
                    <a:pt x="4743" y="6584"/>
                  </a:lnTo>
                  <a:cubicBezTo>
                    <a:pt x="4365" y="6653"/>
                    <a:pt x="3918" y="6722"/>
                    <a:pt x="3575" y="6790"/>
                  </a:cubicBezTo>
                  <a:cubicBezTo>
                    <a:pt x="3231" y="6893"/>
                    <a:pt x="2853" y="6825"/>
                    <a:pt x="2612" y="7100"/>
                  </a:cubicBezTo>
                  <a:cubicBezTo>
                    <a:pt x="1959" y="7684"/>
                    <a:pt x="3128" y="8062"/>
                    <a:pt x="3609" y="8062"/>
                  </a:cubicBezTo>
                  <a:cubicBezTo>
                    <a:pt x="3800" y="8077"/>
                    <a:pt x="3992" y="8084"/>
                    <a:pt x="4186" y="8084"/>
                  </a:cubicBezTo>
                  <a:cubicBezTo>
                    <a:pt x="4898" y="8084"/>
                    <a:pt x="5621" y="7991"/>
                    <a:pt x="6324" y="7856"/>
                  </a:cubicBezTo>
                  <a:cubicBezTo>
                    <a:pt x="6805" y="7753"/>
                    <a:pt x="7218" y="7546"/>
                    <a:pt x="7596" y="7272"/>
                  </a:cubicBezTo>
                  <a:cubicBezTo>
                    <a:pt x="8111" y="6756"/>
                    <a:pt x="8043" y="5897"/>
                    <a:pt x="7458" y="5484"/>
                  </a:cubicBezTo>
                  <a:cubicBezTo>
                    <a:pt x="7733" y="5244"/>
                    <a:pt x="7905" y="4934"/>
                    <a:pt x="7905" y="4556"/>
                  </a:cubicBezTo>
                  <a:cubicBezTo>
                    <a:pt x="7974" y="4178"/>
                    <a:pt x="7802" y="3800"/>
                    <a:pt x="7424" y="3628"/>
                  </a:cubicBezTo>
                  <a:cubicBezTo>
                    <a:pt x="7699" y="3353"/>
                    <a:pt x="7836" y="2975"/>
                    <a:pt x="7802" y="2597"/>
                  </a:cubicBezTo>
                  <a:cubicBezTo>
                    <a:pt x="7802" y="2047"/>
                    <a:pt x="7493" y="1910"/>
                    <a:pt x="7080" y="1669"/>
                  </a:cubicBezTo>
                  <a:cubicBezTo>
                    <a:pt x="7589" y="938"/>
                    <a:pt x="7245" y="1"/>
                    <a:pt x="6346"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33"/>
          <p:cNvGrpSpPr/>
          <p:nvPr/>
        </p:nvGrpSpPr>
        <p:grpSpPr>
          <a:xfrm>
            <a:off x="1143002" y="1349803"/>
            <a:ext cx="2100218" cy="3037789"/>
            <a:chOff x="4011900" y="650700"/>
            <a:chExt cx="1471050" cy="2127750"/>
          </a:xfrm>
        </p:grpSpPr>
        <p:sp>
          <p:nvSpPr>
            <p:cNvPr id="1878" name="Google Shape;1878;p33"/>
            <p:cNvSpPr/>
            <p:nvPr/>
          </p:nvSpPr>
          <p:spPr>
            <a:xfrm>
              <a:off x="4159700" y="650700"/>
              <a:ext cx="1153125" cy="931650"/>
            </a:xfrm>
            <a:custGeom>
              <a:avLst/>
              <a:gdLst/>
              <a:ahLst/>
              <a:cxnLst/>
              <a:rect l="l" t="t" r="r" b="b"/>
              <a:pathLst>
                <a:path w="46125" h="37266" extrusionOk="0">
                  <a:moveTo>
                    <a:pt x="24583" y="1"/>
                  </a:moveTo>
                  <a:cubicBezTo>
                    <a:pt x="24228" y="1"/>
                    <a:pt x="23868" y="38"/>
                    <a:pt x="23509" y="114"/>
                  </a:cubicBezTo>
                  <a:cubicBezTo>
                    <a:pt x="22410" y="320"/>
                    <a:pt x="21344" y="767"/>
                    <a:pt x="20244" y="1007"/>
                  </a:cubicBezTo>
                  <a:cubicBezTo>
                    <a:pt x="19067" y="1259"/>
                    <a:pt x="17858" y="1296"/>
                    <a:pt x="16645" y="1296"/>
                  </a:cubicBezTo>
                  <a:cubicBezTo>
                    <a:pt x="16130" y="1296"/>
                    <a:pt x="15615" y="1289"/>
                    <a:pt x="15100" y="1289"/>
                  </a:cubicBezTo>
                  <a:cubicBezTo>
                    <a:pt x="13677" y="1289"/>
                    <a:pt x="12262" y="1341"/>
                    <a:pt x="10896" y="1729"/>
                  </a:cubicBezTo>
                  <a:cubicBezTo>
                    <a:pt x="8868" y="2279"/>
                    <a:pt x="7115" y="3585"/>
                    <a:pt x="6015" y="5372"/>
                  </a:cubicBezTo>
                  <a:cubicBezTo>
                    <a:pt x="4915" y="7194"/>
                    <a:pt x="4744" y="9393"/>
                    <a:pt x="5500" y="11387"/>
                  </a:cubicBezTo>
                  <a:cubicBezTo>
                    <a:pt x="5809" y="12212"/>
                    <a:pt x="6359" y="13105"/>
                    <a:pt x="6050" y="13965"/>
                  </a:cubicBezTo>
                  <a:cubicBezTo>
                    <a:pt x="5843" y="14377"/>
                    <a:pt x="5534" y="14721"/>
                    <a:pt x="5156" y="14996"/>
                  </a:cubicBezTo>
                  <a:cubicBezTo>
                    <a:pt x="3953" y="15958"/>
                    <a:pt x="2613" y="16852"/>
                    <a:pt x="1822" y="18192"/>
                  </a:cubicBezTo>
                  <a:cubicBezTo>
                    <a:pt x="0" y="21251"/>
                    <a:pt x="2200" y="25375"/>
                    <a:pt x="5328" y="26509"/>
                  </a:cubicBezTo>
                  <a:cubicBezTo>
                    <a:pt x="5327" y="26509"/>
                    <a:pt x="5326" y="26509"/>
                    <a:pt x="5325" y="26509"/>
                  </a:cubicBezTo>
                  <a:cubicBezTo>
                    <a:pt x="5183" y="26509"/>
                    <a:pt x="4537" y="29364"/>
                    <a:pt x="4503" y="29671"/>
                  </a:cubicBezTo>
                  <a:cubicBezTo>
                    <a:pt x="4434" y="30977"/>
                    <a:pt x="4812" y="31837"/>
                    <a:pt x="5671" y="32765"/>
                  </a:cubicBezTo>
                  <a:cubicBezTo>
                    <a:pt x="6807" y="34029"/>
                    <a:pt x="8581" y="34886"/>
                    <a:pt x="10341" y="34886"/>
                  </a:cubicBezTo>
                  <a:cubicBezTo>
                    <a:pt x="10925" y="34886"/>
                    <a:pt x="11507" y="34792"/>
                    <a:pt x="12064" y="34586"/>
                  </a:cubicBezTo>
                  <a:cubicBezTo>
                    <a:pt x="12545" y="34414"/>
                    <a:pt x="12958" y="34105"/>
                    <a:pt x="13267" y="33693"/>
                  </a:cubicBezTo>
                  <a:cubicBezTo>
                    <a:pt x="14161" y="35411"/>
                    <a:pt x="15776" y="36855"/>
                    <a:pt x="17667" y="37198"/>
                  </a:cubicBezTo>
                  <a:cubicBezTo>
                    <a:pt x="17920" y="37244"/>
                    <a:pt x="18177" y="37266"/>
                    <a:pt x="18435" y="37266"/>
                  </a:cubicBezTo>
                  <a:cubicBezTo>
                    <a:pt x="20135" y="37266"/>
                    <a:pt x="21847" y="36306"/>
                    <a:pt x="22444" y="34724"/>
                  </a:cubicBezTo>
                  <a:cubicBezTo>
                    <a:pt x="23471" y="36133"/>
                    <a:pt x="25229" y="36746"/>
                    <a:pt x="27014" y="36746"/>
                  </a:cubicBezTo>
                  <a:cubicBezTo>
                    <a:pt x="27797" y="36746"/>
                    <a:pt x="28584" y="36628"/>
                    <a:pt x="29318" y="36408"/>
                  </a:cubicBezTo>
                  <a:cubicBezTo>
                    <a:pt x="30693" y="35961"/>
                    <a:pt x="32171" y="35033"/>
                    <a:pt x="32205" y="33590"/>
                  </a:cubicBezTo>
                  <a:cubicBezTo>
                    <a:pt x="32205" y="33968"/>
                    <a:pt x="34233" y="34036"/>
                    <a:pt x="34473" y="34036"/>
                  </a:cubicBezTo>
                  <a:cubicBezTo>
                    <a:pt x="35367" y="33899"/>
                    <a:pt x="36226" y="33555"/>
                    <a:pt x="36982" y="33074"/>
                  </a:cubicBezTo>
                  <a:cubicBezTo>
                    <a:pt x="38391" y="32318"/>
                    <a:pt x="39182" y="31252"/>
                    <a:pt x="38976" y="29500"/>
                  </a:cubicBezTo>
                  <a:cubicBezTo>
                    <a:pt x="43856" y="29396"/>
                    <a:pt x="46125" y="23416"/>
                    <a:pt x="42550" y="20117"/>
                  </a:cubicBezTo>
                  <a:cubicBezTo>
                    <a:pt x="42413" y="19979"/>
                    <a:pt x="42275" y="19842"/>
                    <a:pt x="42172" y="19670"/>
                  </a:cubicBezTo>
                  <a:cubicBezTo>
                    <a:pt x="41932" y="19154"/>
                    <a:pt x="42344" y="18604"/>
                    <a:pt x="42653" y="18123"/>
                  </a:cubicBezTo>
                  <a:cubicBezTo>
                    <a:pt x="44062" y="15924"/>
                    <a:pt x="43031" y="12555"/>
                    <a:pt x="40626" y="11524"/>
                  </a:cubicBezTo>
                  <a:cubicBezTo>
                    <a:pt x="39045" y="10871"/>
                    <a:pt x="36845" y="10940"/>
                    <a:pt x="36089" y="9393"/>
                  </a:cubicBezTo>
                  <a:cubicBezTo>
                    <a:pt x="35573" y="8328"/>
                    <a:pt x="35917" y="7022"/>
                    <a:pt x="35504" y="5922"/>
                  </a:cubicBezTo>
                  <a:cubicBezTo>
                    <a:pt x="35126" y="4925"/>
                    <a:pt x="34336" y="4135"/>
                    <a:pt x="33374" y="3722"/>
                  </a:cubicBezTo>
                  <a:cubicBezTo>
                    <a:pt x="32544" y="3358"/>
                    <a:pt x="31667" y="3173"/>
                    <a:pt x="30792" y="3173"/>
                  </a:cubicBezTo>
                  <a:cubicBezTo>
                    <a:pt x="30180" y="3173"/>
                    <a:pt x="29568" y="3264"/>
                    <a:pt x="28974" y="3447"/>
                  </a:cubicBezTo>
                  <a:cubicBezTo>
                    <a:pt x="28505" y="1249"/>
                    <a:pt x="26636" y="1"/>
                    <a:pt x="24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9" name="Google Shape;1879;p33"/>
            <p:cNvSpPr/>
            <p:nvPr/>
          </p:nvSpPr>
          <p:spPr>
            <a:xfrm>
              <a:off x="4213100" y="1425125"/>
              <a:ext cx="1065275" cy="518275"/>
            </a:xfrm>
            <a:custGeom>
              <a:avLst/>
              <a:gdLst/>
              <a:ahLst/>
              <a:cxnLst/>
              <a:rect l="l" t="t" r="r" b="b"/>
              <a:pathLst>
                <a:path w="42611" h="20731" extrusionOk="0">
                  <a:moveTo>
                    <a:pt x="18383" y="0"/>
                  </a:moveTo>
                  <a:lnTo>
                    <a:pt x="18383" y="6187"/>
                  </a:lnTo>
                  <a:cubicBezTo>
                    <a:pt x="18383" y="6187"/>
                    <a:pt x="2470" y="7356"/>
                    <a:pt x="855" y="15398"/>
                  </a:cubicBezTo>
                  <a:cubicBezTo>
                    <a:pt x="0" y="19746"/>
                    <a:pt x="6940" y="20731"/>
                    <a:pt x="13486" y="20731"/>
                  </a:cubicBezTo>
                  <a:cubicBezTo>
                    <a:pt x="15891" y="20731"/>
                    <a:pt x="18243" y="20598"/>
                    <a:pt x="20136" y="20450"/>
                  </a:cubicBezTo>
                  <a:cubicBezTo>
                    <a:pt x="22245" y="20598"/>
                    <a:pt x="24861" y="20730"/>
                    <a:pt x="27537" y="20730"/>
                  </a:cubicBezTo>
                  <a:cubicBezTo>
                    <a:pt x="34847" y="20730"/>
                    <a:pt x="42610" y="19741"/>
                    <a:pt x="41755" y="15364"/>
                  </a:cubicBezTo>
                  <a:cubicBezTo>
                    <a:pt x="40139" y="7356"/>
                    <a:pt x="24226" y="6187"/>
                    <a:pt x="24226" y="6187"/>
                  </a:cubicBezTo>
                  <a:lnTo>
                    <a:pt x="24226" y="0"/>
                  </a:ln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3"/>
            <p:cNvSpPr/>
            <p:nvPr/>
          </p:nvSpPr>
          <p:spPr>
            <a:xfrm>
              <a:off x="4213125" y="1586650"/>
              <a:ext cx="1065175" cy="356275"/>
            </a:xfrm>
            <a:custGeom>
              <a:avLst/>
              <a:gdLst/>
              <a:ahLst/>
              <a:cxnLst/>
              <a:rect l="l" t="t" r="r" b="b"/>
              <a:pathLst>
                <a:path w="42607" h="14251" extrusionOk="0">
                  <a:moveTo>
                    <a:pt x="16251" y="1"/>
                  </a:moveTo>
                  <a:cubicBezTo>
                    <a:pt x="11852" y="620"/>
                    <a:pt x="2125" y="2716"/>
                    <a:pt x="854" y="8903"/>
                  </a:cubicBezTo>
                  <a:cubicBezTo>
                    <a:pt x="1" y="13243"/>
                    <a:pt x="6914" y="14250"/>
                    <a:pt x="13451" y="14250"/>
                  </a:cubicBezTo>
                  <a:cubicBezTo>
                    <a:pt x="15868" y="14250"/>
                    <a:pt x="18233" y="14113"/>
                    <a:pt x="20135" y="13955"/>
                  </a:cubicBezTo>
                  <a:cubicBezTo>
                    <a:pt x="22260" y="14113"/>
                    <a:pt x="24898" y="14250"/>
                    <a:pt x="27595" y="14250"/>
                  </a:cubicBezTo>
                  <a:cubicBezTo>
                    <a:pt x="34887" y="14250"/>
                    <a:pt x="42607" y="13243"/>
                    <a:pt x="41754" y="8903"/>
                  </a:cubicBezTo>
                  <a:cubicBezTo>
                    <a:pt x="40516" y="2750"/>
                    <a:pt x="30893" y="654"/>
                    <a:pt x="26459" y="1"/>
                  </a:cubicBezTo>
                  <a:cubicBezTo>
                    <a:pt x="25840" y="3919"/>
                    <a:pt x="24191" y="7631"/>
                    <a:pt x="21647" y="10690"/>
                  </a:cubicBezTo>
                  <a:cubicBezTo>
                    <a:pt x="19860" y="8971"/>
                    <a:pt x="18417" y="6978"/>
                    <a:pt x="17317" y="4744"/>
                  </a:cubicBezTo>
                  <a:cubicBezTo>
                    <a:pt x="16629" y="3266"/>
                    <a:pt x="16286" y="1616"/>
                    <a:pt x="16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4531750" y="1586650"/>
              <a:ext cx="426200" cy="353175"/>
            </a:xfrm>
            <a:custGeom>
              <a:avLst/>
              <a:gdLst/>
              <a:ahLst/>
              <a:cxnLst/>
              <a:rect l="l" t="t" r="r" b="b"/>
              <a:pathLst>
                <a:path w="17048" h="14127" extrusionOk="0">
                  <a:moveTo>
                    <a:pt x="3506" y="1"/>
                  </a:moveTo>
                  <a:cubicBezTo>
                    <a:pt x="3231" y="35"/>
                    <a:pt x="2956" y="70"/>
                    <a:pt x="2647" y="104"/>
                  </a:cubicBezTo>
                  <a:cubicBezTo>
                    <a:pt x="2510" y="207"/>
                    <a:pt x="2372" y="345"/>
                    <a:pt x="2269" y="448"/>
                  </a:cubicBezTo>
                  <a:cubicBezTo>
                    <a:pt x="1272" y="1444"/>
                    <a:pt x="722" y="2888"/>
                    <a:pt x="310" y="4194"/>
                  </a:cubicBezTo>
                  <a:cubicBezTo>
                    <a:pt x="104" y="4813"/>
                    <a:pt x="1" y="5500"/>
                    <a:pt x="1" y="6187"/>
                  </a:cubicBezTo>
                  <a:cubicBezTo>
                    <a:pt x="143" y="7778"/>
                    <a:pt x="1506" y="8923"/>
                    <a:pt x="3022" y="8923"/>
                  </a:cubicBezTo>
                  <a:cubicBezTo>
                    <a:pt x="3340" y="8923"/>
                    <a:pt x="3665" y="8872"/>
                    <a:pt x="3987" y="8765"/>
                  </a:cubicBezTo>
                  <a:lnTo>
                    <a:pt x="3987" y="8765"/>
                  </a:lnTo>
                  <a:cubicBezTo>
                    <a:pt x="3644" y="10106"/>
                    <a:pt x="3781" y="11515"/>
                    <a:pt x="4331" y="12786"/>
                  </a:cubicBezTo>
                  <a:cubicBezTo>
                    <a:pt x="4537" y="13233"/>
                    <a:pt x="4778" y="13680"/>
                    <a:pt x="5053" y="14127"/>
                  </a:cubicBezTo>
                  <a:cubicBezTo>
                    <a:pt x="5878" y="14058"/>
                    <a:pt x="6668" y="14024"/>
                    <a:pt x="7424" y="13955"/>
                  </a:cubicBezTo>
                  <a:lnTo>
                    <a:pt x="8284" y="14024"/>
                  </a:lnTo>
                  <a:lnTo>
                    <a:pt x="8284" y="14058"/>
                  </a:lnTo>
                  <a:lnTo>
                    <a:pt x="8731" y="14058"/>
                  </a:lnTo>
                  <a:lnTo>
                    <a:pt x="8731" y="14024"/>
                  </a:lnTo>
                  <a:lnTo>
                    <a:pt x="9624" y="13955"/>
                  </a:lnTo>
                  <a:cubicBezTo>
                    <a:pt x="10346" y="14024"/>
                    <a:pt x="11171" y="14092"/>
                    <a:pt x="11996" y="14127"/>
                  </a:cubicBezTo>
                  <a:cubicBezTo>
                    <a:pt x="12271" y="13714"/>
                    <a:pt x="12511" y="13268"/>
                    <a:pt x="12717" y="12786"/>
                  </a:cubicBezTo>
                  <a:cubicBezTo>
                    <a:pt x="13267" y="11515"/>
                    <a:pt x="13370" y="10106"/>
                    <a:pt x="13061" y="8765"/>
                  </a:cubicBezTo>
                  <a:lnTo>
                    <a:pt x="13061" y="8765"/>
                  </a:lnTo>
                  <a:cubicBezTo>
                    <a:pt x="13389" y="8883"/>
                    <a:pt x="13722" y="8938"/>
                    <a:pt x="14047" y="8938"/>
                  </a:cubicBezTo>
                  <a:cubicBezTo>
                    <a:pt x="15530" y="8938"/>
                    <a:pt x="16873" y="7794"/>
                    <a:pt x="17014" y="6187"/>
                  </a:cubicBezTo>
                  <a:cubicBezTo>
                    <a:pt x="17048" y="5500"/>
                    <a:pt x="16945" y="4813"/>
                    <a:pt x="16704" y="4194"/>
                  </a:cubicBezTo>
                  <a:cubicBezTo>
                    <a:pt x="16326" y="2888"/>
                    <a:pt x="15776" y="1444"/>
                    <a:pt x="14780" y="448"/>
                  </a:cubicBezTo>
                  <a:cubicBezTo>
                    <a:pt x="14642" y="345"/>
                    <a:pt x="14539" y="207"/>
                    <a:pt x="14402" y="104"/>
                  </a:cubicBezTo>
                  <a:cubicBezTo>
                    <a:pt x="14092" y="70"/>
                    <a:pt x="13783" y="35"/>
                    <a:pt x="13542" y="1"/>
                  </a:cubicBezTo>
                  <a:cubicBezTo>
                    <a:pt x="13508" y="1616"/>
                    <a:pt x="13130" y="3232"/>
                    <a:pt x="12442" y="4744"/>
                  </a:cubicBezTo>
                  <a:cubicBezTo>
                    <a:pt x="11446" y="6806"/>
                    <a:pt x="10140" y="8662"/>
                    <a:pt x="8524" y="10277"/>
                  </a:cubicBezTo>
                  <a:cubicBezTo>
                    <a:pt x="6909" y="8662"/>
                    <a:pt x="5568" y="6806"/>
                    <a:pt x="4606" y="4744"/>
                  </a:cubicBezTo>
                  <a:cubicBezTo>
                    <a:pt x="3919" y="3232"/>
                    <a:pt x="3541" y="1616"/>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4672675" y="1425125"/>
              <a:ext cx="146100" cy="110000"/>
            </a:xfrm>
            <a:custGeom>
              <a:avLst/>
              <a:gdLst/>
              <a:ahLst/>
              <a:cxnLst/>
              <a:rect l="l" t="t" r="r" b="b"/>
              <a:pathLst>
                <a:path w="5844" h="4400" extrusionOk="0">
                  <a:moveTo>
                    <a:pt x="0" y="0"/>
                  </a:moveTo>
                  <a:lnTo>
                    <a:pt x="0" y="4400"/>
                  </a:lnTo>
                  <a:cubicBezTo>
                    <a:pt x="1994" y="4194"/>
                    <a:pt x="3953" y="3781"/>
                    <a:pt x="5843" y="3197"/>
                  </a:cubicBezTo>
                  <a:lnTo>
                    <a:pt x="5843" y="0"/>
                  </a:lnTo>
                  <a:close/>
                </a:path>
              </a:pathLst>
            </a:custGeom>
            <a:solidFill>
              <a:srgbClr val="E08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4362475" y="1143825"/>
              <a:ext cx="180475" cy="169075"/>
            </a:xfrm>
            <a:custGeom>
              <a:avLst/>
              <a:gdLst/>
              <a:ahLst/>
              <a:cxnLst/>
              <a:rect l="l" t="t" r="r" b="b"/>
              <a:pathLst>
                <a:path w="7219" h="6763" extrusionOk="0">
                  <a:moveTo>
                    <a:pt x="2458" y="1"/>
                  </a:moveTo>
                  <a:cubicBezTo>
                    <a:pt x="1941" y="1"/>
                    <a:pt x="1469" y="150"/>
                    <a:pt x="1101" y="460"/>
                  </a:cubicBezTo>
                  <a:cubicBezTo>
                    <a:pt x="1" y="1423"/>
                    <a:pt x="241" y="3485"/>
                    <a:pt x="1616" y="5100"/>
                  </a:cubicBezTo>
                  <a:cubicBezTo>
                    <a:pt x="2531" y="6175"/>
                    <a:pt x="3734" y="6763"/>
                    <a:pt x="4761" y="6763"/>
                  </a:cubicBezTo>
                  <a:cubicBezTo>
                    <a:pt x="5278" y="6763"/>
                    <a:pt x="5750" y="6614"/>
                    <a:pt x="6119" y="6303"/>
                  </a:cubicBezTo>
                  <a:cubicBezTo>
                    <a:pt x="7218" y="5341"/>
                    <a:pt x="6978" y="3279"/>
                    <a:pt x="5603" y="1663"/>
                  </a:cubicBezTo>
                  <a:cubicBezTo>
                    <a:pt x="4688" y="589"/>
                    <a:pt x="3485" y="1"/>
                    <a:pt x="2458"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4403725" y="1178525"/>
              <a:ext cx="79925" cy="110875"/>
            </a:xfrm>
            <a:custGeom>
              <a:avLst/>
              <a:gdLst/>
              <a:ahLst/>
              <a:cxnLst/>
              <a:rect l="l" t="t" r="r" b="b"/>
              <a:pathLst>
                <a:path w="3197" h="4435" extrusionOk="0">
                  <a:moveTo>
                    <a:pt x="0" y="0"/>
                  </a:moveTo>
                  <a:lnTo>
                    <a:pt x="0" y="0"/>
                  </a:lnTo>
                  <a:cubicBezTo>
                    <a:pt x="207" y="172"/>
                    <a:pt x="413" y="344"/>
                    <a:pt x="654" y="516"/>
                  </a:cubicBezTo>
                  <a:cubicBezTo>
                    <a:pt x="1135" y="928"/>
                    <a:pt x="1582" y="1410"/>
                    <a:pt x="1925" y="1959"/>
                  </a:cubicBezTo>
                  <a:cubicBezTo>
                    <a:pt x="2303" y="2509"/>
                    <a:pt x="2578" y="3094"/>
                    <a:pt x="2853" y="3678"/>
                  </a:cubicBezTo>
                  <a:cubicBezTo>
                    <a:pt x="2922" y="3953"/>
                    <a:pt x="3059" y="4193"/>
                    <a:pt x="3197" y="4434"/>
                  </a:cubicBezTo>
                  <a:cubicBezTo>
                    <a:pt x="3197" y="4159"/>
                    <a:pt x="3128" y="3884"/>
                    <a:pt x="2991" y="3644"/>
                  </a:cubicBezTo>
                  <a:cubicBezTo>
                    <a:pt x="2784" y="2991"/>
                    <a:pt x="2509" y="2406"/>
                    <a:pt x="2131" y="1822"/>
                  </a:cubicBezTo>
                  <a:cubicBezTo>
                    <a:pt x="1788" y="1272"/>
                    <a:pt x="1307" y="757"/>
                    <a:pt x="757" y="378"/>
                  </a:cubicBezTo>
                  <a:cubicBezTo>
                    <a:pt x="550" y="172"/>
                    <a:pt x="275" y="6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4412325" y="1234825"/>
              <a:ext cx="48125" cy="10025"/>
            </a:xfrm>
            <a:custGeom>
              <a:avLst/>
              <a:gdLst/>
              <a:ahLst/>
              <a:cxnLst/>
              <a:rect l="l" t="t" r="r" b="b"/>
              <a:pathLst>
                <a:path w="1925" h="401" extrusionOk="0">
                  <a:moveTo>
                    <a:pt x="1217" y="1"/>
                  </a:moveTo>
                  <a:cubicBezTo>
                    <a:pt x="1137" y="1"/>
                    <a:pt x="1051" y="6"/>
                    <a:pt x="963" y="17"/>
                  </a:cubicBezTo>
                  <a:cubicBezTo>
                    <a:pt x="378" y="51"/>
                    <a:pt x="0" y="326"/>
                    <a:pt x="35" y="395"/>
                  </a:cubicBezTo>
                  <a:cubicBezTo>
                    <a:pt x="38" y="399"/>
                    <a:pt x="47" y="400"/>
                    <a:pt x="59" y="400"/>
                  </a:cubicBezTo>
                  <a:cubicBezTo>
                    <a:pt x="160" y="400"/>
                    <a:pt x="534" y="288"/>
                    <a:pt x="963" y="257"/>
                  </a:cubicBezTo>
                  <a:cubicBezTo>
                    <a:pt x="1220" y="223"/>
                    <a:pt x="1452" y="223"/>
                    <a:pt x="1624" y="223"/>
                  </a:cubicBezTo>
                  <a:cubicBezTo>
                    <a:pt x="1796" y="223"/>
                    <a:pt x="1908" y="223"/>
                    <a:pt x="1925" y="189"/>
                  </a:cubicBezTo>
                  <a:cubicBezTo>
                    <a:pt x="1925" y="131"/>
                    <a:pt x="1635" y="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4933025" y="1144300"/>
              <a:ext cx="180450" cy="169000"/>
            </a:xfrm>
            <a:custGeom>
              <a:avLst/>
              <a:gdLst/>
              <a:ahLst/>
              <a:cxnLst/>
              <a:rect l="l" t="t" r="r" b="b"/>
              <a:pathLst>
                <a:path w="7218" h="6760" extrusionOk="0">
                  <a:moveTo>
                    <a:pt x="4761" y="1"/>
                  </a:moveTo>
                  <a:cubicBezTo>
                    <a:pt x="3734" y="1"/>
                    <a:pt x="2530" y="604"/>
                    <a:pt x="1616" y="1679"/>
                  </a:cubicBezTo>
                  <a:cubicBezTo>
                    <a:pt x="241" y="3260"/>
                    <a:pt x="0" y="5356"/>
                    <a:pt x="1100" y="6284"/>
                  </a:cubicBezTo>
                  <a:cubicBezTo>
                    <a:pt x="1468" y="6606"/>
                    <a:pt x="1940" y="6759"/>
                    <a:pt x="2457" y="6759"/>
                  </a:cubicBezTo>
                  <a:cubicBezTo>
                    <a:pt x="3484" y="6759"/>
                    <a:pt x="4688" y="6156"/>
                    <a:pt x="5603" y="5081"/>
                  </a:cubicBezTo>
                  <a:cubicBezTo>
                    <a:pt x="6977" y="3500"/>
                    <a:pt x="7218" y="1404"/>
                    <a:pt x="6118" y="476"/>
                  </a:cubicBezTo>
                  <a:cubicBezTo>
                    <a:pt x="5750" y="154"/>
                    <a:pt x="5278" y="1"/>
                    <a:pt x="4761"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4992300" y="1179375"/>
              <a:ext cx="79950" cy="110025"/>
            </a:xfrm>
            <a:custGeom>
              <a:avLst/>
              <a:gdLst/>
              <a:ahLst/>
              <a:cxnLst/>
              <a:rect l="l" t="t" r="r" b="b"/>
              <a:pathLst>
                <a:path w="3198" h="4401" extrusionOk="0">
                  <a:moveTo>
                    <a:pt x="3197" y="1"/>
                  </a:moveTo>
                  <a:lnTo>
                    <a:pt x="3197" y="1"/>
                  </a:lnTo>
                  <a:cubicBezTo>
                    <a:pt x="2922" y="35"/>
                    <a:pt x="2682" y="173"/>
                    <a:pt x="2441" y="344"/>
                  </a:cubicBezTo>
                  <a:cubicBezTo>
                    <a:pt x="1891" y="757"/>
                    <a:pt x="1444" y="1238"/>
                    <a:pt x="1066" y="1822"/>
                  </a:cubicBezTo>
                  <a:cubicBezTo>
                    <a:pt x="688" y="2372"/>
                    <a:pt x="413" y="2991"/>
                    <a:pt x="207" y="3644"/>
                  </a:cubicBezTo>
                  <a:cubicBezTo>
                    <a:pt x="104" y="3885"/>
                    <a:pt x="35" y="4125"/>
                    <a:pt x="1" y="4400"/>
                  </a:cubicBezTo>
                  <a:cubicBezTo>
                    <a:pt x="138" y="4194"/>
                    <a:pt x="276" y="3919"/>
                    <a:pt x="344" y="3678"/>
                  </a:cubicBezTo>
                  <a:cubicBezTo>
                    <a:pt x="619" y="3060"/>
                    <a:pt x="929" y="2510"/>
                    <a:pt x="1272" y="1960"/>
                  </a:cubicBezTo>
                  <a:cubicBezTo>
                    <a:pt x="1616" y="1410"/>
                    <a:pt x="2063" y="929"/>
                    <a:pt x="2544" y="482"/>
                  </a:cubicBezTo>
                  <a:cubicBezTo>
                    <a:pt x="2785" y="344"/>
                    <a:pt x="2991" y="173"/>
                    <a:pt x="3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5015650" y="1234825"/>
              <a:ext cx="47150" cy="10350"/>
            </a:xfrm>
            <a:custGeom>
              <a:avLst/>
              <a:gdLst/>
              <a:ahLst/>
              <a:cxnLst/>
              <a:rect l="l" t="t" r="r" b="b"/>
              <a:pathLst>
                <a:path w="1886" h="414" extrusionOk="0">
                  <a:moveTo>
                    <a:pt x="723" y="1"/>
                  </a:moveTo>
                  <a:cubicBezTo>
                    <a:pt x="286" y="1"/>
                    <a:pt x="0" y="131"/>
                    <a:pt x="29" y="189"/>
                  </a:cubicBezTo>
                  <a:cubicBezTo>
                    <a:pt x="29" y="223"/>
                    <a:pt x="132" y="223"/>
                    <a:pt x="300" y="223"/>
                  </a:cubicBezTo>
                  <a:cubicBezTo>
                    <a:pt x="467" y="223"/>
                    <a:pt x="699" y="223"/>
                    <a:pt x="957" y="257"/>
                  </a:cubicBezTo>
                  <a:cubicBezTo>
                    <a:pt x="1346" y="313"/>
                    <a:pt x="1691" y="414"/>
                    <a:pt x="1826" y="414"/>
                  </a:cubicBezTo>
                  <a:cubicBezTo>
                    <a:pt x="1858" y="414"/>
                    <a:pt x="1879" y="408"/>
                    <a:pt x="1885" y="395"/>
                  </a:cubicBezTo>
                  <a:cubicBezTo>
                    <a:pt x="1885" y="326"/>
                    <a:pt x="1541" y="51"/>
                    <a:pt x="991" y="17"/>
                  </a:cubicBezTo>
                  <a:cubicBezTo>
                    <a:pt x="897" y="6"/>
                    <a:pt x="807" y="1"/>
                    <a:pt x="7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4451000" y="763500"/>
              <a:ext cx="573975" cy="702900"/>
            </a:xfrm>
            <a:custGeom>
              <a:avLst/>
              <a:gdLst/>
              <a:ahLst/>
              <a:cxnLst/>
              <a:rect l="l" t="t" r="r" b="b"/>
              <a:pathLst>
                <a:path w="22959" h="28116" extrusionOk="0">
                  <a:moveTo>
                    <a:pt x="11389" y="0"/>
                  </a:moveTo>
                  <a:cubicBezTo>
                    <a:pt x="5088" y="0"/>
                    <a:pt x="1" y="5164"/>
                    <a:pt x="137" y="11480"/>
                  </a:cubicBezTo>
                  <a:lnTo>
                    <a:pt x="344" y="17289"/>
                  </a:lnTo>
                  <a:cubicBezTo>
                    <a:pt x="515" y="23338"/>
                    <a:pt x="5465" y="28115"/>
                    <a:pt x="11514" y="28115"/>
                  </a:cubicBezTo>
                  <a:cubicBezTo>
                    <a:pt x="17528" y="28115"/>
                    <a:pt x="22443" y="23338"/>
                    <a:pt x="22649" y="17289"/>
                  </a:cubicBezTo>
                  <a:lnTo>
                    <a:pt x="22821" y="11480"/>
                  </a:lnTo>
                  <a:cubicBezTo>
                    <a:pt x="22958" y="5177"/>
                    <a:pt x="17871" y="1"/>
                    <a:pt x="11576" y="1"/>
                  </a:cubicBezTo>
                  <a:cubicBezTo>
                    <a:pt x="11555" y="1"/>
                    <a:pt x="11535" y="1"/>
                    <a:pt x="11514" y="1"/>
                  </a:cubicBezTo>
                  <a:cubicBezTo>
                    <a:pt x="11472" y="0"/>
                    <a:pt x="11430" y="0"/>
                    <a:pt x="11389"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4609950" y="1134700"/>
              <a:ext cx="13775" cy="57600"/>
            </a:xfrm>
            <a:custGeom>
              <a:avLst/>
              <a:gdLst/>
              <a:ahLst/>
              <a:cxnLst/>
              <a:rect l="l" t="t" r="r" b="b"/>
              <a:pathLst>
                <a:path w="551" h="2304" extrusionOk="0">
                  <a:moveTo>
                    <a:pt x="206" y="1"/>
                  </a:moveTo>
                  <a:cubicBezTo>
                    <a:pt x="103" y="1"/>
                    <a:pt x="0" y="69"/>
                    <a:pt x="0" y="207"/>
                  </a:cubicBezTo>
                  <a:lnTo>
                    <a:pt x="103" y="2097"/>
                  </a:lnTo>
                  <a:cubicBezTo>
                    <a:pt x="103" y="2235"/>
                    <a:pt x="215" y="2303"/>
                    <a:pt x="327" y="2303"/>
                  </a:cubicBezTo>
                  <a:cubicBezTo>
                    <a:pt x="438" y="2303"/>
                    <a:pt x="550" y="2235"/>
                    <a:pt x="550" y="2097"/>
                  </a:cubicBezTo>
                  <a:lnTo>
                    <a:pt x="413" y="207"/>
                  </a:lnTo>
                  <a:cubicBezTo>
                    <a:pt x="413" y="69"/>
                    <a:pt x="310"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4820450" y="1134700"/>
              <a:ext cx="13775" cy="57600"/>
            </a:xfrm>
            <a:custGeom>
              <a:avLst/>
              <a:gdLst/>
              <a:ahLst/>
              <a:cxnLst/>
              <a:rect l="l" t="t" r="r" b="b"/>
              <a:pathLst>
                <a:path w="551" h="2304" extrusionOk="0">
                  <a:moveTo>
                    <a:pt x="327" y="1"/>
                  </a:moveTo>
                  <a:cubicBezTo>
                    <a:pt x="216" y="1"/>
                    <a:pt x="104" y="69"/>
                    <a:pt x="104" y="207"/>
                  </a:cubicBezTo>
                  <a:lnTo>
                    <a:pt x="1" y="2097"/>
                  </a:lnTo>
                  <a:cubicBezTo>
                    <a:pt x="1" y="2235"/>
                    <a:pt x="104" y="2303"/>
                    <a:pt x="207" y="2303"/>
                  </a:cubicBezTo>
                  <a:cubicBezTo>
                    <a:pt x="310" y="2303"/>
                    <a:pt x="413" y="2235"/>
                    <a:pt x="413" y="2097"/>
                  </a:cubicBezTo>
                  <a:lnTo>
                    <a:pt x="551" y="207"/>
                  </a:lnTo>
                  <a:cubicBezTo>
                    <a:pt x="551" y="69"/>
                    <a:pt x="439"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4534825" y="1023450"/>
              <a:ext cx="132875" cy="54675"/>
            </a:xfrm>
            <a:custGeom>
              <a:avLst/>
              <a:gdLst/>
              <a:ahLst/>
              <a:cxnLst/>
              <a:rect l="l" t="t" r="r" b="b"/>
              <a:pathLst>
                <a:path w="5315" h="2187" extrusionOk="0">
                  <a:moveTo>
                    <a:pt x="3543" y="0"/>
                  </a:moveTo>
                  <a:cubicBezTo>
                    <a:pt x="2181" y="0"/>
                    <a:pt x="868" y="673"/>
                    <a:pt x="118" y="1873"/>
                  </a:cubicBezTo>
                  <a:cubicBezTo>
                    <a:pt x="0" y="2038"/>
                    <a:pt x="141" y="2186"/>
                    <a:pt x="285" y="2186"/>
                  </a:cubicBezTo>
                  <a:cubicBezTo>
                    <a:pt x="351" y="2186"/>
                    <a:pt x="419" y="2155"/>
                    <a:pt x="462" y="2079"/>
                  </a:cubicBezTo>
                  <a:lnTo>
                    <a:pt x="462" y="2113"/>
                  </a:lnTo>
                  <a:cubicBezTo>
                    <a:pt x="1177" y="1052"/>
                    <a:pt x="2336" y="452"/>
                    <a:pt x="3543" y="452"/>
                  </a:cubicBezTo>
                  <a:cubicBezTo>
                    <a:pt x="4017" y="452"/>
                    <a:pt x="4499" y="545"/>
                    <a:pt x="4964" y="739"/>
                  </a:cubicBezTo>
                  <a:cubicBezTo>
                    <a:pt x="4989" y="749"/>
                    <a:pt x="5012" y="754"/>
                    <a:pt x="5035" y="754"/>
                  </a:cubicBezTo>
                  <a:cubicBezTo>
                    <a:pt x="5229" y="754"/>
                    <a:pt x="5314" y="384"/>
                    <a:pt x="5067" y="292"/>
                  </a:cubicBezTo>
                  <a:cubicBezTo>
                    <a:pt x="4571" y="95"/>
                    <a:pt x="4053" y="0"/>
                    <a:pt x="3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4773900" y="1023925"/>
              <a:ext cx="132950" cy="54875"/>
            </a:xfrm>
            <a:custGeom>
              <a:avLst/>
              <a:gdLst/>
              <a:ahLst/>
              <a:cxnLst/>
              <a:rect l="l" t="t" r="r" b="b"/>
              <a:pathLst>
                <a:path w="5318" h="2195" extrusionOk="0">
                  <a:moveTo>
                    <a:pt x="1776" y="1"/>
                  </a:moveTo>
                  <a:cubicBezTo>
                    <a:pt x="1265" y="1"/>
                    <a:pt x="747" y="100"/>
                    <a:pt x="247" y="307"/>
                  </a:cubicBezTo>
                  <a:cubicBezTo>
                    <a:pt x="1" y="369"/>
                    <a:pt x="86" y="735"/>
                    <a:pt x="280" y="735"/>
                  </a:cubicBezTo>
                  <a:cubicBezTo>
                    <a:pt x="302" y="735"/>
                    <a:pt x="326" y="730"/>
                    <a:pt x="351" y="720"/>
                  </a:cubicBezTo>
                  <a:cubicBezTo>
                    <a:pt x="806" y="526"/>
                    <a:pt x="1284" y="433"/>
                    <a:pt x="1756" y="433"/>
                  </a:cubicBezTo>
                  <a:cubicBezTo>
                    <a:pt x="2959" y="433"/>
                    <a:pt x="4128" y="1033"/>
                    <a:pt x="4819" y="2094"/>
                  </a:cubicBezTo>
                  <a:cubicBezTo>
                    <a:pt x="4870" y="2166"/>
                    <a:pt x="4939" y="2195"/>
                    <a:pt x="5007" y="2195"/>
                  </a:cubicBezTo>
                  <a:cubicBezTo>
                    <a:pt x="5167" y="2195"/>
                    <a:pt x="5317" y="2033"/>
                    <a:pt x="5197" y="1888"/>
                  </a:cubicBezTo>
                  <a:cubicBezTo>
                    <a:pt x="4424" y="691"/>
                    <a:pt x="3126" y="1"/>
                    <a:pt x="1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3"/>
            <p:cNvSpPr/>
            <p:nvPr/>
          </p:nvSpPr>
          <p:spPr>
            <a:xfrm>
              <a:off x="4674875" y="1206725"/>
              <a:ext cx="93400" cy="37125"/>
            </a:xfrm>
            <a:custGeom>
              <a:avLst/>
              <a:gdLst/>
              <a:ahLst/>
              <a:cxnLst/>
              <a:rect l="l" t="t" r="r" b="b"/>
              <a:pathLst>
                <a:path w="3736" h="1485" extrusionOk="0">
                  <a:moveTo>
                    <a:pt x="3603" y="0"/>
                  </a:moveTo>
                  <a:cubicBezTo>
                    <a:pt x="3559" y="0"/>
                    <a:pt x="3513" y="23"/>
                    <a:pt x="3487" y="75"/>
                  </a:cubicBezTo>
                  <a:cubicBezTo>
                    <a:pt x="3199" y="861"/>
                    <a:pt x="2485" y="1283"/>
                    <a:pt x="1766" y="1283"/>
                  </a:cubicBezTo>
                  <a:cubicBezTo>
                    <a:pt x="1195" y="1283"/>
                    <a:pt x="621" y="1016"/>
                    <a:pt x="256" y="453"/>
                  </a:cubicBezTo>
                  <a:cubicBezTo>
                    <a:pt x="227" y="424"/>
                    <a:pt x="192" y="411"/>
                    <a:pt x="159" y="411"/>
                  </a:cubicBezTo>
                  <a:cubicBezTo>
                    <a:pt x="75" y="411"/>
                    <a:pt x="0" y="492"/>
                    <a:pt x="50" y="591"/>
                  </a:cubicBezTo>
                  <a:lnTo>
                    <a:pt x="50" y="556"/>
                  </a:lnTo>
                  <a:cubicBezTo>
                    <a:pt x="463" y="1185"/>
                    <a:pt x="1116" y="1485"/>
                    <a:pt x="1764" y="1485"/>
                  </a:cubicBezTo>
                  <a:cubicBezTo>
                    <a:pt x="2570" y="1485"/>
                    <a:pt x="3369" y="1020"/>
                    <a:pt x="3693" y="144"/>
                  </a:cubicBezTo>
                  <a:cubicBezTo>
                    <a:pt x="3735" y="59"/>
                    <a:pt x="3673"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3"/>
            <p:cNvSpPr/>
            <p:nvPr/>
          </p:nvSpPr>
          <p:spPr>
            <a:xfrm>
              <a:off x="4675250" y="1039325"/>
              <a:ext cx="51575" cy="154750"/>
            </a:xfrm>
            <a:custGeom>
              <a:avLst/>
              <a:gdLst/>
              <a:ahLst/>
              <a:cxnLst/>
              <a:rect l="l" t="t" r="r" b="b"/>
              <a:pathLst>
                <a:path w="2063" h="6190" extrusionOk="0">
                  <a:moveTo>
                    <a:pt x="1513" y="1"/>
                  </a:moveTo>
                  <a:cubicBezTo>
                    <a:pt x="1461" y="1"/>
                    <a:pt x="1409" y="35"/>
                    <a:pt x="1409" y="104"/>
                  </a:cubicBezTo>
                  <a:cubicBezTo>
                    <a:pt x="1478" y="791"/>
                    <a:pt x="1616" y="1478"/>
                    <a:pt x="1650" y="2166"/>
                  </a:cubicBezTo>
                  <a:cubicBezTo>
                    <a:pt x="1684" y="3231"/>
                    <a:pt x="997" y="3541"/>
                    <a:pt x="585" y="4331"/>
                  </a:cubicBezTo>
                  <a:cubicBezTo>
                    <a:pt x="138" y="5087"/>
                    <a:pt x="516" y="5603"/>
                    <a:pt x="1066" y="6153"/>
                  </a:cubicBezTo>
                  <a:cubicBezTo>
                    <a:pt x="1092" y="6178"/>
                    <a:pt x="1122" y="6189"/>
                    <a:pt x="1151" y="6189"/>
                  </a:cubicBezTo>
                  <a:cubicBezTo>
                    <a:pt x="1238" y="6189"/>
                    <a:pt x="1315" y="6093"/>
                    <a:pt x="1238" y="6015"/>
                  </a:cubicBezTo>
                  <a:cubicBezTo>
                    <a:pt x="0" y="4778"/>
                    <a:pt x="1444" y="3953"/>
                    <a:pt x="1788" y="2888"/>
                  </a:cubicBezTo>
                  <a:cubicBezTo>
                    <a:pt x="2063" y="2028"/>
                    <a:pt x="1684" y="963"/>
                    <a:pt x="1616" y="104"/>
                  </a:cubicBezTo>
                  <a:cubicBezTo>
                    <a:pt x="1616" y="35"/>
                    <a:pt x="1564"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3"/>
            <p:cNvSpPr/>
            <p:nvPr/>
          </p:nvSpPr>
          <p:spPr>
            <a:xfrm>
              <a:off x="4719625" y="1170850"/>
              <a:ext cx="19525" cy="17075"/>
            </a:xfrm>
            <a:custGeom>
              <a:avLst/>
              <a:gdLst/>
              <a:ahLst/>
              <a:cxnLst/>
              <a:rect l="l" t="t" r="r" b="b"/>
              <a:pathLst>
                <a:path w="781" h="683" extrusionOk="0">
                  <a:moveTo>
                    <a:pt x="601" y="1"/>
                  </a:moveTo>
                  <a:cubicBezTo>
                    <a:pt x="576" y="1"/>
                    <a:pt x="550" y="10"/>
                    <a:pt x="528" y="32"/>
                  </a:cubicBezTo>
                  <a:lnTo>
                    <a:pt x="81" y="479"/>
                  </a:lnTo>
                  <a:cubicBezTo>
                    <a:pt x="1" y="560"/>
                    <a:pt x="88" y="683"/>
                    <a:pt x="180" y="683"/>
                  </a:cubicBezTo>
                  <a:cubicBezTo>
                    <a:pt x="205" y="683"/>
                    <a:pt x="231" y="673"/>
                    <a:pt x="253" y="651"/>
                  </a:cubicBezTo>
                  <a:lnTo>
                    <a:pt x="700" y="204"/>
                  </a:lnTo>
                  <a:cubicBezTo>
                    <a:pt x="781" y="124"/>
                    <a:pt x="693"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4395125" y="729300"/>
              <a:ext cx="446850" cy="413150"/>
            </a:xfrm>
            <a:custGeom>
              <a:avLst/>
              <a:gdLst/>
              <a:ahLst/>
              <a:cxnLst/>
              <a:rect l="l" t="t" r="r" b="b"/>
              <a:pathLst>
                <a:path w="17874" h="16526" extrusionOk="0">
                  <a:moveTo>
                    <a:pt x="12749" y="0"/>
                  </a:moveTo>
                  <a:cubicBezTo>
                    <a:pt x="9977" y="0"/>
                    <a:pt x="7221" y="942"/>
                    <a:pt x="4984" y="2778"/>
                  </a:cubicBezTo>
                  <a:cubicBezTo>
                    <a:pt x="1444" y="5871"/>
                    <a:pt x="1" y="10752"/>
                    <a:pt x="1272" y="15289"/>
                  </a:cubicBezTo>
                  <a:lnTo>
                    <a:pt x="1582" y="16526"/>
                  </a:lnTo>
                  <a:cubicBezTo>
                    <a:pt x="1376" y="15117"/>
                    <a:pt x="1754" y="13708"/>
                    <a:pt x="2682" y="12642"/>
                  </a:cubicBezTo>
                  <a:cubicBezTo>
                    <a:pt x="3575" y="11577"/>
                    <a:pt x="4709" y="10717"/>
                    <a:pt x="5947" y="10099"/>
                  </a:cubicBezTo>
                  <a:cubicBezTo>
                    <a:pt x="8215" y="8896"/>
                    <a:pt x="10655" y="8037"/>
                    <a:pt x="12855" y="6731"/>
                  </a:cubicBezTo>
                  <a:cubicBezTo>
                    <a:pt x="15055" y="5424"/>
                    <a:pt x="17117" y="3603"/>
                    <a:pt x="17873" y="1128"/>
                  </a:cubicBezTo>
                  <a:cubicBezTo>
                    <a:pt x="16241" y="372"/>
                    <a:pt x="14492" y="0"/>
                    <a:pt x="12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3"/>
            <p:cNvSpPr/>
            <p:nvPr/>
          </p:nvSpPr>
          <p:spPr>
            <a:xfrm>
              <a:off x="4792100" y="749750"/>
              <a:ext cx="260375" cy="366075"/>
            </a:xfrm>
            <a:custGeom>
              <a:avLst/>
              <a:gdLst/>
              <a:ahLst/>
              <a:cxnLst/>
              <a:rect l="l" t="t" r="r" b="b"/>
              <a:pathLst>
                <a:path w="10415" h="14643" extrusionOk="0">
                  <a:moveTo>
                    <a:pt x="722" y="1"/>
                  </a:moveTo>
                  <a:cubicBezTo>
                    <a:pt x="1" y="2407"/>
                    <a:pt x="1032" y="5019"/>
                    <a:pt x="2647" y="6978"/>
                  </a:cubicBezTo>
                  <a:cubicBezTo>
                    <a:pt x="4262" y="8903"/>
                    <a:pt x="6393" y="10312"/>
                    <a:pt x="8318" y="11893"/>
                  </a:cubicBezTo>
                  <a:cubicBezTo>
                    <a:pt x="9177" y="12615"/>
                    <a:pt x="10071" y="13543"/>
                    <a:pt x="9933" y="14642"/>
                  </a:cubicBezTo>
                  <a:cubicBezTo>
                    <a:pt x="10415" y="12133"/>
                    <a:pt x="9727" y="9590"/>
                    <a:pt x="8971" y="7184"/>
                  </a:cubicBezTo>
                  <a:cubicBezTo>
                    <a:pt x="8456" y="5569"/>
                    <a:pt x="7837" y="3885"/>
                    <a:pt x="6565" y="2751"/>
                  </a:cubicBezTo>
                  <a:cubicBezTo>
                    <a:pt x="5019" y="1341"/>
                    <a:pt x="2853" y="1032"/>
                    <a:pt x="791" y="723"/>
                  </a:cubicBezTo>
                  <a:lnTo>
                    <a:pt x="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4011900" y="1768825"/>
              <a:ext cx="1431525" cy="1009625"/>
            </a:xfrm>
            <a:custGeom>
              <a:avLst/>
              <a:gdLst/>
              <a:ahLst/>
              <a:cxnLst/>
              <a:rect l="l" t="t" r="r" b="b"/>
              <a:pathLst>
                <a:path w="57261" h="40385" extrusionOk="0">
                  <a:moveTo>
                    <a:pt x="1" y="0"/>
                  </a:moveTo>
                  <a:lnTo>
                    <a:pt x="1" y="40385"/>
                  </a:lnTo>
                  <a:lnTo>
                    <a:pt x="57261" y="40385"/>
                  </a:lnTo>
                  <a:lnTo>
                    <a:pt x="57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4119325" y="1707525"/>
              <a:ext cx="197650" cy="196225"/>
            </a:xfrm>
            <a:custGeom>
              <a:avLst/>
              <a:gdLst/>
              <a:ahLst/>
              <a:cxnLst/>
              <a:rect l="l" t="t" r="r" b="b"/>
              <a:pathLst>
                <a:path w="7906" h="7849" extrusionOk="0">
                  <a:moveTo>
                    <a:pt x="5262" y="0"/>
                  </a:moveTo>
                  <a:cubicBezTo>
                    <a:pt x="5208" y="0"/>
                    <a:pt x="5150" y="4"/>
                    <a:pt x="5087" y="12"/>
                  </a:cubicBezTo>
                  <a:cubicBezTo>
                    <a:pt x="4709" y="46"/>
                    <a:pt x="4365" y="218"/>
                    <a:pt x="4124" y="493"/>
                  </a:cubicBezTo>
                  <a:cubicBezTo>
                    <a:pt x="3967" y="257"/>
                    <a:pt x="3690" y="102"/>
                    <a:pt x="3400" y="102"/>
                  </a:cubicBezTo>
                  <a:cubicBezTo>
                    <a:pt x="3310" y="102"/>
                    <a:pt x="3218" y="117"/>
                    <a:pt x="3128" y="150"/>
                  </a:cubicBezTo>
                  <a:cubicBezTo>
                    <a:pt x="2784" y="218"/>
                    <a:pt x="2475" y="424"/>
                    <a:pt x="2269" y="734"/>
                  </a:cubicBezTo>
                  <a:cubicBezTo>
                    <a:pt x="2046" y="480"/>
                    <a:pt x="1743" y="358"/>
                    <a:pt x="1440" y="358"/>
                  </a:cubicBezTo>
                  <a:cubicBezTo>
                    <a:pt x="1088" y="358"/>
                    <a:pt x="737" y="523"/>
                    <a:pt x="516" y="837"/>
                  </a:cubicBezTo>
                  <a:cubicBezTo>
                    <a:pt x="275" y="1249"/>
                    <a:pt x="138" y="1662"/>
                    <a:pt x="69" y="2143"/>
                  </a:cubicBezTo>
                  <a:cubicBezTo>
                    <a:pt x="0" y="3037"/>
                    <a:pt x="69" y="3965"/>
                    <a:pt x="241" y="4893"/>
                  </a:cubicBezTo>
                  <a:cubicBezTo>
                    <a:pt x="294" y="5236"/>
                    <a:pt x="611" y="5986"/>
                    <a:pt x="989" y="5986"/>
                  </a:cubicBezTo>
                  <a:cubicBezTo>
                    <a:pt x="1102" y="5986"/>
                    <a:pt x="1221" y="5918"/>
                    <a:pt x="1341" y="5752"/>
                  </a:cubicBezTo>
                  <a:cubicBezTo>
                    <a:pt x="1547" y="5442"/>
                    <a:pt x="1444" y="5064"/>
                    <a:pt x="1478" y="4721"/>
                  </a:cubicBezTo>
                  <a:cubicBezTo>
                    <a:pt x="1512" y="4377"/>
                    <a:pt x="1512" y="3930"/>
                    <a:pt x="1547" y="3552"/>
                  </a:cubicBezTo>
                  <a:cubicBezTo>
                    <a:pt x="1581" y="3518"/>
                    <a:pt x="1581" y="3483"/>
                    <a:pt x="1581" y="3415"/>
                  </a:cubicBezTo>
                  <a:cubicBezTo>
                    <a:pt x="1615" y="3312"/>
                    <a:pt x="1615" y="3174"/>
                    <a:pt x="1650" y="3071"/>
                  </a:cubicBezTo>
                  <a:cubicBezTo>
                    <a:pt x="1650" y="3002"/>
                    <a:pt x="1787" y="2796"/>
                    <a:pt x="1787" y="2796"/>
                  </a:cubicBezTo>
                  <a:cubicBezTo>
                    <a:pt x="1856" y="3518"/>
                    <a:pt x="1925" y="4239"/>
                    <a:pt x="2062" y="4927"/>
                  </a:cubicBezTo>
                  <a:cubicBezTo>
                    <a:pt x="2165" y="5442"/>
                    <a:pt x="2303" y="5924"/>
                    <a:pt x="2475" y="6370"/>
                  </a:cubicBezTo>
                  <a:cubicBezTo>
                    <a:pt x="2623" y="6767"/>
                    <a:pt x="2897" y="7146"/>
                    <a:pt x="3245" y="7146"/>
                  </a:cubicBezTo>
                  <a:cubicBezTo>
                    <a:pt x="3379" y="7146"/>
                    <a:pt x="3524" y="7089"/>
                    <a:pt x="3678" y="6955"/>
                  </a:cubicBezTo>
                  <a:cubicBezTo>
                    <a:pt x="3850" y="6817"/>
                    <a:pt x="3850" y="6645"/>
                    <a:pt x="3815" y="6405"/>
                  </a:cubicBezTo>
                  <a:cubicBezTo>
                    <a:pt x="3678" y="5167"/>
                    <a:pt x="3471" y="3896"/>
                    <a:pt x="3678" y="2693"/>
                  </a:cubicBezTo>
                  <a:lnTo>
                    <a:pt x="3678" y="2693"/>
                  </a:lnTo>
                  <a:cubicBezTo>
                    <a:pt x="3746" y="3415"/>
                    <a:pt x="3850" y="4171"/>
                    <a:pt x="3987" y="4893"/>
                  </a:cubicBezTo>
                  <a:cubicBezTo>
                    <a:pt x="4124" y="5477"/>
                    <a:pt x="4262" y="6061"/>
                    <a:pt x="4468" y="6645"/>
                  </a:cubicBezTo>
                  <a:cubicBezTo>
                    <a:pt x="4606" y="7092"/>
                    <a:pt x="4778" y="7848"/>
                    <a:pt x="5396" y="7848"/>
                  </a:cubicBezTo>
                  <a:cubicBezTo>
                    <a:pt x="5671" y="7780"/>
                    <a:pt x="5912" y="7573"/>
                    <a:pt x="5946" y="7264"/>
                  </a:cubicBezTo>
                  <a:cubicBezTo>
                    <a:pt x="5980" y="6989"/>
                    <a:pt x="5980" y="6714"/>
                    <a:pt x="5912" y="6405"/>
                  </a:cubicBezTo>
                  <a:cubicBezTo>
                    <a:pt x="5740" y="5511"/>
                    <a:pt x="5671" y="4618"/>
                    <a:pt x="5671" y="3724"/>
                  </a:cubicBezTo>
                  <a:cubicBezTo>
                    <a:pt x="5671" y="3380"/>
                    <a:pt x="5740" y="3002"/>
                    <a:pt x="5774" y="2658"/>
                  </a:cubicBezTo>
                  <a:cubicBezTo>
                    <a:pt x="5806" y="2498"/>
                    <a:pt x="5899" y="2367"/>
                    <a:pt x="5910" y="2210"/>
                  </a:cubicBezTo>
                  <a:lnTo>
                    <a:pt x="5910" y="2210"/>
                  </a:lnTo>
                  <a:cubicBezTo>
                    <a:pt x="5878" y="3093"/>
                    <a:pt x="5914" y="3975"/>
                    <a:pt x="6084" y="4824"/>
                  </a:cubicBezTo>
                  <a:cubicBezTo>
                    <a:pt x="6187" y="5339"/>
                    <a:pt x="6393" y="6748"/>
                    <a:pt x="7012" y="6852"/>
                  </a:cubicBezTo>
                  <a:cubicBezTo>
                    <a:pt x="7036" y="6855"/>
                    <a:pt x="7061" y="6857"/>
                    <a:pt x="7085" y="6857"/>
                  </a:cubicBezTo>
                  <a:cubicBezTo>
                    <a:pt x="7300" y="6857"/>
                    <a:pt x="7503" y="6724"/>
                    <a:pt x="7596" y="6508"/>
                  </a:cubicBezTo>
                  <a:cubicBezTo>
                    <a:pt x="7699" y="6267"/>
                    <a:pt x="7733" y="6027"/>
                    <a:pt x="7733" y="5752"/>
                  </a:cubicBezTo>
                  <a:cubicBezTo>
                    <a:pt x="7802" y="4274"/>
                    <a:pt x="7871" y="2796"/>
                    <a:pt x="7905" y="1318"/>
                  </a:cubicBezTo>
                  <a:cubicBezTo>
                    <a:pt x="7905" y="628"/>
                    <a:pt x="7444" y="255"/>
                    <a:pt x="6942" y="255"/>
                  </a:cubicBezTo>
                  <a:cubicBezTo>
                    <a:pt x="6668" y="255"/>
                    <a:pt x="6383" y="366"/>
                    <a:pt x="6152" y="596"/>
                  </a:cubicBezTo>
                  <a:cubicBezTo>
                    <a:pt x="5878" y="231"/>
                    <a:pt x="5685" y="0"/>
                    <a:pt x="5262"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5280150" y="2273600"/>
              <a:ext cx="202800" cy="202600"/>
            </a:xfrm>
            <a:custGeom>
              <a:avLst/>
              <a:gdLst/>
              <a:ahLst/>
              <a:cxnLst/>
              <a:rect l="l" t="t" r="r" b="b"/>
              <a:pathLst>
                <a:path w="8112" h="8104" extrusionOk="0">
                  <a:moveTo>
                    <a:pt x="6307" y="0"/>
                  </a:moveTo>
                  <a:cubicBezTo>
                    <a:pt x="6236" y="0"/>
                    <a:pt x="6162" y="6"/>
                    <a:pt x="6084" y="19"/>
                  </a:cubicBezTo>
                  <a:cubicBezTo>
                    <a:pt x="4641" y="225"/>
                    <a:pt x="3163" y="534"/>
                    <a:pt x="1719" y="775"/>
                  </a:cubicBezTo>
                  <a:cubicBezTo>
                    <a:pt x="1479" y="775"/>
                    <a:pt x="1238" y="878"/>
                    <a:pt x="997" y="1015"/>
                  </a:cubicBezTo>
                  <a:cubicBezTo>
                    <a:pt x="791" y="1118"/>
                    <a:pt x="654" y="1393"/>
                    <a:pt x="722" y="1634"/>
                  </a:cubicBezTo>
                  <a:cubicBezTo>
                    <a:pt x="929" y="2218"/>
                    <a:pt x="2338" y="2253"/>
                    <a:pt x="2888" y="2287"/>
                  </a:cubicBezTo>
                  <a:cubicBezTo>
                    <a:pt x="3031" y="2293"/>
                    <a:pt x="3175" y="2296"/>
                    <a:pt x="3320" y="2296"/>
                  </a:cubicBezTo>
                  <a:cubicBezTo>
                    <a:pt x="4044" y="2296"/>
                    <a:pt x="4784" y="2224"/>
                    <a:pt x="5500" y="2081"/>
                  </a:cubicBezTo>
                  <a:lnTo>
                    <a:pt x="5500" y="2081"/>
                  </a:lnTo>
                  <a:cubicBezTo>
                    <a:pt x="5362" y="2115"/>
                    <a:pt x="5190" y="2253"/>
                    <a:pt x="5053" y="2287"/>
                  </a:cubicBezTo>
                  <a:cubicBezTo>
                    <a:pt x="4709" y="2390"/>
                    <a:pt x="4366" y="2459"/>
                    <a:pt x="4022" y="2528"/>
                  </a:cubicBezTo>
                  <a:cubicBezTo>
                    <a:pt x="3339" y="2633"/>
                    <a:pt x="2637" y="2677"/>
                    <a:pt x="1944" y="2677"/>
                  </a:cubicBezTo>
                  <a:cubicBezTo>
                    <a:pt x="1731" y="2677"/>
                    <a:pt x="1518" y="2673"/>
                    <a:pt x="1307" y="2665"/>
                  </a:cubicBezTo>
                  <a:cubicBezTo>
                    <a:pt x="1233" y="2656"/>
                    <a:pt x="1157" y="2652"/>
                    <a:pt x="1080" y="2652"/>
                  </a:cubicBezTo>
                  <a:cubicBezTo>
                    <a:pt x="868" y="2652"/>
                    <a:pt x="649" y="2683"/>
                    <a:pt x="447" y="2734"/>
                  </a:cubicBezTo>
                  <a:cubicBezTo>
                    <a:pt x="172" y="2837"/>
                    <a:pt x="1" y="3077"/>
                    <a:pt x="1" y="3352"/>
                  </a:cubicBezTo>
                  <a:cubicBezTo>
                    <a:pt x="1" y="3971"/>
                    <a:pt x="826" y="4040"/>
                    <a:pt x="1307" y="4143"/>
                  </a:cubicBezTo>
                  <a:cubicBezTo>
                    <a:pt x="1891" y="4246"/>
                    <a:pt x="2475" y="4315"/>
                    <a:pt x="3094" y="4349"/>
                  </a:cubicBezTo>
                  <a:cubicBezTo>
                    <a:pt x="3455" y="4384"/>
                    <a:pt x="3824" y="4401"/>
                    <a:pt x="4194" y="4401"/>
                  </a:cubicBezTo>
                  <a:cubicBezTo>
                    <a:pt x="4563" y="4401"/>
                    <a:pt x="4933" y="4384"/>
                    <a:pt x="5294" y="4349"/>
                  </a:cubicBezTo>
                  <a:lnTo>
                    <a:pt x="5294" y="4349"/>
                  </a:lnTo>
                  <a:cubicBezTo>
                    <a:pt x="4125" y="4727"/>
                    <a:pt x="2853" y="4693"/>
                    <a:pt x="1616" y="4727"/>
                  </a:cubicBezTo>
                  <a:cubicBezTo>
                    <a:pt x="1375" y="4727"/>
                    <a:pt x="1204" y="4762"/>
                    <a:pt x="1066" y="4933"/>
                  </a:cubicBezTo>
                  <a:cubicBezTo>
                    <a:pt x="688" y="5552"/>
                    <a:pt x="1238" y="5930"/>
                    <a:pt x="1822" y="6068"/>
                  </a:cubicBezTo>
                  <a:cubicBezTo>
                    <a:pt x="2303" y="6171"/>
                    <a:pt x="2785" y="6239"/>
                    <a:pt x="3300" y="6274"/>
                  </a:cubicBezTo>
                  <a:cubicBezTo>
                    <a:pt x="3661" y="6291"/>
                    <a:pt x="4022" y="6300"/>
                    <a:pt x="4383" y="6300"/>
                  </a:cubicBezTo>
                  <a:cubicBezTo>
                    <a:pt x="4743" y="6300"/>
                    <a:pt x="5104" y="6291"/>
                    <a:pt x="5464" y="6274"/>
                  </a:cubicBezTo>
                  <a:lnTo>
                    <a:pt x="5464" y="6274"/>
                  </a:lnTo>
                  <a:cubicBezTo>
                    <a:pt x="5426" y="6277"/>
                    <a:pt x="5224" y="6412"/>
                    <a:pt x="5190" y="6446"/>
                  </a:cubicBezTo>
                  <a:cubicBezTo>
                    <a:pt x="5087" y="6480"/>
                    <a:pt x="4984" y="6514"/>
                    <a:pt x="4847" y="6549"/>
                  </a:cubicBezTo>
                  <a:lnTo>
                    <a:pt x="4709" y="6583"/>
                  </a:lnTo>
                  <a:cubicBezTo>
                    <a:pt x="4331" y="6686"/>
                    <a:pt x="3884" y="6755"/>
                    <a:pt x="3541" y="6824"/>
                  </a:cubicBezTo>
                  <a:cubicBezTo>
                    <a:pt x="3197" y="6892"/>
                    <a:pt x="2853" y="6858"/>
                    <a:pt x="2578" y="7099"/>
                  </a:cubicBezTo>
                  <a:cubicBezTo>
                    <a:pt x="1925" y="7717"/>
                    <a:pt x="3094" y="8095"/>
                    <a:pt x="3575" y="8095"/>
                  </a:cubicBezTo>
                  <a:cubicBezTo>
                    <a:pt x="3726" y="8101"/>
                    <a:pt x="3876" y="8104"/>
                    <a:pt x="4027" y="8104"/>
                  </a:cubicBezTo>
                  <a:cubicBezTo>
                    <a:pt x="4803" y="8104"/>
                    <a:pt x="5576" y="8028"/>
                    <a:pt x="6325" y="7855"/>
                  </a:cubicBezTo>
                  <a:cubicBezTo>
                    <a:pt x="6771" y="7752"/>
                    <a:pt x="7184" y="7546"/>
                    <a:pt x="7562" y="7271"/>
                  </a:cubicBezTo>
                  <a:cubicBezTo>
                    <a:pt x="8112" y="6755"/>
                    <a:pt x="8043" y="5896"/>
                    <a:pt x="7424" y="5518"/>
                  </a:cubicBezTo>
                  <a:cubicBezTo>
                    <a:pt x="7699" y="5277"/>
                    <a:pt x="7871" y="4933"/>
                    <a:pt x="7906" y="4590"/>
                  </a:cubicBezTo>
                  <a:cubicBezTo>
                    <a:pt x="7974" y="4177"/>
                    <a:pt x="7768" y="3799"/>
                    <a:pt x="7390" y="3627"/>
                  </a:cubicBezTo>
                  <a:cubicBezTo>
                    <a:pt x="7665" y="3352"/>
                    <a:pt x="7803" y="2974"/>
                    <a:pt x="7768" y="2596"/>
                  </a:cubicBezTo>
                  <a:cubicBezTo>
                    <a:pt x="7768" y="2081"/>
                    <a:pt x="7459" y="1909"/>
                    <a:pt x="7046" y="1668"/>
                  </a:cubicBezTo>
                  <a:cubicBezTo>
                    <a:pt x="7556" y="967"/>
                    <a:pt x="7209" y="0"/>
                    <a:pt x="6307"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3"/>
          <p:cNvSpPr/>
          <p:nvPr/>
        </p:nvSpPr>
        <p:spPr>
          <a:xfrm rot="-441071">
            <a:off x="1907321" y="3268666"/>
            <a:ext cx="571582" cy="803357"/>
          </a:xfrm>
          <a:custGeom>
            <a:avLst/>
            <a:gdLst/>
            <a:ahLst/>
            <a:cxnLst/>
            <a:rect l="l" t="t" r="r" b="b"/>
            <a:pathLst>
              <a:path w="148496" h="208711" extrusionOk="0">
                <a:moveTo>
                  <a:pt x="53257" y="0"/>
                </a:moveTo>
                <a:lnTo>
                  <a:pt x="0" y="118749"/>
                </a:lnTo>
                <a:lnTo>
                  <a:pt x="41622" y="118749"/>
                </a:lnTo>
                <a:lnTo>
                  <a:pt x="3598" y="208710"/>
                </a:lnTo>
                <a:lnTo>
                  <a:pt x="148496" y="77367"/>
                </a:lnTo>
                <a:lnTo>
                  <a:pt x="91041" y="77487"/>
                </a:lnTo>
                <a:lnTo>
                  <a:pt x="91041" y="77487"/>
                </a:lnTo>
                <a:lnTo>
                  <a:pt x="125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3" name="Google Shape;1903;p33"/>
          <p:cNvGrpSpPr/>
          <p:nvPr/>
        </p:nvGrpSpPr>
        <p:grpSpPr>
          <a:xfrm>
            <a:off x="6510197" y="3211806"/>
            <a:ext cx="731599" cy="900122"/>
            <a:chOff x="407900" y="977800"/>
            <a:chExt cx="942540" cy="1159652"/>
          </a:xfrm>
        </p:grpSpPr>
        <p:sp>
          <p:nvSpPr>
            <p:cNvPr id="1904" name="Google Shape;1904;p33"/>
            <p:cNvSpPr/>
            <p:nvPr/>
          </p:nvSpPr>
          <p:spPr>
            <a:xfrm>
              <a:off x="407900" y="977800"/>
              <a:ext cx="942540" cy="1069350"/>
            </a:xfrm>
            <a:custGeom>
              <a:avLst/>
              <a:gdLst/>
              <a:ahLst/>
              <a:cxnLst/>
              <a:rect l="l" t="t" r="r" b="b"/>
              <a:pathLst>
                <a:path w="34116" h="38706" extrusionOk="0">
                  <a:moveTo>
                    <a:pt x="17058" y="0"/>
                  </a:moveTo>
                  <a:cubicBezTo>
                    <a:pt x="9371" y="0"/>
                    <a:pt x="2792" y="5431"/>
                    <a:pt x="1377" y="13004"/>
                  </a:cubicBezTo>
                  <a:cubicBezTo>
                    <a:pt x="0" y="20539"/>
                    <a:pt x="4169" y="27996"/>
                    <a:pt x="11321" y="30750"/>
                  </a:cubicBezTo>
                  <a:lnTo>
                    <a:pt x="11321" y="36755"/>
                  </a:lnTo>
                  <a:cubicBezTo>
                    <a:pt x="11321" y="37826"/>
                    <a:pt x="12201" y="38705"/>
                    <a:pt x="13272" y="38705"/>
                  </a:cubicBezTo>
                  <a:lnTo>
                    <a:pt x="20844" y="38705"/>
                  </a:lnTo>
                  <a:cubicBezTo>
                    <a:pt x="21915" y="38705"/>
                    <a:pt x="22795" y="37864"/>
                    <a:pt x="22795" y="36755"/>
                  </a:cubicBezTo>
                  <a:lnTo>
                    <a:pt x="22795" y="30750"/>
                  </a:lnTo>
                  <a:cubicBezTo>
                    <a:pt x="29947" y="27996"/>
                    <a:pt x="34116" y="20539"/>
                    <a:pt x="32701" y="13004"/>
                  </a:cubicBezTo>
                  <a:cubicBezTo>
                    <a:pt x="31285" y="5431"/>
                    <a:pt x="24707" y="0"/>
                    <a:pt x="17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720138" y="2000266"/>
              <a:ext cx="318075" cy="28"/>
            </a:xfrm>
            <a:custGeom>
              <a:avLst/>
              <a:gdLst/>
              <a:ahLst/>
              <a:cxnLst/>
              <a:rect l="l" t="t" r="r" b="b"/>
              <a:pathLst>
                <a:path w="11513" h="1" fill="none" extrusionOk="0">
                  <a:moveTo>
                    <a:pt x="1" y="0"/>
                  </a:moveTo>
                  <a:lnTo>
                    <a:pt x="11513"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720138" y="1943214"/>
              <a:ext cx="318075" cy="28"/>
            </a:xfrm>
            <a:custGeom>
              <a:avLst/>
              <a:gdLst/>
              <a:ahLst/>
              <a:cxnLst/>
              <a:rect l="l" t="t" r="r" b="b"/>
              <a:pathLst>
                <a:path w="11513" h="1" fill="none" extrusionOk="0">
                  <a:moveTo>
                    <a:pt x="1" y="0"/>
                  </a:moveTo>
                  <a:lnTo>
                    <a:pt x="11513"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720138" y="1887212"/>
              <a:ext cx="318075" cy="28"/>
            </a:xfrm>
            <a:custGeom>
              <a:avLst/>
              <a:gdLst/>
              <a:ahLst/>
              <a:cxnLst/>
              <a:rect l="l" t="t" r="r" b="b"/>
              <a:pathLst>
                <a:path w="11513" h="1" fill="none" extrusionOk="0">
                  <a:moveTo>
                    <a:pt x="1" y="0"/>
                  </a:moveTo>
                  <a:lnTo>
                    <a:pt x="11513"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766624" y="2044431"/>
              <a:ext cx="225109" cy="93022"/>
            </a:xfrm>
            <a:custGeom>
              <a:avLst/>
              <a:gdLst/>
              <a:ahLst/>
              <a:cxnLst/>
              <a:rect l="l" t="t" r="r" b="b"/>
              <a:pathLst>
                <a:path w="8148" h="3367" extrusionOk="0">
                  <a:moveTo>
                    <a:pt x="1" y="0"/>
                  </a:moveTo>
                  <a:lnTo>
                    <a:pt x="1" y="39"/>
                  </a:lnTo>
                  <a:lnTo>
                    <a:pt x="1" y="1301"/>
                  </a:lnTo>
                  <a:cubicBezTo>
                    <a:pt x="1" y="2448"/>
                    <a:pt x="919" y="3366"/>
                    <a:pt x="2066" y="3366"/>
                  </a:cubicBezTo>
                  <a:lnTo>
                    <a:pt x="6082" y="3366"/>
                  </a:lnTo>
                  <a:cubicBezTo>
                    <a:pt x="7229" y="3366"/>
                    <a:pt x="8147" y="2448"/>
                    <a:pt x="8147" y="1301"/>
                  </a:cubicBezTo>
                  <a:lnTo>
                    <a:pt x="81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683159" y="1392643"/>
              <a:ext cx="392034" cy="345565"/>
            </a:xfrm>
            <a:custGeom>
              <a:avLst/>
              <a:gdLst/>
              <a:ahLst/>
              <a:cxnLst/>
              <a:rect l="l" t="t" r="r" b="b"/>
              <a:pathLst>
                <a:path w="14190" h="12508" fill="none" extrusionOk="0">
                  <a:moveTo>
                    <a:pt x="14190" y="1"/>
                  </a:moveTo>
                  <a:lnTo>
                    <a:pt x="7076" y="12507"/>
                  </a:lnTo>
                  <a:lnTo>
                    <a:pt x="0" y="1"/>
                  </a:lnTo>
                </a:path>
              </a:pathLst>
            </a:custGeom>
            <a:solidFill>
              <a:schemeClr val="accent1"/>
            </a:solid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729657" y="1537939"/>
              <a:ext cx="299040" cy="54979"/>
            </a:xfrm>
            <a:custGeom>
              <a:avLst/>
              <a:gdLst/>
              <a:ahLst/>
              <a:cxnLst/>
              <a:rect l="l" t="t" r="r" b="b"/>
              <a:pathLst>
                <a:path w="10824" h="1990" fill="none" extrusionOk="0">
                  <a:moveTo>
                    <a:pt x="10824" y="1990"/>
                  </a:moveTo>
                  <a:lnTo>
                    <a:pt x="9026" y="1"/>
                  </a:lnTo>
                  <a:lnTo>
                    <a:pt x="7229" y="1990"/>
                  </a:lnTo>
                  <a:lnTo>
                    <a:pt x="5431" y="1"/>
                  </a:lnTo>
                  <a:lnTo>
                    <a:pt x="3633" y="1990"/>
                  </a:lnTo>
                  <a:lnTo>
                    <a:pt x="1798" y="1"/>
                  </a:lnTo>
                  <a:lnTo>
                    <a:pt x="0" y="1990"/>
                  </a:lnTo>
                </a:path>
              </a:pathLst>
            </a:custGeom>
            <a:solidFill>
              <a:schemeClr val="accent1"/>
            </a:solid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33"/>
          <p:cNvGrpSpPr/>
          <p:nvPr/>
        </p:nvGrpSpPr>
        <p:grpSpPr>
          <a:xfrm>
            <a:off x="1911646" y="2131567"/>
            <a:ext cx="513220" cy="103417"/>
            <a:chOff x="3147625" y="1505112"/>
            <a:chExt cx="803790" cy="161969"/>
          </a:xfrm>
        </p:grpSpPr>
        <p:sp>
          <p:nvSpPr>
            <p:cNvPr id="1912" name="Google Shape;1912;p33"/>
            <p:cNvSpPr/>
            <p:nvPr/>
          </p:nvSpPr>
          <p:spPr>
            <a:xfrm>
              <a:off x="3791416" y="1507081"/>
              <a:ext cx="160000" cy="160000"/>
            </a:xfrm>
            <a:custGeom>
              <a:avLst/>
              <a:gdLst/>
              <a:ahLst/>
              <a:cxnLst/>
              <a:rect l="l" t="t" r="r" b="b"/>
              <a:pathLst>
                <a:path w="6400" h="6400" extrusionOk="0">
                  <a:moveTo>
                    <a:pt x="3180" y="1"/>
                  </a:moveTo>
                  <a:cubicBezTo>
                    <a:pt x="1414" y="1"/>
                    <a:pt x="0" y="1453"/>
                    <a:pt x="0" y="3220"/>
                  </a:cubicBezTo>
                  <a:cubicBezTo>
                    <a:pt x="0" y="4986"/>
                    <a:pt x="1414" y="6399"/>
                    <a:pt x="3180" y="6399"/>
                  </a:cubicBezTo>
                  <a:cubicBezTo>
                    <a:pt x="4947" y="6399"/>
                    <a:pt x="6399" y="4986"/>
                    <a:pt x="6399" y="3220"/>
                  </a:cubicBezTo>
                  <a:cubicBezTo>
                    <a:pt x="6399" y="1453"/>
                    <a:pt x="4947" y="1"/>
                    <a:pt x="3180" y="1"/>
                  </a:cubicBezTo>
                  <a:close/>
                </a:path>
              </a:pathLst>
            </a:custGeom>
            <a:solidFill>
              <a:schemeClr val="accent5">
                <a:alpha val="437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3147625" y="1505112"/>
              <a:ext cx="159975" cy="159000"/>
            </a:xfrm>
            <a:custGeom>
              <a:avLst/>
              <a:gdLst/>
              <a:ahLst/>
              <a:cxnLst/>
              <a:rect l="l" t="t" r="r" b="b"/>
              <a:pathLst>
                <a:path w="6399" h="6360" extrusionOk="0">
                  <a:moveTo>
                    <a:pt x="3219" y="0"/>
                  </a:moveTo>
                  <a:cubicBezTo>
                    <a:pt x="1453" y="0"/>
                    <a:pt x="0" y="1413"/>
                    <a:pt x="0" y="3180"/>
                  </a:cubicBezTo>
                  <a:cubicBezTo>
                    <a:pt x="0" y="4946"/>
                    <a:pt x="1453" y="6360"/>
                    <a:pt x="3219" y="6360"/>
                  </a:cubicBezTo>
                  <a:cubicBezTo>
                    <a:pt x="4946" y="6360"/>
                    <a:pt x="6399" y="4946"/>
                    <a:pt x="6399" y="3180"/>
                  </a:cubicBezTo>
                  <a:cubicBezTo>
                    <a:pt x="6399" y="1413"/>
                    <a:pt x="4946" y="0"/>
                    <a:pt x="3219" y="0"/>
                  </a:cubicBezTo>
                  <a:close/>
                </a:path>
              </a:pathLst>
            </a:custGeom>
            <a:solidFill>
              <a:schemeClr val="accent5">
                <a:alpha val="437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3"/>
          <p:cNvGrpSpPr/>
          <p:nvPr/>
        </p:nvGrpSpPr>
        <p:grpSpPr>
          <a:xfrm>
            <a:off x="6619371" y="2088692"/>
            <a:ext cx="513220" cy="103417"/>
            <a:chOff x="3147625" y="1505112"/>
            <a:chExt cx="803790" cy="161969"/>
          </a:xfrm>
        </p:grpSpPr>
        <p:sp>
          <p:nvSpPr>
            <p:cNvPr id="1915" name="Google Shape;1915;p33"/>
            <p:cNvSpPr/>
            <p:nvPr/>
          </p:nvSpPr>
          <p:spPr>
            <a:xfrm>
              <a:off x="3791416" y="1507081"/>
              <a:ext cx="160000" cy="160000"/>
            </a:xfrm>
            <a:custGeom>
              <a:avLst/>
              <a:gdLst/>
              <a:ahLst/>
              <a:cxnLst/>
              <a:rect l="l" t="t" r="r" b="b"/>
              <a:pathLst>
                <a:path w="6400" h="6400" extrusionOk="0">
                  <a:moveTo>
                    <a:pt x="3180" y="1"/>
                  </a:moveTo>
                  <a:cubicBezTo>
                    <a:pt x="1414" y="1"/>
                    <a:pt x="0" y="1453"/>
                    <a:pt x="0" y="3220"/>
                  </a:cubicBezTo>
                  <a:cubicBezTo>
                    <a:pt x="0" y="4986"/>
                    <a:pt x="1414" y="6399"/>
                    <a:pt x="3180" y="6399"/>
                  </a:cubicBezTo>
                  <a:cubicBezTo>
                    <a:pt x="4947" y="6399"/>
                    <a:pt x="6399" y="4986"/>
                    <a:pt x="6399" y="3220"/>
                  </a:cubicBezTo>
                  <a:cubicBezTo>
                    <a:pt x="6399" y="1453"/>
                    <a:pt x="4947" y="1"/>
                    <a:pt x="3180" y="1"/>
                  </a:cubicBezTo>
                  <a:close/>
                </a:path>
              </a:pathLst>
            </a:custGeom>
            <a:solidFill>
              <a:schemeClr val="accent5">
                <a:alpha val="433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3147625" y="1505112"/>
              <a:ext cx="159975" cy="159000"/>
            </a:xfrm>
            <a:custGeom>
              <a:avLst/>
              <a:gdLst/>
              <a:ahLst/>
              <a:cxnLst/>
              <a:rect l="l" t="t" r="r" b="b"/>
              <a:pathLst>
                <a:path w="6399" h="6360" extrusionOk="0">
                  <a:moveTo>
                    <a:pt x="3219" y="0"/>
                  </a:moveTo>
                  <a:cubicBezTo>
                    <a:pt x="1453" y="0"/>
                    <a:pt x="0" y="1413"/>
                    <a:pt x="0" y="3180"/>
                  </a:cubicBezTo>
                  <a:cubicBezTo>
                    <a:pt x="0" y="4946"/>
                    <a:pt x="1453" y="6360"/>
                    <a:pt x="3219" y="6360"/>
                  </a:cubicBezTo>
                  <a:cubicBezTo>
                    <a:pt x="4946" y="6360"/>
                    <a:pt x="6399" y="4946"/>
                    <a:pt x="6399" y="3180"/>
                  </a:cubicBezTo>
                  <a:cubicBezTo>
                    <a:pt x="6399" y="1413"/>
                    <a:pt x="4946" y="0"/>
                    <a:pt x="3219" y="0"/>
                  </a:cubicBezTo>
                  <a:close/>
                </a:path>
              </a:pathLst>
            </a:custGeom>
            <a:solidFill>
              <a:schemeClr val="accent5">
                <a:alpha val="433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Google Shape;1917;p33"/>
          <p:cNvSpPr txBox="1">
            <a:spLocks noGrp="1"/>
          </p:cNvSpPr>
          <p:nvPr>
            <p:ph type="body" idx="1"/>
          </p:nvPr>
        </p:nvSpPr>
        <p:spPr>
          <a:xfrm>
            <a:off x="3668953" y="3917692"/>
            <a:ext cx="1997400" cy="8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00"/>
                </a:solidFill>
                <a:latin typeface="Boogaloo"/>
                <a:ea typeface="Boogaloo"/>
                <a:cs typeface="Boogaloo"/>
                <a:sym typeface="Boogaloo"/>
              </a:rPr>
              <a:t>Our website.</a:t>
            </a:r>
            <a:endParaRPr sz="3200" dirty="0">
              <a:solidFill>
                <a:srgbClr val="000000"/>
              </a:solidFill>
              <a:latin typeface="Boogaloo"/>
              <a:ea typeface="Boogaloo"/>
              <a:cs typeface="Boogaloo"/>
              <a:sym typeface="Boogaloo"/>
            </a:endParaRPr>
          </a:p>
        </p:txBody>
      </p:sp>
      <p:sp>
        <p:nvSpPr>
          <p:cNvPr id="1918" name="Google Shape;1918;p33"/>
          <p:cNvSpPr txBox="1">
            <a:spLocks noGrp="1"/>
          </p:cNvSpPr>
          <p:nvPr>
            <p:ph type="body" idx="2"/>
          </p:nvPr>
        </p:nvSpPr>
        <p:spPr>
          <a:xfrm>
            <a:off x="3573300" y="1866624"/>
            <a:ext cx="1997400" cy="12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Boogaloo"/>
                <a:ea typeface="Boogaloo"/>
                <a:cs typeface="Boogaloo"/>
                <a:sym typeface="Boogaloo"/>
              </a:rPr>
              <a:t>To visit pet store too often to find various pet amenities and figuring out therapy for pet wellness and searching for products to keep them healthy.</a:t>
            </a:r>
            <a:endParaRPr sz="1600" dirty="0">
              <a:solidFill>
                <a:srgbClr val="000000"/>
              </a:solidFill>
              <a:latin typeface="Boogaloo"/>
              <a:ea typeface="Boogaloo"/>
              <a:cs typeface="Boogaloo"/>
              <a:sym typeface="Boogaloo"/>
            </a:endParaRPr>
          </a:p>
        </p:txBody>
      </p:sp>
      <p:sp>
        <p:nvSpPr>
          <p:cNvPr id="1919" name="Google Shape;1919;p33"/>
          <p:cNvSpPr txBox="1">
            <a:spLocks noGrp="1"/>
          </p:cNvSpPr>
          <p:nvPr>
            <p:ph type="subTitle" idx="3"/>
          </p:nvPr>
        </p:nvSpPr>
        <p:spPr>
          <a:xfrm>
            <a:off x="3573300" y="1412923"/>
            <a:ext cx="19974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a:t>PROBLEM</a:t>
            </a:r>
            <a:endParaRPr i="1" dirty="0"/>
          </a:p>
        </p:txBody>
      </p:sp>
      <p:sp>
        <p:nvSpPr>
          <p:cNvPr id="1920" name="Google Shape;1920;p33"/>
          <p:cNvSpPr txBox="1">
            <a:spLocks noGrp="1"/>
          </p:cNvSpPr>
          <p:nvPr>
            <p:ph type="subTitle" idx="4"/>
          </p:nvPr>
        </p:nvSpPr>
        <p:spPr>
          <a:xfrm>
            <a:off x="3573300" y="3607573"/>
            <a:ext cx="19974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a:t>SOLUTION</a:t>
            </a:r>
            <a:endParaRPr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77"/>
                                        </p:tgtEl>
                                        <p:attrNameLst>
                                          <p:attrName>style.visibility</p:attrName>
                                        </p:attrNameLst>
                                      </p:cBhvr>
                                      <p:to>
                                        <p:strVal val="visible"/>
                                      </p:to>
                                    </p:set>
                                    <p:animEffect transition="in" filter="fade">
                                      <p:cBhvr>
                                        <p:cTn id="7" dur="500"/>
                                        <p:tgtEl>
                                          <p:spTgt spid="1877"/>
                                        </p:tgtEl>
                                      </p:cBhvr>
                                    </p:animEffect>
                                  </p:childTnLst>
                                </p:cTn>
                              </p:par>
                              <p:par>
                                <p:cTn id="8" presetID="10" presetClass="entr" presetSubtype="0" fill="hold" nodeType="withEffect">
                                  <p:stCondLst>
                                    <p:cond delay="0"/>
                                  </p:stCondLst>
                                  <p:childTnLst>
                                    <p:set>
                                      <p:cBhvr>
                                        <p:cTn id="9" dur="1" fill="hold">
                                          <p:stCondLst>
                                            <p:cond delay="0"/>
                                          </p:stCondLst>
                                        </p:cTn>
                                        <p:tgtEl>
                                          <p:spTgt spid="1850"/>
                                        </p:tgtEl>
                                        <p:attrNameLst>
                                          <p:attrName>style.visibility</p:attrName>
                                        </p:attrNameLst>
                                      </p:cBhvr>
                                      <p:to>
                                        <p:strVal val="visible"/>
                                      </p:to>
                                    </p:set>
                                    <p:animEffect transition="in" filter="fade">
                                      <p:cBhvr>
                                        <p:cTn id="10" dur="500"/>
                                        <p:tgtEl>
                                          <p:spTgt spid="18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17">
                                            <p:txEl>
                                              <p:pRg st="0" end="0"/>
                                            </p:txEl>
                                          </p:spTgt>
                                        </p:tgtEl>
                                        <p:attrNameLst>
                                          <p:attrName>style.visibility</p:attrName>
                                        </p:attrNameLst>
                                      </p:cBhvr>
                                      <p:to>
                                        <p:strVal val="visible"/>
                                      </p:to>
                                    </p:set>
                                    <p:animEffect transition="in" filter="fade">
                                      <p:cBhvr>
                                        <p:cTn id="15" dur="500"/>
                                        <p:tgtEl>
                                          <p:spTgt spid="19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24"/>
        <p:cNvGrpSpPr/>
        <p:nvPr/>
      </p:nvGrpSpPr>
      <p:grpSpPr>
        <a:xfrm>
          <a:off x="0" y="0"/>
          <a:ext cx="0" cy="0"/>
          <a:chOff x="0" y="0"/>
          <a:chExt cx="0" cy="0"/>
        </a:xfrm>
      </p:grpSpPr>
      <p:sp>
        <p:nvSpPr>
          <p:cNvPr id="1925" name="Google Shape;1925;p34"/>
          <p:cNvSpPr txBox="1">
            <a:spLocks noGrp="1"/>
          </p:cNvSpPr>
          <p:nvPr>
            <p:ph type="title"/>
          </p:nvPr>
        </p:nvSpPr>
        <p:spPr>
          <a:xfrm>
            <a:off x="548525" y="329100"/>
            <a:ext cx="7866300" cy="80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t>2. Project Scope and Objectives</a:t>
            </a:r>
            <a:endParaRPr sz="4400" b="1" dirty="0"/>
          </a:p>
        </p:txBody>
      </p:sp>
      <p:sp>
        <p:nvSpPr>
          <p:cNvPr id="1926" name="Google Shape;1926;p34"/>
          <p:cNvSpPr/>
          <p:nvPr/>
        </p:nvSpPr>
        <p:spPr>
          <a:xfrm rot="-711">
            <a:off x="6778372" y="4881825"/>
            <a:ext cx="2275776" cy="216450"/>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7" name="Google Shape;1927;p34"/>
          <p:cNvGrpSpPr/>
          <p:nvPr/>
        </p:nvGrpSpPr>
        <p:grpSpPr>
          <a:xfrm>
            <a:off x="6922575" y="3831414"/>
            <a:ext cx="2131596" cy="1158636"/>
            <a:chOff x="1212850" y="1507500"/>
            <a:chExt cx="3208150" cy="1743800"/>
          </a:xfrm>
        </p:grpSpPr>
        <p:sp>
          <p:nvSpPr>
            <p:cNvPr id="1928" name="Google Shape;1928;p34"/>
            <p:cNvSpPr/>
            <p:nvPr/>
          </p:nvSpPr>
          <p:spPr>
            <a:xfrm>
              <a:off x="1212850" y="2259225"/>
              <a:ext cx="3208150" cy="992075"/>
            </a:xfrm>
            <a:custGeom>
              <a:avLst/>
              <a:gdLst/>
              <a:ahLst/>
              <a:cxnLst/>
              <a:rect l="l" t="t" r="r" b="b"/>
              <a:pathLst>
                <a:path w="128326" h="39683" extrusionOk="0">
                  <a:moveTo>
                    <a:pt x="18901" y="0"/>
                  </a:moveTo>
                  <a:cubicBezTo>
                    <a:pt x="17266" y="0"/>
                    <a:pt x="14994" y="613"/>
                    <a:pt x="11527" y="2218"/>
                  </a:cubicBezTo>
                  <a:cubicBezTo>
                    <a:pt x="1" y="7587"/>
                    <a:pt x="6444" y="18326"/>
                    <a:pt x="9844" y="22335"/>
                  </a:cubicBezTo>
                  <a:cubicBezTo>
                    <a:pt x="13209" y="26379"/>
                    <a:pt x="6158" y="31462"/>
                    <a:pt x="10668" y="36294"/>
                  </a:cubicBezTo>
                  <a:cubicBezTo>
                    <a:pt x="12962" y="38752"/>
                    <a:pt x="35863" y="39682"/>
                    <a:pt x="59293" y="39682"/>
                  </a:cubicBezTo>
                  <a:cubicBezTo>
                    <a:pt x="81924" y="39682"/>
                    <a:pt x="105049" y="38815"/>
                    <a:pt x="110571" y="37619"/>
                  </a:cubicBezTo>
                  <a:cubicBezTo>
                    <a:pt x="121846" y="35221"/>
                    <a:pt x="117623" y="30138"/>
                    <a:pt x="119878" y="26093"/>
                  </a:cubicBezTo>
                  <a:cubicBezTo>
                    <a:pt x="122133" y="22084"/>
                    <a:pt x="128325" y="8912"/>
                    <a:pt x="121560" y="4079"/>
                  </a:cubicBezTo>
                  <a:cubicBezTo>
                    <a:pt x="118969" y="2232"/>
                    <a:pt x="116256" y="1664"/>
                    <a:pt x="113898" y="1664"/>
                  </a:cubicBezTo>
                  <a:cubicBezTo>
                    <a:pt x="110134" y="1664"/>
                    <a:pt x="107278" y="3113"/>
                    <a:pt x="107278" y="3113"/>
                  </a:cubicBezTo>
                  <a:cubicBezTo>
                    <a:pt x="107278" y="3113"/>
                    <a:pt x="61748" y="5995"/>
                    <a:pt x="39116" y="5995"/>
                  </a:cubicBezTo>
                  <a:cubicBezTo>
                    <a:pt x="32773" y="5995"/>
                    <a:pt x="28228" y="5769"/>
                    <a:pt x="26990" y="5189"/>
                  </a:cubicBezTo>
                  <a:cubicBezTo>
                    <a:pt x="23061" y="3312"/>
                    <a:pt x="22701" y="0"/>
                    <a:pt x="18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1637475" y="2367150"/>
              <a:ext cx="2596025" cy="679925"/>
            </a:xfrm>
            <a:custGeom>
              <a:avLst/>
              <a:gdLst/>
              <a:ahLst/>
              <a:cxnLst/>
              <a:rect l="l" t="t" r="r" b="b"/>
              <a:pathLst>
                <a:path w="103841" h="27197" extrusionOk="0">
                  <a:moveTo>
                    <a:pt x="97982" y="0"/>
                  </a:moveTo>
                  <a:cubicBezTo>
                    <a:pt x="95139" y="0"/>
                    <a:pt x="92321" y="827"/>
                    <a:pt x="89469" y="827"/>
                  </a:cubicBezTo>
                  <a:cubicBezTo>
                    <a:pt x="89213" y="827"/>
                    <a:pt x="88956" y="821"/>
                    <a:pt x="88700" y="806"/>
                  </a:cubicBezTo>
                  <a:cubicBezTo>
                    <a:pt x="87597" y="744"/>
                    <a:pt x="86495" y="705"/>
                    <a:pt x="85385" y="705"/>
                  </a:cubicBezTo>
                  <a:cubicBezTo>
                    <a:pt x="84585" y="705"/>
                    <a:pt x="83782" y="725"/>
                    <a:pt x="82973" y="770"/>
                  </a:cubicBezTo>
                  <a:cubicBezTo>
                    <a:pt x="78570" y="1021"/>
                    <a:pt x="74131" y="1236"/>
                    <a:pt x="69728" y="1486"/>
                  </a:cubicBezTo>
                  <a:cubicBezTo>
                    <a:pt x="59097" y="2023"/>
                    <a:pt x="48466" y="2524"/>
                    <a:pt x="37835" y="2811"/>
                  </a:cubicBezTo>
                  <a:cubicBezTo>
                    <a:pt x="33557" y="2947"/>
                    <a:pt x="29299" y="3062"/>
                    <a:pt x="25047" y="3062"/>
                  </a:cubicBezTo>
                  <a:cubicBezTo>
                    <a:pt x="23713" y="3062"/>
                    <a:pt x="22380" y="3051"/>
                    <a:pt x="21047" y="3025"/>
                  </a:cubicBezTo>
                  <a:cubicBezTo>
                    <a:pt x="18900" y="2967"/>
                    <a:pt x="16681" y="2739"/>
                    <a:pt x="14528" y="2739"/>
                  </a:cubicBezTo>
                  <a:cubicBezTo>
                    <a:pt x="14060" y="2739"/>
                    <a:pt x="13596" y="2749"/>
                    <a:pt x="13137" y="2775"/>
                  </a:cubicBezTo>
                  <a:cubicBezTo>
                    <a:pt x="12963" y="2782"/>
                    <a:pt x="12797" y="2786"/>
                    <a:pt x="12637" y="2786"/>
                  </a:cubicBezTo>
                  <a:cubicBezTo>
                    <a:pt x="10534" y="2786"/>
                    <a:pt x="9606" y="2149"/>
                    <a:pt x="7410" y="1450"/>
                  </a:cubicBezTo>
                  <a:cubicBezTo>
                    <a:pt x="6464" y="1151"/>
                    <a:pt x="5206" y="895"/>
                    <a:pt x="4067" y="895"/>
                  </a:cubicBezTo>
                  <a:cubicBezTo>
                    <a:pt x="3439" y="895"/>
                    <a:pt x="2846" y="973"/>
                    <a:pt x="2363" y="1164"/>
                  </a:cubicBezTo>
                  <a:cubicBezTo>
                    <a:pt x="0" y="2131"/>
                    <a:pt x="36" y="4171"/>
                    <a:pt x="358" y="6354"/>
                  </a:cubicBezTo>
                  <a:cubicBezTo>
                    <a:pt x="644" y="8538"/>
                    <a:pt x="465" y="10685"/>
                    <a:pt x="1038" y="12797"/>
                  </a:cubicBezTo>
                  <a:cubicBezTo>
                    <a:pt x="2112" y="16985"/>
                    <a:pt x="4081" y="22784"/>
                    <a:pt x="7445" y="25755"/>
                  </a:cubicBezTo>
                  <a:cubicBezTo>
                    <a:pt x="8756" y="26907"/>
                    <a:pt x="11451" y="27196"/>
                    <a:pt x="14454" y="27196"/>
                  </a:cubicBezTo>
                  <a:cubicBezTo>
                    <a:pt x="17480" y="27196"/>
                    <a:pt x="20817" y="26903"/>
                    <a:pt x="23365" y="26903"/>
                  </a:cubicBezTo>
                  <a:cubicBezTo>
                    <a:pt x="24024" y="26903"/>
                    <a:pt x="24630" y="26923"/>
                    <a:pt x="25164" y="26972"/>
                  </a:cubicBezTo>
                  <a:cubicBezTo>
                    <a:pt x="26108" y="27052"/>
                    <a:pt x="27443" y="27082"/>
                    <a:pt x="29044" y="27082"/>
                  </a:cubicBezTo>
                  <a:cubicBezTo>
                    <a:pt x="33730" y="27082"/>
                    <a:pt x="40692" y="26827"/>
                    <a:pt x="46793" y="26827"/>
                  </a:cubicBezTo>
                  <a:cubicBezTo>
                    <a:pt x="48877" y="26827"/>
                    <a:pt x="50860" y="26856"/>
                    <a:pt x="52618" y="26936"/>
                  </a:cubicBezTo>
                  <a:cubicBezTo>
                    <a:pt x="53734" y="26987"/>
                    <a:pt x="55192" y="27011"/>
                    <a:pt x="56894" y="27011"/>
                  </a:cubicBezTo>
                  <a:cubicBezTo>
                    <a:pt x="68408" y="27011"/>
                    <a:pt x="91085" y="25886"/>
                    <a:pt x="94391" y="24108"/>
                  </a:cubicBezTo>
                  <a:cubicBezTo>
                    <a:pt x="98221" y="22104"/>
                    <a:pt x="95035" y="10650"/>
                    <a:pt x="96109" y="7822"/>
                  </a:cubicBezTo>
                  <a:cubicBezTo>
                    <a:pt x="97111" y="5137"/>
                    <a:pt x="100333" y="4672"/>
                    <a:pt x="102087" y="2918"/>
                  </a:cubicBezTo>
                  <a:cubicBezTo>
                    <a:pt x="103841" y="1164"/>
                    <a:pt x="102123" y="484"/>
                    <a:pt x="100011" y="162"/>
                  </a:cubicBezTo>
                  <a:cubicBezTo>
                    <a:pt x="99333" y="47"/>
                    <a:pt x="98657" y="0"/>
                    <a:pt x="97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1276400" y="2406825"/>
              <a:ext cx="3112375" cy="844475"/>
            </a:xfrm>
            <a:custGeom>
              <a:avLst/>
              <a:gdLst/>
              <a:ahLst/>
              <a:cxnLst/>
              <a:rect l="l" t="t" r="r" b="b"/>
              <a:pathLst>
                <a:path w="124495" h="33779" extrusionOk="0">
                  <a:moveTo>
                    <a:pt x="120772" y="1"/>
                  </a:moveTo>
                  <a:cubicBezTo>
                    <a:pt x="120951" y="2864"/>
                    <a:pt x="120951" y="7518"/>
                    <a:pt x="119519" y="10524"/>
                  </a:cubicBezTo>
                  <a:cubicBezTo>
                    <a:pt x="117300" y="15178"/>
                    <a:pt x="114687" y="17576"/>
                    <a:pt x="114687" y="20189"/>
                  </a:cubicBezTo>
                  <a:cubicBezTo>
                    <a:pt x="114687" y="22802"/>
                    <a:pt x="114293" y="26811"/>
                    <a:pt x="109640" y="28028"/>
                  </a:cubicBezTo>
                  <a:cubicBezTo>
                    <a:pt x="105859" y="29024"/>
                    <a:pt x="68370" y="30956"/>
                    <a:pt x="43528" y="30956"/>
                  </a:cubicBezTo>
                  <a:cubicBezTo>
                    <a:pt x="38027" y="30956"/>
                    <a:pt x="33145" y="30862"/>
                    <a:pt x="29388" y="30641"/>
                  </a:cubicBezTo>
                  <a:cubicBezTo>
                    <a:pt x="8663" y="29424"/>
                    <a:pt x="9271" y="25236"/>
                    <a:pt x="9665" y="20976"/>
                  </a:cubicBezTo>
                  <a:cubicBezTo>
                    <a:pt x="10094" y="16753"/>
                    <a:pt x="9271" y="16753"/>
                    <a:pt x="5656" y="10131"/>
                  </a:cubicBezTo>
                  <a:cubicBezTo>
                    <a:pt x="3508" y="6193"/>
                    <a:pt x="3186" y="2972"/>
                    <a:pt x="3938" y="251"/>
                  </a:cubicBezTo>
                  <a:lnTo>
                    <a:pt x="3938" y="251"/>
                  </a:lnTo>
                  <a:cubicBezTo>
                    <a:pt x="0" y="5871"/>
                    <a:pt x="4618" y="13245"/>
                    <a:pt x="7302" y="16431"/>
                  </a:cubicBezTo>
                  <a:cubicBezTo>
                    <a:pt x="10667" y="20475"/>
                    <a:pt x="3651" y="25558"/>
                    <a:pt x="8126" y="30390"/>
                  </a:cubicBezTo>
                  <a:cubicBezTo>
                    <a:pt x="10420" y="32848"/>
                    <a:pt x="33321" y="33778"/>
                    <a:pt x="56756" y="33778"/>
                  </a:cubicBezTo>
                  <a:cubicBezTo>
                    <a:pt x="79392" y="33778"/>
                    <a:pt x="102525" y="32911"/>
                    <a:pt x="108065" y="31715"/>
                  </a:cubicBezTo>
                  <a:cubicBezTo>
                    <a:pt x="119304" y="29317"/>
                    <a:pt x="115116" y="24234"/>
                    <a:pt x="117336" y="20189"/>
                  </a:cubicBezTo>
                  <a:cubicBezTo>
                    <a:pt x="119340" y="16609"/>
                    <a:pt x="124495" y="5728"/>
                    <a:pt x="1207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1704150" y="2783800"/>
              <a:ext cx="2269400" cy="229125"/>
            </a:xfrm>
            <a:custGeom>
              <a:avLst/>
              <a:gdLst/>
              <a:ahLst/>
              <a:cxnLst/>
              <a:rect l="l" t="t" r="r" b="b"/>
              <a:pathLst>
                <a:path w="90776" h="9165" extrusionOk="0">
                  <a:moveTo>
                    <a:pt x="37752" y="1"/>
                  </a:moveTo>
                  <a:cubicBezTo>
                    <a:pt x="17416" y="1"/>
                    <a:pt x="4433" y="1134"/>
                    <a:pt x="0" y="5110"/>
                  </a:cubicBezTo>
                  <a:cubicBezTo>
                    <a:pt x="644" y="6076"/>
                    <a:pt x="1396" y="6935"/>
                    <a:pt x="2219" y="7723"/>
                  </a:cubicBezTo>
                  <a:cubicBezTo>
                    <a:pt x="3530" y="8875"/>
                    <a:pt x="6239" y="9164"/>
                    <a:pt x="9255" y="9164"/>
                  </a:cubicBezTo>
                  <a:cubicBezTo>
                    <a:pt x="12293" y="9164"/>
                    <a:pt x="15641" y="8871"/>
                    <a:pt x="18183" y="8871"/>
                  </a:cubicBezTo>
                  <a:cubicBezTo>
                    <a:pt x="18840" y="8871"/>
                    <a:pt x="19444" y="8891"/>
                    <a:pt x="19974" y="8940"/>
                  </a:cubicBezTo>
                  <a:cubicBezTo>
                    <a:pt x="20916" y="9020"/>
                    <a:pt x="22255" y="9050"/>
                    <a:pt x="23864" y="9050"/>
                  </a:cubicBezTo>
                  <a:cubicBezTo>
                    <a:pt x="28420" y="9050"/>
                    <a:pt x="35136" y="8812"/>
                    <a:pt x="41101" y="8812"/>
                  </a:cubicBezTo>
                  <a:cubicBezTo>
                    <a:pt x="43358" y="8812"/>
                    <a:pt x="45508" y="8846"/>
                    <a:pt x="47392" y="8940"/>
                  </a:cubicBezTo>
                  <a:cubicBezTo>
                    <a:pt x="48487" y="8990"/>
                    <a:pt x="49911" y="9014"/>
                    <a:pt x="51572" y="9014"/>
                  </a:cubicBezTo>
                  <a:cubicBezTo>
                    <a:pt x="63061" y="9014"/>
                    <a:pt x="85886" y="7864"/>
                    <a:pt x="89201" y="6112"/>
                  </a:cubicBezTo>
                  <a:cubicBezTo>
                    <a:pt x="90024" y="5683"/>
                    <a:pt x="90525" y="4824"/>
                    <a:pt x="90776" y="3678"/>
                  </a:cubicBezTo>
                  <a:cubicBezTo>
                    <a:pt x="85550" y="2067"/>
                    <a:pt x="76422" y="671"/>
                    <a:pt x="60422" y="313"/>
                  </a:cubicBezTo>
                  <a:cubicBezTo>
                    <a:pt x="52082" y="126"/>
                    <a:pt x="44511" y="1"/>
                    <a:pt x="377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1501900" y="2096450"/>
              <a:ext cx="344875" cy="339675"/>
            </a:xfrm>
            <a:custGeom>
              <a:avLst/>
              <a:gdLst/>
              <a:ahLst/>
              <a:cxnLst/>
              <a:rect l="l" t="t" r="r" b="b"/>
              <a:pathLst>
                <a:path w="13795" h="13587" extrusionOk="0">
                  <a:moveTo>
                    <a:pt x="8979" y="136"/>
                  </a:moveTo>
                  <a:cubicBezTo>
                    <a:pt x="8981" y="137"/>
                    <a:pt x="8983" y="137"/>
                    <a:pt x="8985" y="138"/>
                  </a:cubicBezTo>
                  <a:cubicBezTo>
                    <a:pt x="8983" y="137"/>
                    <a:pt x="8981" y="137"/>
                    <a:pt x="8979" y="136"/>
                  </a:cubicBezTo>
                  <a:close/>
                  <a:moveTo>
                    <a:pt x="8264" y="1"/>
                  </a:moveTo>
                  <a:cubicBezTo>
                    <a:pt x="6552" y="1"/>
                    <a:pt x="4690" y="2098"/>
                    <a:pt x="4690" y="3539"/>
                  </a:cubicBezTo>
                  <a:lnTo>
                    <a:pt x="4690" y="5937"/>
                  </a:lnTo>
                  <a:cubicBezTo>
                    <a:pt x="4690" y="5937"/>
                    <a:pt x="1" y="10769"/>
                    <a:pt x="6157" y="13167"/>
                  </a:cubicBezTo>
                  <a:cubicBezTo>
                    <a:pt x="6732" y="13397"/>
                    <a:pt x="7912" y="13586"/>
                    <a:pt x="9149" y="13586"/>
                  </a:cubicBezTo>
                  <a:cubicBezTo>
                    <a:pt x="11380" y="13586"/>
                    <a:pt x="13795" y="12972"/>
                    <a:pt x="13173" y="10877"/>
                  </a:cubicBezTo>
                  <a:cubicBezTo>
                    <a:pt x="13030" y="10340"/>
                    <a:pt x="11849" y="10018"/>
                    <a:pt x="10990" y="9624"/>
                  </a:cubicBezTo>
                  <a:cubicBezTo>
                    <a:pt x="10811" y="9516"/>
                    <a:pt x="10596" y="9409"/>
                    <a:pt x="10453" y="9266"/>
                  </a:cubicBezTo>
                  <a:cubicBezTo>
                    <a:pt x="9737" y="8514"/>
                    <a:pt x="9164" y="7619"/>
                    <a:pt x="8806" y="6653"/>
                  </a:cubicBezTo>
                  <a:cubicBezTo>
                    <a:pt x="8490" y="5916"/>
                    <a:pt x="8415" y="131"/>
                    <a:pt x="8951" y="131"/>
                  </a:cubicBezTo>
                  <a:cubicBezTo>
                    <a:pt x="8960" y="131"/>
                    <a:pt x="8970" y="132"/>
                    <a:pt x="8979" y="136"/>
                  </a:cubicBezTo>
                  <a:lnTo>
                    <a:pt x="8979" y="136"/>
                  </a:lnTo>
                  <a:cubicBezTo>
                    <a:pt x="8748" y="43"/>
                    <a:pt x="8508" y="1"/>
                    <a:pt x="8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1613750" y="2089150"/>
              <a:ext cx="138750" cy="216575"/>
            </a:xfrm>
            <a:custGeom>
              <a:avLst/>
              <a:gdLst/>
              <a:ahLst/>
              <a:cxnLst/>
              <a:rect l="l" t="t" r="r" b="b"/>
              <a:pathLst>
                <a:path w="5550" h="8663" extrusionOk="0">
                  <a:moveTo>
                    <a:pt x="4762" y="1"/>
                  </a:moveTo>
                  <a:lnTo>
                    <a:pt x="4010" y="72"/>
                  </a:lnTo>
                  <a:lnTo>
                    <a:pt x="3759" y="72"/>
                  </a:lnTo>
                  <a:cubicBezTo>
                    <a:pt x="3688" y="72"/>
                    <a:pt x="3616" y="72"/>
                    <a:pt x="3580" y="108"/>
                  </a:cubicBezTo>
                  <a:cubicBezTo>
                    <a:pt x="3294" y="144"/>
                    <a:pt x="3008" y="215"/>
                    <a:pt x="2757" y="323"/>
                  </a:cubicBezTo>
                  <a:cubicBezTo>
                    <a:pt x="2614" y="359"/>
                    <a:pt x="2471" y="394"/>
                    <a:pt x="2363" y="466"/>
                  </a:cubicBezTo>
                  <a:lnTo>
                    <a:pt x="1970" y="681"/>
                  </a:lnTo>
                  <a:cubicBezTo>
                    <a:pt x="1468" y="1003"/>
                    <a:pt x="1039" y="1397"/>
                    <a:pt x="717" y="1898"/>
                  </a:cubicBezTo>
                  <a:cubicBezTo>
                    <a:pt x="395" y="2435"/>
                    <a:pt x="144" y="3007"/>
                    <a:pt x="72" y="3616"/>
                  </a:cubicBezTo>
                  <a:cubicBezTo>
                    <a:pt x="1" y="4224"/>
                    <a:pt x="37" y="4869"/>
                    <a:pt x="180" y="5477"/>
                  </a:cubicBezTo>
                  <a:cubicBezTo>
                    <a:pt x="359" y="6086"/>
                    <a:pt x="609" y="6658"/>
                    <a:pt x="967" y="7160"/>
                  </a:cubicBezTo>
                  <a:lnTo>
                    <a:pt x="788" y="6694"/>
                  </a:lnTo>
                  <a:cubicBezTo>
                    <a:pt x="609" y="6301"/>
                    <a:pt x="466" y="5871"/>
                    <a:pt x="395" y="5441"/>
                  </a:cubicBezTo>
                  <a:cubicBezTo>
                    <a:pt x="287" y="4797"/>
                    <a:pt x="323" y="4117"/>
                    <a:pt x="502" y="3509"/>
                  </a:cubicBezTo>
                  <a:cubicBezTo>
                    <a:pt x="717" y="2721"/>
                    <a:pt x="1146" y="2041"/>
                    <a:pt x="1755" y="1504"/>
                  </a:cubicBezTo>
                  <a:cubicBezTo>
                    <a:pt x="2113" y="1253"/>
                    <a:pt x="2507" y="1039"/>
                    <a:pt x="2900" y="896"/>
                  </a:cubicBezTo>
                  <a:cubicBezTo>
                    <a:pt x="3008" y="860"/>
                    <a:pt x="3115" y="824"/>
                    <a:pt x="3222" y="788"/>
                  </a:cubicBezTo>
                  <a:lnTo>
                    <a:pt x="3545" y="717"/>
                  </a:lnTo>
                  <a:cubicBezTo>
                    <a:pt x="3652" y="717"/>
                    <a:pt x="3795" y="681"/>
                    <a:pt x="3903" y="681"/>
                  </a:cubicBezTo>
                  <a:lnTo>
                    <a:pt x="3974" y="681"/>
                  </a:lnTo>
                  <a:lnTo>
                    <a:pt x="3938" y="860"/>
                  </a:lnTo>
                  <a:cubicBezTo>
                    <a:pt x="3903" y="1110"/>
                    <a:pt x="3867" y="1361"/>
                    <a:pt x="3831" y="1611"/>
                  </a:cubicBezTo>
                  <a:cubicBezTo>
                    <a:pt x="3759" y="2148"/>
                    <a:pt x="3724" y="2649"/>
                    <a:pt x="3688" y="3186"/>
                  </a:cubicBezTo>
                  <a:cubicBezTo>
                    <a:pt x="3688" y="4189"/>
                    <a:pt x="3831" y="5227"/>
                    <a:pt x="4153" y="6193"/>
                  </a:cubicBezTo>
                  <a:cubicBezTo>
                    <a:pt x="4439" y="7124"/>
                    <a:pt x="4905" y="7947"/>
                    <a:pt x="5549" y="8663"/>
                  </a:cubicBezTo>
                  <a:lnTo>
                    <a:pt x="5370" y="8341"/>
                  </a:lnTo>
                  <a:cubicBezTo>
                    <a:pt x="5191" y="8054"/>
                    <a:pt x="5048" y="7732"/>
                    <a:pt x="4905" y="7410"/>
                  </a:cubicBezTo>
                  <a:cubicBezTo>
                    <a:pt x="4439" y="6265"/>
                    <a:pt x="4225" y="5012"/>
                    <a:pt x="4260" y="3723"/>
                  </a:cubicBezTo>
                  <a:cubicBezTo>
                    <a:pt x="4296" y="2864"/>
                    <a:pt x="4368" y="2005"/>
                    <a:pt x="4547" y="1146"/>
                  </a:cubicBezTo>
                  <a:lnTo>
                    <a:pt x="4583" y="967"/>
                  </a:lnTo>
                  <a:lnTo>
                    <a:pt x="4618" y="717"/>
                  </a:lnTo>
                  <a:cubicBezTo>
                    <a:pt x="4690" y="466"/>
                    <a:pt x="4726" y="215"/>
                    <a:pt x="4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1568125" y="2235925"/>
              <a:ext cx="51925" cy="170925"/>
            </a:xfrm>
            <a:custGeom>
              <a:avLst/>
              <a:gdLst/>
              <a:ahLst/>
              <a:cxnLst/>
              <a:rect l="l" t="t" r="r" b="b"/>
              <a:pathLst>
                <a:path w="2077" h="6837" extrusionOk="0">
                  <a:moveTo>
                    <a:pt x="2076" y="0"/>
                  </a:moveTo>
                  <a:cubicBezTo>
                    <a:pt x="2076" y="0"/>
                    <a:pt x="1897" y="107"/>
                    <a:pt x="1575" y="358"/>
                  </a:cubicBezTo>
                  <a:cubicBezTo>
                    <a:pt x="1110" y="716"/>
                    <a:pt x="752" y="1181"/>
                    <a:pt x="466" y="1682"/>
                  </a:cubicBezTo>
                  <a:cubicBezTo>
                    <a:pt x="72" y="2506"/>
                    <a:pt x="0" y="3436"/>
                    <a:pt x="251" y="4295"/>
                  </a:cubicBezTo>
                  <a:cubicBezTo>
                    <a:pt x="537" y="5333"/>
                    <a:pt x="1182" y="6228"/>
                    <a:pt x="2041" y="6837"/>
                  </a:cubicBezTo>
                  <a:lnTo>
                    <a:pt x="1897" y="6658"/>
                  </a:lnTo>
                  <a:cubicBezTo>
                    <a:pt x="1826" y="6550"/>
                    <a:pt x="1719" y="6407"/>
                    <a:pt x="1611" y="6192"/>
                  </a:cubicBezTo>
                  <a:cubicBezTo>
                    <a:pt x="1253" y="5620"/>
                    <a:pt x="1003" y="5047"/>
                    <a:pt x="859" y="4439"/>
                  </a:cubicBezTo>
                  <a:cubicBezTo>
                    <a:pt x="824" y="4260"/>
                    <a:pt x="788" y="4081"/>
                    <a:pt x="752" y="3866"/>
                  </a:cubicBezTo>
                  <a:cubicBezTo>
                    <a:pt x="716" y="3687"/>
                    <a:pt x="716" y="3508"/>
                    <a:pt x="716" y="3293"/>
                  </a:cubicBezTo>
                  <a:cubicBezTo>
                    <a:pt x="716" y="2899"/>
                    <a:pt x="788" y="2506"/>
                    <a:pt x="931" y="2112"/>
                  </a:cubicBezTo>
                  <a:cubicBezTo>
                    <a:pt x="1217" y="1360"/>
                    <a:pt x="1575" y="644"/>
                    <a:pt x="2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1501900" y="2134800"/>
              <a:ext cx="304275" cy="301275"/>
            </a:xfrm>
            <a:custGeom>
              <a:avLst/>
              <a:gdLst/>
              <a:ahLst/>
              <a:cxnLst/>
              <a:rect l="l" t="t" r="r" b="b"/>
              <a:pathLst>
                <a:path w="12171" h="12051" extrusionOk="0">
                  <a:moveTo>
                    <a:pt x="5549" y="0"/>
                  </a:moveTo>
                  <a:cubicBezTo>
                    <a:pt x="5048" y="573"/>
                    <a:pt x="4725" y="1253"/>
                    <a:pt x="4690" y="2005"/>
                  </a:cubicBezTo>
                  <a:lnTo>
                    <a:pt x="4690" y="4403"/>
                  </a:lnTo>
                  <a:cubicBezTo>
                    <a:pt x="4690" y="4403"/>
                    <a:pt x="1" y="9235"/>
                    <a:pt x="6157" y="11633"/>
                  </a:cubicBezTo>
                  <a:cubicBezTo>
                    <a:pt x="7104" y="11916"/>
                    <a:pt x="8096" y="12050"/>
                    <a:pt x="9089" y="12050"/>
                  </a:cubicBezTo>
                  <a:cubicBezTo>
                    <a:pt x="9861" y="12050"/>
                    <a:pt x="10632" y="11969"/>
                    <a:pt x="11383" y="11812"/>
                  </a:cubicBezTo>
                  <a:cubicBezTo>
                    <a:pt x="11813" y="10774"/>
                    <a:pt x="12063" y="9701"/>
                    <a:pt x="12171" y="8591"/>
                  </a:cubicBezTo>
                  <a:cubicBezTo>
                    <a:pt x="11777" y="8412"/>
                    <a:pt x="11347" y="8269"/>
                    <a:pt x="10990" y="8090"/>
                  </a:cubicBezTo>
                  <a:cubicBezTo>
                    <a:pt x="10811" y="7982"/>
                    <a:pt x="10596" y="7875"/>
                    <a:pt x="10453" y="7732"/>
                  </a:cubicBezTo>
                  <a:cubicBezTo>
                    <a:pt x="9951" y="7267"/>
                    <a:pt x="9558" y="6730"/>
                    <a:pt x="9271" y="6121"/>
                  </a:cubicBezTo>
                  <a:cubicBezTo>
                    <a:pt x="8980" y="6761"/>
                    <a:pt x="8595" y="7283"/>
                    <a:pt x="8076" y="7283"/>
                  </a:cubicBezTo>
                  <a:cubicBezTo>
                    <a:pt x="7957" y="7283"/>
                    <a:pt x="7830" y="7255"/>
                    <a:pt x="7696" y="7195"/>
                  </a:cubicBezTo>
                  <a:cubicBezTo>
                    <a:pt x="6300" y="6586"/>
                    <a:pt x="4869" y="3007"/>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1672825" y="1800000"/>
              <a:ext cx="2363375" cy="1194225"/>
            </a:xfrm>
            <a:custGeom>
              <a:avLst/>
              <a:gdLst/>
              <a:ahLst/>
              <a:cxnLst/>
              <a:rect l="l" t="t" r="r" b="b"/>
              <a:pathLst>
                <a:path w="94535" h="47769" extrusionOk="0">
                  <a:moveTo>
                    <a:pt x="25821" y="0"/>
                  </a:moveTo>
                  <a:cubicBezTo>
                    <a:pt x="21794" y="0"/>
                    <a:pt x="18957" y="526"/>
                    <a:pt x="18578" y="614"/>
                  </a:cubicBezTo>
                  <a:cubicBezTo>
                    <a:pt x="17611" y="792"/>
                    <a:pt x="19258" y="2725"/>
                    <a:pt x="19258" y="2725"/>
                  </a:cubicBezTo>
                  <a:cubicBezTo>
                    <a:pt x="19258" y="2725"/>
                    <a:pt x="18115" y="2448"/>
                    <a:pt x="17226" y="2448"/>
                  </a:cubicBezTo>
                  <a:cubicBezTo>
                    <a:pt x="16837" y="2448"/>
                    <a:pt x="16497" y="2501"/>
                    <a:pt x="16323" y="2654"/>
                  </a:cubicBezTo>
                  <a:cubicBezTo>
                    <a:pt x="15786" y="3119"/>
                    <a:pt x="17576" y="3584"/>
                    <a:pt x="17576" y="3584"/>
                  </a:cubicBezTo>
                  <a:cubicBezTo>
                    <a:pt x="5513" y="7593"/>
                    <a:pt x="2649" y="25312"/>
                    <a:pt x="2649" y="25312"/>
                  </a:cubicBezTo>
                  <a:cubicBezTo>
                    <a:pt x="2649" y="25312"/>
                    <a:pt x="0" y="29392"/>
                    <a:pt x="466" y="30180"/>
                  </a:cubicBezTo>
                  <a:cubicBezTo>
                    <a:pt x="570" y="30336"/>
                    <a:pt x="717" y="30398"/>
                    <a:pt x="886" y="30398"/>
                  </a:cubicBezTo>
                  <a:cubicBezTo>
                    <a:pt x="1527" y="30398"/>
                    <a:pt x="2470" y="29500"/>
                    <a:pt x="2470" y="29500"/>
                  </a:cubicBezTo>
                  <a:lnTo>
                    <a:pt x="2470" y="29500"/>
                  </a:lnTo>
                  <a:cubicBezTo>
                    <a:pt x="2470" y="29500"/>
                    <a:pt x="1253" y="32650"/>
                    <a:pt x="2005" y="33974"/>
                  </a:cubicBezTo>
                  <a:cubicBezTo>
                    <a:pt x="2164" y="34254"/>
                    <a:pt x="2320" y="34365"/>
                    <a:pt x="2466" y="34365"/>
                  </a:cubicBezTo>
                  <a:cubicBezTo>
                    <a:pt x="3014" y="34365"/>
                    <a:pt x="3437" y="32829"/>
                    <a:pt x="3437" y="32829"/>
                  </a:cubicBezTo>
                  <a:lnTo>
                    <a:pt x="3437" y="32829"/>
                  </a:lnTo>
                  <a:cubicBezTo>
                    <a:pt x="3437" y="32830"/>
                    <a:pt x="3329" y="42816"/>
                    <a:pt x="5405" y="44891"/>
                  </a:cubicBezTo>
                  <a:cubicBezTo>
                    <a:pt x="6894" y="46380"/>
                    <a:pt x="12189" y="46893"/>
                    <a:pt x="15781" y="46893"/>
                  </a:cubicBezTo>
                  <a:cubicBezTo>
                    <a:pt x="17200" y="46893"/>
                    <a:pt x="18353" y="46813"/>
                    <a:pt x="18900" y="46681"/>
                  </a:cubicBezTo>
                  <a:cubicBezTo>
                    <a:pt x="19430" y="46541"/>
                    <a:pt x="19915" y="46480"/>
                    <a:pt x="20429" y="46480"/>
                  </a:cubicBezTo>
                  <a:cubicBezTo>
                    <a:pt x="21757" y="46480"/>
                    <a:pt x="23281" y="46891"/>
                    <a:pt x="26274" y="47433"/>
                  </a:cubicBezTo>
                  <a:cubicBezTo>
                    <a:pt x="27514" y="47656"/>
                    <a:pt x="28862" y="47768"/>
                    <a:pt x="30163" y="47768"/>
                  </a:cubicBezTo>
                  <a:cubicBezTo>
                    <a:pt x="33256" y="47768"/>
                    <a:pt x="36089" y="47132"/>
                    <a:pt x="36618" y="45822"/>
                  </a:cubicBezTo>
                  <a:cubicBezTo>
                    <a:pt x="37406" y="43925"/>
                    <a:pt x="29710" y="42994"/>
                    <a:pt x="29710" y="42994"/>
                  </a:cubicBezTo>
                  <a:lnTo>
                    <a:pt x="32251" y="42314"/>
                  </a:lnTo>
                  <a:cubicBezTo>
                    <a:pt x="34220" y="42815"/>
                    <a:pt x="36117" y="43424"/>
                    <a:pt x="37979" y="44211"/>
                  </a:cubicBezTo>
                  <a:cubicBezTo>
                    <a:pt x="39938" y="45113"/>
                    <a:pt x="43708" y="45799"/>
                    <a:pt x="47527" y="45799"/>
                  </a:cubicBezTo>
                  <a:cubicBezTo>
                    <a:pt x="48104" y="45799"/>
                    <a:pt x="48681" y="45783"/>
                    <a:pt x="49254" y="45751"/>
                  </a:cubicBezTo>
                  <a:cubicBezTo>
                    <a:pt x="53620" y="45464"/>
                    <a:pt x="54372" y="43460"/>
                    <a:pt x="54373" y="43460"/>
                  </a:cubicBezTo>
                  <a:lnTo>
                    <a:pt x="54373" y="43460"/>
                  </a:lnTo>
                  <a:cubicBezTo>
                    <a:pt x="54098" y="45747"/>
                    <a:pt x="60943" y="46753"/>
                    <a:pt x="68711" y="46753"/>
                  </a:cubicBezTo>
                  <a:cubicBezTo>
                    <a:pt x="77113" y="46753"/>
                    <a:pt x="86593" y="45576"/>
                    <a:pt x="89308" y="43567"/>
                  </a:cubicBezTo>
                  <a:cubicBezTo>
                    <a:pt x="94534" y="39665"/>
                    <a:pt x="89308" y="33366"/>
                    <a:pt x="89308" y="33366"/>
                  </a:cubicBezTo>
                  <a:cubicBezTo>
                    <a:pt x="89308" y="33366"/>
                    <a:pt x="58847" y="15182"/>
                    <a:pt x="47071" y="6341"/>
                  </a:cubicBezTo>
                  <a:cubicBezTo>
                    <a:pt x="40086" y="1118"/>
                    <a:pt x="31690" y="0"/>
                    <a:pt x="25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1725625" y="2569700"/>
              <a:ext cx="2211250" cy="424525"/>
            </a:xfrm>
            <a:custGeom>
              <a:avLst/>
              <a:gdLst/>
              <a:ahLst/>
              <a:cxnLst/>
              <a:rect l="l" t="t" r="r" b="b"/>
              <a:pathLst>
                <a:path w="88450" h="16981" extrusionOk="0">
                  <a:moveTo>
                    <a:pt x="1683" y="0"/>
                  </a:moveTo>
                  <a:cubicBezTo>
                    <a:pt x="1074" y="1074"/>
                    <a:pt x="501" y="2184"/>
                    <a:pt x="0" y="3365"/>
                  </a:cubicBezTo>
                  <a:cubicBezTo>
                    <a:pt x="123" y="3524"/>
                    <a:pt x="242" y="3590"/>
                    <a:pt x="356" y="3590"/>
                  </a:cubicBezTo>
                  <a:cubicBezTo>
                    <a:pt x="906" y="3590"/>
                    <a:pt x="1325" y="2041"/>
                    <a:pt x="1325" y="2041"/>
                  </a:cubicBezTo>
                  <a:lnTo>
                    <a:pt x="1325" y="2041"/>
                  </a:lnTo>
                  <a:cubicBezTo>
                    <a:pt x="1325" y="2042"/>
                    <a:pt x="1217" y="12028"/>
                    <a:pt x="3293" y="14103"/>
                  </a:cubicBezTo>
                  <a:cubicBezTo>
                    <a:pt x="4782" y="15592"/>
                    <a:pt x="10077" y="16105"/>
                    <a:pt x="13669" y="16105"/>
                  </a:cubicBezTo>
                  <a:cubicBezTo>
                    <a:pt x="15088" y="16105"/>
                    <a:pt x="16241" y="16025"/>
                    <a:pt x="16788" y="15893"/>
                  </a:cubicBezTo>
                  <a:cubicBezTo>
                    <a:pt x="17318" y="15753"/>
                    <a:pt x="17803" y="15692"/>
                    <a:pt x="18317" y="15692"/>
                  </a:cubicBezTo>
                  <a:cubicBezTo>
                    <a:pt x="19645" y="15692"/>
                    <a:pt x="21169" y="16103"/>
                    <a:pt x="24162" y="16645"/>
                  </a:cubicBezTo>
                  <a:cubicBezTo>
                    <a:pt x="25402" y="16868"/>
                    <a:pt x="26750" y="16980"/>
                    <a:pt x="28051" y="16980"/>
                  </a:cubicBezTo>
                  <a:cubicBezTo>
                    <a:pt x="31144" y="16980"/>
                    <a:pt x="33977" y="16344"/>
                    <a:pt x="34506" y="15034"/>
                  </a:cubicBezTo>
                  <a:cubicBezTo>
                    <a:pt x="35294" y="13137"/>
                    <a:pt x="27634" y="12206"/>
                    <a:pt x="27634" y="12206"/>
                  </a:cubicBezTo>
                  <a:lnTo>
                    <a:pt x="30175" y="11526"/>
                  </a:lnTo>
                  <a:cubicBezTo>
                    <a:pt x="32144" y="12027"/>
                    <a:pt x="34041" y="12636"/>
                    <a:pt x="35867" y="13423"/>
                  </a:cubicBezTo>
                  <a:cubicBezTo>
                    <a:pt x="37857" y="14325"/>
                    <a:pt x="41631" y="15011"/>
                    <a:pt x="45451" y="15011"/>
                  </a:cubicBezTo>
                  <a:cubicBezTo>
                    <a:pt x="46027" y="15011"/>
                    <a:pt x="46605" y="14995"/>
                    <a:pt x="47178" y="14963"/>
                  </a:cubicBezTo>
                  <a:cubicBezTo>
                    <a:pt x="51544" y="14676"/>
                    <a:pt x="52296" y="12672"/>
                    <a:pt x="52296" y="12672"/>
                  </a:cubicBezTo>
                  <a:lnTo>
                    <a:pt x="52296" y="12672"/>
                  </a:lnTo>
                  <a:cubicBezTo>
                    <a:pt x="52021" y="14959"/>
                    <a:pt x="58867" y="15965"/>
                    <a:pt x="66635" y="15965"/>
                  </a:cubicBezTo>
                  <a:cubicBezTo>
                    <a:pt x="75036" y="15965"/>
                    <a:pt x="84517" y="14788"/>
                    <a:pt x="87232" y="12779"/>
                  </a:cubicBezTo>
                  <a:cubicBezTo>
                    <a:pt x="87698" y="12421"/>
                    <a:pt x="88091" y="12027"/>
                    <a:pt x="88449" y="11598"/>
                  </a:cubicBezTo>
                  <a:lnTo>
                    <a:pt x="88449" y="11598"/>
                  </a:lnTo>
                  <a:cubicBezTo>
                    <a:pt x="86381" y="11987"/>
                    <a:pt x="82133" y="12493"/>
                    <a:pt x="78649" y="12493"/>
                  </a:cubicBezTo>
                  <a:cubicBezTo>
                    <a:pt x="76043" y="12493"/>
                    <a:pt x="73865" y="12210"/>
                    <a:pt x="73344" y="11383"/>
                  </a:cubicBezTo>
                  <a:cubicBezTo>
                    <a:pt x="71840" y="9128"/>
                    <a:pt x="75348" y="4940"/>
                    <a:pt x="75348" y="4940"/>
                  </a:cubicBezTo>
                  <a:lnTo>
                    <a:pt x="75348" y="4940"/>
                  </a:lnTo>
                  <a:lnTo>
                    <a:pt x="45173" y="5370"/>
                  </a:lnTo>
                  <a:cubicBezTo>
                    <a:pt x="45173" y="5370"/>
                    <a:pt x="42978" y="8370"/>
                    <a:pt x="39413" y="8370"/>
                  </a:cubicBezTo>
                  <a:cubicBezTo>
                    <a:pt x="38659" y="8370"/>
                    <a:pt x="37844" y="8236"/>
                    <a:pt x="36976" y="7911"/>
                  </a:cubicBezTo>
                  <a:cubicBezTo>
                    <a:pt x="32001" y="6014"/>
                    <a:pt x="31607" y="3079"/>
                    <a:pt x="31607" y="3079"/>
                  </a:cubicBezTo>
                  <a:cubicBezTo>
                    <a:pt x="31607" y="3079"/>
                    <a:pt x="26803" y="10184"/>
                    <a:pt x="17523" y="10184"/>
                  </a:cubicBezTo>
                  <a:cubicBezTo>
                    <a:pt x="17258" y="10184"/>
                    <a:pt x="16989" y="10178"/>
                    <a:pt x="16716" y="10166"/>
                  </a:cubicBezTo>
                  <a:cubicBezTo>
                    <a:pt x="6944" y="9772"/>
                    <a:pt x="1969" y="645"/>
                    <a:pt x="1969" y="645"/>
                  </a:cubicBezTo>
                  <a:lnTo>
                    <a:pt x="1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2785150" y="2690500"/>
              <a:ext cx="5400" cy="14350"/>
            </a:xfrm>
            <a:custGeom>
              <a:avLst/>
              <a:gdLst/>
              <a:ahLst/>
              <a:cxnLst/>
              <a:rect l="l" t="t" r="r" b="b"/>
              <a:pathLst>
                <a:path w="216" h="574" extrusionOk="0">
                  <a:moveTo>
                    <a:pt x="0" y="1"/>
                  </a:moveTo>
                  <a:cubicBezTo>
                    <a:pt x="72" y="180"/>
                    <a:pt x="143" y="394"/>
                    <a:pt x="215" y="573"/>
                  </a:cubicBezTo>
                  <a:cubicBezTo>
                    <a:pt x="179" y="359"/>
                    <a:pt x="143" y="180"/>
                    <a:pt x="143"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2616026" y="1934350"/>
              <a:ext cx="1300250" cy="902225"/>
            </a:xfrm>
            <a:custGeom>
              <a:avLst/>
              <a:gdLst/>
              <a:ahLst/>
              <a:cxnLst/>
              <a:rect l="l" t="t" r="r" b="b"/>
              <a:pathLst>
                <a:path w="52010" h="36089" extrusionOk="0">
                  <a:moveTo>
                    <a:pt x="2076" y="16824"/>
                  </a:moveTo>
                  <a:lnTo>
                    <a:pt x="2112" y="16859"/>
                  </a:lnTo>
                  <a:lnTo>
                    <a:pt x="2184" y="16859"/>
                  </a:lnTo>
                  <a:lnTo>
                    <a:pt x="2148" y="16895"/>
                  </a:lnTo>
                  <a:cubicBezTo>
                    <a:pt x="2076" y="16967"/>
                    <a:pt x="2005" y="17074"/>
                    <a:pt x="1969" y="17182"/>
                  </a:cubicBezTo>
                  <a:cubicBezTo>
                    <a:pt x="1933" y="17217"/>
                    <a:pt x="1933" y="17253"/>
                    <a:pt x="1897" y="17289"/>
                  </a:cubicBezTo>
                  <a:cubicBezTo>
                    <a:pt x="1826" y="17396"/>
                    <a:pt x="1718" y="17504"/>
                    <a:pt x="1647" y="17575"/>
                  </a:cubicBezTo>
                  <a:cubicBezTo>
                    <a:pt x="1826" y="17253"/>
                    <a:pt x="1969" y="17003"/>
                    <a:pt x="2076" y="16824"/>
                  </a:cubicBezTo>
                  <a:close/>
                  <a:moveTo>
                    <a:pt x="859" y="19437"/>
                  </a:moveTo>
                  <a:lnTo>
                    <a:pt x="859" y="19437"/>
                  </a:lnTo>
                  <a:cubicBezTo>
                    <a:pt x="967" y="20117"/>
                    <a:pt x="1181" y="20761"/>
                    <a:pt x="1575" y="21334"/>
                  </a:cubicBezTo>
                  <a:cubicBezTo>
                    <a:pt x="1324" y="20976"/>
                    <a:pt x="1110" y="20618"/>
                    <a:pt x="967" y="20224"/>
                  </a:cubicBezTo>
                  <a:cubicBezTo>
                    <a:pt x="895" y="19974"/>
                    <a:pt x="859" y="19687"/>
                    <a:pt x="859" y="19437"/>
                  </a:cubicBezTo>
                  <a:close/>
                  <a:moveTo>
                    <a:pt x="51008" y="29495"/>
                  </a:moveTo>
                  <a:cubicBezTo>
                    <a:pt x="50900" y="29567"/>
                    <a:pt x="50793" y="29602"/>
                    <a:pt x="50650" y="29638"/>
                  </a:cubicBezTo>
                  <a:cubicBezTo>
                    <a:pt x="50471" y="29674"/>
                    <a:pt x="50328" y="29674"/>
                    <a:pt x="50328" y="29674"/>
                  </a:cubicBezTo>
                  <a:lnTo>
                    <a:pt x="50256" y="29674"/>
                  </a:lnTo>
                  <a:cubicBezTo>
                    <a:pt x="50184" y="29674"/>
                    <a:pt x="50113" y="29710"/>
                    <a:pt x="50005" y="29710"/>
                  </a:cubicBezTo>
                  <a:cubicBezTo>
                    <a:pt x="49791" y="29746"/>
                    <a:pt x="49576" y="29746"/>
                    <a:pt x="49361" y="29746"/>
                  </a:cubicBezTo>
                  <a:cubicBezTo>
                    <a:pt x="49898" y="29710"/>
                    <a:pt x="50471" y="29638"/>
                    <a:pt x="51008" y="29495"/>
                  </a:cubicBezTo>
                  <a:close/>
                  <a:moveTo>
                    <a:pt x="47643" y="29710"/>
                  </a:moveTo>
                  <a:cubicBezTo>
                    <a:pt x="47750" y="30175"/>
                    <a:pt x="47858" y="30640"/>
                    <a:pt x="47929" y="31142"/>
                  </a:cubicBezTo>
                  <a:cubicBezTo>
                    <a:pt x="47929" y="31321"/>
                    <a:pt x="47965" y="31499"/>
                    <a:pt x="48001" y="31678"/>
                  </a:cubicBezTo>
                  <a:cubicBezTo>
                    <a:pt x="47822" y="30963"/>
                    <a:pt x="47607" y="30282"/>
                    <a:pt x="47392" y="29710"/>
                  </a:cubicBezTo>
                  <a:close/>
                  <a:moveTo>
                    <a:pt x="8018" y="0"/>
                  </a:moveTo>
                  <a:cubicBezTo>
                    <a:pt x="7410" y="645"/>
                    <a:pt x="6873" y="1289"/>
                    <a:pt x="6372" y="1969"/>
                  </a:cubicBezTo>
                  <a:cubicBezTo>
                    <a:pt x="6014" y="2470"/>
                    <a:pt x="2005" y="8913"/>
                    <a:pt x="1897" y="10130"/>
                  </a:cubicBezTo>
                  <a:cubicBezTo>
                    <a:pt x="1826" y="10273"/>
                    <a:pt x="1647" y="10524"/>
                    <a:pt x="1503" y="10846"/>
                  </a:cubicBezTo>
                  <a:cubicBezTo>
                    <a:pt x="1146" y="11490"/>
                    <a:pt x="859" y="12170"/>
                    <a:pt x="609" y="12850"/>
                  </a:cubicBezTo>
                  <a:cubicBezTo>
                    <a:pt x="465" y="13208"/>
                    <a:pt x="358" y="13602"/>
                    <a:pt x="215" y="13960"/>
                  </a:cubicBezTo>
                  <a:cubicBezTo>
                    <a:pt x="143" y="14318"/>
                    <a:pt x="107" y="14640"/>
                    <a:pt x="36" y="14998"/>
                  </a:cubicBezTo>
                  <a:cubicBezTo>
                    <a:pt x="36" y="15320"/>
                    <a:pt x="0" y="15535"/>
                    <a:pt x="0" y="15714"/>
                  </a:cubicBezTo>
                  <a:cubicBezTo>
                    <a:pt x="0" y="15821"/>
                    <a:pt x="0" y="15893"/>
                    <a:pt x="36" y="16000"/>
                  </a:cubicBezTo>
                  <a:lnTo>
                    <a:pt x="36" y="16072"/>
                  </a:lnTo>
                  <a:cubicBezTo>
                    <a:pt x="36" y="16072"/>
                    <a:pt x="36" y="16108"/>
                    <a:pt x="36" y="16144"/>
                  </a:cubicBezTo>
                  <a:cubicBezTo>
                    <a:pt x="36" y="16215"/>
                    <a:pt x="72" y="16323"/>
                    <a:pt x="72" y="16394"/>
                  </a:cubicBezTo>
                  <a:cubicBezTo>
                    <a:pt x="143" y="16573"/>
                    <a:pt x="215" y="16716"/>
                    <a:pt x="358" y="16859"/>
                  </a:cubicBezTo>
                  <a:cubicBezTo>
                    <a:pt x="537" y="16967"/>
                    <a:pt x="752" y="17003"/>
                    <a:pt x="967" y="17003"/>
                  </a:cubicBezTo>
                  <a:cubicBezTo>
                    <a:pt x="1253" y="16967"/>
                    <a:pt x="1575" y="16931"/>
                    <a:pt x="1861" y="16895"/>
                  </a:cubicBezTo>
                  <a:lnTo>
                    <a:pt x="1861" y="16895"/>
                  </a:lnTo>
                  <a:cubicBezTo>
                    <a:pt x="1718" y="17038"/>
                    <a:pt x="1539" y="17253"/>
                    <a:pt x="1324" y="17504"/>
                  </a:cubicBezTo>
                  <a:cubicBezTo>
                    <a:pt x="1038" y="17862"/>
                    <a:pt x="788" y="18291"/>
                    <a:pt x="573" y="18685"/>
                  </a:cubicBezTo>
                  <a:cubicBezTo>
                    <a:pt x="358" y="19222"/>
                    <a:pt x="286" y="19795"/>
                    <a:pt x="430" y="20367"/>
                  </a:cubicBezTo>
                  <a:cubicBezTo>
                    <a:pt x="573" y="20904"/>
                    <a:pt x="859" y="21405"/>
                    <a:pt x="1181" y="21835"/>
                  </a:cubicBezTo>
                  <a:cubicBezTo>
                    <a:pt x="1503" y="22193"/>
                    <a:pt x="1790" y="22551"/>
                    <a:pt x="2148" y="22873"/>
                  </a:cubicBezTo>
                  <a:cubicBezTo>
                    <a:pt x="2434" y="23124"/>
                    <a:pt x="2720" y="23338"/>
                    <a:pt x="2864" y="23517"/>
                  </a:cubicBezTo>
                  <a:cubicBezTo>
                    <a:pt x="3043" y="23660"/>
                    <a:pt x="3150" y="23732"/>
                    <a:pt x="3150" y="23732"/>
                  </a:cubicBezTo>
                  <a:lnTo>
                    <a:pt x="3436" y="23983"/>
                  </a:lnTo>
                  <a:lnTo>
                    <a:pt x="3794" y="24233"/>
                  </a:lnTo>
                  <a:lnTo>
                    <a:pt x="4260" y="24520"/>
                  </a:lnTo>
                  <a:cubicBezTo>
                    <a:pt x="5119" y="25056"/>
                    <a:pt x="6014" y="25450"/>
                    <a:pt x="6980" y="25737"/>
                  </a:cubicBezTo>
                  <a:lnTo>
                    <a:pt x="7768" y="25951"/>
                  </a:lnTo>
                  <a:cubicBezTo>
                    <a:pt x="8018" y="26023"/>
                    <a:pt x="8269" y="26059"/>
                    <a:pt x="8519" y="26095"/>
                  </a:cubicBezTo>
                  <a:cubicBezTo>
                    <a:pt x="8877" y="26166"/>
                    <a:pt x="9235" y="26238"/>
                    <a:pt x="9629" y="26238"/>
                  </a:cubicBezTo>
                  <a:cubicBezTo>
                    <a:pt x="8949" y="26989"/>
                    <a:pt x="8340" y="27813"/>
                    <a:pt x="7839" y="28672"/>
                  </a:cubicBezTo>
                  <a:lnTo>
                    <a:pt x="7768" y="28779"/>
                  </a:lnTo>
                  <a:cubicBezTo>
                    <a:pt x="7732" y="28851"/>
                    <a:pt x="7696" y="28922"/>
                    <a:pt x="7660" y="28958"/>
                  </a:cubicBezTo>
                  <a:cubicBezTo>
                    <a:pt x="7302" y="29567"/>
                    <a:pt x="7087" y="30247"/>
                    <a:pt x="7052" y="30963"/>
                  </a:cubicBezTo>
                  <a:lnTo>
                    <a:pt x="6980" y="30819"/>
                  </a:lnTo>
                  <a:lnTo>
                    <a:pt x="6980" y="30819"/>
                  </a:lnTo>
                  <a:cubicBezTo>
                    <a:pt x="6980" y="30891"/>
                    <a:pt x="7016" y="30998"/>
                    <a:pt x="7052" y="31070"/>
                  </a:cubicBezTo>
                  <a:cubicBezTo>
                    <a:pt x="7087" y="31213"/>
                    <a:pt x="7123" y="31356"/>
                    <a:pt x="7159" y="31499"/>
                  </a:cubicBezTo>
                  <a:cubicBezTo>
                    <a:pt x="7374" y="32072"/>
                    <a:pt x="7875" y="32430"/>
                    <a:pt x="8448" y="32502"/>
                  </a:cubicBezTo>
                  <a:cubicBezTo>
                    <a:pt x="8547" y="32552"/>
                    <a:pt x="8655" y="32578"/>
                    <a:pt x="8763" y="32578"/>
                  </a:cubicBezTo>
                  <a:cubicBezTo>
                    <a:pt x="8887" y="32578"/>
                    <a:pt x="9013" y="32543"/>
                    <a:pt x="9128" y="32466"/>
                  </a:cubicBezTo>
                  <a:cubicBezTo>
                    <a:pt x="9271" y="32430"/>
                    <a:pt x="9414" y="32359"/>
                    <a:pt x="9557" y="32323"/>
                  </a:cubicBezTo>
                  <a:cubicBezTo>
                    <a:pt x="9629" y="32466"/>
                    <a:pt x="9772" y="32573"/>
                    <a:pt x="9808" y="32717"/>
                  </a:cubicBezTo>
                  <a:cubicBezTo>
                    <a:pt x="9967" y="32590"/>
                    <a:pt x="10176" y="32535"/>
                    <a:pt x="10418" y="32535"/>
                  </a:cubicBezTo>
                  <a:cubicBezTo>
                    <a:pt x="11752" y="32535"/>
                    <a:pt x="14109" y="34195"/>
                    <a:pt x="14927" y="34649"/>
                  </a:cubicBezTo>
                  <a:cubicBezTo>
                    <a:pt x="16030" y="35283"/>
                    <a:pt x="16963" y="35671"/>
                    <a:pt x="18000" y="35671"/>
                  </a:cubicBezTo>
                  <a:cubicBezTo>
                    <a:pt x="18545" y="35671"/>
                    <a:pt x="19118" y="35564"/>
                    <a:pt x="19759" y="35330"/>
                  </a:cubicBezTo>
                  <a:cubicBezTo>
                    <a:pt x="21728" y="34614"/>
                    <a:pt x="23839" y="32895"/>
                    <a:pt x="25916" y="32752"/>
                  </a:cubicBezTo>
                  <a:cubicBezTo>
                    <a:pt x="28922" y="32502"/>
                    <a:pt x="32036" y="32287"/>
                    <a:pt x="35043" y="32251"/>
                  </a:cubicBezTo>
                  <a:cubicBezTo>
                    <a:pt x="36018" y="32237"/>
                    <a:pt x="36847" y="32169"/>
                    <a:pt x="37630" y="32169"/>
                  </a:cubicBezTo>
                  <a:cubicBezTo>
                    <a:pt x="38861" y="32169"/>
                    <a:pt x="39979" y="32337"/>
                    <a:pt x="41379" y="33146"/>
                  </a:cubicBezTo>
                  <a:lnTo>
                    <a:pt x="41629" y="33289"/>
                  </a:lnTo>
                  <a:cubicBezTo>
                    <a:pt x="42453" y="33790"/>
                    <a:pt x="43383" y="34399"/>
                    <a:pt x="44242" y="34900"/>
                  </a:cubicBezTo>
                  <a:lnTo>
                    <a:pt x="44278" y="34900"/>
                  </a:lnTo>
                  <a:cubicBezTo>
                    <a:pt x="44636" y="35079"/>
                    <a:pt x="44994" y="35258"/>
                    <a:pt x="45388" y="35437"/>
                  </a:cubicBezTo>
                  <a:lnTo>
                    <a:pt x="45567" y="35508"/>
                  </a:lnTo>
                  <a:cubicBezTo>
                    <a:pt x="45173" y="35437"/>
                    <a:pt x="44815" y="35330"/>
                    <a:pt x="44421" y="35186"/>
                  </a:cubicBezTo>
                  <a:cubicBezTo>
                    <a:pt x="44171" y="35043"/>
                    <a:pt x="43885" y="34900"/>
                    <a:pt x="43598" y="34793"/>
                  </a:cubicBezTo>
                  <a:lnTo>
                    <a:pt x="43598" y="34793"/>
                  </a:lnTo>
                  <a:cubicBezTo>
                    <a:pt x="43562" y="34828"/>
                    <a:pt x="43813" y="35151"/>
                    <a:pt x="44314" y="35437"/>
                  </a:cubicBezTo>
                  <a:cubicBezTo>
                    <a:pt x="44923" y="35795"/>
                    <a:pt x="45603" y="36010"/>
                    <a:pt x="46319" y="36081"/>
                  </a:cubicBezTo>
                  <a:cubicBezTo>
                    <a:pt x="46374" y="36086"/>
                    <a:pt x="46429" y="36088"/>
                    <a:pt x="46483" y="36088"/>
                  </a:cubicBezTo>
                  <a:cubicBezTo>
                    <a:pt x="46850" y="36088"/>
                    <a:pt x="47193" y="35987"/>
                    <a:pt x="47536" y="35831"/>
                  </a:cubicBezTo>
                  <a:cubicBezTo>
                    <a:pt x="47858" y="35652"/>
                    <a:pt x="48108" y="35365"/>
                    <a:pt x="48287" y="35043"/>
                  </a:cubicBezTo>
                  <a:cubicBezTo>
                    <a:pt x="48430" y="34828"/>
                    <a:pt x="48502" y="34578"/>
                    <a:pt x="48574" y="34327"/>
                  </a:cubicBezTo>
                  <a:cubicBezTo>
                    <a:pt x="48609" y="34256"/>
                    <a:pt x="48609" y="34184"/>
                    <a:pt x="48645" y="34148"/>
                  </a:cubicBezTo>
                  <a:lnTo>
                    <a:pt x="48645" y="34077"/>
                  </a:lnTo>
                  <a:cubicBezTo>
                    <a:pt x="48645" y="34077"/>
                    <a:pt x="48645" y="33969"/>
                    <a:pt x="48645" y="33790"/>
                  </a:cubicBezTo>
                  <a:cubicBezTo>
                    <a:pt x="48681" y="33576"/>
                    <a:pt x="48681" y="33325"/>
                    <a:pt x="48681" y="33074"/>
                  </a:cubicBezTo>
                  <a:cubicBezTo>
                    <a:pt x="48645" y="32394"/>
                    <a:pt x="48538" y="31678"/>
                    <a:pt x="48395" y="30998"/>
                  </a:cubicBezTo>
                  <a:cubicBezTo>
                    <a:pt x="48287" y="30569"/>
                    <a:pt x="48144" y="30104"/>
                    <a:pt x="48001" y="29710"/>
                  </a:cubicBezTo>
                  <a:lnTo>
                    <a:pt x="48108" y="29710"/>
                  </a:lnTo>
                  <a:cubicBezTo>
                    <a:pt x="48430" y="29925"/>
                    <a:pt x="48788" y="30104"/>
                    <a:pt x="49182" y="30211"/>
                  </a:cubicBezTo>
                  <a:cubicBezTo>
                    <a:pt x="49469" y="30282"/>
                    <a:pt x="49755" y="30354"/>
                    <a:pt x="50041" y="30354"/>
                  </a:cubicBezTo>
                  <a:lnTo>
                    <a:pt x="50435" y="30354"/>
                  </a:lnTo>
                  <a:cubicBezTo>
                    <a:pt x="50578" y="30318"/>
                    <a:pt x="50721" y="30282"/>
                    <a:pt x="50865" y="30247"/>
                  </a:cubicBezTo>
                  <a:cubicBezTo>
                    <a:pt x="51187" y="30104"/>
                    <a:pt x="51437" y="29925"/>
                    <a:pt x="51616" y="29638"/>
                  </a:cubicBezTo>
                  <a:cubicBezTo>
                    <a:pt x="51759" y="29495"/>
                    <a:pt x="51831" y="29280"/>
                    <a:pt x="51867" y="29065"/>
                  </a:cubicBezTo>
                  <a:cubicBezTo>
                    <a:pt x="52010" y="28922"/>
                    <a:pt x="52010" y="28672"/>
                    <a:pt x="51867" y="28350"/>
                  </a:cubicBezTo>
                  <a:cubicBezTo>
                    <a:pt x="51688" y="28099"/>
                    <a:pt x="51580" y="27956"/>
                    <a:pt x="51580" y="27956"/>
                  </a:cubicBezTo>
                  <a:cubicBezTo>
                    <a:pt x="51580" y="27956"/>
                    <a:pt x="21119" y="9772"/>
                    <a:pt x="9343" y="931"/>
                  </a:cubicBezTo>
                  <a:cubicBezTo>
                    <a:pt x="8913" y="609"/>
                    <a:pt x="8448" y="322"/>
                    <a:pt x="80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2689400" y="2785350"/>
              <a:ext cx="349025" cy="102950"/>
            </a:xfrm>
            <a:custGeom>
              <a:avLst/>
              <a:gdLst/>
              <a:ahLst/>
              <a:cxnLst/>
              <a:rect l="l" t="t" r="r" b="b"/>
              <a:pathLst>
                <a:path w="13961" h="4118" extrusionOk="0">
                  <a:moveTo>
                    <a:pt x="6515" y="1"/>
                  </a:moveTo>
                  <a:cubicBezTo>
                    <a:pt x="5620" y="73"/>
                    <a:pt x="4725" y="144"/>
                    <a:pt x="3830" y="287"/>
                  </a:cubicBezTo>
                  <a:cubicBezTo>
                    <a:pt x="1897" y="609"/>
                    <a:pt x="0" y="1075"/>
                    <a:pt x="36" y="1146"/>
                  </a:cubicBezTo>
                  <a:cubicBezTo>
                    <a:pt x="36" y="1164"/>
                    <a:pt x="91" y="1172"/>
                    <a:pt x="191" y="1172"/>
                  </a:cubicBezTo>
                  <a:cubicBezTo>
                    <a:pt x="687" y="1172"/>
                    <a:pt x="2295" y="979"/>
                    <a:pt x="3902" y="860"/>
                  </a:cubicBezTo>
                  <a:cubicBezTo>
                    <a:pt x="4600" y="779"/>
                    <a:pt x="5318" y="739"/>
                    <a:pt x="5935" y="739"/>
                  </a:cubicBezTo>
                  <a:cubicBezTo>
                    <a:pt x="6141" y="739"/>
                    <a:pt x="6336" y="744"/>
                    <a:pt x="6515" y="753"/>
                  </a:cubicBezTo>
                  <a:cubicBezTo>
                    <a:pt x="7231" y="753"/>
                    <a:pt x="7696" y="788"/>
                    <a:pt x="7696" y="788"/>
                  </a:cubicBezTo>
                  <a:cubicBezTo>
                    <a:pt x="8090" y="788"/>
                    <a:pt x="8484" y="824"/>
                    <a:pt x="8877" y="860"/>
                  </a:cubicBezTo>
                  <a:cubicBezTo>
                    <a:pt x="9736" y="967"/>
                    <a:pt x="10560" y="1182"/>
                    <a:pt x="11347" y="1540"/>
                  </a:cubicBezTo>
                  <a:cubicBezTo>
                    <a:pt x="11741" y="1719"/>
                    <a:pt x="12135" y="1934"/>
                    <a:pt x="12493" y="2256"/>
                  </a:cubicBezTo>
                  <a:cubicBezTo>
                    <a:pt x="12815" y="2507"/>
                    <a:pt x="13065" y="2793"/>
                    <a:pt x="13316" y="3115"/>
                  </a:cubicBezTo>
                  <a:cubicBezTo>
                    <a:pt x="13710" y="3688"/>
                    <a:pt x="13924" y="4117"/>
                    <a:pt x="13960" y="4117"/>
                  </a:cubicBezTo>
                  <a:cubicBezTo>
                    <a:pt x="13924" y="3688"/>
                    <a:pt x="13781" y="3294"/>
                    <a:pt x="13566" y="2936"/>
                  </a:cubicBezTo>
                  <a:cubicBezTo>
                    <a:pt x="13352" y="2578"/>
                    <a:pt x="13065" y="2220"/>
                    <a:pt x="12779" y="1934"/>
                  </a:cubicBezTo>
                  <a:cubicBezTo>
                    <a:pt x="12421" y="1576"/>
                    <a:pt x="12027" y="1254"/>
                    <a:pt x="11598" y="1039"/>
                  </a:cubicBezTo>
                  <a:cubicBezTo>
                    <a:pt x="10774" y="609"/>
                    <a:pt x="9880" y="323"/>
                    <a:pt x="8985" y="180"/>
                  </a:cubicBezTo>
                  <a:cubicBezTo>
                    <a:pt x="8233" y="37"/>
                    <a:pt x="7732" y="1"/>
                    <a:pt x="773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2923850" y="2843200"/>
              <a:ext cx="80575" cy="81775"/>
            </a:xfrm>
            <a:custGeom>
              <a:avLst/>
              <a:gdLst/>
              <a:ahLst/>
              <a:cxnLst/>
              <a:rect l="l" t="t" r="r" b="b"/>
              <a:pathLst>
                <a:path w="3223" h="3271" extrusionOk="0">
                  <a:moveTo>
                    <a:pt x="204" y="0"/>
                  </a:moveTo>
                  <a:cubicBezTo>
                    <a:pt x="96" y="0"/>
                    <a:pt x="23" y="16"/>
                    <a:pt x="0" y="49"/>
                  </a:cubicBezTo>
                  <a:cubicBezTo>
                    <a:pt x="0" y="157"/>
                    <a:pt x="537" y="407"/>
                    <a:pt x="1039" y="694"/>
                  </a:cubicBezTo>
                  <a:cubicBezTo>
                    <a:pt x="1325" y="908"/>
                    <a:pt x="1611" y="1159"/>
                    <a:pt x="1898" y="1410"/>
                  </a:cubicBezTo>
                  <a:cubicBezTo>
                    <a:pt x="2184" y="1624"/>
                    <a:pt x="2399" y="1911"/>
                    <a:pt x="2614" y="2197"/>
                  </a:cubicBezTo>
                  <a:cubicBezTo>
                    <a:pt x="2721" y="2448"/>
                    <a:pt x="2828" y="2662"/>
                    <a:pt x="2936" y="2913"/>
                  </a:cubicBezTo>
                  <a:cubicBezTo>
                    <a:pt x="3007" y="3128"/>
                    <a:pt x="3043" y="3271"/>
                    <a:pt x="3115" y="3271"/>
                  </a:cubicBezTo>
                  <a:cubicBezTo>
                    <a:pt x="3150" y="3271"/>
                    <a:pt x="3186" y="3128"/>
                    <a:pt x="3222" y="2877"/>
                  </a:cubicBezTo>
                  <a:cubicBezTo>
                    <a:pt x="3222" y="2591"/>
                    <a:pt x="3186" y="2269"/>
                    <a:pt x="3079" y="1982"/>
                  </a:cubicBezTo>
                  <a:cubicBezTo>
                    <a:pt x="2971" y="1696"/>
                    <a:pt x="2828" y="1410"/>
                    <a:pt x="2649" y="1159"/>
                  </a:cubicBezTo>
                  <a:cubicBezTo>
                    <a:pt x="2506" y="980"/>
                    <a:pt x="2363" y="873"/>
                    <a:pt x="2363" y="873"/>
                  </a:cubicBezTo>
                  <a:lnTo>
                    <a:pt x="2291" y="765"/>
                  </a:lnTo>
                  <a:cubicBezTo>
                    <a:pt x="2220" y="729"/>
                    <a:pt x="2112" y="658"/>
                    <a:pt x="2041" y="622"/>
                  </a:cubicBezTo>
                  <a:cubicBezTo>
                    <a:pt x="1790" y="443"/>
                    <a:pt x="1540" y="336"/>
                    <a:pt x="1253" y="228"/>
                  </a:cubicBezTo>
                  <a:cubicBezTo>
                    <a:pt x="858" y="80"/>
                    <a:pt x="445" y="0"/>
                    <a:pt x="20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2880000" y="2867150"/>
              <a:ext cx="56300" cy="73975"/>
            </a:xfrm>
            <a:custGeom>
              <a:avLst/>
              <a:gdLst/>
              <a:ahLst/>
              <a:cxnLst/>
              <a:rect l="l" t="t" r="r" b="b"/>
              <a:pathLst>
                <a:path w="2252" h="2959" extrusionOk="0">
                  <a:moveTo>
                    <a:pt x="109" y="1"/>
                  </a:moveTo>
                  <a:cubicBezTo>
                    <a:pt x="69" y="1"/>
                    <a:pt x="44" y="8"/>
                    <a:pt x="36" y="22"/>
                  </a:cubicBezTo>
                  <a:cubicBezTo>
                    <a:pt x="1" y="129"/>
                    <a:pt x="358" y="416"/>
                    <a:pt x="645" y="738"/>
                  </a:cubicBezTo>
                  <a:cubicBezTo>
                    <a:pt x="788" y="953"/>
                    <a:pt x="931" y="1096"/>
                    <a:pt x="1003" y="1239"/>
                  </a:cubicBezTo>
                  <a:lnTo>
                    <a:pt x="1146" y="1454"/>
                  </a:lnTo>
                  <a:lnTo>
                    <a:pt x="1289" y="1669"/>
                  </a:lnTo>
                  <a:cubicBezTo>
                    <a:pt x="1432" y="1812"/>
                    <a:pt x="1540" y="1991"/>
                    <a:pt x="1647" y="2170"/>
                  </a:cubicBezTo>
                  <a:cubicBezTo>
                    <a:pt x="1826" y="2528"/>
                    <a:pt x="1933" y="2957"/>
                    <a:pt x="2041" y="2957"/>
                  </a:cubicBezTo>
                  <a:cubicBezTo>
                    <a:pt x="2046" y="2958"/>
                    <a:pt x="2050" y="2959"/>
                    <a:pt x="2055" y="2959"/>
                  </a:cubicBezTo>
                  <a:cubicBezTo>
                    <a:pt x="2189" y="2959"/>
                    <a:pt x="2252" y="2474"/>
                    <a:pt x="2148" y="1955"/>
                  </a:cubicBezTo>
                  <a:cubicBezTo>
                    <a:pt x="2077" y="1740"/>
                    <a:pt x="2005" y="1525"/>
                    <a:pt x="1898" y="1311"/>
                  </a:cubicBezTo>
                  <a:cubicBezTo>
                    <a:pt x="1826" y="1132"/>
                    <a:pt x="1754" y="1024"/>
                    <a:pt x="1754" y="1024"/>
                  </a:cubicBezTo>
                  <a:lnTo>
                    <a:pt x="1540" y="774"/>
                  </a:lnTo>
                  <a:cubicBezTo>
                    <a:pt x="1361" y="631"/>
                    <a:pt x="1182" y="487"/>
                    <a:pt x="1003" y="344"/>
                  </a:cubicBezTo>
                  <a:cubicBezTo>
                    <a:pt x="659" y="115"/>
                    <a:pt x="270" y="1"/>
                    <a:pt x="109"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2789625" y="2727150"/>
              <a:ext cx="80550" cy="65175"/>
            </a:xfrm>
            <a:custGeom>
              <a:avLst/>
              <a:gdLst/>
              <a:ahLst/>
              <a:cxnLst/>
              <a:rect l="l" t="t" r="r" b="b"/>
              <a:pathLst>
                <a:path w="3222" h="2607" extrusionOk="0">
                  <a:moveTo>
                    <a:pt x="3105" y="0"/>
                  </a:moveTo>
                  <a:cubicBezTo>
                    <a:pt x="3020" y="0"/>
                    <a:pt x="2742" y="410"/>
                    <a:pt x="2399" y="754"/>
                  </a:cubicBezTo>
                  <a:cubicBezTo>
                    <a:pt x="2255" y="897"/>
                    <a:pt x="2076" y="1040"/>
                    <a:pt x="1897" y="1183"/>
                  </a:cubicBezTo>
                  <a:lnTo>
                    <a:pt x="1647" y="1362"/>
                  </a:lnTo>
                  <a:cubicBezTo>
                    <a:pt x="1432" y="1577"/>
                    <a:pt x="1182" y="1792"/>
                    <a:pt x="895" y="1971"/>
                  </a:cubicBezTo>
                  <a:cubicBezTo>
                    <a:pt x="501" y="2257"/>
                    <a:pt x="0" y="2472"/>
                    <a:pt x="36" y="2544"/>
                  </a:cubicBezTo>
                  <a:cubicBezTo>
                    <a:pt x="36" y="2586"/>
                    <a:pt x="125" y="2606"/>
                    <a:pt x="266" y="2606"/>
                  </a:cubicBezTo>
                  <a:cubicBezTo>
                    <a:pt x="482" y="2606"/>
                    <a:pt x="821" y="2559"/>
                    <a:pt x="1146" y="2472"/>
                  </a:cubicBezTo>
                  <a:cubicBezTo>
                    <a:pt x="1504" y="2329"/>
                    <a:pt x="1826" y="2150"/>
                    <a:pt x="2148" y="1935"/>
                  </a:cubicBezTo>
                  <a:lnTo>
                    <a:pt x="2363" y="1685"/>
                  </a:lnTo>
                  <a:cubicBezTo>
                    <a:pt x="2542" y="1506"/>
                    <a:pt x="2685" y="1291"/>
                    <a:pt x="2828" y="1076"/>
                  </a:cubicBezTo>
                  <a:cubicBezTo>
                    <a:pt x="3114" y="575"/>
                    <a:pt x="3222" y="38"/>
                    <a:pt x="3114" y="2"/>
                  </a:cubicBezTo>
                  <a:cubicBezTo>
                    <a:pt x="3112" y="1"/>
                    <a:pt x="3108" y="0"/>
                    <a:pt x="310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2473725" y="2652900"/>
              <a:ext cx="71625" cy="221975"/>
            </a:xfrm>
            <a:custGeom>
              <a:avLst/>
              <a:gdLst/>
              <a:ahLst/>
              <a:cxnLst/>
              <a:rect l="l" t="t" r="r" b="b"/>
              <a:pathLst>
                <a:path w="2865" h="8879" extrusionOk="0">
                  <a:moveTo>
                    <a:pt x="2753" y="0"/>
                  </a:moveTo>
                  <a:cubicBezTo>
                    <a:pt x="2660" y="0"/>
                    <a:pt x="1887" y="1058"/>
                    <a:pt x="1254" y="2185"/>
                  </a:cubicBezTo>
                  <a:cubicBezTo>
                    <a:pt x="967" y="2722"/>
                    <a:pt x="681" y="3294"/>
                    <a:pt x="466" y="3867"/>
                  </a:cubicBezTo>
                  <a:cubicBezTo>
                    <a:pt x="359" y="4118"/>
                    <a:pt x="287" y="4368"/>
                    <a:pt x="215" y="4655"/>
                  </a:cubicBezTo>
                  <a:lnTo>
                    <a:pt x="144" y="4869"/>
                  </a:lnTo>
                  <a:cubicBezTo>
                    <a:pt x="108" y="5084"/>
                    <a:pt x="108" y="5299"/>
                    <a:pt x="72" y="5514"/>
                  </a:cubicBezTo>
                  <a:cubicBezTo>
                    <a:pt x="1" y="6158"/>
                    <a:pt x="108" y="6802"/>
                    <a:pt x="394" y="7411"/>
                  </a:cubicBezTo>
                  <a:cubicBezTo>
                    <a:pt x="681" y="7984"/>
                    <a:pt x="1182" y="8449"/>
                    <a:pt x="1790" y="8699"/>
                  </a:cubicBezTo>
                  <a:cubicBezTo>
                    <a:pt x="2041" y="8807"/>
                    <a:pt x="2327" y="8878"/>
                    <a:pt x="2614" y="8878"/>
                  </a:cubicBezTo>
                  <a:cubicBezTo>
                    <a:pt x="2614" y="8807"/>
                    <a:pt x="2327" y="8664"/>
                    <a:pt x="1934" y="8413"/>
                  </a:cubicBezTo>
                  <a:cubicBezTo>
                    <a:pt x="1468" y="8127"/>
                    <a:pt x="1075" y="7697"/>
                    <a:pt x="896" y="7196"/>
                  </a:cubicBezTo>
                  <a:cubicBezTo>
                    <a:pt x="717" y="6659"/>
                    <a:pt x="681" y="6122"/>
                    <a:pt x="752" y="5549"/>
                  </a:cubicBezTo>
                  <a:cubicBezTo>
                    <a:pt x="788" y="5335"/>
                    <a:pt x="860" y="5156"/>
                    <a:pt x="896" y="5013"/>
                  </a:cubicBezTo>
                  <a:lnTo>
                    <a:pt x="931" y="4834"/>
                  </a:lnTo>
                  <a:cubicBezTo>
                    <a:pt x="931" y="4834"/>
                    <a:pt x="1003" y="4511"/>
                    <a:pt x="1146" y="4046"/>
                  </a:cubicBezTo>
                  <a:cubicBezTo>
                    <a:pt x="1289" y="3509"/>
                    <a:pt x="1504" y="2936"/>
                    <a:pt x="1755" y="2400"/>
                  </a:cubicBezTo>
                  <a:cubicBezTo>
                    <a:pt x="2256" y="1254"/>
                    <a:pt x="2864" y="73"/>
                    <a:pt x="2757" y="1"/>
                  </a:cubicBezTo>
                  <a:cubicBezTo>
                    <a:pt x="2756" y="1"/>
                    <a:pt x="2754" y="0"/>
                    <a:pt x="2753"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2264325" y="2439050"/>
              <a:ext cx="252375" cy="455500"/>
            </a:xfrm>
            <a:custGeom>
              <a:avLst/>
              <a:gdLst/>
              <a:ahLst/>
              <a:cxnLst/>
              <a:rect l="l" t="t" r="r" b="b"/>
              <a:pathLst>
                <a:path w="10095" h="18220" extrusionOk="0">
                  <a:moveTo>
                    <a:pt x="9952" y="0"/>
                  </a:moveTo>
                  <a:cubicBezTo>
                    <a:pt x="9844" y="0"/>
                    <a:pt x="9808" y="2828"/>
                    <a:pt x="9379" y="5584"/>
                  </a:cubicBezTo>
                  <a:cubicBezTo>
                    <a:pt x="9164" y="6837"/>
                    <a:pt x="8878" y="8054"/>
                    <a:pt x="8484" y="9271"/>
                  </a:cubicBezTo>
                  <a:cubicBezTo>
                    <a:pt x="8341" y="9772"/>
                    <a:pt x="8126" y="10166"/>
                    <a:pt x="8019" y="10452"/>
                  </a:cubicBezTo>
                  <a:cubicBezTo>
                    <a:pt x="7911" y="10703"/>
                    <a:pt x="7840" y="10882"/>
                    <a:pt x="7840" y="10882"/>
                  </a:cubicBezTo>
                  <a:lnTo>
                    <a:pt x="7661" y="11347"/>
                  </a:lnTo>
                  <a:cubicBezTo>
                    <a:pt x="7482" y="11705"/>
                    <a:pt x="7303" y="12099"/>
                    <a:pt x="7088" y="12457"/>
                  </a:cubicBezTo>
                  <a:lnTo>
                    <a:pt x="6659" y="13173"/>
                  </a:lnTo>
                  <a:cubicBezTo>
                    <a:pt x="6480" y="13388"/>
                    <a:pt x="6301" y="13638"/>
                    <a:pt x="6122" y="13925"/>
                  </a:cubicBezTo>
                  <a:cubicBezTo>
                    <a:pt x="5943" y="14175"/>
                    <a:pt x="5728" y="14426"/>
                    <a:pt x="5477" y="14676"/>
                  </a:cubicBezTo>
                  <a:cubicBezTo>
                    <a:pt x="5263" y="14927"/>
                    <a:pt x="5012" y="15177"/>
                    <a:pt x="4761" y="15392"/>
                  </a:cubicBezTo>
                  <a:lnTo>
                    <a:pt x="3974" y="16072"/>
                  </a:lnTo>
                  <a:lnTo>
                    <a:pt x="3115" y="16573"/>
                  </a:lnTo>
                  <a:cubicBezTo>
                    <a:pt x="3007" y="16681"/>
                    <a:pt x="2864" y="16788"/>
                    <a:pt x="2721" y="16860"/>
                  </a:cubicBezTo>
                  <a:lnTo>
                    <a:pt x="2327" y="17074"/>
                  </a:lnTo>
                  <a:lnTo>
                    <a:pt x="1576" y="17468"/>
                  </a:lnTo>
                  <a:cubicBezTo>
                    <a:pt x="1039" y="17683"/>
                    <a:pt x="502" y="17934"/>
                    <a:pt x="1" y="18220"/>
                  </a:cubicBezTo>
                  <a:cubicBezTo>
                    <a:pt x="573" y="18112"/>
                    <a:pt x="1146" y="17969"/>
                    <a:pt x="1719" y="17755"/>
                  </a:cubicBezTo>
                  <a:lnTo>
                    <a:pt x="2506" y="17397"/>
                  </a:lnTo>
                  <a:lnTo>
                    <a:pt x="2936" y="17182"/>
                  </a:lnTo>
                  <a:cubicBezTo>
                    <a:pt x="3079" y="17110"/>
                    <a:pt x="3222" y="17039"/>
                    <a:pt x="3401" y="16931"/>
                  </a:cubicBezTo>
                  <a:lnTo>
                    <a:pt x="4296" y="16394"/>
                  </a:lnTo>
                  <a:lnTo>
                    <a:pt x="5119" y="15750"/>
                  </a:lnTo>
                  <a:cubicBezTo>
                    <a:pt x="5406" y="15535"/>
                    <a:pt x="5656" y="15285"/>
                    <a:pt x="5907" y="15034"/>
                  </a:cubicBezTo>
                  <a:cubicBezTo>
                    <a:pt x="6157" y="14784"/>
                    <a:pt x="6408" y="14533"/>
                    <a:pt x="6623" y="14247"/>
                  </a:cubicBezTo>
                  <a:lnTo>
                    <a:pt x="7231" y="13495"/>
                  </a:lnTo>
                  <a:lnTo>
                    <a:pt x="7697" y="12743"/>
                  </a:lnTo>
                  <a:cubicBezTo>
                    <a:pt x="7947" y="12385"/>
                    <a:pt x="8162" y="11992"/>
                    <a:pt x="8341" y="11598"/>
                  </a:cubicBezTo>
                  <a:cubicBezTo>
                    <a:pt x="8484" y="11347"/>
                    <a:pt x="8556" y="11168"/>
                    <a:pt x="8556" y="11168"/>
                  </a:cubicBezTo>
                  <a:lnTo>
                    <a:pt x="8735" y="10703"/>
                  </a:lnTo>
                  <a:cubicBezTo>
                    <a:pt x="8842" y="10417"/>
                    <a:pt x="9021" y="10023"/>
                    <a:pt x="9128" y="9486"/>
                  </a:cubicBezTo>
                  <a:cubicBezTo>
                    <a:pt x="9522" y="8233"/>
                    <a:pt x="9773" y="6945"/>
                    <a:pt x="9880" y="5656"/>
                  </a:cubicBezTo>
                  <a:cubicBezTo>
                    <a:pt x="10023" y="4367"/>
                    <a:pt x="10095" y="3043"/>
                    <a:pt x="10059" y="1754"/>
                  </a:cubicBezTo>
                  <a:cubicBezTo>
                    <a:pt x="10095" y="1182"/>
                    <a:pt x="10059" y="573"/>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2344875" y="2856575"/>
              <a:ext cx="251475" cy="95250"/>
            </a:xfrm>
            <a:custGeom>
              <a:avLst/>
              <a:gdLst/>
              <a:ahLst/>
              <a:cxnLst/>
              <a:rect l="l" t="t" r="r" b="b"/>
              <a:pathLst>
                <a:path w="10059" h="3810" extrusionOk="0">
                  <a:moveTo>
                    <a:pt x="393" y="1"/>
                  </a:moveTo>
                  <a:cubicBezTo>
                    <a:pt x="147" y="1"/>
                    <a:pt x="0" y="17"/>
                    <a:pt x="0" y="51"/>
                  </a:cubicBezTo>
                  <a:cubicBezTo>
                    <a:pt x="0" y="159"/>
                    <a:pt x="1360" y="409"/>
                    <a:pt x="2756" y="767"/>
                  </a:cubicBezTo>
                  <a:cubicBezTo>
                    <a:pt x="4117" y="1089"/>
                    <a:pt x="5477" y="1447"/>
                    <a:pt x="5477" y="1447"/>
                  </a:cubicBezTo>
                  <a:cubicBezTo>
                    <a:pt x="5477" y="1447"/>
                    <a:pt x="5799" y="1519"/>
                    <a:pt x="6300" y="1662"/>
                  </a:cubicBezTo>
                  <a:cubicBezTo>
                    <a:pt x="6837" y="1769"/>
                    <a:pt x="7481" y="1948"/>
                    <a:pt x="8161" y="2163"/>
                  </a:cubicBezTo>
                  <a:cubicBezTo>
                    <a:pt x="8806" y="2414"/>
                    <a:pt x="9450" y="2700"/>
                    <a:pt x="9701" y="3058"/>
                  </a:cubicBezTo>
                  <a:cubicBezTo>
                    <a:pt x="9808" y="3237"/>
                    <a:pt x="9808" y="3416"/>
                    <a:pt x="9736" y="3559"/>
                  </a:cubicBezTo>
                  <a:cubicBezTo>
                    <a:pt x="9665" y="3702"/>
                    <a:pt x="9629" y="3774"/>
                    <a:pt x="9665" y="3810"/>
                  </a:cubicBezTo>
                  <a:cubicBezTo>
                    <a:pt x="9665" y="3810"/>
                    <a:pt x="9736" y="3774"/>
                    <a:pt x="9880" y="3667"/>
                  </a:cubicBezTo>
                  <a:lnTo>
                    <a:pt x="9951" y="3523"/>
                  </a:lnTo>
                  <a:cubicBezTo>
                    <a:pt x="9987" y="3488"/>
                    <a:pt x="9987" y="3416"/>
                    <a:pt x="9987" y="3380"/>
                  </a:cubicBezTo>
                  <a:cubicBezTo>
                    <a:pt x="10059" y="3237"/>
                    <a:pt x="10023" y="3058"/>
                    <a:pt x="9951" y="2915"/>
                  </a:cubicBezTo>
                  <a:cubicBezTo>
                    <a:pt x="9701" y="2342"/>
                    <a:pt x="8985" y="1984"/>
                    <a:pt x="8340" y="1662"/>
                  </a:cubicBezTo>
                  <a:cubicBezTo>
                    <a:pt x="7768" y="1376"/>
                    <a:pt x="7123" y="1161"/>
                    <a:pt x="6515" y="946"/>
                  </a:cubicBezTo>
                  <a:cubicBezTo>
                    <a:pt x="5978" y="803"/>
                    <a:pt x="5656" y="696"/>
                    <a:pt x="5656" y="696"/>
                  </a:cubicBezTo>
                  <a:cubicBezTo>
                    <a:pt x="5656" y="696"/>
                    <a:pt x="4260" y="409"/>
                    <a:pt x="2828" y="194"/>
                  </a:cubicBezTo>
                  <a:cubicBezTo>
                    <a:pt x="1880" y="73"/>
                    <a:pt x="914" y="1"/>
                    <a:pt x="39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2425400" y="2900400"/>
              <a:ext cx="131575" cy="78275"/>
            </a:xfrm>
            <a:custGeom>
              <a:avLst/>
              <a:gdLst/>
              <a:ahLst/>
              <a:cxnLst/>
              <a:rect l="l" t="t" r="r" b="b"/>
              <a:pathLst>
                <a:path w="5263" h="3131" extrusionOk="0">
                  <a:moveTo>
                    <a:pt x="242" y="1"/>
                  </a:moveTo>
                  <a:cubicBezTo>
                    <a:pt x="92" y="1"/>
                    <a:pt x="1" y="16"/>
                    <a:pt x="1" y="52"/>
                  </a:cubicBezTo>
                  <a:cubicBezTo>
                    <a:pt x="1" y="160"/>
                    <a:pt x="717" y="374"/>
                    <a:pt x="1468" y="661"/>
                  </a:cubicBezTo>
                  <a:cubicBezTo>
                    <a:pt x="1934" y="840"/>
                    <a:pt x="2399" y="1054"/>
                    <a:pt x="2829" y="1305"/>
                  </a:cubicBezTo>
                  <a:cubicBezTo>
                    <a:pt x="2829" y="1305"/>
                    <a:pt x="3008" y="1377"/>
                    <a:pt x="3258" y="1520"/>
                  </a:cubicBezTo>
                  <a:cubicBezTo>
                    <a:pt x="3544" y="1663"/>
                    <a:pt x="3831" y="1842"/>
                    <a:pt x="4117" y="2057"/>
                  </a:cubicBezTo>
                  <a:cubicBezTo>
                    <a:pt x="4368" y="2271"/>
                    <a:pt x="4618" y="2522"/>
                    <a:pt x="4869" y="2773"/>
                  </a:cubicBezTo>
                  <a:cubicBezTo>
                    <a:pt x="5048" y="2987"/>
                    <a:pt x="5155" y="3131"/>
                    <a:pt x="5227" y="3131"/>
                  </a:cubicBezTo>
                  <a:cubicBezTo>
                    <a:pt x="5263" y="3095"/>
                    <a:pt x="5227" y="2916"/>
                    <a:pt x="5119" y="2629"/>
                  </a:cubicBezTo>
                  <a:cubicBezTo>
                    <a:pt x="4940" y="2271"/>
                    <a:pt x="4726" y="1949"/>
                    <a:pt x="4475" y="1663"/>
                  </a:cubicBezTo>
                  <a:cubicBezTo>
                    <a:pt x="4225" y="1377"/>
                    <a:pt x="3938" y="1126"/>
                    <a:pt x="3616" y="911"/>
                  </a:cubicBezTo>
                  <a:cubicBezTo>
                    <a:pt x="3330" y="732"/>
                    <a:pt x="3151" y="625"/>
                    <a:pt x="3151" y="625"/>
                  </a:cubicBezTo>
                  <a:cubicBezTo>
                    <a:pt x="3151" y="625"/>
                    <a:pt x="2972" y="553"/>
                    <a:pt x="2685" y="446"/>
                  </a:cubicBezTo>
                  <a:cubicBezTo>
                    <a:pt x="2327" y="339"/>
                    <a:pt x="1969" y="231"/>
                    <a:pt x="1576" y="160"/>
                  </a:cubicBezTo>
                  <a:cubicBezTo>
                    <a:pt x="1075" y="64"/>
                    <a:pt x="542" y="1"/>
                    <a:pt x="24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2341300" y="2942125"/>
              <a:ext cx="112775" cy="50200"/>
            </a:xfrm>
            <a:custGeom>
              <a:avLst/>
              <a:gdLst/>
              <a:ahLst/>
              <a:cxnLst/>
              <a:rect l="l" t="t" r="r" b="b"/>
              <a:pathLst>
                <a:path w="4511" h="2008" extrusionOk="0">
                  <a:moveTo>
                    <a:pt x="763" y="1"/>
                  </a:moveTo>
                  <a:cubicBezTo>
                    <a:pt x="335" y="1"/>
                    <a:pt x="0" y="60"/>
                    <a:pt x="0" y="137"/>
                  </a:cubicBezTo>
                  <a:cubicBezTo>
                    <a:pt x="0" y="245"/>
                    <a:pt x="609" y="388"/>
                    <a:pt x="1181" y="567"/>
                  </a:cubicBezTo>
                  <a:cubicBezTo>
                    <a:pt x="1754" y="710"/>
                    <a:pt x="2291" y="960"/>
                    <a:pt x="2291" y="960"/>
                  </a:cubicBezTo>
                  <a:lnTo>
                    <a:pt x="2649" y="1104"/>
                  </a:lnTo>
                  <a:cubicBezTo>
                    <a:pt x="2899" y="1175"/>
                    <a:pt x="3114" y="1283"/>
                    <a:pt x="3365" y="1390"/>
                  </a:cubicBezTo>
                  <a:cubicBezTo>
                    <a:pt x="3825" y="1653"/>
                    <a:pt x="4256" y="2007"/>
                    <a:pt x="4406" y="2007"/>
                  </a:cubicBezTo>
                  <a:cubicBezTo>
                    <a:pt x="4419" y="2007"/>
                    <a:pt x="4430" y="2004"/>
                    <a:pt x="4439" y="1998"/>
                  </a:cubicBezTo>
                  <a:cubicBezTo>
                    <a:pt x="4510" y="1927"/>
                    <a:pt x="4188" y="1390"/>
                    <a:pt x="3651" y="960"/>
                  </a:cubicBezTo>
                  <a:cubicBezTo>
                    <a:pt x="3436" y="746"/>
                    <a:pt x="3186" y="602"/>
                    <a:pt x="2899" y="459"/>
                  </a:cubicBezTo>
                  <a:lnTo>
                    <a:pt x="2542" y="245"/>
                  </a:lnTo>
                  <a:cubicBezTo>
                    <a:pt x="2148" y="137"/>
                    <a:pt x="1718" y="66"/>
                    <a:pt x="1289" y="30"/>
                  </a:cubicBezTo>
                  <a:cubicBezTo>
                    <a:pt x="1109" y="10"/>
                    <a:pt x="929" y="1"/>
                    <a:pt x="76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1773950" y="2840850"/>
              <a:ext cx="396450" cy="137825"/>
            </a:xfrm>
            <a:custGeom>
              <a:avLst/>
              <a:gdLst/>
              <a:ahLst/>
              <a:cxnLst/>
              <a:rect l="l" t="t" r="r" b="b"/>
              <a:pathLst>
                <a:path w="15858" h="5513" extrusionOk="0">
                  <a:moveTo>
                    <a:pt x="36" y="0"/>
                  </a:moveTo>
                  <a:cubicBezTo>
                    <a:pt x="0" y="501"/>
                    <a:pt x="72" y="1002"/>
                    <a:pt x="287" y="1432"/>
                  </a:cubicBezTo>
                  <a:cubicBezTo>
                    <a:pt x="430" y="1933"/>
                    <a:pt x="680" y="2363"/>
                    <a:pt x="967" y="2792"/>
                  </a:cubicBezTo>
                  <a:cubicBezTo>
                    <a:pt x="1325" y="3257"/>
                    <a:pt x="1754" y="3651"/>
                    <a:pt x="2219" y="4009"/>
                  </a:cubicBezTo>
                  <a:cubicBezTo>
                    <a:pt x="3150" y="4582"/>
                    <a:pt x="4152" y="5011"/>
                    <a:pt x="5226" y="5226"/>
                  </a:cubicBezTo>
                  <a:cubicBezTo>
                    <a:pt x="5692" y="5334"/>
                    <a:pt x="6049" y="5369"/>
                    <a:pt x="6300" y="5405"/>
                  </a:cubicBezTo>
                  <a:cubicBezTo>
                    <a:pt x="6551" y="5441"/>
                    <a:pt x="6694" y="5441"/>
                    <a:pt x="6694" y="5441"/>
                  </a:cubicBezTo>
                  <a:cubicBezTo>
                    <a:pt x="6694" y="5441"/>
                    <a:pt x="7267" y="5513"/>
                    <a:pt x="8161" y="5513"/>
                  </a:cubicBezTo>
                  <a:cubicBezTo>
                    <a:pt x="9199" y="5513"/>
                    <a:pt x="10273" y="5441"/>
                    <a:pt x="11311" y="5334"/>
                  </a:cubicBezTo>
                  <a:cubicBezTo>
                    <a:pt x="12457" y="5226"/>
                    <a:pt x="13602" y="5083"/>
                    <a:pt x="14461" y="4940"/>
                  </a:cubicBezTo>
                  <a:cubicBezTo>
                    <a:pt x="14927" y="4904"/>
                    <a:pt x="15392" y="4832"/>
                    <a:pt x="15857" y="4689"/>
                  </a:cubicBezTo>
                  <a:cubicBezTo>
                    <a:pt x="15585" y="4647"/>
                    <a:pt x="15300" y="4630"/>
                    <a:pt x="15017" y="4630"/>
                  </a:cubicBezTo>
                  <a:cubicBezTo>
                    <a:pt x="14817" y="4630"/>
                    <a:pt x="14618" y="4639"/>
                    <a:pt x="14425" y="4653"/>
                  </a:cubicBezTo>
                  <a:lnTo>
                    <a:pt x="11276" y="4797"/>
                  </a:lnTo>
                  <a:cubicBezTo>
                    <a:pt x="10721" y="4832"/>
                    <a:pt x="10157" y="4850"/>
                    <a:pt x="9624" y="4850"/>
                  </a:cubicBezTo>
                  <a:cubicBezTo>
                    <a:pt x="9092" y="4850"/>
                    <a:pt x="8591" y="4832"/>
                    <a:pt x="8161" y="4797"/>
                  </a:cubicBezTo>
                  <a:cubicBezTo>
                    <a:pt x="7302" y="4761"/>
                    <a:pt x="6765" y="4689"/>
                    <a:pt x="6765" y="4689"/>
                  </a:cubicBezTo>
                  <a:cubicBezTo>
                    <a:pt x="6765" y="4689"/>
                    <a:pt x="6622" y="4689"/>
                    <a:pt x="6372" y="4653"/>
                  </a:cubicBezTo>
                  <a:cubicBezTo>
                    <a:pt x="6121" y="4618"/>
                    <a:pt x="5763" y="4618"/>
                    <a:pt x="5369" y="4546"/>
                  </a:cubicBezTo>
                  <a:cubicBezTo>
                    <a:pt x="4367" y="4367"/>
                    <a:pt x="3401" y="4045"/>
                    <a:pt x="2506" y="3544"/>
                  </a:cubicBezTo>
                  <a:cubicBezTo>
                    <a:pt x="2076" y="3257"/>
                    <a:pt x="1647" y="2900"/>
                    <a:pt x="1289" y="2506"/>
                  </a:cubicBezTo>
                  <a:cubicBezTo>
                    <a:pt x="1002" y="2148"/>
                    <a:pt x="716" y="1754"/>
                    <a:pt x="537" y="1325"/>
                  </a:cubicBezTo>
                  <a:cubicBezTo>
                    <a:pt x="215" y="573"/>
                    <a:pt x="108" y="0"/>
                    <a:pt x="3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1968125" y="2890650"/>
              <a:ext cx="230000" cy="33450"/>
            </a:xfrm>
            <a:custGeom>
              <a:avLst/>
              <a:gdLst/>
              <a:ahLst/>
              <a:cxnLst/>
              <a:rect l="l" t="t" r="r" b="b"/>
              <a:pathLst>
                <a:path w="9200" h="1338" extrusionOk="0">
                  <a:moveTo>
                    <a:pt x="95" y="0"/>
                  </a:moveTo>
                  <a:cubicBezTo>
                    <a:pt x="61" y="0"/>
                    <a:pt x="41" y="4"/>
                    <a:pt x="36" y="13"/>
                  </a:cubicBezTo>
                  <a:cubicBezTo>
                    <a:pt x="1" y="120"/>
                    <a:pt x="1074" y="585"/>
                    <a:pt x="2220" y="908"/>
                  </a:cubicBezTo>
                  <a:cubicBezTo>
                    <a:pt x="2793" y="1015"/>
                    <a:pt x="3365" y="1158"/>
                    <a:pt x="3795" y="1230"/>
                  </a:cubicBezTo>
                  <a:lnTo>
                    <a:pt x="4547" y="1337"/>
                  </a:lnTo>
                  <a:lnTo>
                    <a:pt x="5262" y="1337"/>
                  </a:lnTo>
                  <a:cubicBezTo>
                    <a:pt x="5799" y="1337"/>
                    <a:pt x="6336" y="1301"/>
                    <a:pt x="6873" y="1265"/>
                  </a:cubicBezTo>
                  <a:cubicBezTo>
                    <a:pt x="8054" y="1122"/>
                    <a:pt x="9200" y="764"/>
                    <a:pt x="9164" y="693"/>
                  </a:cubicBezTo>
                  <a:cubicBezTo>
                    <a:pt x="9154" y="663"/>
                    <a:pt x="9062" y="653"/>
                    <a:pt x="8910" y="653"/>
                  </a:cubicBezTo>
                  <a:cubicBezTo>
                    <a:pt x="8506" y="653"/>
                    <a:pt x="7680" y="729"/>
                    <a:pt x="6873" y="729"/>
                  </a:cubicBezTo>
                  <a:cubicBezTo>
                    <a:pt x="6301" y="693"/>
                    <a:pt x="5728" y="729"/>
                    <a:pt x="5298" y="657"/>
                  </a:cubicBezTo>
                  <a:lnTo>
                    <a:pt x="4582" y="585"/>
                  </a:lnTo>
                  <a:lnTo>
                    <a:pt x="3902" y="514"/>
                  </a:lnTo>
                  <a:cubicBezTo>
                    <a:pt x="3437" y="514"/>
                    <a:pt x="2900" y="406"/>
                    <a:pt x="2327" y="371"/>
                  </a:cubicBezTo>
                  <a:cubicBezTo>
                    <a:pt x="1351" y="213"/>
                    <a:pt x="346" y="0"/>
                    <a:pt x="9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3044650" y="2739675"/>
              <a:ext cx="482375" cy="181875"/>
            </a:xfrm>
            <a:custGeom>
              <a:avLst/>
              <a:gdLst/>
              <a:ahLst/>
              <a:cxnLst/>
              <a:rect l="l" t="t" r="r" b="b"/>
              <a:pathLst>
                <a:path w="19295" h="7275" extrusionOk="0">
                  <a:moveTo>
                    <a:pt x="19288" y="0"/>
                  </a:moveTo>
                  <a:cubicBezTo>
                    <a:pt x="19215" y="0"/>
                    <a:pt x="18682" y="409"/>
                    <a:pt x="17719" y="718"/>
                  </a:cubicBezTo>
                  <a:cubicBezTo>
                    <a:pt x="16538" y="1112"/>
                    <a:pt x="15285" y="1327"/>
                    <a:pt x="14032" y="1398"/>
                  </a:cubicBezTo>
                  <a:cubicBezTo>
                    <a:pt x="12672" y="1470"/>
                    <a:pt x="11276" y="1506"/>
                    <a:pt x="10238" y="1577"/>
                  </a:cubicBezTo>
                  <a:cubicBezTo>
                    <a:pt x="9701" y="1577"/>
                    <a:pt x="9272" y="1613"/>
                    <a:pt x="8949" y="1649"/>
                  </a:cubicBezTo>
                  <a:lnTo>
                    <a:pt x="8484" y="1721"/>
                  </a:lnTo>
                  <a:cubicBezTo>
                    <a:pt x="8484" y="1721"/>
                    <a:pt x="7804" y="1828"/>
                    <a:pt x="6766" y="2078"/>
                  </a:cubicBezTo>
                  <a:cubicBezTo>
                    <a:pt x="5513" y="2329"/>
                    <a:pt x="4260" y="2723"/>
                    <a:pt x="3043" y="3188"/>
                  </a:cubicBezTo>
                  <a:cubicBezTo>
                    <a:pt x="2399" y="3439"/>
                    <a:pt x="1791" y="3761"/>
                    <a:pt x="1182" y="4155"/>
                  </a:cubicBezTo>
                  <a:cubicBezTo>
                    <a:pt x="645" y="4477"/>
                    <a:pt x="251" y="5014"/>
                    <a:pt x="37" y="5622"/>
                  </a:cubicBezTo>
                  <a:cubicBezTo>
                    <a:pt x="37" y="5765"/>
                    <a:pt x="1" y="5873"/>
                    <a:pt x="1" y="6016"/>
                  </a:cubicBezTo>
                  <a:cubicBezTo>
                    <a:pt x="37" y="6159"/>
                    <a:pt x="37" y="6266"/>
                    <a:pt x="72" y="6374"/>
                  </a:cubicBezTo>
                  <a:cubicBezTo>
                    <a:pt x="108" y="6481"/>
                    <a:pt x="144" y="6589"/>
                    <a:pt x="180" y="6696"/>
                  </a:cubicBezTo>
                  <a:lnTo>
                    <a:pt x="323" y="6911"/>
                  </a:lnTo>
                  <a:cubicBezTo>
                    <a:pt x="516" y="7136"/>
                    <a:pt x="651" y="7274"/>
                    <a:pt x="702" y="7274"/>
                  </a:cubicBezTo>
                  <a:cubicBezTo>
                    <a:pt x="708" y="7274"/>
                    <a:pt x="713" y="7272"/>
                    <a:pt x="717" y="7269"/>
                  </a:cubicBezTo>
                  <a:cubicBezTo>
                    <a:pt x="717" y="7269"/>
                    <a:pt x="645" y="7090"/>
                    <a:pt x="502" y="6839"/>
                  </a:cubicBezTo>
                  <a:cubicBezTo>
                    <a:pt x="287" y="6481"/>
                    <a:pt x="251" y="6087"/>
                    <a:pt x="359" y="5694"/>
                  </a:cubicBezTo>
                  <a:cubicBezTo>
                    <a:pt x="574" y="5193"/>
                    <a:pt x="967" y="4763"/>
                    <a:pt x="1468" y="4513"/>
                  </a:cubicBezTo>
                  <a:cubicBezTo>
                    <a:pt x="2041" y="4155"/>
                    <a:pt x="2650" y="3868"/>
                    <a:pt x="3258" y="3689"/>
                  </a:cubicBezTo>
                  <a:cubicBezTo>
                    <a:pt x="4439" y="3260"/>
                    <a:pt x="5692" y="2973"/>
                    <a:pt x="6909" y="2759"/>
                  </a:cubicBezTo>
                  <a:cubicBezTo>
                    <a:pt x="7947" y="2580"/>
                    <a:pt x="8627" y="2472"/>
                    <a:pt x="8627" y="2472"/>
                  </a:cubicBezTo>
                  <a:lnTo>
                    <a:pt x="9057" y="2401"/>
                  </a:lnTo>
                  <a:cubicBezTo>
                    <a:pt x="9343" y="2365"/>
                    <a:pt x="9773" y="2293"/>
                    <a:pt x="10310" y="2257"/>
                  </a:cubicBezTo>
                  <a:cubicBezTo>
                    <a:pt x="11312" y="2150"/>
                    <a:pt x="12708" y="2078"/>
                    <a:pt x="14104" y="1935"/>
                  </a:cubicBezTo>
                  <a:cubicBezTo>
                    <a:pt x="15393" y="1792"/>
                    <a:pt x="16645" y="1470"/>
                    <a:pt x="17862" y="1005"/>
                  </a:cubicBezTo>
                  <a:cubicBezTo>
                    <a:pt x="18399" y="790"/>
                    <a:pt x="18900" y="468"/>
                    <a:pt x="19294" y="2"/>
                  </a:cubicBezTo>
                  <a:cubicBezTo>
                    <a:pt x="19293" y="1"/>
                    <a:pt x="19291" y="0"/>
                    <a:pt x="1928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3114450" y="2880225"/>
              <a:ext cx="128900" cy="68025"/>
            </a:xfrm>
            <a:custGeom>
              <a:avLst/>
              <a:gdLst/>
              <a:ahLst/>
              <a:cxnLst/>
              <a:rect l="l" t="t" r="r" b="b"/>
              <a:pathLst>
                <a:path w="5156" h="2721" extrusionOk="0">
                  <a:moveTo>
                    <a:pt x="3509" y="0"/>
                  </a:moveTo>
                  <a:cubicBezTo>
                    <a:pt x="3151" y="0"/>
                    <a:pt x="2757" y="0"/>
                    <a:pt x="2399" y="72"/>
                  </a:cubicBezTo>
                  <a:cubicBezTo>
                    <a:pt x="2077" y="108"/>
                    <a:pt x="1862" y="143"/>
                    <a:pt x="1862" y="143"/>
                  </a:cubicBezTo>
                  <a:cubicBezTo>
                    <a:pt x="1683" y="179"/>
                    <a:pt x="1504" y="251"/>
                    <a:pt x="1361" y="322"/>
                  </a:cubicBezTo>
                  <a:cubicBezTo>
                    <a:pt x="967" y="465"/>
                    <a:pt x="609" y="716"/>
                    <a:pt x="359" y="1038"/>
                  </a:cubicBezTo>
                  <a:cubicBezTo>
                    <a:pt x="180" y="1217"/>
                    <a:pt x="108" y="1432"/>
                    <a:pt x="37" y="1647"/>
                  </a:cubicBezTo>
                  <a:cubicBezTo>
                    <a:pt x="1" y="1861"/>
                    <a:pt x="1" y="2040"/>
                    <a:pt x="37" y="2219"/>
                  </a:cubicBezTo>
                  <a:cubicBezTo>
                    <a:pt x="144" y="2577"/>
                    <a:pt x="287" y="2721"/>
                    <a:pt x="323" y="2721"/>
                  </a:cubicBezTo>
                  <a:cubicBezTo>
                    <a:pt x="395" y="2721"/>
                    <a:pt x="359" y="2506"/>
                    <a:pt x="359" y="2219"/>
                  </a:cubicBezTo>
                  <a:cubicBezTo>
                    <a:pt x="395" y="2076"/>
                    <a:pt x="430" y="1897"/>
                    <a:pt x="466" y="1790"/>
                  </a:cubicBezTo>
                  <a:cubicBezTo>
                    <a:pt x="538" y="1611"/>
                    <a:pt x="645" y="1504"/>
                    <a:pt x="752" y="1396"/>
                  </a:cubicBezTo>
                  <a:cubicBezTo>
                    <a:pt x="1003" y="1181"/>
                    <a:pt x="1289" y="1038"/>
                    <a:pt x="1612" y="967"/>
                  </a:cubicBezTo>
                  <a:cubicBezTo>
                    <a:pt x="1862" y="895"/>
                    <a:pt x="2041" y="859"/>
                    <a:pt x="2041" y="859"/>
                  </a:cubicBezTo>
                  <a:cubicBezTo>
                    <a:pt x="2041" y="859"/>
                    <a:pt x="2220" y="823"/>
                    <a:pt x="2506" y="752"/>
                  </a:cubicBezTo>
                  <a:cubicBezTo>
                    <a:pt x="2757" y="680"/>
                    <a:pt x="3151" y="609"/>
                    <a:pt x="3544" y="537"/>
                  </a:cubicBezTo>
                  <a:cubicBezTo>
                    <a:pt x="4332" y="394"/>
                    <a:pt x="5155" y="287"/>
                    <a:pt x="5119" y="179"/>
                  </a:cubicBezTo>
                  <a:cubicBezTo>
                    <a:pt x="5119" y="72"/>
                    <a:pt x="4332" y="0"/>
                    <a:pt x="350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3073300" y="2855825"/>
              <a:ext cx="110075" cy="75450"/>
            </a:xfrm>
            <a:custGeom>
              <a:avLst/>
              <a:gdLst/>
              <a:ahLst/>
              <a:cxnLst/>
              <a:rect l="l" t="t" r="r" b="b"/>
              <a:pathLst>
                <a:path w="4403" h="3018" extrusionOk="0">
                  <a:moveTo>
                    <a:pt x="3951" y="1"/>
                  </a:moveTo>
                  <a:cubicBezTo>
                    <a:pt x="3678" y="1"/>
                    <a:pt x="3311" y="28"/>
                    <a:pt x="2935" y="81"/>
                  </a:cubicBezTo>
                  <a:cubicBezTo>
                    <a:pt x="2613" y="117"/>
                    <a:pt x="2291" y="189"/>
                    <a:pt x="1969" y="296"/>
                  </a:cubicBezTo>
                  <a:cubicBezTo>
                    <a:pt x="1790" y="368"/>
                    <a:pt x="1647" y="403"/>
                    <a:pt x="1504" y="475"/>
                  </a:cubicBezTo>
                  <a:lnTo>
                    <a:pt x="1396" y="547"/>
                  </a:lnTo>
                  <a:cubicBezTo>
                    <a:pt x="1289" y="618"/>
                    <a:pt x="1217" y="690"/>
                    <a:pt x="1110" y="797"/>
                  </a:cubicBezTo>
                  <a:cubicBezTo>
                    <a:pt x="824" y="1012"/>
                    <a:pt x="609" y="1298"/>
                    <a:pt x="430" y="1585"/>
                  </a:cubicBezTo>
                  <a:cubicBezTo>
                    <a:pt x="36" y="2265"/>
                    <a:pt x="0" y="3016"/>
                    <a:pt x="72" y="3016"/>
                  </a:cubicBezTo>
                  <a:cubicBezTo>
                    <a:pt x="75" y="3017"/>
                    <a:pt x="79" y="3018"/>
                    <a:pt x="83" y="3018"/>
                  </a:cubicBezTo>
                  <a:cubicBezTo>
                    <a:pt x="226" y="3018"/>
                    <a:pt x="441" y="2360"/>
                    <a:pt x="859" y="1907"/>
                  </a:cubicBezTo>
                  <a:cubicBezTo>
                    <a:pt x="1038" y="1656"/>
                    <a:pt x="1253" y="1477"/>
                    <a:pt x="1504" y="1334"/>
                  </a:cubicBezTo>
                  <a:cubicBezTo>
                    <a:pt x="1611" y="1263"/>
                    <a:pt x="1683" y="1227"/>
                    <a:pt x="1754" y="1191"/>
                  </a:cubicBezTo>
                  <a:lnTo>
                    <a:pt x="1862" y="1119"/>
                  </a:lnTo>
                  <a:cubicBezTo>
                    <a:pt x="1969" y="1048"/>
                    <a:pt x="2076" y="976"/>
                    <a:pt x="2220" y="940"/>
                  </a:cubicBezTo>
                  <a:cubicBezTo>
                    <a:pt x="2470" y="797"/>
                    <a:pt x="2756" y="690"/>
                    <a:pt x="3043" y="582"/>
                  </a:cubicBezTo>
                  <a:cubicBezTo>
                    <a:pt x="3723" y="368"/>
                    <a:pt x="4403" y="189"/>
                    <a:pt x="4403" y="81"/>
                  </a:cubicBezTo>
                  <a:cubicBezTo>
                    <a:pt x="4403" y="28"/>
                    <a:pt x="4224" y="1"/>
                    <a:pt x="395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2779775" y="2575950"/>
              <a:ext cx="152150" cy="204950"/>
            </a:xfrm>
            <a:custGeom>
              <a:avLst/>
              <a:gdLst/>
              <a:ahLst/>
              <a:cxnLst/>
              <a:rect l="l" t="t" r="r" b="b"/>
              <a:pathLst>
                <a:path w="6086" h="8198" extrusionOk="0">
                  <a:moveTo>
                    <a:pt x="2900" y="1"/>
                  </a:moveTo>
                  <a:lnTo>
                    <a:pt x="2900" y="1"/>
                  </a:lnTo>
                  <a:cubicBezTo>
                    <a:pt x="2506" y="144"/>
                    <a:pt x="2184" y="323"/>
                    <a:pt x="1862" y="574"/>
                  </a:cubicBezTo>
                  <a:cubicBezTo>
                    <a:pt x="1146" y="1075"/>
                    <a:pt x="573" y="1791"/>
                    <a:pt x="215" y="2578"/>
                  </a:cubicBezTo>
                  <a:cubicBezTo>
                    <a:pt x="36" y="3044"/>
                    <a:pt x="1" y="3580"/>
                    <a:pt x="108" y="4082"/>
                  </a:cubicBezTo>
                  <a:cubicBezTo>
                    <a:pt x="180" y="4511"/>
                    <a:pt x="394" y="4905"/>
                    <a:pt x="716" y="5263"/>
                  </a:cubicBezTo>
                  <a:cubicBezTo>
                    <a:pt x="931" y="5478"/>
                    <a:pt x="1218" y="5657"/>
                    <a:pt x="1540" y="5800"/>
                  </a:cubicBezTo>
                  <a:cubicBezTo>
                    <a:pt x="1611" y="5835"/>
                    <a:pt x="1683" y="5871"/>
                    <a:pt x="1790" y="5871"/>
                  </a:cubicBezTo>
                  <a:lnTo>
                    <a:pt x="1898" y="5907"/>
                  </a:lnTo>
                  <a:lnTo>
                    <a:pt x="2112" y="5907"/>
                  </a:lnTo>
                  <a:cubicBezTo>
                    <a:pt x="2291" y="5907"/>
                    <a:pt x="2470" y="5871"/>
                    <a:pt x="2685" y="5835"/>
                  </a:cubicBezTo>
                  <a:cubicBezTo>
                    <a:pt x="2838" y="5792"/>
                    <a:pt x="3003" y="5709"/>
                    <a:pt x="3158" y="5610"/>
                  </a:cubicBezTo>
                  <a:lnTo>
                    <a:pt x="3158" y="5610"/>
                  </a:lnTo>
                  <a:cubicBezTo>
                    <a:pt x="3191" y="5771"/>
                    <a:pt x="3247" y="5931"/>
                    <a:pt x="3329" y="6086"/>
                  </a:cubicBezTo>
                  <a:cubicBezTo>
                    <a:pt x="3580" y="6623"/>
                    <a:pt x="3974" y="7053"/>
                    <a:pt x="4475" y="7410"/>
                  </a:cubicBezTo>
                  <a:cubicBezTo>
                    <a:pt x="4940" y="7804"/>
                    <a:pt x="5477" y="8055"/>
                    <a:pt x="6050" y="8198"/>
                  </a:cubicBezTo>
                  <a:cubicBezTo>
                    <a:pt x="6086" y="8126"/>
                    <a:pt x="5406" y="7804"/>
                    <a:pt x="4654" y="7160"/>
                  </a:cubicBezTo>
                  <a:cubicBezTo>
                    <a:pt x="4260" y="6802"/>
                    <a:pt x="3974" y="6408"/>
                    <a:pt x="3759" y="5907"/>
                  </a:cubicBezTo>
                  <a:cubicBezTo>
                    <a:pt x="3646" y="5637"/>
                    <a:pt x="3633" y="5339"/>
                    <a:pt x="3710" y="5066"/>
                  </a:cubicBezTo>
                  <a:lnTo>
                    <a:pt x="3710" y="5066"/>
                  </a:lnTo>
                  <a:cubicBezTo>
                    <a:pt x="3800" y="4926"/>
                    <a:pt x="3874" y="4776"/>
                    <a:pt x="3933" y="4625"/>
                  </a:cubicBezTo>
                  <a:lnTo>
                    <a:pt x="3933" y="4625"/>
                  </a:lnTo>
                  <a:cubicBezTo>
                    <a:pt x="3934" y="4623"/>
                    <a:pt x="3936" y="4621"/>
                    <a:pt x="3938" y="4618"/>
                  </a:cubicBezTo>
                  <a:lnTo>
                    <a:pt x="3936" y="4617"/>
                  </a:lnTo>
                  <a:lnTo>
                    <a:pt x="3936" y="4617"/>
                  </a:lnTo>
                  <a:cubicBezTo>
                    <a:pt x="3949" y="4582"/>
                    <a:pt x="3962" y="4547"/>
                    <a:pt x="3974" y="4511"/>
                  </a:cubicBezTo>
                  <a:lnTo>
                    <a:pt x="3437" y="4225"/>
                  </a:lnTo>
                  <a:cubicBezTo>
                    <a:pt x="3414" y="4261"/>
                    <a:pt x="3392" y="4298"/>
                    <a:pt x="3372" y="4335"/>
                  </a:cubicBezTo>
                  <a:lnTo>
                    <a:pt x="3372" y="4335"/>
                  </a:lnTo>
                  <a:lnTo>
                    <a:pt x="3365" y="4332"/>
                  </a:lnTo>
                  <a:cubicBezTo>
                    <a:pt x="3358" y="4353"/>
                    <a:pt x="3349" y="4374"/>
                    <a:pt x="3340" y="4395"/>
                  </a:cubicBezTo>
                  <a:lnTo>
                    <a:pt x="3340" y="4395"/>
                  </a:lnTo>
                  <a:cubicBezTo>
                    <a:pt x="3324" y="4428"/>
                    <a:pt x="3308" y="4461"/>
                    <a:pt x="3293" y="4494"/>
                  </a:cubicBezTo>
                  <a:lnTo>
                    <a:pt x="3293" y="4494"/>
                  </a:lnTo>
                  <a:cubicBezTo>
                    <a:pt x="3128" y="4805"/>
                    <a:pt x="2839" y="5033"/>
                    <a:pt x="2470" y="5155"/>
                  </a:cubicBezTo>
                  <a:cubicBezTo>
                    <a:pt x="2417" y="5173"/>
                    <a:pt x="2363" y="5182"/>
                    <a:pt x="2309" y="5182"/>
                  </a:cubicBezTo>
                  <a:cubicBezTo>
                    <a:pt x="2256" y="5182"/>
                    <a:pt x="2202" y="5173"/>
                    <a:pt x="2148" y="5155"/>
                  </a:cubicBezTo>
                  <a:lnTo>
                    <a:pt x="2005" y="5155"/>
                  </a:lnTo>
                  <a:cubicBezTo>
                    <a:pt x="1933" y="5155"/>
                    <a:pt x="1826" y="5120"/>
                    <a:pt x="1754" y="5084"/>
                  </a:cubicBezTo>
                  <a:cubicBezTo>
                    <a:pt x="1540" y="5012"/>
                    <a:pt x="1361" y="4905"/>
                    <a:pt x="1182" y="4762"/>
                  </a:cubicBezTo>
                  <a:cubicBezTo>
                    <a:pt x="967" y="4547"/>
                    <a:pt x="788" y="4261"/>
                    <a:pt x="681" y="3938"/>
                  </a:cubicBezTo>
                  <a:cubicBezTo>
                    <a:pt x="609" y="3545"/>
                    <a:pt x="609" y="3151"/>
                    <a:pt x="716" y="2757"/>
                  </a:cubicBezTo>
                  <a:cubicBezTo>
                    <a:pt x="1003" y="2005"/>
                    <a:pt x="1468" y="1325"/>
                    <a:pt x="2077" y="788"/>
                  </a:cubicBezTo>
                  <a:cubicBezTo>
                    <a:pt x="2542" y="359"/>
                    <a:pt x="2936" y="73"/>
                    <a:pt x="290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2946225" y="2710200"/>
              <a:ext cx="146775" cy="153925"/>
            </a:xfrm>
            <a:custGeom>
              <a:avLst/>
              <a:gdLst/>
              <a:ahLst/>
              <a:cxnLst/>
              <a:rect l="l" t="t" r="r" b="b"/>
              <a:pathLst>
                <a:path w="5871" h="6157" extrusionOk="0">
                  <a:moveTo>
                    <a:pt x="36" y="0"/>
                  </a:moveTo>
                  <a:cubicBezTo>
                    <a:pt x="0" y="0"/>
                    <a:pt x="0" y="322"/>
                    <a:pt x="108" y="752"/>
                  </a:cubicBezTo>
                  <a:cubicBezTo>
                    <a:pt x="251" y="1253"/>
                    <a:pt x="466" y="1754"/>
                    <a:pt x="680" y="2255"/>
                  </a:cubicBezTo>
                  <a:cubicBezTo>
                    <a:pt x="931" y="2721"/>
                    <a:pt x="1182" y="3222"/>
                    <a:pt x="1468" y="3651"/>
                  </a:cubicBezTo>
                  <a:cubicBezTo>
                    <a:pt x="1719" y="4045"/>
                    <a:pt x="1897" y="4296"/>
                    <a:pt x="1897" y="4296"/>
                  </a:cubicBezTo>
                  <a:cubicBezTo>
                    <a:pt x="1897" y="4296"/>
                    <a:pt x="2076" y="4510"/>
                    <a:pt x="2399" y="4832"/>
                  </a:cubicBezTo>
                  <a:cubicBezTo>
                    <a:pt x="2757" y="5262"/>
                    <a:pt x="3222" y="5584"/>
                    <a:pt x="3687" y="5870"/>
                  </a:cubicBezTo>
                  <a:cubicBezTo>
                    <a:pt x="3974" y="6049"/>
                    <a:pt x="4260" y="6121"/>
                    <a:pt x="4582" y="6157"/>
                  </a:cubicBezTo>
                  <a:cubicBezTo>
                    <a:pt x="4868" y="6157"/>
                    <a:pt x="5155" y="6049"/>
                    <a:pt x="5405" y="5906"/>
                  </a:cubicBezTo>
                  <a:cubicBezTo>
                    <a:pt x="5799" y="5548"/>
                    <a:pt x="5871" y="5262"/>
                    <a:pt x="5835" y="5226"/>
                  </a:cubicBezTo>
                  <a:cubicBezTo>
                    <a:pt x="5830" y="5224"/>
                    <a:pt x="5825" y="5223"/>
                    <a:pt x="5820" y="5223"/>
                  </a:cubicBezTo>
                  <a:cubicBezTo>
                    <a:pt x="5744" y="5223"/>
                    <a:pt x="5597" y="5453"/>
                    <a:pt x="5262" y="5620"/>
                  </a:cubicBezTo>
                  <a:cubicBezTo>
                    <a:pt x="5128" y="5700"/>
                    <a:pt x="4974" y="5741"/>
                    <a:pt x="4814" y="5741"/>
                  </a:cubicBezTo>
                  <a:cubicBezTo>
                    <a:pt x="4761" y="5741"/>
                    <a:pt x="4707" y="5736"/>
                    <a:pt x="4654" y="5727"/>
                  </a:cubicBezTo>
                  <a:cubicBezTo>
                    <a:pt x="4403" y="5656"/>
                    <a:pt x="4188" y="5548"/>
                    <a:pt x="4009" y="5405"/>
                  </a:cubicBezTo>
                  <a:cubicBezTo>
                    <a:pt x="3580" y="5119"/>
                    <a:pt x="3222" y="4761"/>
                    <a:pt x="2936" y="4367"/>
                  </a:cubicBezTo>
                  <a:cubicBezTo>
                    <a:pt x="2649" y="4045"/>
                    <a:pt x="2506" y="3794"/>
                    <a:pt x="2506" y="3794"/>
                  </a:cubicBezTo>
                  <a:cubicBezTo>
                    <a:pt x="2506" y="3794"/>
                    <a:pt x="2327" y="3615"/>
                    <a:pt x="2041" y="3257"/>
                  </a:cubicBezTo>
                  <a:cubicBezTo>
                    <a:pt x="1790" y="2935"/>
                    <a:pt x="1468" y="2470"/>
                    <a:pt x="1146" y="1969"/>
                  </a:cubicBezTo>
                  <a:cubicBezTo>
                    <a:pt x="859" y="1504"/>
                    <a:pt x="573" y="1002"/>
                    <a:pt x="394" y="644"/>
                  </a:cubicBezTo>
                  <a:cubicBezTo>
                    <a:pt x="179" y="287"/>
                    <a:pt x="108" y="0"/>
                    <a:pt x="3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3058075" y="2575950"/>
              <a:ext cx="65350" cy="116375"/>
            </a:xfrm>
            <a:custGeom>
              <a:avLst/>
              <a:gdLst/>
              <a:ahLst/>
              <a:cxnLst/>
              <a:rect l="l" t="t" r="r" b="b"/>
              <a:pathLst>
                <a:path w="2614" h="4655" extrusionOk="0">
                  <a:moveTo>
                    <a:pt x="144" y="1"/>
                  </a:moveTo>
                  <a:cubicBezTo>
                    <a:pt x="72" y="1"/>
                    <a:pt x="1" y="824"/>
                    <a:pt x="144" y="1648"/>
                  </a:cubicBezTo>
                  <a:cubicBezTo>
                    <a:pt x="180" y="2005"/>
                    <a:pt x="251" y="2363"/>
                    <a:pt x="323" y="2721"/>
                  </a:cubicBezTo>
                  <a:cubicBezTo>
                    <a:pt x="394" y="3044"/>
                    <a:pt x="466" y="3222"/>
                    <a:pt x="466" y="3222"/>
                  </a:cubicBezTo>
                  <a:cubicBezTo>
                    <a:pt x="538" y="3401"/>
                    <a:pt x="609" y="3545"/>
                    <a:pt x="681" y="3724"/>
                  </a:cubicBezTo>
                  <a:cubicBezTo>
                    <a:pt x="752" y="3867"/>
                    <a:pt x="860" y="4046"/>
                    <a:pt x="967" y="4189"/>
                  </a:cubicBezTo>
                  <a:cubicBezTo>
                    <a:pt x="1146" y="4404"/>
                    <a:pt x="1361" y="4583"/>
                    <a:pt x="1611" y="4654"/>
                  </a:cubicBezTo>
                  <a:cubicBezTo>
                    <a:pt x="1790" y="4654"/>
                    <a:pt x="1934" y="4618"/>
                    <a:pt x="2077" y="4511"/>
                  </a:cubicBezTo>
                  <a:cubicBezTo>
                    <a:pt x="2113" y="4475"/>
                    <a:pt x="2184" y="4440"/>
                    <a:pt x="2220" y="4368"/>
                  </a:cubicBezTo>
                  <a:cubicBezTo>
                    <a:pt x="2256" y="4332"/>
                    <a:pt x="2292" y="4296"/>
                    <a:pt x="2292" y="4261"/>
                  </a:cubicBezTo>
                  <a:cubicBezTo>
                    <a:pt x="2399" y="4082"/>
                    <a:pt x="2471" y="3903"/>
                    <a:pt x="2506" y="3724"/>
                  </a:cubicBezTo>
                  <a:cubicBezTo>
                    <a:pt x="2614" y="3437"/>
                    <a:pt x="2614" y="3258"/>
                    <a:pt x="2578" y="3222"/>
                  </a:cubicBezTo>
                  <a:cubicBezTo>
                    <a:pt x="2542" y="3222"/>
                    <a:pt x="2435" y="3401"/>
                    <a:pt x="2256" y="3616"/>
                  </a:cubicBezTo>
                  <a:cubicBezTo>
                    <a:pt x="2184" y="3759"/>
                    <a:pt x="2077" y="3903"/>
                    <a:pt x="1969" y="4010"/>
                  </a:cubicBezTo>
                  <a:cubicBezTo>
                    <a:pt x="1934" y="4046"/>
                    <a:pt x="1898" y="4117"/>
                    <a:pt x="1826" y="4117"/>
                  </a:cubicBezTo>
                  <a:cubicBezTo>
                    <a:pt x="1814" y="4129"/>
                    <a:pt x="1802" y="4133"/>
                    <a:pt x="1790" y="4133"/>
                  </a:cubicBezTo>
                  <a:cubicBezTo>
                    <a:pt x="1767" y="4133"/>
                    <a:pt x="1743" y="4117"/>
                    <a:pt x="1719" y="4117"/>
                  </a:cubicBezTo>
                  <a:cubicBezTo>
                    <a:pt x="1611" y="4046"/>
                    <a:pt x="1540" y="3938"/>
                    <a:pt x="1504" y="3831"/>
                  </a:cubicBezTo>
                  <a:cubicBezTo>
                    <a:pt x="1433" y="3724"/>
                    <a:pt x="1361" y="3580"/>
                    <a:pt x="1325" y="3437"/>
                  </a:cubicBezTo>
                  <a:cubicBezTo>
                    <a:pt x="1218" y="3151"/>
                    <a:pt x="1182" y="2972"/>
                    <a:pt x="1182" y="2972"/>
                  </a:cubicBezTo>
                  <a:cubicBezTo>
                    <a:pt x="1182" y="2972"/>
                    <a:pt x="1075" y="2793"/>
                    <a:pt x="1003" y="2542"/>
                  </a:cubicBezTo>
                  <a:cubicBezTo>
                    <a:pt x="896" y="2256"/>
                    <a:pt x="752" y="1898"/>
                    <a:pt x="645" y="1540"/>
                  </a:cubicBezTo>
                  <a:cubicBezTo>
                    <a:pt x="430" y="788"/>
                    <a:pt x="251" y="1"/>
                    <a:pt x="14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3119825" y="2653775"/>
              <a:ext cx="60875" cy="91225"/>
            </a:xfrm>
            <a:custGeom>
              <a:avLst/>
              <a:gdLst/>
              <a:ahLst/>
              <a:cxnLst/>
              <a:rect l="l" t="t" r="r" b="b"/>
              <a:pathLst>
                <a:path w="2435" h="3649" extrusionOk="0">
                  <a:moveTo>
                    <a:pt x="241" y="1"/>
                  </a:moveTo>
                  <a:cubicBezTo>
                    <a:pt x="135" y="1"/>
                    <a:pt x="1" y="558"/>
                    <a:pt x="1" y="1183"/>
                  </a:cubicBezTo>
                  <a:cubicBezTo>
                    <a:pt x="1" y="1470"/>
                    <a:pt x="36" y="1756"/>
                    <a:pt x="108" y="2042"/>
                  </a:cubicBezTo>
                  <a:cubicBezTo>
                    <a:pt x="144" y="2186"/>
                    <a:pt x="180" y="2293"/>
                    <a:pt x="215" y="2436"/>
                  </a:cubicBezTo>
                  <a:lnTo>
                    <a:pt x="287" y="2544"/>
                  </a:lnTo>
                  <a:cubicBezTo>
                    <a:pt x="359" y="2615"/>
                    <a:pt x="430" y="2687"/>
                    <a:pt x="466" y="2758"/>
                  </a:cubicBezTo>
                  <a:cubicBezTo>
                    <a:pt x="681" y="3009"/>
                    <a:pt x="931" y="3188"/>
                    <a:pt x="1182" y="3331"/>
                  </a:cubicBezTo>
                  <a:cubicBezTo>
                    <a:pt x="1599" y="3566"/>
                    <a:pt x="2035" y="3648"/>
                    <a:pt x="2255" y="3648"/>
                  </a:cubicBezTo>
                  <a:cubicBezTo>
                    <a:pt x="2337" y="3648"/>
                    <a:pt x="2389" y="3637"/>
                    <a:pt x="2399" y="3617"/>
                  </a:cubicBezTo>
                  <a:cubicBezTo>
                    <a:pt x="2435" y="3510"/>
                    <a:pt x="1862" y="3259"/>
                    <a:pt x="1504" y="2901"/>
                  </a:cubicBezTo>
                  <a:cubicBezTo>
                    <a:pt x="1325" y="2758"/>
                    <a:pt x="1146" y="2579"/>
                    <a:pt x="1039" y="2365"/>
                  </a:cubicBezTo>
                  <a:cubicBezTo>
                    <a:pt x="1003" y="2293"/>
                    <a:pt x="967" y="2221"/>
                    <a:pt x="931" y="2150"/>
                  </a:cubicBezTo>
                  <a:lnTo>
                    <a:pt x="895" y="2078"/>
                  </a:lnTo>
                  <a:cubicBezTo>
                    <a:pt x="860" y="2007"/>
                    <a:pt x="788" y="1899"/>
                    <a:pt x="752" y="1792"/>
                  </a:cubicBezTo>
                  <a:cubicBezTo>
                    <a:pt x="645" y="1577"/>
                    <a:pt x="573" y="1362"/>
                    <a:pt x="502" y="1112"/>
                  </a:cubicBezTo>
                  <a:cubicBezTo>
                    <a:pt x="394" y="575"/>
                    <a:pt x="359" y="2"/>
                    <a:pt x="251" y="2"/>
                  </a:cubicBezTo>
                  <a:cubicBezTo>
                    <a:pt x="248" y="1"/>
                    <a:pt x="245" y="1"/>
                    <a:pt x="24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3652275" y="2643750"/>
              <a:ext cx="321275" cy="305175"/>
            </a:xfrm>
            <a:custGeom>
              <a:avLst/>
              <a:gdLst/>
              <a:ahLst/>
              <a:cxnLst/>
              <a:rect l="l" t="t" r="r" b="b"/>
              <a:pathLst>
                <a:path w="12851" h="12207" extrusionOk="0">
                  <a:moveTo>
                    <a:pt x="10357" y="0"/>
                  </a:moveTo>
                  <a:cubicBezTo>
                    <a:pt x="10349" y="0"/>
                    <a:pt x="10345" y="3"/>
                    <a:pt x="10345" y="9"/>
                  </a:cubicBezTo>
                  <a:cubicBezTo>
                    <a:pt x="10703" y="403"/>
                    <a:pt x="11061" y="868"/>
                    <a:pt x="11383" y="1334"/>
                  </a:cubicBezTo>
                  <a:cubicBezTo>
                    <a:pt x="11956" y="2408"/>
                    <a:pt x="12278" y="3625"/>
                    <a:pt x="12278" y="4877"/>
                  </a:cubicBezTo>
                  <a:cubicBezTo>
                    <a:pt x="12278" y="5522"/>
                    <a:pt x="12207" y="6166"/>
                    <a:pt x="12063" y="6810"/>
                  </a:cubicBezTo>
                  <a:cubicBezTo>
                    <a:pt x="11920" y="7347"/>
                    <a:pt x="11741" y="7848"/>
                    <a:pt x="11455" y="8350"/>
                  </a:cubicBezTo>
                  <a:cubicBezTo>
                    <a:pt x="11347" y="8564"/>
                    <a:pt x="11204" y="8743"/>
                    <a:pt x="11097" y="8886"/>
                  </a:cubicBezTo>
                  <a:lnTo>
                    <a:pt x="10775" y="9244"/>
                  </a:lnTo>
                  <a:lnTo>
                    <a:pt x="10417" y="9495"/>
                  </a:lnTo>
                  <a:lnTo>
                    <a:pt x="10309" y="9602"/>
                  </a:lnTo>
                  <a:cubicBezTo>
                    <a:pt x="10238" y="9674"/>
                    <a:pt x="10130" y="9710"/>
                    <a:pt x="10059" y="9781"/>
                  </a:cubicBezTo>
                  <a:cubicBezTo>
                    <a:pt x="9951" y="9853"/>
                    <a:pt x="9808" y="9960"/>
                    <a:pt x="9593" y="10068"/>
                  </a:cubicBezTo>
                  <a:cubicBezTo>
                    <a:pt x="9415" y="10175"/>
                    <a:pt x="9236" y="10282"/>
                    <a:pt x="9021" y="10390"/>
                  </a:cubicBezTo>
                  <a:cubicBezTo>
                    <a:pt x="7875" y="10891"/>
                    <a:pt x="6694" y="11249"/>
                    <a:pt x="5441" y="11428"/>
                  </a:cubicBezTo>
                  <a:cubicBezTo>
                    <a:pt x="4117" y="11643"/>
                    <a:pt x="2721" y="11786"/>
                    <a:pt x="1719" y="11893"/>
                  </a:cubicBezTo>
                  <a:cubicBezTo>
                    <a:pt x="1110" y="11929"/>
                    <a:pt x="537" y="12001"/>
                    <a:pt x="0" y="12180"/>
                  </a:cubicBezTo>
                  <a:cubicBezTo>
                    <a:pt x="287" y="12197"/>
                    <a:pt x="573" y="12206"/>
                    <a:pt x="860" y="12206"/>
                  </a:cubicBezTo>
                  <a:cubicBezTo>
                    <a:pt x="1146" y="12206"/>
                    <a:pt x="1432" y="12197"/>
                    <a:pt x="1719" y="12180"/>
                  </a:cubicBezTo>
                  <a:cubicBezTo>
                    <a:pt x="2757" y="12144"/>
                    <a:pt x="4153" y="12108"/>
                    <a:pt x="5549" y="11929"/>
                  </a:cubicBezTo>
                  <a:cubicBezTo>
                    <a:pt x="6837" y="11822"/>
                    <a:pt x="8090" y="11499"/>
                    <a:pt x="9307" y="10998"/>
                  </a:cubicBezTo>
                  <a:cubicBezTo>
                    <a:pt x="9558" y="10891"/>
                    <a:pt x="9737" y="10784"/>
                    <a:pt x="9951" y="10676"/>
                  </a:cubicBezTo>
                  <a:cubicBezTo>
                    <a:pt x="10166" y="10605"/>
                    <a:pt x="10309" y="10461"/>
                    <a:pt x="10453" y="10390"/>
                  </a:cubicBezTo>
                  <a:cubicBezTo>
                    <a:pt x="10560" y="10318"/>
                    <a:pt x="10667" y="10247"/>
                    <a:pt x="10775" y="10175"/>
                  </a:cubicBezTo>
                  <a:lnTo>
                    <a:pt x="10882" y="10103"/>
                  </a:lnTo>
                  <a:lnTo>
                    <a:pt x="11240" y="9781"/>
                  </a:lnTo>
                  <a:lnTo>
                    <a:pt x="11634" y="9316"/>
                  </a:lnTo>
                  <a:cubicBezTo>
                    <a:pt x="11777" y="9137"/>
                    <a:pt x="11920" y="8922"/>
                    <a:pt x="12063" y="8672"/>
                  </a:cubicBezTo>
                  <a:cubicBezTo>
                    <a:pt x="12350" y="8135"/>
                    <a:pt x="12529" y="7526"/>
                    <a:pt x="12672" y="6918"/>
                  </a:cubicBezTo>
                  <a:cubicBezTo>
                    <a:pt x="12779" y="6238"/>
                    <a:pt x="12851" y="5522"/>
                    <a:pt x="12779" y="4842"/>
                  </a:cubicBezTo>
                  <a:cubicBezTo>
                    <a:pt x="12743" y="3517"/>
                    <a:pt x="12314" y="2264"/>
                    <a:pt x="11598" y="1155"/>
                  </a:cubicBezTo>
                  <a:cubicBezTo>
                    <a:pt x="11491" y="976"/>
                    <a:pt x="11312" y="797"/>
                    <a:pt x="11168" y="618"/>
                  </a:cubicBezTo>
                  <a:cubicBezTo>
                    <a:pt x="11025" y="475"/>
                    <a:pt x="10918" y="332"/>
                    <a:pt x="10739" y="224"/>
                  </a:cubicBezTo>
                  <a:cubicBezTo>
                    <a:pt x="10530" y="75"/>
                    <a:pt x="10396" y="0"/>
                    <a:pt x="103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1707725" y="2552700"/>
              <a:ext cx="80550" cy="129600"/>
            </a:xfrm>
            <a:custGeom>
              <a:avLst/>
              <a:gdLst/>
              <a:ahLst/>
              <a:cxnLst/>
              <a:rect l="l" t="t" r="r" b="b"/>
              <a:pathLst>
                <a:path w="3222" h="5184" extrusionOk="0">
                  <a:moveTo>
                    <a:pt x="3079" y="0"/>
                  </a:moveTo>
                  <a:cubicBezTo>
                    <a:pt x="3007" y="251"/>
                    <a:pt x="2936" y="501"/>
                    <a:pt x="2900" y="788"/>
                  </a:cubicBezTo>
                  <a:cubicBezTo>
                    <a:pt x="2792" y="1325"/>
                    <a:pt x="2649" y="1897"/>
                    <a:pt x="2470" y="2434"/>
                  </a:cubicBezTo>
                  <a:cubicBezTo>
                    <a:pt x="2291" y="2971"/>
                    <a:pt x="2041" y="3472"/>
                    <a:pt x="1754" y="3938"/>
                  </a:cubicBezTo>
                  <a:cubicBezTo>
                    <a:pt x="1647" y="4081"/>
                    <a:pt x="1540" y="4188"/>
                    <a:pt x="1432" y="4331"/>
                  </a:cubicBezTo>
                  <a:cubicBezTo>
                    <a:pt x="1396" y="4331"/>
                    <a:pt x="1361" y="4367"/>
                    <a:pt x="1325" y="4403"/>
                  </a:cubicBezTo>
                  <a:cubicBezTo>
                    <a:pt x="1289" y="4439"/>
                    <a:pt x="1217" y="4439"/>
                    <a:pt x="1182" y="4475"/>
                  </a:cubicBezTo>
                  <a:cubicBezTo>
                    <a:pt x="1146" y="4493"/>
                    <a:pt x="1101" y="4501"/>
                    <a:pt x="1056" y="4501"/>
                  </a:cubicBezTo>
                  <a:cubicBezTo>
                    <a:pt x="1012" y="4501"/>
                    <a:pt x="967" y="4493"/>
                    <a:pt x="931" y="4475"/>
                  </a:cubicBezTo>
                  <a:cubicBezTo>
                    <a:pt x="859" y="4475"/>
                    <a:pt x="752" y="4296"/>
                    <a:pt x="680" y="4045"/>
                  </a:cubicBezTo>
                  <a:cubicBezTo>
                    <a:pt x="609" y="3759"/>
                    <a:pt x="537" y="3472"/>
                    <a:pt x="537" y="3186"/>
                  </a:cubicBezTo>
                  <a:cubicBezTo>
                    <a:pt x="501" y="1933"/>
                    <a:pt x="680" y="645"/>
                    <a:pt x="537" y="645"/>
                  </a:cubicBezTo>
                  <a:cubicBezTo>
                    <a:pt x="430" y="645"/>
                    <a:pt x="108" y="1862"/>
                    <a:pt x="0" y="3186"/>
                  </a:cubicBezTo>
                  <a:cubicBezTo>
                    <a:pt x="0" y="3508"/>
                    <a:pt x="0" y="3830"/>
                    <a:pt x="36" y="4188"/>
                  </a:cubicBezTo>
                  <a:cubicBezTo>
                    <a:pt x="108" y="4546"/>
                    <a:pt x="287" y="4868"/>
                    <a:pt x="609" y="5083"/>
                  </a:cubicBezTo>
                  <a:cubicBezTo>
                    <a:pt x="754" y="5146"/>
                    <a:pt x="924" y="5184"/>
                    <a:pt x="1097" y="5184"/>
                  </a:cubicBezTo>
                  <a:cubicBezTo>
                    <a:pt x="1222" y="5184"/>
                    <a:pt x="1348" y="5164"/>
                    <a:pt x="1468" y="5119"/>
                  </a:cubicBezTo>
                  <a:cubicBezTo>
                    <a:pt x="1540" y="5083"/>
                    <a:pt x="1647" y="5047"/>
                    <a:pt x="1718" y="4976"/>
                  </a:cubicBezTo>
                  <a:cubicBezTo>
                    <a:pt x="1790" y="4940"/>
                    <a:pt x="1862" y="4868"/>
                    <a:pt x="1933" y="4797"/>
                  </a:cubicBezTo>
                  <a:cubicBezTo>
                    <a:pt x="2112" y="4654"/>
                    <a:pt x="2220" y="4475"/>
                    <a:pt x="2327" y="4260"/>
                  </a:cubicBezTo>
                  <a:cubicBezTo>
                    <a:pt x="2613" y="3723"/>
                    <a:pt x="2828" y="3150"/>
                    <a:pt x="2971" y="2542"/>
                  </a:cubicBezTo>
                  <a:cubicBezTo>
                    <a:pt x="3114" y="1969"/>
                    <a:pt x="3186" y="1361"/>
                    <a:pt x="3222" y="752"/>
                  </a:cubicBezTo>
                  <a:cubicBezTo>
                    <a:pt x="3222" y="322"/>
                    <a:pt x="3150" y="0"/>
                    <a:pt x="3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2127425" y="1795425"/>
              <a:ext cx="665800" cy="130900"/>
            </a:xfrm>
            <a:custGeom>
              <a:avLst/>
              <a:gdLst/>
              <a:ahLst/>
              <a:cxnLst/>
              <a:rect l="l" t="t" r="r" b="b"/>
              <a:pathLst>
                <a:path w="26632" h="5236" extrusionOk="0">
                  <a:moveTo>
                    <a:pt x="4234" y="0"/>
                  </a:moveTo>
                  <a:cubicBezTo>
                    <a:pt x="3446" y="0"/>
                    <a:pt x="2641" y="80"/>
                    <a:pt x="1861" y="260"/>
                  </a:cubicBezTo>
                  <a:cubicBezTo>
                    <a:pt x="1432" y="331"/>
                    <a:pt x="1002" y="474"/>
                    <a:pt x="609" y="689"/>
                  </a:cubicBezTo>
                  <a:cubicBezTo>
                    <a:pt x="394" y="797"/>
                    <a:pt x="215" y="940"/>
                    <a:pt x="107" y="1154"/>
                  </a:cubicBezTo>
                  <a:cubicBezTo>
                    <a:pt x="0" y="1369"/>
                    <a:pt x="0" y="1584"/>
                    <a:pt x="107" y="1799"/>
                  </a:cubicBezTo>
                  <a:cubicBezTo>
                    <a:pt x="286" y="2121"/>
                    <a:pt x="537" y="2371"/>
                    <a:pt x="823" y="2550"/>
                  </a:cubicBezTo>
                  <a:cubicBezTo>
                    <a:pt x="1038" y="2694"/>
                    <a:pt x="1253" y="2837"/>
                    <a:pt x="1468" y="2944"/>
                  </a:cubicBezTo>
                  <a:cubicBezTo>
                    <a:pt x="1682" y="3052"/>
                    <a:pt x="1897" y="3159"/>
                    <a:pt x="2112" y="3195"/>
                  </a:cubicBezTo>
                  <a:cubicBezTo>
                    <a:pt x="2112" y="3195"/>
                    <a:pt x="1933" y="3052"/>
                    <a:pt x="1575" y="2837"/>
                  </a:cubicBezTo>
                  <a:cubicBezTo>
                    <a:pt x="1432" y="2694"/>
                    <a:pt x="1217" y="2550"/>
                    <a:pt x="1002" y="2371"/>
                  </a:cubicBezTo>
                  <a:cubicBezTo>
                    <a:pt x="752" y="2193"/>
                    <a:pt x="537" y="1942"/>
                    <a:pt x="394" y="1691"/>
                  </a:cubicBezTo>
                  <a:cubicBezTo>
                    <a:pt x="322" y="1548"/>
                    <a:pt x="322" y="1405"/>
                    <a:pt x="394" y="1298"/>
                  </a:cubicBezTo>
                  <a:cubicBezTo>
                    <a:pt x="501" y="1154"/>
                    <a:pt x="644" y="1047"/>
                    <a:pt x="788" y="975"/>
                  </a:cubicBezTo>
                  <a:cubicBezTo>
                    <a:pt x="1146" y="832"/>
                    <a:pt x="1539" y="689"/>
                    <a:pt x="1969" y="653"/>
                  </a:cubicBezTo>
                  <a:cubicBezTo>
                    <a:pt x="2652" y="544"/>
                    <a:pt x="3357" y="497"/>
                    <a:pt x="4050" y="497"/>
                  </a:cubicBezTo>
                  <a:cubicBezTo>
                    <a:pt x="4265" y="497"/>
                    <a:pt x="4478" y="502"/>
                    <a:pt x="4689" y="510"/>
                  </a:cubicBezTo>
                  <a:lnTo>
                    <a:pt x="7481" y="689"/>
                  </a:lnTo>
                  <a:lnTo>
                    <a:pt x="8770" y="725"/>
                  </a:lnTo>
                  <a:lnTo>
                    <a:pt x="9915" y="868"/>
                  </a:lnTo>
                  <a:lnTo>
                    <a:pt x="12242" y="1083"/>
                  </a:lnTo>
                  <a:lnTo>
                    <a:pt x="12886" y="1119"/>
                  </a:lnTo>
                  <a:cubicBezTo>
                    <a:pt x="13316" y="1119"/>
                    <a:pt x="13888" y="1262"/>
                    <a:pt x="14604" y="1369"/>
                  </a:cubicBezTo>
                  <a:cubicBezTo>
                    <a:pt x="16287" y="1620"/>
                    <a:pt x="18005" y="1942"/>
                    <a:pt x="19687" y="2371"/>
                  </a:cubicBezTo>
                  <a:cubicBezTo>
                    <a:pt x="21334" y="2801"/>
                    <a:pt x="22980" y="3410"/>
                    <a:pt x="24520" y="4161"/>
                  </a:cubicBezTo>
                  <a:lnTo>
                    <a:pt x="24985" y="4376"/>
                  </a:lnTo>
                  <a:lnTo>
                    <a:pt x="25379" y="4591"/>
                  </a:lnTo>
                  <a:lnTo>
                    <a:pt x="26023" y="4949"/>
                  </a:lnTo>
                  <a:cubicBezTo>
                    <a:pt x="26202" y="5056"/>
                    <a:pt x="26417" y="5163"/>
                    <a:pt x="26631" y="5235"/>
                  </a:cubicBezTo>
                  <a:cubicBezTo>
                    <a:pt x="26488" y="5056"/>
                    <a:pt x="26309" y="4913"/>
                    <a:pt x="26130" y="4806"/>
                  </a:cubicBezTo>
                  <a:lnTo>
                    <a:pt x="25486" y="4412"/>
                  </a:lnTo>
                  <a:lnTo>
                    <a:pt x="25092" y="4161"/>
                  </a:lnTo>
                  <a:lnTo>
                    <a:pt x="24663" y="3911"/>
                  </a:lnTo>
                  <a:cubicBezTo>
                    <a:pt x="23124" y="3052"/>
                    <a:pt x="21477" y="2371"/>
                    <a:pt x="19795" y="1870"/>
                  </a:cubicBezTo>
                  <a:cubicBezTo>
                    <a:pt x="18112" y="1369"/>
                    <a:pt x="16430" y="975"/>
                    <a:pt x="14712" y="689"/>
                  </a:cubicBezTo>
                  <a:cubicBezTo>
                    <a:pt x="13996" y="582"/>
                    <a:pt x="13423" y="439"/>
                    <a:pt x="12994" y="403"/>
                  </a:cubicBezTo>
                  <a:lnTo>
                    <a:pt x="12349" y="331"/>
                  </a:lnTo>
                  <a:lnTo>
                    <a:pt x="9951" y="188"/>
                  </a:lnTo>
                  <a:lnTo>
                    <a:pt x="8806" y="81"/>
                  </a:lnTo>
                  <a:lnTo>
                    <a:pt x="7517" y="81"/>
                  </a:lnTo>
                  <a:lnTo>
                    <a:pt x="4689" y="9"/>
                  </a:lnTo>
                  <a:cubicBezTo>
                    <a:pt x="4538" y="3"/>
                    <a:pt x="4386" y="0"/>
                    <a:pt x="4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2061200" y="1849475"/>
              <a:ext cx="83250" cy="57150"/>
            </a:xfrm>
            <a:custGeom>
              <a:avLst/>
              <a:gdLst/>
              <a:ahLst/>
              <a:cxnLst/>
              <a:rect l="l" t="t" r="r" b="b"/>
              <a:pathLst>
                <a:path w="3330" h="2286" extrusionOk="0">
                  <a:moveTo>
                    <a:pt x="1904" y="1"/>
                  </a:moveTo>
                  <a:cubicBezTo>
                    <a:pt x="1751" y="1"/>
                    <a:pt x="1592" y="10"/>
                    <a:pt x="1432" y="31"/>
                  </a:cubicBezTo>
                  <a:cubicBezTo>
                    <a:pt x="1217" y="31"/>
                    <a:pt x="1003" y="66"/>
                    <a:pt x="824" y="138"/>
                  </a:cubicBezTo>
                  <a:cubicBezTo>
                    <a:pt x="609" y="209"/>
                    <a:pt x="394" y="317"/>
                    <a:pt x="251" y="460"/>
                  </a:cubicBezTo>
                  <a:cubicBezTo>
                    <a:pt x="143" y="532"/>
                    <a:pt x="72" y="639"/>
                    <a:pt x="0" y="746"/>
                  </a:cubicBezTo>
                  <a:cubicBezTo>
                    <a:pt x="0" y="854"/>
                    <a:pt x="0" y="961"/>
                    <a:pt x="0" y="1069"/>
                  </a:cubicBezTo>
                  <a:cubicBezTo>
                    <a:pt x="36" y="1140"/>
                    <a:pt x="72" y="1212"/>
                    <a:pt x="72" y="1319"/>
                  </a:cubicBezTo>
                  <a:cubicBezTo>
                    <a:pt x="108" y="1355"/>
                    <a:pt x="179" y="1427"/>
                    <a:pt x="215" y="1462"/>
                  </a:cubicBezTo>
                  <a:cubicBezTo>
                    <a:pt x="322" y="1605"/>
                    <a:pt x="466" y="1677"/>
                    <a:pt x="609" y="1749"/>
                  </a:cubicBezTo>
                  <a:cubicBezTo>
                    <a:pt x="931" y="1928"/>
                    <a:pt x="1325" y="2071"/>
                    <a:pt x="1718" y="2142"/>
                  </a:cubicBezTo>
                  <a:cubicBezTo>
                    <a:pt x="2220" y="2238"/>
                    <a:pt x="2737" y="2286"/>
                    <a:pt x="3036" y="2286"/>
                  </a:cubicBezTo>
                  <a:cubicBezTo>
                    <a:pt x="3186" y="2286"/>
                    <a:pt x="3281" y="2274"/>
                    <a:pt x="3293" y="2250"/>
                  </a:cubicBezTo>
                  <a:cubicBezTo>
                    <a:pt x="3329" y="2142"/>
                    <a:pt x="2542" y="1892"/>
                    <a:pt x="1826" y="1641"/>
                  </a:cubicBezTo>
                  <a:cubicBezTo>
                    <a:pt x="1504" y="1498"/>
                    <a:pt x="1217" y="1355"/>
                    <a:pt x="931" y="1176"/>
                  </a:cubicBezTo>
                  <a:cubicBezTo>
                    <a:pt x="752" y="1033"/>
                    <a:pt x="716" y="961"/>
                    <a:pt x="716" y="961"/>
                  </a:cubicBezTo>
                  <a:cubicBezTo>
                    <a:pt x="716" y="961"/>
                    <a:pt x="716" y="961"/>
                    <a:pt x="716" y="925"/>
                  </a:cubicBezTo>
                  <a:cubicBezTo>
                    <a:pt x="967" y="746"/>
                    <a:pt x="1217" y="603"/>
                    <a:pt x="1539" y="532"/>
                  </a:cubicBezTo>
                  <a:cubicBezTo>
                    <a:pt x="2255" y="317"/>
                    <a:pt x="3043" y="317"/>
                    <a:pt x="3043" y="209"/>
                  </a:cubicBezTo>
                  <a:cubicBezTo>
                    <a:pt x="3072" y="152"/>
                    <a:pt x="2542"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1824950" y="1908400"/>
              <a:ext cx="274750" cy="279225"/>
            </a:xfrm>
            <a:custGeom>
              <a:avLst/>
              <a:gdLst/>
              <a:ahLst/>
              <a:cxnLst/>
              <a:rect l="l" t="t" r="r" b="b"/>
              <a:pathLst>
                <a:path w="10990" h="11169" extrusionOk="0">
                  <a:moveTo>
                    <a:pt x="10632" y="0"/>
                  </a:moveTo>
                  <a:cubicBezTo>
                    <a:pt x="10345" y="0"/>
                    <a:pt x="10023" y="36"/>
                    <a:pt x="9701" y="108"/>
                  </a:cubicBezTo>
                  <a:cubicBezTo>
                    <a:pt x="8770" y="322"/>
                    <a:pt x="7911" y="716"/>
                    <a:pt x="7088" y="1253"/>
                  </a:cubicBezTo>
                  <a:cubicBezTo>
                    <a:pt x="6300" y="1790"/>
                    <a:pt x="5549" y="2398"/>
                    <a:pt x="4869" y="3043"/>
                  </a:cubicBezTo>
                  <a:cubicBezTo>
                    <a:pt x="4582" y="3329"/>
                    <a:pt x="4367" y="3580"/>
                    <a:pt x="4188" y="3723"/>
                  </a:cubicBezTo>
                  <a:cubicBezTo>
                    <a:pt x="4045" y="3902"/>
                    <a:pt x="3974" y="3973"/>
                    <a:pt x="3974" y="3973"/>
                  </a:cubicBezTo>
                  <a:lnTo>
                    <a:pt x="3723" y="4260"/>
                  </a:lnTo>
                  <a:cubicBezTo>
                    <a:pt x="3580" y="4439"/>
                    <a:pt x="3401" y="4689"/>
                    <a:pt x="3150" y="5011"/>
                  </a:cubicBezTo>
                  <a:cubicBezTo>
                    <a:pt x="2578" y="5763"/>
                    <a:pt x="2077" y="6551"/>
                    <a:pt x="1611" y="7374"/>
                  </a:cubicBezTo>
                  <a:cubicBezTo>
                    <a:pt x="1110" y="8197"/>
                    <a:pt x="716" y="9056"/>
                    <a:pt x="358" y="9915"/>
                  </a:cubicBezTo>
                  <a:cubicBezTo>
                    <a:pt x="179" y="10309"/>
                    <a:pt x="36" y="10739"/>
                    <a:pt x="0" y="11168"/>
                  </a:cubicBezTo>
                  <a:cubicBezTo>
                    <a:pt x="251" y="10810"/>
                    <a:pt x="466" y="10416"/>
                    <a:pt x="645" y="10058"/>
                  </a:cubicBezTo>
                  <a:cubicBezTo>
                    <a:pt x="1074" y="9235"/>
                    <a:pt x="1540" y="8412"/>
                    <a:pt x="2077" y="7660"/>
                  </a:cubicBezTo>
                  <a:cubicBezTo>
                    <a:pt x="2613" y="6801"/>
                    <a:pt x="3222" y="6014"/>
                    <a:pt x="3723" y="5405"/>
                  </a:cubicBezTo>
                  <a:cubicBezTo>
                    <a:pt x="3938" y="5119"/>
                    <a:pt x="4153" y="4904"/>
                    <a:pt x="4296" y="4725"/>
                  </a:cubicBezTo>
                  <a:lnTo>
                    <a:pt x="4546" y="4474"/>
                  </a:lnTo>
                  <a:cubicBezTo>
                    <a:pt x="4546" y="4474"/>
                    <a:pt x="4618" y="4367"/>
                    <a:pt x="4761" y="4224"/>
                  </a:cubicBezTo>
                  <a:cubicBezTo>
                    <a:pt x="4904" y="4045"/>
                    <a:pt x="5119" y="3794"/>
                    <a:pt x="5370" y="3544"/>
                  </a:cubicBezTo>
                  <a:cubicBezTo>
                    <a:pt x="5978" y="2864"/>
                    <a:pt x="6658" y="2255"/>
                    <a:pt x="7410" y="1718"/>
                  </a:cubicBezTo>
                  <a:cubicBezTo>
                    <a:pt x="8126" y="1146"/>
                    <a:pt x="8949" y="716"/>
                    <a:pt x="9772" y="394"/>
                  </a:cubicBezTo>
                  <a:cubicBezTo>
                    <a:pt x="10059" y="287"/>
                    <a:pt x="10381" y="215"/>
                    <a:pt x="10667" y="143"/>
                  </a:cubicBezTo>
                  <a:cubicBezTo>
                    <a:pt x="10882" y="72"/>
                    <a:pt x="10989" y="36"/>
                    <a:pt x="10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3153825" y="2821150"/>
              <a:ext cx="8975" cy="4500"/>
            </a:xfrm>
            <a:custGeom>
              <a:avLst/>
              <a:gdLst/>
              <a:ahLst/>
              <a:cxnLst/>
              <a:rect l="l" t="t" r="r" b="b"/>
              <a:pathLst>
                <a:path w="359" h="180" extrusionOk="0">
                  <a:moveTo>
                    <a:pt x="1" y="180"/>
                  </a:moveTo>
                  <a:cubicBezTo>
                    <a:pt x="216" y="72"/>
                    <a:pt x="359" y="1"/>
                    <a:pt x="359" y="1"/>
                  </a:cubicBezTo>
                  <a:cubicBezTo>
                    <a:pt x="359" y="1"/>
                    <a:pt x="216" y="72"/>
                    <a:pt x="1" y="18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1759625" y="2609075"/>
              <a:ext cx="2177250" cy="385150"/>
            </a:xfrm>
            <a:custGeom>
              <a:avLst/>
              <a:gdLst/>
              <a:ahLst/>
              <a:cxnLst/>
              <a:rect l="l" t="t" r="r" b="b"/>
              <a:pathLst>
                <a:path w="87090" h="15406" extrusionOk="0">
                  <a:moveTo>
                    <a:pt x="19115" y="11168"/>
                  </a:moveTo>
                  <a:lnTo>
                    <a:pt x="19115" y="11168"/>
                  </a:lnTo>
                  <a:cubicBezTo>
                    <a:pt x="19115" y="11168"/>
                    <a:pt x="19115" y="11168"/>
                    <a:pt x="19115" y="11168"/>
                  </a:cubicBezTo>
                  <a:cubicBezTo>
                    <a:pt x="19115" y="11168"/>
                    <a:pt x="19115" y="11168"/>
                    <a:pt x="19115" y="11168"/>
                  </a:cubicBezTo>
                  <a:close/>
                  <a:moveTo>
                    <a:pt x="1182" y="0"/>
                  </a:moveTo>
                  <a:cubicBezTo>
                    <a:pt x="967" y="1361"/>
                    <a:pt x="645" y="2685"/>
                    <a:pt x="0" y="2971"/>
                  </a:cubicBezTo>
                  <a:cubicBezTo>
                    <a:pt x="108" y="6050"/>
                    <a:pt x="502" y="11097"/>
                    <a:pt x="1933" y="12528"/>
                  </a:cubicBezTo>
                  <a:cubicBezTo>
                    <a:pt x="3422" y="14017"/>
                    <a:pt x="8717" y="14530"/>
                    <a:pt x="12309" y="14530"/>
                  </a:cubicBezTo>
                  <a:cubicBezTo>
                    <a:pt x="13728" y="14530"/>
                    <a:pt x="14881" y="14450"/>
                    <a:pt x="15428" y="14318"/>
                  </a:cubicBezTo>
                  <a:cubicBezTo>
                    <a:pt x="15958" y="14178"/>
                    <a:pt x="16443" y="14117"/>
                    <a:pt x="16957" y="14117"/>
                  </a:cubicBezTo>
                  <a:cubicBezTo>
                    <a:pt x="18285" y="14117"/>
                    <a:pt x="19809" y="14528"/>
                    <a:pt x="22802" y="15070"/>
                  </a:cubicBezTo>
                  <a:cubicBezTo>
                    <a:pt x="24042" y="15293"/>
                    <a:pt x="25390" y="15405"/>
                    <a:pt x="26691" y="15405"/>
                  </a:cubicBezTo>
                  <a:cubicBezTo>
                    <a:pt x="29784" y="15405"/>
                    <a:pt x="32617" y="14769"/>
                    <a:pt x="33146" y="13459"/>
                  </a:cubicBezTo>
                  <a:cubicBezTo>
                    <a:pt x="33934" y="11562"/>
                    <a:pt x="26238" y="10631"/>
                    <a:pt x="26238" y="10631"/>
                  </a:cubicBezTo>
                  <a:lnTo>
                    <a:pt x="28815" y="9951"/>
                  </a:lnTo>
                  <a:cubicBezTo>
                    <a:pt x="30748" y="10452"/>
                    <a:pt x="32681" y="11061"/>
                    <a:pt x="34507" y="11848"/>
                  </a:cubicBezTo>
                  <a:cubicBezTo>
                    <a:pt x="36497" y="12750"/>
                    <a:pt x="40271" y="13436"/>
                    <a:pt x="44091" y="13436"/>
                  </a:cubicBezTo>
                  <a:cubicBezTo>
                    <a:pt x="44667" y="13436"/>
                    <a:pt x="45245" y="13420"/>
                    <a:pt x="45818" y="13388"/>
                  </a:cubicBezTo>
                  <a:cubicBezTo>
                    <a:pt x="50184" y="13101"/>
                    <a:pt x="50936" y="11097"/>
                    <a:pt x="50936" y="11097"/>
                  </a:cubicBezTo>
                  <a:lnTo>
                    <a:pt x="50936" y="11097"/>
                  </a:lnTo>
                  <a:cubicBezTo>
                    <a:pt x="50661" y="13384"/>
                    <a:pt x="57507" y="14390"/>
                    <a:pt x="65275" y="14390"/>
                  </a:cubicBezTo>
                  <a:cubicBezTo>
                    <a:pt x="73676" y="14390"/>
                    <a:pt x="83157" y="13213"/>
                    <a:pt x="85872" y="11204"/>
                  </a:cubicBezTo>
                  <a:cubicBezTo>
                    <a:pt x="86302" y="10846"/>
                    <a:pt x="86731" y="10452"/>
                    <a:pt x="87089" y="10023"/>
                  </a:cubicBezTo>
                  <a:lnTo>
                    <a:pt x="87089" y="10023"/>
                  </a:lnTo>
                  <a:cubicBezTo>
                    <a:pt x="86588" y="10094"/>
                    <a:pt x="86015" y="10202"/>
                    <a:pt x="85335" y="10309"/>
                  </a:cubicBezTo>
                  <a:cubicBezTo>
                    <a:pt x="85013" y="10524"/>
                    <a:pt x="84655" y="10739"/>
                    <a:pt x="84297" y="10882"/>
                  </a:cubicBezTo>
                  <a:cubicBezTo>
                    <a:pt x="81512" y="12175"/>
                    <a:pt x="74382" y="12708"/>
                    <a:pt x="67837" y="12708"/>
                  </a:cubicBezTo>
                  <a:cubicBezTo>
                    <a:pt x="61515" y="12708"/>
                    <a:pt x="55737" y="12210"/>
                    <a:pt x="54945" y="11419"/>
                  </a:cubicBezTo>
                  <a:cubicBezTo>
                    <a:pt x="53693" y="10202"/>
                    <a:pt x="55089" y="9128"/>
                    <a:pt x="55769" y="8663"/>
                  </a:cubicBezTo>
                  <a:lnTo>
                    <a:pt x="55769" y="8663"/>
                  </a:lnTo>
                  <a:cubicBezTo>
                    <a:pt x="55143" y="9016"/>
                    <a:pt x="53753" y="9680"/>
                    <a:pt x="52540" y="9680"/>
                  </a:cubicBezTo>
                  <a:cubicBezTo>
                    <a:pt x="52157" y="9680"/>
                    <a:pt x="51791" y="9614"/>
                    <a:pt x="51473" y="9450"/>
                  </a:cubicBezTo>
                  <a:cubicBezTo>
                    <a:pt x="49827" y="8591"/>
                    <a:pt x="47644" y="4797"/>
                    <a:pt x="47643" y="4797"/>
                  </a:cubicBezTo>
                  <a:lnTo>
                    <a:pt x="47643" y="4797"/>
                  </a:lnTo>
                  <a:cubicBezTo>
                    <a:pt x="47643" y="4797"/>
                    <a:pt x="48121" y="6529"/>
                    <a:pt x="47086" y="6529"/>
                  </a:cubicBezTo>
                  <a:cubicBezTo>
                    <a:pt x="46987" y="6529"/>
                    <a:pt x="46876" y="6513"/>
                    <a:pt x="46748" y="6479"/>
                  </a:cubicBezTo>
                  <a:cubicBezTo>
                    <a:pt x="45245" y="6050"/>
                    <a:pt x="43778" y="3759"/>
                    <a:pt x="43778" y="3759"/>
                  </a:cubicBezTo>
                  <a:cubicBezTo>
                    <a:pt x="42632" y="5298"/>
                    <a:pt x="41164" y="6515"/>
                    <a:pt x="39482" y="7410"/>
                  </a:cubicBezTo>
                  <a:cubicBezTo>
                    <a:pt x="39482" y="7410"/>
                    <a:pt x="39628" y="7407"/>
                    <a:pt x="39883" y="7407"/>
                  </a:cubicBezTo>
                  <a:cubicBezTo>
                    <a:pt x="41541" y="7407"/>
                    <a:pt x="47822" y="7515"/>
                    <a:pt x="48753" y="9128"/>
                  </a:cubicBezTo>
                  <a:cubicBezTo>
                    <a:pt x="49400" y="10272"/>
                    <a:pt x="46588" y="11012"/>
                    <a:pt x="42989" y="11012"/>
                  </a:cubicBezTo>
                  <a:cubicBezTo>
                    <a:pt x="40618" y="11012"/>
                    <a:pt x="37905" y="10691"/>
                    <a:pt x="35616" y="9951"/>
                  </a:cubicBezTo>
                  <a:cubicBezTo>
                    <a:pt x="29818" y="8054"/>
                    <a:pt x="30247" y="7804"/>
                    <a:pt x="30247" y="5656"/>
                  </a:cubicBezTo>
                  <a:cubicBezTo>
                    <a:pt x="30247" y="4654"/>
                    <a:pt x="30426" y="3687"/>
                    <a:pt x="30748" y="2721"/>
                  </a:cubicBezTo>
                  <a:cubicBezTo>
                    <a:pt x="30498" y="2363"/>
                    <a:pt x="30319" y="1933"/>
                    <a:pt x="30247" y="1504"/>
                  </a:cubicBezTo>
                  <a:cubicBezTo>
                    <a:pt x="29495" y="2506"/>
                    <a:pt x="28636" y="3437"/>
                    <a:pt x="27670" y="4224"/>
                  </a:cubicBezTo>
                  <a:cubicBezTo>
                    <a:pt x="26775" y="6443"/>
                    <a:pt x="25594" y="8484"/>
                    <a:pt x="24126" y="9200"/>
                  </a:cubicBezTo>
                  <a:cubicBezTo>
                    <a:pt x="20606" y="11013"/>
                    <a:pt x="19135" y="11166"/>
                    <a:pt x="19115" y="11168"/>
                  </a:cubicBezTo>
                  <a:lnTo>
                    <a:pt x="19115" y="11168"/>
                  </a:lnTo>
                  <a:cubicBezTo>
                    <a:pt x="19142" y="11166"/>
                    <a:pt x="21851" y="10896"/>
                    <a:pt x="24600" y="10896"/>
                  </a:cubicBezTo>
                  <a:cubicBezTo>
                    <a:pt x="26642" y="10896"/>
                    <a:pt x="28706" y="11045"/>
                    <a:pt x="29710" y="11562"/>
                  </a:cubicBezTo>
                  <a:cubicBezTo>
                    <a:pt x="32001" y="12690"/>
                    <a:pt x="28673" y="14113"/>
                    <a:pt x="23940" y="14113"/>
                  </a:cubicBezTo>
                  <a:cubicBezTo>
                    <a:pt x="23719" y="14113"/>
                    <a:pt x="23494" y="14110"/>
                    <a:pt x="23267" y="14103"/>
                  </a:cubicBezTo>
                  <a:cubicBezTo>
                    <a:pt x="18148" y="13960"/>
                    <a:pt x="16430" y="11956"/>
                    <a:pt x="16430" y="11956"/>
                  </a:cubicBezTo>
                  <a:cubicBezTo>
                    <a:pt x="16430" y="11956"/>
                    <a:pt x="14855" y="12207"/>
                    <a:pt x="12912" y="12207"/>
                  </a:cubicBezTo>
                  <a:cubicBezTo>
                    <a:pt x="10840" y="12207"/>
                    <a:pt x="8350" y="11921"/>
                    <a:pt x="6909" y="10739"/>
                  </a:cubicBezTo>
                  <a:cubicBezTo>
                    <a:pt x="5370" y="9522"/>
                    <a:pt x="3866" y="5549"/>
                    <a:pt x="2828" y="2148"/>
                  </a:cubicBezTo>
                  <a:cubicBezTo>
                    <a:pt x="2220" y="1468"/>
                    <a:pt x="1683" y="752"/>
                    <a:pt x="1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2394075" y="1895475"/>
              <a:ext cx="141425" cy="64850"/>
            </a:xfrm>
            <a:custGeom>
              <a:avLst/>
              <a:gdLst/>
              <a:ahLst/>
              <a:cxnLst/>
              <a:rect l="l" t="t" r="r" b="b"/>
              <a:pathLst>
                <a:path w="5657" h="2594" extrusionOk="0">
                  <a:moveTo>
                    <a:pt x="2828" y="0"/>
                  </a:moveTo>
                  <a:cubicBezTo>
                    <a:pt x="2489" y="0"/>
                    <a:pt x="2146" y="71"/>
                    <a:pt x="1827" y="231"/>
                  </a:cubicBezTo>
                  <a:cubicBezTo>
                    <a:pt x="1755" y="231"/>
                    <a:pt x="1719" y="302"/>
                    <a:pt x="1683" y="338"/>
                  </a:cubicBezTo>
                  <a:cubicBezTo>
                    <a:pt x="1612" y="410"/>
                    <a:pt x="1576" y="446"/>
                    <a:pt x="1540" y="517"/>
                  </a:cubicBezTo>
                  <a:cubicBezTo>
                    <a:pt x="1504" y="589"/>
                    <a:pt x="1504" y="660"/>
                    <a:pt x="1504" y="696"/>
                  </a:cubicBezTo>
                  <a:cubicBezTo>
                    <a:pt x="1504" y="768"/>
                    <a:pt x="1504" y="804"/>
                    <a:pt x="1504" y="875"/>
                  </a:cubicBezTo>
                  <a:cubicBezTo>
                    <a:pt x="1504" y="903"/>
                    <a:pt x="1510" y="936"/>
                    <a:pt x="1520" y="970"/>
                  </a:cubicBezTo>
                  <a:lnTo>
                    <a:pt x="1520" y="970"/>
                  </a:lnTo>
                  <a:cubicBezTo>
                    <a:pt x="1412" y="947"/>
                    <a:pt x="1300" y="935"/>
                    <a:pt x="1187" y="935"/>
                  </a:cubicBezTo>
                  <a:cubicBezTo>
                    <a:pt x="866" y="935"/>
                    <a:pt x="541" y="1030"/>
                    <a:pt x="287" y="1233"/>
                  </a:cubicBezTo>
                  <a:lnTo>
                    <a:pt x="144" y="1340"/>
                  </a:lnTo>
                  <a:lnTo>
                    <a:pt x="73" y="1412"/>
                  </a:lnTo>
                  <a:cubicBezTo>
                    <a:pt x="37" y="1448"/>
                    <a:pt x="1" y="1448"/>
                    <a:pt x="37" y="1484"/>
                  </a:cubicBezTo>
                  <a:lnTo>
                    <a:pt x="252" y="1770"/>
                  </a:lnTo>
                  <a:cubicBezTo>
                    <a:pt x="323" y="1877"/>
                    <a:pt x="466" y="1985"/>
                    <a:pt x="574" y="2092"/>
                  </a:cubicBezTo>
                  <a:cubicBezTo>
                    <a:pt x="717" y="2164"/>
                    <a:pt x="824" y="2235"/>
                    <a:pt x="967" y="2271"/>
                  </a:cubicBezTo>
                  <a:cubicBezTo>
                    <a:pt x="967" y="2271"/>
                    <a:pt x="896" y="2164"/>
                    <a:pt x="681" y="1985"/>
                  </a:cubicBezTo>
                  <a:cubicBezTo>
                    <a:pt x="609" y="1949"/>
                    <a:pt x="574" y="1913"/>
                    <a:pt x="538" y="1842"/>
                  </a:cubicBezTo>
                  <a:cubicBezTo>
                    <a:pt x="466" y="1806"/>
                    <a:pt x="431" y="1734"/>
                    <a:pt x="395" y="1698"/>
                  </a:cubicBezTo>
                  <a:lnTo>
                    <a:pt x="287" y="1519"/>
                  </a:lnTo>
                  <a:cubicBezTo>
                    <a:pt x="287" y="1484"/>
                    <a:pt x="359" y="1484"/>
                    <a:pt x="431" y="1412"/>
                  </a:cubicBezTo>
                  <a:cubicBezTo>
                    <a:pt x="653" y="1264"/>
                    <a:pt x="927" y="1184"/>
                    <a:pt x="1192" y="1184"/>
                  </a:cubicBezTo>
                  <a:cubicBezTo>
                    <a:pt x="1312" y="1184"/>
                    <a:pt x="1429" y="1200"/>
                    <a:pt x="1540" y="1233"/>
                  </a:cubicBezTo>
                  <a:cubicBezTo>
                    <a:pt x="1609" y="1254"/>
                    <a:pt x="1676" y="1278"/>
                    <a:pt x="1742" y="1307"/>
                  </a:cubicBezTo>
                  <a:lnTo>
                    <a:pt x="1742" y="1307"/>
                  </a:lnTo>
                  <a:cubicBezTo>
                    <a:pt x="1767" y="1332"/>
                    <a:pt x="1795" y="1355"/>
                    <a:pt x="1827" y="1376"/>
                  </a:cubicBezTo>
                  <a:cubicBezTo>
                    <a:pt x="2005" y="1591"/>
                    <a:pt x="2220" y="1734"/>
                    <a:pt x="2471" y="1877"/>
                  </a:cubicBezTo>
                  <a:lnTo>
                    <a:pt x="3580" y="2593"/>
                  </a:lnTo>
                  <a:lnTo>
                    <a:pt x="2686" y="1627"/>
                  </a:lnTo>
                  <a:cubicBezTo>
                    <a:pt x="2680" y="1620"/>
                    <a:pt x="2674" y="1614"/>
                    <a:pt x="2669" y="1608"/>
                  </a:cubicBezTo>
                  <a:lnTo>
                    <a:pt x="2669" y="1608"/>
                  </a:lnTo>
                  <a:lnTo>
                    <a:pt x="2686" y="1591"/>
                  </a:lnTo>
                  <a:cubicBezTo>
                    <a:pt x="2662" y="1579"/>
                    <a:pt x="2639" y="1567"/>
                    <a:pt x="2617" y="1554"/>
                  </a:cubicBezTo>
                  <a:lnTo>
                    <a:pt x="2617" y="1554"/>
                  </a:lnTo>
                  <a:cubicBezTo>
                    <a:pt x="2509" y="1444"/>
                    <a:pt x="2387" y="1349"/>
                    <a:pt x="2256" y="1267"/>
                  </a:cubicBezTo>
                  <a:lnTo>
                    <a:pt x="2256" y="1267"/>
                  </a:lnTo>
                  <a:cubicBezTo>
                    <a:pt x="2208" y="1221"/>
                    <a:pt x="2160" y="1173"/>
                    <a:pt x="2113" y="1126"/>
                  </a:cubicBezTo>
                  <a:cubicBezTo>
                    <a:pt x="2041" y="1090"/>
                    <a:pt x="2005" y="1018"/>
                    <a:pt x="1970" y="947"/>
                  </a:cubicBezTo>
                  <a:cubicBezTo>
                    <a:pt x="1934" y="875"/>
                    <a:pt x="1898" y="839"/>
                    <a:pt x="1898" y="804"/>
                  </a:cubicBezTo>
                  <a:cubicBezTo>
                    <a:pt x="1862" y="660"/>
                    <a:pt x="1934" y="553"/>
                    <a:pt x="2041" y="517"/>
                  </a:cubicBezTo>
                  <a:cubicBezTo>
                    <a:pt x="2342" y="378"/>
                    <a:pt x="2672" y="299"/>
                    <a:pt x="3013" y="299"/>
                  </a:cubicBezTo>
                  <a:cubicBezTo>
                    <a:pt x="3200" y="299"/>
                    <a:pt x="3390" y="323"/>
                    <a:pt x="3580" y="374"/>
                  </a:cubicBezTo>
                  <a:cubicBezTo>
                    <a:pt x="4082" y="589"/>
                    <a:pt x="4547" y="875"/>
                    <a:pt x="5012" y="1197"/>
                  </a:cubicBezTo>
                  <a:cubicBezTo>
                    <a:pt x="5191" y="1376"/>
                    <a:pt x="5442" y="1484"/>
                    <a:pt x="5657" y="1627"/>
                  </a:cubicBezTo>
                  <a:cubicBezTo>
                    <a:pt x="5478" y="1412"/>
                    <a:pt x="5299" y="1233"/>
                    <a:pt x="5084" y="1090"/>
                  </a:cubicBezTo>
                  <a:cubicBezTo>
                    <a:pt x="4869" y="911"/>
                    <a:pt x="4690" y="732"/>
                    <a:pt x="4440" y="589"/>
                  </a:cubicBezTo>
                  <a:cubicBezTo>
                    <a:pt x="4332" y="517"/>
                    <a:pt x="4189" y="410"/>
                    <a:pt x="4082" y="338"/>
                  </a:cubicBezTo>
                  <a:cubicBezTo>
                    <a:pt x="3938" y="267"/>
                    <a:pt x="3759" y="195"/>
                    <a:pt x="3616" y="123"/>
                  </a:cubicBezTo>
                  <a:cubicBezTo>
                    <a:pt x="3363" y="44"/>
                    <a:pt x="3097" y="0"/>
                    <a:pt x="2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2853150" y="1689150"/>
              <a:ext cx="325775" cy="185250"/>
            </a:xfrm>
            <a:custGeom>
              <a:avLst/>
              <a:gdLst/>
              <a:ahLst/>
              <a:cxnLst/>
              <a:rect l="l" t="t" r="r" b="b"/>
              <a:pathLst>
                <a:path w="13031" h="7410" extrusionOk="0">
                  <a:moveTo>
                    <a:pt x="13030" y="0"/>
                  </a:moveTo>
                  <a:lnTo>
                    <a:pt x="13030" y="0"/>
                  </a:lnTo>
                  <a:cubicBezTo>
                    <a:pt x="11634" y="502"/>
                    <a:pt x="10310" y="1039"/>
                    <a:pt x="8985" y="1540"/>
                  </a:cubicBezTo>
                  <a:cubicBezTo>
                    <a:pt x="8749" y="742"/>
                    <a:pt x="7538" y="213"/>
                    <a:pt x="6599" y="213"/>
                  </a:cubicBezTo>
                  <a:cubicBezTo>
                    <a:pt x="6400" y="213"/>
                    <a:pt x="6213" y="237"/>
                    <a:pt x="6050" y="287"/>
                  </a:cubicBezTo>
                  <a:cubicBezTo>
                    <a:pt x="6157" y="824"/>
                    <a:pt x="6336" y="1325"/>
                    <a:pt x="6623" y="1826"/>
                  </a:cubicBezTo>
                  <a:cubicBezTo>
                    <a:pt x="6400" y="1463"/>
                    <a:pt x="5654" y="1231"/>
                    <a:pt x="5116" y="1231"/>
                  </a:cubicBezTo>
                  <a:cubicBezTo>
                    <a:pt x="4964" y="1231"/>
                    <a:pt x="4828" y="1250"/>
                    <a:pt x="4726" y="1289"/>
                  </a:cubicBezTo>
                  <a:cubicBezTo>
                    <a:pt x="3616" y="1683"/>
                    <a:pt x="4511" y="2435"/>
                    <a:pt x="5084" y="3043"/>
                  </a:cubicBezTo>
                  <a:cubicBezTo>
                    <a:pt x="3759" y="3437"/>
                    <a:pt x="573" y="5978"/>
                    <a:pt x="1" y="7410"/>
                  </a:cubicBezTo>
                  <a:lnTo>
                    <a:pt x="1303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2853150" y="1689150"/>
              <a:ext cx="325775" cy="185250"/>
            </a:xfrm>
            <a:custGeom>
              <a:avLst/>
              <a:gdLst/>
              <a:ahLst/>
              <a:cxnLst/>
              <a:rect l="l" t="t" r="r" b="b"/>
              <a:pathLst>
                <a:path w="13031" h="7410" extrusionOk="0">
                  <a:moveTo>
                    <a:pt x="13030" y="0"/>
                  </a:moveTo>
                  <a:lnTo>
                    <a:pt x="13030" y="0"/>
                  </a:lnTo>
                  <a:cubicBezTo>
                    <a:pt x="12887" y="36"/>
                    <a:pt x="12779" y="72"/>
                    <a:pt x="12672" y="108"/>
                  </a:cubicBezTo>
                  <a:lnTo>
                    <a:pt x="11741" y="394"/>
                  </a:lnTo>
                  <a:cubicBezTo>
                    <a:pt x="11348" y="537"/>
                    <a:pt x="10882" y="681"/>
                    <a:pt x="10381" y="860"/>
                  </a:cubicBezTo>
                  <a:lnTo>
                    <a:pt x="9630" y="1110"/>
                  </a:lnTo>
                  <a:lnTo>
                    <a:pt x="9236" y="1253"/>
                  </a:lnTo>
                  <a:lnTo>
                    <a:pt x="9057" y="1325"/>
                  </a:lnTo>
                  <a:lnTo>
                    <a:pt x="9021" y="1325"/>
                  </a:lnTo>
                  <a:cubicBezTo>
                    <a:pt x="8985" y="1217"/>
                    <a:pt x="8914" y="1110"/>
                    <a:pt x="8842" y="1003"/>
                  </a:cubicBezTo>
                  <a:cubicBezTo>
                    <a:pt x="8735" y="895"/>
                    <a:pt x="8627" y="788"/>
                    <a:pt x="8484" y="681"/>
                  </a:cubicBezTo>
                  <a:cubicBezTo>
                    <a:pt x="8269" y="502"/>
                    <a:pt x="7983" y="358"/>
                    <a:pt x="7732" y="287"/>
                  </a:cubicBezTo>
                  <a:cubicBezTo>
                    <a:pt x="7446" y="179"/>
                    <a:pt x="7195" y="108"/>
                    <a:pt x="6909" y="72"/>
                  </a:cubicBezTo>
                  <a:lnTo>
                    <a:pt x="6193" y="72"/>
                  </a:lnTo>
                  <a:lnTo>
                    <a:pt x="6014" y="108"/>
                  </a:lnTo>
                  <a:lnTo>
                    <a:pt x="5835" y="144"/>
                  </a:lnTo>
                  <a:lnTo>
                    <a:pt x="5835" y="179"/>
                  </a:lnTo>
                  <a:lnTo>
                    <a:pt x="5835" y="215"/>
                  </a:lnTo>
                  <a:lnTo>
                    <a:pt x="5835" y="287"/>
                  </a:lnTo>
                  <a:cubicBezTo>
                    <a:pt x="5835" y="394"/>
                    <a:pt x="5871" y="466"/>
                    <a:pt x="5907" y="537"/>
                  </a:cubicBezTo>
                  <a:cubicBezTo>
                    <a:pt x="5907" y="645"/>
                    <a:pt x="5978" y="788"/>
                    <a:pt x="6014" y="895"/>
                  </a:cubicBezTo>
                  <a:cubicBezTo>
                    <a:pt x="6014" y="1003"/>
                    <a:pt x="6050" y="1074"/>
                    <a:pt x="6086" y="1182"/>
                  </a:cubicBezTo>
                  <a:lnTo>
                    <a:pt x="6086" y="1217"/>
                  </a:lnTo>
                  <a:cubicBezTo>
                    <a:pt x="6014" y="1182"/>
                    <a:pt x="5943" y="1146"/>
                    <a:pt x="5871" y="1146"/>
                  </a:cubicBezTo>
                  <a:lnTo>
                    <a:pt x="5764" y="1110"/>
                  </a:lnTo>
                  <a:cubicBezTo>
                    <a:pt x="5692" y="1110"/>
                    <a:pt x="5549" y="1074"/>
                    <a:pt x="5406" y="1039"/>
                  </a:cubicBezTo>
                  <a:lnTo>
                    <a:pt x="4869" y="1039"/>
                  </a:lnTo>
                  <a:cubicBezTo>
                    <a:pt x="4618" y="1074"/>
                    <a:pt x="4368" y="1182"/>
                    <a:pt x="4153" y="1361"/>
                  </a:cubicBezTo>
                  <a:cubicBezTo>
                    <a:pt x="4046" y="1504"/>
                    <a:pt x="3974" y="1683"/>
                    <a:pt x="4010" y="1862"/>
                  </a:cubicBezTo>
                  <a:cubicBezTo>
                    <a:pt x="4010" y="2005"/>
                    <a:pt x="4081" y="2148"/>
                    <a:pt x="4189" y="2291"/>
                  </a:cubicBezTo>
                  <a:cubicBezTo>
                    <a:pt x="4260" y="2435"/>
                    <a:pt x="4368" y="2542"/>
                    <a:pt x="4475" y="2649"/>
                  </a:cubicBezTo>
                  <a:lnTo>
                    <a:pt x="4618" y="2792"/>
                  </a:lnTo>
                  <a:lnTo>
                    <a:pt x="4761" y="2936"/>
                  </a:lnTo>
                  <a:lnTo>
                    <a:pt x="4797" y="2971"/>
                  </a:lnTo>
                  <a:lnTo>
                    <a:pt x="4761" y="2971"/>
                  </a:lnTo>
                  <a:lnTo>
                    <a:pt x="4582" y="3043"/>
                  </a:lnTo>
                  <a:cubicBezTo>
                    <a:pt x="4511" y="3079"/>
                    <a:pt x="4439" y="3115"/>
                    <a:pt x="4368" y="3150"/>
                  </a:cubicBezTo>
                  <a:cubicBezTo>
                    <a:pt x="4081" y="3294"/>
                    <a:pt x="3795" y="3473"/>
                    <a:pt x="3509" y="3652"/>
                  </a:cubicBezTo>
                  <a:cubicBezTo>
                    <a:pt x="2542" y="4332"/>
                    <a:pt x="1647" y="5119"/>
                    <a:pt x="824" y="5978"/>
                  </a:cubicBezTo>
                  <a:cubicBezTo>
                    <a:pt x="573" y="6300"/>
                    <a:pt x="323" y="6622"/>
                    <a:pt x="144" y="6945"/>
                  </a:cubicBezTo>
                  <a:cubicBezTo>
                    <a:pt x="72" y="7052"/>
                    <a:pt x="37" y="7124"/>
                    <a:pt x="1" y="7231"/>
                  </a:cubicBezTo>
                  <a:cubicBezTo>
                    <a:pt x="1" y="7338"/>
                    <a:pt x="1" y="7374"/>
                    <a:pt x="1" y="7410"/>
                  </a:cubicBezTo>
                  <a:cubicBezTo>
                    <a:pt x="1" y="7410"/>
                    <a:pt x="72" y="7267"/>
                    <a:pt x="215" y="7016"/>
                  </a:cubicBezTo>
                  <a:cubicBezTo>
                    <a:pt x="466" y="6694"/>
                    <a:pt x="681" y="6408"/>
                    <a:pt x="967" y="6121"/>
                  </a:cubicBezTo>
                  <a:cubicBezTo>
                    <a:pt x="1790" y="5298"/>
                    <a:pt x="2721" y="4546"/>
                    <a:pt x="3688" y="3902"/>
                  </a:cubicBezTo>
                  <a:cubicBezTo>
                    <a:pt x="3974" y="3723"/>
                    <a:pt x="4260" y="3544"/>
                    <a:pt x="4511" y="3401"/>
                  </a:cubicBezTo>
                  <a:lnTo>
                    <a:pt x="4726" y="3329"/>
                  </a:lnTo>
                  <a:lnTo>
                    <a:pt x="4833" y="3258"/>
                  </a:lnTo>
                  <a:lnTo>
                    <a:pt x="4905" y="3258"/>
                  </a:lnTo>
                  <a:lnTo>
                    <a:pt x="4976" y="3222"/>
                  </a:lnTo>
                  <a:cubicBezTo>
                    <a:pt x="5119" y="3150"/>
                    <a:pt x="5263" y="3115"/>
                    <a:pt x="5370" y="3079"/>
                  </a:cubicBezTo>
                  <a:lnTo>
                    <a:pt x="5084" y="2828"/>
                  </a:lnTo>
                  <a:lnTo>
                    <a:pt x="4869" y="2613"/>
                  </a:lnTo>
                  <a:lnTo>
                    <a:pt x="4726" y="2470"/>
                  </a:lnTo>
                  <a:cubicBezTo>
                    <a:pt x="4654" y="2363"/>
                    <a:pt x="4547" y="2256"/>
                    <a:pt x="4475" y="2148"/>
                  </a:cubicBezTo>
                  <a:cubicBezTo>
                    <a:pt x="4403" y="2041"/>
                    <a:pt x="4368" y="1933"/>
                    <a:pt x="4368" y="1826"/>
                  </a:cubicBezTo>
                  <a:cubicBezTo>
                    <a:pt x="4368" y="1754"/>
                    <a:pt x="4368" y="1683"/>
                    <a:pt x="4439" y="1647"/>
                  </a:cubicBezTo>
                  <a:cubicBezTo>
                    <a:pt x="4582" y="1540"/>
                    <a:pt x="4761" y="1468"/>
                    <a:pt x="4940" y="1432"/>
                  </a:cubicBezTo>
                  <a:lnTo>
                    <a:pt x="5370" y="1432"/>
                  </a:lnTo>
                  <a:lnTo>
                    <a:pt x="5692" y="1504"/>
                  </a:lnTo>
                  <a:lnTo>
                    <a:pt x="5799" y="1540"/>
                  </a:lnTo>
                  <a:lnTo>
                    <a:pt x="5871" y="1575"/>
                  </a:lnTo>
                  <a:cubicBezTo>
                    <a:pt x="5907" y="1575"/>
                    <a:pt x="5943" y="1575"/>
                    <a:pt x="5978" y="1611"/>
                  </a:cubicBezTo>
                  <a:lnTo>
                    <a:pt x="6193" y="1754"/>
                  </a:lnTo>
                  <a:lnTo>
                    <a:pt x="6444" y="1933"/>
                  </a:lnTo>
                  <a:lnTo>
                    <a:pt x="6480" y="1969"/>
                  </a:lnTo>
                  <a:lnTo>
                    <a:pt x="6623" y="2112"/>
                  </a:lnTo>
                  <a:lnTo>
                    <a:pt x="6873" y="2399"/>
                  </a:lnTo>
                  <a:cubicBezTo>
                    <a:pt x="7088" y="2613"/>
                    <a:pt x="7267" y="2864"/>
                    <a:pt x="7482" y="3079"/>
                  </a:cubicBezTo>
                  <a:cubicBezTo>
                    <a:pt x="7303" y="2792"/>
                    <a:pt x="7016" y="2256"/>
                    <a:pt x="6694" y="1575"/>
                  </a:cubicBezTo>
                  <a:cubicBezTo>
                    <a:pt x="6623" y="1432"/>
                    <a:pt x="6515" y="1253"/>
                    <a:pt x="6444" y="1074"/>
                  </a:cubicBezTo>
                  <a:cubicBezTo>
                    <a:pt x="6408" y="1003"/>
                    <a:pt x="6372" y="895"/>
                    <a:pt x="6336" y="824"/>
                  </a:cubicBezTo>
                  <a:cubicBezTo>
                    <a:pt x="6301" y="716"/>
                    <a:pt x="6265" y="609"/>
                    <a:pt x="6265" y="502"/>
                  </a:cubicBezTo>
                  <a:lnTo>
                    <a:pt x="6265" y="430"/>
                  </a:lnTo>
                  <a:lnTo>
                    <a:pt x="6873" y="430"/>
                  </a:lnTo>
                  <a:cubicBezTo>
                    <a:pt x="7124" y="466"/>
                    <a:pt x="7374" y="537"/>
                    <a:pt x="7625" y="609"/>
                  </a:cubicBezTo>
                  <a:cubicBezTo>
                    <a:pt x="7876" y="681"/>
                    <a:pt x="8126" y="824"/>
                    <a:pt x="8341" y="967"/>
                  </a:cubicBezTo>
                  <a:cubicBezTo>
                    <a:pt x="8448" y="1039"/>
                    <a:pt x="8556" y="1146"/>
                    <a:pt x="8627" y="1217"/>
                  </a:cubicBezTo>
                  <a:cubicBezTo>
                    <a:pt x="8735" y="1361"/>
                    <a:pt x="8806" y="1504"/>
                    <a:pt x="8878" y="1647"/>
                  </a:cubicBezTo>
                  <a:cubicBezTo>
                    <a:pt x="8878" y="1683"/>
                    <a:pt x="8878" y="1683"/>
                    <a:pt x="8914" y="1719"/>
                  </a:cubicBezTo>
                  <a:lnTo>
                    <a:pt x="8985" y="1683"/>
                  </a:lnTo>
                  <a:lnTo>
                    <a:pt x="9164" y="1611"/>
                  </a:lnTo>
                  <a:lnTo>
                    <a:pt x="9343" y="1540"/>
                  </a:lnTo>
                  <a:lnTo>
                    <a:pt x="9737" y="1396"/>
                  </a:lnTo>
                  <a:lnTo>
                    <a:pt x="10489" y="1110"/>
                  </a:lnTo>
                  <a:lnTo>
                    <a:pt x="11777" y="537"/>
                  </a:lnTo>
                  <a:lnTo>
                    <a:pt x="12672" y="179"/>
                  </a:lnTo>
                  <a:cubicBezTo>
                    <a:pt x="12815" y="144"/>
                    <a:pt x="12923" y="72"/>
                    <a:pt x="13030" y="0"/>
                  </a:cubicBezTo>
                  <a:close/>
                </a:path>
              </a:pathLst>
            </a:custGeom>
            <a:solidFill>
              <a:srgbClr val="FF6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2608850" y="1520800"/>
              <a:ext cx="583475" cy="375975"/>
            </a:xfrm>
            <a:custGeom>
              <a:avLst/>
              <a:gdLst/>
              <a:ahLst/>
              <a:cxnLst/>
              <a:rect l="l" t="t" r="r" b="b"/>
              <a:pathLst>
                <a:path w="23339" h="15039" extrusionOk="0">
                  <a:moveTo>
                    <a:pt x="7543" y="1"/>
                  </a:moveTo>
                  <a:cubicBezTo>
                    <a:pt x="5327" y="1"/>
                    <a:pt x="3393" y="207"/>
                    <a:pt x="2471" y="972"/>
                  </a:cubicBezTo>
                  <a:cubicBezTo>
                    <a:pt x="180" y="2904"/>
                    <a:pt x="1" y="11245"/>
                    <a:pt x="2077" y="12390"/>
                  </a:cubicBezTo>
                  <a:cubicBezTo>
                    <a:pt x="2526" y="12629"/>
                    <a:pt x="3106" y="12725"/>
                    <a:pt x="3745" y="12725"/>
                  </a:cubicBezTo>
                  <a:cubicBezTo>
                    <a:pt x="6263" y="12725"/>
                    <a:pt x="9701" y="11245"/>
                    <a:pt x="9701" y="11245"/>
                  </a:cubicBezTo>
                  <a:lnTo>
                    <a:pt x="10274" y="15039"/>
                  </a:lnTo>
                  <a:lnTo>
                    <a:pt x="23339" y="8023"/>
                  </a:lnTo>
                  <a:cubicBezTo>
                    <a:pt x="23339" y="8023"/>
                    <a:pt x="20631" y="208"/>
                    <a:pt x="17128" y="208"/>
                  </a:cubicBezTo>
                  <a:cubicBezTo>
                    <a:pt x="17051" y="208"/>
                    <a:pt x="16973" y="212"/>
                    <a:pt x="16896" y="220"/>
                  </a:cubicBezTo>
                  <a:cubicBezTo>
                    <a:pt x="16452" y="268"/>
                    <a:pt x="15934" y="287"/>
                    <a:pt x="15363" y="287"/>
                  </a:cubicBezTo>
                  <a:cubicBezTo>
                    <a:pt x="13156" y="287"/>
                    <a:pt x="10153" y="1"/>
                    <a:pt x="7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2819150" y="1538800"/>
              <a:ext cx="374075" cy="357975"/>
            </a:xfrm>
            <a:custGeom>
              <a:avLst/>
              <a:gdLst/>
              <a:ahLst/>
              <a:cxnLst/>
              <a:rect l="l" t="t" r="r" b="b"/>
              <a:pathLst>
                <a:path w="14963" h="14319" extrusionOk="0">
                  <a:moveTo>
                    <a:pt x="10309" y="1"/>
                  </a:moveTo>
                  <a:cubicBezTo>
                    <a:pt x="9271" y="431"/>
                    <a:pt x="8412" y="1146"/>
                    <a:pt x="7768" y="2077"/>
                  </a:cubicBezTo>
                  <a:cubicBezTo>
                    <a:pt x="5978" y="4511"/>
                    <a:pt x="3365" y="8842"/>
                    <a:pt x="1" y="11026"/>
                  </a:cubicBezTo>
                  <a:cubicBezTo>
                    <a:pt x="788" y="10739"/>
                    <a:pt x="1289" y="10525"/>
                    <a:pt x="1289" y="10525"/>
                  </a:cubicBezTo>
                  <a:lnTo>
                    <a:pt x="1862" y="14319"/>
                  </a:lnTo>
                  <a:lnTo>
                    <a:pt x="14963" y="7303"/>
                  </a:lnTo>
                  <a:cubicBezTo>
                    <a:pt x="14963" y="7303"/>
                    <a:pt x="12994" y="1719"/>
                    <a:pt x="10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2886275" y="1596075"/>
              <a:ext cx="213000" cy="230900"/>
            </a:xfrm>
            <a:custGeom>
              <a:avLst/>
              <a:gdLst/>
              <a:ahLst/>
              <a:cxnLst/>
              <a:rect l="l" t="t" r="r" b="b"/>
              <a:pathLst>
                <a:path w="8520" h="9236" extrusionOk="0">
                  <a:moveTo>
                    <a:pt x="4940" y="1"/>
                  </a:moveTo>
                  <a:cubicBezTo>
                    <a:pt x="3651" y="1755"/>
                    <a:pt x="2005" y="4332"/>
                    <a:pt x="0" y="6408"/>
                  </a:cubicBezTo>
                  <a:cubicBezTo>
                    <a:pt x="358" y="7375"/>
                    <a:pt x="788" y="8305"/>
                    <a:pt x="1253" y="9236"/>
                  </a:cubicBezTo>
                  <a:lnTo>
                    <a:pt x="8519" y="6014"/>
                  </a:lnTo>
                  <a:cubicBezTo>
                    <a:pt x="8519" y="6014"/>
                    <a:pt x="7052" y="2184"/>
                    <a:pt x="49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2922950" y="1596075"/>
              <a:ext cx="176325" cy="206750"/>
            </a:xfrm>
            <a:custGeom>
              <a:avLst/>
              <a:gdLst/>
              <a:ahLst/>
              <a:cxnLst/>
              <a:rect l="l" t="t" r="r" b="b"/>
              <a:pathLst>
                <a:path w="7053" h="8270" extrusionOk="0">
                  <a:moveTo>
                    <a:pt x="3473" y="1"/>
                  </a:moveTo>
                  <a:cubicBezTo>
                    <a:pt x="2506" y="1325"/>
                    <a:pt x="1361" y="3079"/>
                    <a:pt x="1" y="4797"/>
                  </a:cubicBezTo>
                  <a:cubicBezTo>
                    <a:pt x="573" y="5979"/>
                    <a:pt x="1218" y="7160"/>
                    <a:pt x="1934" y="8269"/>
                  </a:cubicBezTo>
                  <a:lnTo>
                    <a:pt x="7052" y="6014"/>
                  </a:lnTo>
                  <a:cubicBezTo>
                    <a:pt x="7052" y="6014"/>
                    <a:pt x="5585" y="2149"/>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2614225" y="1526175"/>
              <a:ext cx="569150" cy="312750"/>
            </a:xfrm>
            <a:custGeom>
              <a:avLst/>
              <a:gdLst/>
              <a:ahLst/>
              <a:cxnLst/>
              <a:rect l="l" t="t" r="r" b="b"/>
              <a:pathLst>
                <a:path w="22766" h="12510" extrusionOk="0">
                  <a:moveTo>
                    <a:pt x="16938" y="0"/>
                  </a:moveTo>
                  <a:cubicBezTo>
                    <a:pt x="16889" y="0"/>
                    <a:pt x="16838" y="2"/>
                    <a:pt x="16788" y="5"/>
                  </a:cubicBezTo>
                  <a:cubicBezTo>
                    <a:pt x="16395" y="148"/>
                    <a:pt x="15965" y="327"/>
                    <a:pt x="15571" y="542"/>
                  </a:cubicBezTo>
                  <a:cubicBezTo>
                    <a:pt x="10954" y="2976"/>
                    <a:pt x="9128" y="7200"/>
                    <a:pt x="5513" y="7987"/>
                  </a:cubicBezTo>
                  <a:cubicBezTo>
                    <a:pt x="5359" y="8023"/>
                    <a:pt x="5211" y="8041"/>
                    <a:pt x="5067" y="8041"/>
                  </a:cubicBezTo>
                  <a:cubicBezTo>
                    <a:pt x="2946" y="8041"/>
                    <a:pt x="1978" y="4236"/>
                    <a:pt x="1575" y="1687"/>
                  </a:cubicBezTo>
                  <a:lnTo>
                    <a:pt x="1575" y="1687"/>
                  </a:lnTo>
                  <a:cubicBezTo>
                    <a:pt x="0" y="4515"/>
                    <a:pt x="36" y="11173"/>
                    <a:pt x="1898" y="12175"/>
                  </a:cubicBezTo>
                  <a:cubicBezTo>
                    <a:pt x="2340" y="12414"/>
                    <a:pt x="2914" y="12510"/>
                    <a:pt x="3548" y="12510"/>
                  </a:cubicBezTo>
                  <a:cubicBezTo>
                    <a:pt x="6048" y="12510"/>
                    <a:pt x="9486" y="11030"/>
                    <a:pt x="9486" y="11030"/>
                  </a:cubicBezTo>
                  <a:lnTo>
                    <a:pt x="9558" y="11459"/>
                  </a:lnTo>
                  <a:cubicBezTo>
                    <a:pt x="13316" y="8989"/>
                    <a:pt x="16287" y="4193"/>
                    <a:pt x="17182" y="3155"/>
                  </a:cubicBezTo>
                  <a:cubicBezTo>
                    <a:pt x="17287" y="3035"/>
                    <a:pt x="17412" y="2980"/>
                    <a:pt x="17552" y="2980"/>
                  </a:cubicBezTo>
                  <a:cubicBezTo>
                    <a:pt x="18749" y="2980"/>
                    <a:pt x="21074" y="6978"/>
                    <a:pt x="21907" y="8452"/>
                  </a:cubicBezTo>
                  <a:lnTo>
                    <a:pt x="22444" y="8166"/>
                  </a:lnTo>
                  <a:cubicBezTo>
                    <a:pt x="22587" y="7701"/>
                    <a:pt x="22694" y="7271"/>
                    <a:pt x="22766" y="6806"/>
                  </a:cubicBezTo>
                  <a:cubicBezTo>
                    <a:pt x="21922" y="4732"/>
                    <a:pt x="19663" y="0"/>
                    <a:pt x="16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2646450" y="1541500"/>
              <a:ext cx="417025" cy="298375"/>
            </a:xfrm>
            <a:custGeom>
              <a:avLst/>
              <a:gdLst/>
              <a:ahLst/>
              <a:cxnLst/>
              <a:rect l="l" t="t" r="r" b="b"/>
              <a:pathLst>
                <a:path w="16681" h="11935" extrusionOk="0">
                  <a:moveTo>
                    <a:pt x="16680" y="0"/>
                  </a:moveTo>
                  <a:cubicBezTo>
                    <a:pt x="16680" y="0"/>
                    <a:pt x="16501" y="72"/>
                    <a:pt x="16251" y="179"/>
                  </a:cubicBezTo>
                  <a:lnTo>
                    <a:pt x="15750" y="430"/>
                  </a:lnTo>
                  <a:cubicBezTo>
                    <a:pt x="15571" y="537"/>
                    <a:pt x="15356" y="716"/>
                    <a:pt x="15141" y="859"/>
                  </a:cubicBezTo>
                  <a:cubicBezTo>
                    <a:pt x="14139" y="1647"/>
                    <a:pt x="13280" y="2649"/>
                    <a:pt x="12600" y="3759"/>
                  </a:cubicBezTo>
                  <a:cubicBezTo>
                    <a:pt x="12206" y="4332"/>
                    <a:pt x="11884" y="4940"/>
                    <a:pt x="11562" y="5549"/>
                  </a:cubicBezTo>
                  <a:lnTo>
                    <a:pt x="11132" y="6372"/>
                  </a:lnTo>
                  <a:cubicBezTo>
                    <a:pt x="10989" y="6622"/>
                    <a:pt x="10846" y="6873"/>
                    <a:pt x="10739" y="7088"/>
                  </a:cubicBezTo>
                  <a:lnTo>
                    <a:pt x="10345" y="7660"/>
                  </a:lnTo>
                  <a:cubicBezTo>
                    <a:pt x="10237" y="7804"/>
                    <a:pt x="10130" y="7947"/>
                    <a:pt x="10023" y="8054"/>
                  </a:cubicBezTo>
                  <a:cubicBezTo>
                    <a:pt x="9951" y="8162"/>
                    <a:pt x="9879" y="8233"/>
                    <a:pt x="9808" y="8341"/>
                  </a:cubicBezTo>
                  <a:lnTo>
                    <a:pt x="9736" y="8412"/>
                  </a:lnTo>
                  <a:lnTo>
                    <a:pt x="9450" y="8770"/>
                  </a:lnTo>
                  <a:lnTo>
                    <a:pt x="9092" y="9128"/>
                  </a:lnTo>
                  <a:cubicBezTo>
                    <a:pt x="8949" y="9271"/>
                    <a:pt x="8770" y="9450"/>
                    <a:pt x="8555" y="9593"/>
                  </a:cubicBezTo>
                  <a:cubicBezTo>
                    <a:pt x="8126" y="9951"/>
                    <a:pt x="7660" y="10273"/>
                    <a:pt x="7159" y="10524"/>
                  </a:cubicBezTo>
                  <a:cubicBezTo>
                    <a:pt x="6551" y="10810"/>
                    <a:pt x="5942" y="11061"/>
                    <a:pt x="5298" y="11240"/>
                  </a:cubicBezTo>
                  <a:cubicBezTo>
                    <a:pt x="4653" y="11383"/>
                    <a:pt x="4009" y="11490"/>
                    <a:pt x="3329" y="11526"/>
                  </a:cubicBezTo>
                  <a:cubicBezTo>
                    <a:pt x="2924" y="11552"/>
                    <a:pt x="2519" y="11577"/>
                    <a:pt x="2101" y="11577"/>
                  </a:cubicBezTo>
                  <a:cubicBezTo>
                    <a:pt x="1928" y="11577"/>
                    <a:pt x="1753" y="11573"/>
                    <a:pt x="1575" y="11562"/>
                  </a:cubicBezTo>
                  <a:cubicBezTo>
                    <a:pt x="702" y="11497"/>
                    <a:pt x="150" y="11082"/>
                    <a:pt x="25" y="11082"/>
                  </a:cubicBezTo>
                  <a:cubicBezTo>
                    <a:pt x="12" y="11082"/>
                    <a:pt x="4" y="11086"/>
                    <a:pt x="0" y="11097"/>
                  </a:cubicBezTo>
                  <a:cubicBezTo>
                    <a:pt x="0" y="11097"/>
                    <a:pt x="107" y="11204"/>
                    <a:pt x="358" y="11383"/>
                  </a:cubicBezTo>
                  <a:cubicBezTo>
                    <a:pt x="716" y="11634"/>
                    <a:pt x="1146" y="11777"/>
                    <a:pt x="1575" y="11848"/>
                  </a:cubicBezTo>
                  <a:cubicBezTo>
                    <a:pt x="2021" y="11901"/>
                    <a:pt x="2447" y="11934"/>
                    <a:pt x="2882" y="11934"/>
                  </a:cubicBezTo>
                  <a:cubicBezTo>
                    <a:pt x="3041" y="11934"/>
                    <a:pt x="3202" y="11930"/>
                    <a:pt x="3365" y="11920"/>
                  </a:cubicBezTo>
                  <a:cubicBezTo>
                    <a:pt x="4045" y="11920"/>
                    <a:pt x="4761" y="11848"/>
                    <a:pt x="5441" y="11705"/>
                  </a:cubicBezTo>
                  <a:cubicBezTo>
                    <a:pt x="6121" y="11598"/>
                    <a:pt x="6801" y="11347"/>
                    <a:pt x="7445" y="11061"/>
                  </a:cubicBezTo>
                  <a:cubicBezTo>
                    <a:pt x="7982" y="10810"/>
                    <a:pt x="8519" y="10488"/>
                    <a:pt x="9020" y="10130"/>
                  </a:cubicBezTo>
                  <a:cubicBezTo>
                    <a:pt x="9235" y="9951"/>
                    <a:pt x="9414" y="9772"/>
                    <a:pt x="9593" y="9629"/>
                  </a:cubicBezTo>
                  <a:lnTo>
                    <a:pt x="9987" y="9235"/>
                  </a:lnTo>
                  <a:cubicBezTo>
                    <a:pt x="10202" y="9021"/>
                    <a:pt x="10345" y="8877"/>
                    <a:pt x="10345" y="8877"/>
                  </a:cubicBezTo>
                  <a:lnTo>
                    <a:pt x="10416" y="8770"/>
                  </a:lnTo>
                  <a:cubicBezTo>
                    <a:pt x="10488" y="8698"/>
                    <a:pt x="10560" y="8591"/>
                    <a:pt x="10631" y="8484"/>
                  </a:cubicBezTo>
                  <a:cubicBezTo>
                    <a:pt x="10703" y="8341"/>
                    <a:pt x="10846" y="8197"/>
                    <a:pt x="10953" y="8054"/>
                  </a:cubicBezTo>
                  <a:lnTo>
                    <a:pt x="11347" y="7410"/>
                  </a:lnTo>
                  <a:lnTo>
                    <a:pt x="11741" y="6658"/>
                  </a:lnTo>
                  <a:lnTo>
                    <a:pt x="12135" y="5799"/>
                  </a:lnTo>
                  <a:cubicBezTo>
                    <a:pt x="12421" y="5226"/>
                    <a:pt x="12707" y="4618"/>
                    <a:pt x="13065" y="4009"/>
                  </a:cubicBezTo>
                  <a:cubicBezTo>
                    <a:pt x="13638" y="2936"/>
                    <a:pt x="14425" y="1933"/>
                    <a:pt x="15356" y="1074"/>
                  </a:cubicBezTo>
                  <a:cubicBezTo>
                    <a:pt x="15535" y="931"/>
                    <a:pt x="15714" y="752"/>
                    <a:pt x="15857" y="645"/>
                  </a:cubicBezTo>
                  <a:lnTo>
                    <a:pt x="16323" y="323"/>
                  </a:lnTo>
                  <a:cubicBezTo>
                    <a:pt x="16573" y="144"/>
                    <a:pt x="16680" y="36"/>
                    <a:pt x="1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2784250" y="1510175"/>
              <a:ext cx="400025" cy="177250"/>
            </a:xfrm>
            <a:custGeom>
              <a:avLst/>
              <a:gdLst/>
              <a:ahLst/>
              <a:cxnLst/>
              <a:rect l="l" t="t" r="r" b="b"/>
              <a:pathLst>
                <a:path w="16001" h="7090" extrusionOk="0">
                  <a:moveTo>
                    <a:pt x="9057" y="1"/>
                  </a:moveTo>
                  <a:lnTo>
                    <a:pt x="8555" y="72"/>
                  </a:lnTo>
                  <a:lnTo>
                    <a:pt x="8233" y="72"/>
                  </a:lnTo>
                  <a:lnTo>
                    <a:pt x="7911" y="144"/>
                  </a:lnTo>
                  <a:cubicBezTo>
                    <a:pt x="6802" y="394"/>
                    <a:pt x="5728" y="788"/>
                    <a:pt x="4690" y="1253"/>
                  </a:cubicBezTo>
                  <a:cubicBezTo>
                    <a:pt x="4265" y="1423"/>
                    <a:pt x="3840" y="1526"/>
                    <a:pt x="3397" y="1526"/>
                  </a:cubicBezTo>
                  <a:cubicBezTo>
                    <a:pt x="3281" y="1526"/>
                    <a:pt x="3163" y="1519"/>
                    <a:pt x="3043" y="1504"/>
                  </a:cubicBezTo>
                  <a:cubicBezTo>
                    <a:pt x="2542" y="1468"/>
                    <a:pt x="2005" y="1397"/>
                    <a:pt x="1540" y="1289"/>
                  </a:cubicBezTo>
                  <a:cubicBezTo>
                    <a:pt x="1157" y="1180"/>
                    <a:pt x="753" y="1133"/>
                    <a:pt x="360" y="1133"/>
                  </a:cubicBezTo>
                  <a:cubicBezTo>
                    <a:pt x="239" y="1133"/>
                    <a:pt x="119" y="1138"/>
                    <a:pt x="1" y="1146"/>
                  </a:cubicBezTo>
                  <a:cubicBezTo>
                    <a:pt x="466" y="1325"/>
                    <a:pt x="931" y="1468"/>
                    <a:pt x="1432" y="1576"/>
                  </a:cubicBezTo>
                  <a:cubicBezTo>
                    <a:pt x="1933" y="1754"/>
                    <a:pt x="2470" y="1862"/>
                    <a:pt x="3007" y="1933"/>
                  </a:cubicBezTo>
                  <a:cubicBezTo>
                    <a:pt x="3192" y="1955"/>
                    <a:pt x="3379" y="1967"/>
                    <a:pt x="3568" y="1967"/>
                  </a:cubicBezTo>
                  <a:cubicBezTo>
                    <a:pt x="4003" y="1967"/>
                    <a:pt x="4444" y="1904"/>
                    <a:pt x="4869" y="1754"/>
                  </a:cubicBezTo>
                  <a:cubicBezTo>
                    <a:pt x="5907" y="1361"/>
                    <a:pt x="6945" y="1039"/>
                    <a:pt x="8019" y="860"/>
                  </a:cubicBezTo>
                  <a:lnTo>
                    <a:pt x="8341" y="788"/>
                  </a:lnTo>
                  <a:lnTo>
                    <a:pt x="8627" y="788"/>
                  </a:lnTo>
                  <a:lnTo>
                    <a:pt x="9057" y="752"/>
                  </a:lnTo>
                  <a:lnTo>
                    <a:pt x="9844" y="752"/>
                  </a:lnTo>
                  <a:cubicBezTo>
                    <a:pt x="10166" y="788"/>
                    <a:pt x="10488" y="895"/>
                    <a:pt x="10811" y="1003"/>
                  </a:cubicBezTo>
                  <a:cubicBezTo>
                    <a:pt x="11240" y="1218"/>
                    <a:pt x="11634" y="1468"/>
                    <a:pt x="12028" y="1790"/>
                  </a:cubicBezTo>
                  <a:cubicBezTo>
                    <a:pt x="12457" y="2184"/>
                    <a:pt x="12851" y="2614"/>
                    <a:pt x="13209" y="3079"/>
                  </a:cubicBezTo>
                  <a:cubicBezTo>
                    <a:pt x="14688" y="4911"/>
                    <a:pt x="15752" y="7090"/>
                    <a:pt x="15888" y="7090"/>
                  </a:cubicBezTo>
                  <a:cubicBezTo>
                    <a:pt x="15890" y="7090"/>
                    <a:pt x="15892" y="7089"/>
                    <a:pt x="15893" y="7088"/>
                  </a:cubicBezTo>
                  <a:cubicBezTo>
                    <a:pt x="16001" y="7052"/>
                    <a:pt x="15106" y="4761"/>
                    <a:pt x="13638" y="2721"/>
                  </a:cubicBezTo>
                  <a:cubicBezTo>
                    <a:pt x="13280" y="2256"/>
                    <a:pt x="12887" y="1754"/>
                    <a:pt x="12457" y="1325"/>
                  </a:cubicBezTo>
                  <a:cubicBezTo>
                    <a:pt x="12063" y="967"/>
                    <a:pt x="11598" y="609"/>
                    <a:pt x="11133" y="358"/>
                  </a:cubicBezTo>
                  <a:cubicBezTo>
                    <a:pt x="10739" y="180"/>
                    <a:pt x="10345" y="72"/>
                    <a:pt x="9951" y="36"/>
                  </a:cubicBezTo>
                  <a:cubicBezTo>
                    <a:pt x="9844" y="1"/>
                    <a:pt x="9737" y="1"/>
                    <a:pt x="9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2645550" y="1507500"/>
              <a:ext cx="300700" cy="101125"/>
            </a:xfrm>
            <a:custGeom>
              <a:avLst/>
              <a:gdLst/>
              <a:ahLst/>
              <a:cxnLst/>
              <a:rect l="l" t="t" r="r" b="b"/>
              <a:pathLst>
                <a:path w="12028" h="4045" extrusionOk="0">
                  <a:moveTo>
                    <a:pt x="5047" y="0"/>
                  </a:moveTo>
                  <a:cubicBezTo>
                    <a:pt x="5047" y="0"/>
                    <a:pt x="4618" y="0"/>
                    <a:pt x="3938" y="72"/>
                  </a:cubicBezTo>
                  <a:cubicBezTo>
                    <a:pt x="3079" y="143"/>
                    <a:pt x="2255" y="394"/>
                    <a:pt x="1539" y="823"/>
                  </a:cubicBezTo>
                  <a:cubicBezTo>
                    <a:pt x="1146" y="1074"/>
                    <a:pt x="788" y="1432"/>
                    <a:pt x="537" y="1826"/>
                  </a:cubicBezTo>
                  <a:cubicBezTo>
                    <a:pt x="322" y="2148"/>
                    <a:pt x="179" y="2542"/>
                    <a:pt x="108" y="2900"/>
                  </a:cubicBezTo>
                  <a:cubicBezTo>
                    <a:pt x="0" y="3293"/>
                    <a:pt x="0" y="3687"/>
                    <a:pt x="108" y="4045"/>
                  </a:cubicBezTo>
                  <a:cubicBezTo>
                    <a:pt x="215" y="3723"/>
                    <a:pt x="322" y="3365"/>
                    <a:pt x="394" y="3007"/>
                  </a:cubicBezTo>
                  <a:cubicBezTo>
                    <a:pt x="501" y="2685"/>
                    <a:pt x="680" y="2363"/>
                    <a:pt x="895" y="2076"/>
                  </a:cubicBezTo>
                  <a:cubicBezTo>
                    <a:pt x="1146" y="1754"/>
                    <a:pt x="1432" y="1504"/>
                    <a:pt x="1790" y="1325"/>
                  </a:cubicBezTo>
                  <a:cubicBezTo>
                    <a:pt x="2470" y="1002"/>
                    <a:pt x="3222" y="823"/>
                    <a:pt x="4009" y="788"/>
                  </a:cubicBezTo>
                  <a:cubicBezTo>
                    <a:pt x="4212" y="776"/>
                    <a:pt x="4395" y="772"/>
                    <a:pt x="4549" y="772"/>
                  </a:cubicBezTo>
                  <a:cubicBezTo>
                    <a:pt x="4856" y="772"/>
                    <a:pt x="5047" y="788"/>
                    <a:pt x="5047" y="788"/>
                  </a:cubicBezTo>
                  <a:lnTo>
                    <a:pt x="6121" y="788"/>
                  </a:lnTo>
                  <a:cubicBezTo>
                    <a:pt x="6766" y="788"/>
                    <a:pt x="7625" y="895"/>
                    <a:pt x="8519" y="967"/>
                  </a:cubicBezTo>
                  <a:cubicBezTo>
                    <a:pt x="9096" y="1019"/>
                    <a:pt x="9692" y="1052"/>
                    <a:pt x="10292" y="1052"/>
                  </a:cubicBezTo>
                  <a:cubicBezTo>
                    <a:pt x="10512" y="1052"/>
                    <a:pt x="10733" y="1048"/>
                    <a:pt x="10954" y="1038"/>
                  </a:cubicBezTo>
                  <a:cubicBezTo>
                    <a:pt x="11013" y="1044"/>
                    <a:pt x="11074" y="1047"/>
                    <a:pt x="11135" y="1047"/>
                  </a:cubicBezTo>
                  <a:cubicBezTo>
                    <a:pt x="11441" y="1047"/>
                    <a:pt x="11759" y="973"/>
                    <a:pt x="12027" y="823"/>
                  </a:cubicBezTo>
                  <a:cubicBezTo>
                    <a:pt x="12027" y="788"/>
                    <a:pt x="11920" y="788"/>
                    <a:pt x="11732" y="788"/>
                  </a:cubicBezTo>
                  <a:cubicBezTo>
                    <a:pt x="11544" y="788"/>
                    <a:pt x="11276" y="788"/>
                    <a:pt x="10954" y="752"/>
                  </a:cubicBezTo>
                  <a:cubicBezTo>
                    <a:pt x="10309" y="680"/>
                    <a:pt x="9450" y="573"/>
                    <a:pt x="8591" y="430"/>
                  </a:cubicBezTo>
                  <a:cubicBezTo>
                    <a:pt x="7696" y="287"/>
                    <a:pt x="6837" y="179"/>
                    <a:pt x="6193" y="108"/>
                  </a:cubicBezTo>
                  <a:cubicBezTo>
                    <a:pt x="5513" y="36"/>
                    <a:pt x="5047" y="0"/>
                    <a:pt x="504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2767250" y="1739150"/>
              <a:ext cx="70725" cy="52150"/>
            </a:xfrm>
            <a:custGeom>
              <a:avLst/>
              <a:gdLst/>
              <a:ahLst/>
              <a:cxnLst/>
              <a:rect l="l" t="t" r="r" b="b"/>
              <a:pathLst>
                <a:path w="2829" h="2086" extrusionOk="0">
                  <a:moveTo>
                    <a:pt x="2205" y="1"/>
                  </a:moveTo>
                  <a:cubicBezTo>
                    <a:pt x="1873" y="1"/>
                    <a:pt x="1422" y="167"/>
                    <a:pt x="1003" y="470"/>
                  </a:cubicBezTo>
                  <a:cubicBezTo>
                    <a:pt x="323" y="971"/>
                    <a:pt x="0" y="1616"/>
                    <a:pt x="215" y="1938"/>
                  </a:cubicBezTo>
                  <a:cubicBezTo>
                    <a:pt x="290" y="2038"/>
                    <a:pt x="430" y="2085"/>
                    <a:pt x="608" y="2085"/>
                  </a:cubicBezTo>
                  <a:cubicBezTo>
                    <a:pt x="941" y="2085"/>
                    <a:pt x="1406" y="1919"/>
                    <a:pt x="1826" y="1616"/>
                  </a:cubicBezTo>
                  <a:cubicBezTo>
                    <a:pt x="2470" y="1115"/>
                    <a:pt x="2828" y="470"/>
                    <a:pt x="2613" y="148"/>
                  </a:cubicBezTo>
                  <a:cubicBezTo>
                    <a:pt x="2526" y="48"/>
                    <a:pt x="2382"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2612425" y="1686499"/>
              <a:ext cx="1363824" cy="1194850"/>
            </a:xfrm>
            <a:custGeom>
              <a:avLst/>
              <a:gdLst/>
              <a:ahLst/>
              <a:cxnLst/>
              <a:rect l="l" t="t" r="r" b="b"/>
              <a:pathLst>
                <a:path w="54553" h="47794" extrusionOk="0">
                  <a:moveTo>
                    <a:pt x="26464" y="0"/>
                  </a:moveTo>
                  <a:cubicBezTo>
                    <a:pt x="25684" y="0"/>
                    <a:pt x="24903" y="48"/>
                    <a:pt x="24127" y="142"/>
                  </a:cubicBezTo>
                  <a:cubicBezTo>
                    <a:pt x="20404" y="608"/>
                    <a:pt x="16753" y="2934"/>
                    <a:pt x="13675" y="5010"/>
                  </a:cubicBezTo>
                  <a:cubicBezTo>
                    <a:pt x="11563" y="6406"/>
                    <a:pt x="10023" y="8411"/>
                    <a:pt x="8126" y="10093"/>
                  </a:cubicBezTo>
                  <a:cubicBezTo>
                    <a:pt x="7768" y="10451"/>
                    <a:pt x="7410" y="10773"/>
                    <a:pt x="7052" y="11060"/>
                  </a:cubicBezTo>
                  <a:cubicBezTo>
                    <a:pt x="5835" y="12026"/>
                    <a:pt x="4797" y="13243"/>
                    <a:pt x="4046" y="14603"/>
                  </a:cubicBezTo>
                  <a:cubicBezTo>
                    <a:pt x="2399" y="17538"/>
                    <a:pt x="645" y="21154"/>
                    <a:pt x="180" y="24483"/>
                  </a:cubicBezTo>
                  <a:cubicBezTo>
                    <a:pt x="69" y="25181"/>
                    <a:pt x="465" y="25387"/>
                    <a:pt x="999" y="25387"/>
                  </a:cubicBezTo>
                  <a:cubicBezTo>
                    <a:pt x="1670" y="25387"/>
                    <a:pt x="2558" y="25063"/>
                    <a:pt x="2936" y="24984"/>
                  </a:cubicBezTo>
                  <a:lnTo>
                    <a:pt x="2936" y="24984"/>
                  </a:lnTo>
                  <a:cubicBezTo>
                    <a:pt x="609" y="26952"/>
                    <a:pt x="1" y="28026"/>
                    <a:pt x="1970" y="30675"/>
                  </a:cubicBezTo>
                  <a:cubicBezTo>
                    <a:pt x="4797" y="34541"/>
                    <a:pt x="9701" y="34827"/>
                    <a:pt x="9701" y="34827"/>
                  </a:cubicBezTo>
                  <a:cubicBezTo>
                    <a:pt x="9701" y="34827"/>
                    <a:pt x="6337" y="38443"/>
                    <a:pt x="7124" y="40232"/>
                  </a:cubicBezTo>
                  <a:cubicBezTo>
                    <a:pt x="7447" y="40936"/>
                    <a:pt x="8053" y="41215"/>
                    <a:pt x="8642" y="41215"/>
                  </a:cubicBezTo>
                  <a:cubicBezTo>
                    <a:pt x="9161" y="41215"/>
                    <a:pt x="9667" y="40997"/>
                    <a:pt x="9952" y="40662"/>
                  </a:cubicBezTo>
                  <a:cubicBezTo>
                    <a:pt x="10560" y="41485"/>
                    <a:pt x="9988" y="41915"/>
                    <a:pt x="10560" y="42809"/>
                  </a:cubicBezTo>
                  <a:cubicBezTo>
                    <a:pt x="11133" y="43704"/>
                    <a:pt x="11777" y="44563"/>
                    <a:pt x="12493" y="45351"/>
                  </a:cubicBezTo>
                  <a:cubicBezTo>
                    <a:pt x="13245" y="46174"/>
                    <a:pt x="14247" y="47355"/>
                    <a:pt x="15393" y="47713"/>
                  </a:cubicBezTo>
                  <a:cubicBezTo>
                    <a:pt x="15588" y="47768"/>
                    <a:pt x="15761" y="47793"/>
                    <a:pt x="15917" y="47793"/>
                  </a:cubicBezTo>
                  <a:cubicBezTo>
                    <a:pt x="16676" y="47793"/>
                    <a:pt x="17049" y="47210"/>
                    <a:pt x="17791" y="46675"/>
                  </a:cubicBezTo>
                  <a:cubicBezTo>
                    <a:pt x="19259" y="45673"/>
                    <a:pt x="20869" y="44241"/>
                    <a:pt x="22731" y="43669"/>
                  </a:cubicBezTo>
                  <a:cubicBezTo>
                    <a:pt x="23558" y="43432"/>
                    <a:pt x="24562" y="43360"/>
                    <a:pt x="25627" y="43360"/>
                  </a:cubicBezTo>
                  <a:cubicBezTo>
                    <a:pt x="27313" y="43360"/>
                    <a:pt x="29154" y="43541"/>
                    <a:pt x="30702" y="43541"/>
                  </a:cubicBezTo>
                  <a:cubicBezTo>
                    <a:pt x="31138" y="43541"/>
                    <a:pt x="31550" y="43526"/>
                    <a:pt x="31930" y="43490"/>
                  </a:cubicBezTo>
                  <a:cubicBezTo>
                    <a:pt x="33362" y="43346"/>
                    <a:pt x="33648" y="42953"/>
                    <a:pt x="35008" y="42809"/>
                  </a:cubicBezTo>
                  <a:cubicBezTo>
                    <a:pt x="35688" y="42738"/>
                    <a:pt x="36476" y="42201"/>
                    <a:pt x="37156" y="42058"/>
                  </a:cubicBezTo>
                  <a:cubicBezTo>
                    <a:pt x="37943" y="41879"/>
                    <a:pt x="38552" y="41235"/>
                    <a:pt x="39411" y="41163"/>
                  </a:cubicBezTo>
                  <a:cubicBezTo>
                    <a:pt x="39446" y="41159"/>
                    <a:pt x="39482" y="41158"/>
                    <a:pt x="39519" y="41158"/>
                  </a:cubicBezTo>
                  <a:cubicBezTo>
                    <a:pt x="41141" y="41158"/>
                    <a:pt x="44565" y="44461"/>
                    <a:pt x="46605" y="44461"/>
                  </a:cubicBezTo>
                  <a:cubicBezTo>
                    <a:pt x="47366" y="44461"/>
                    <a:pt x="47934" y="44001"/>
                    <a:pt x="48145" y="42738"/>
                  </a:cubicBezTo>
                  <a:cubicBezTo>
                    <a:pt x="48360" y="41413"/>
                    <a:pt x="47751" y="39660"/>
                    <a:pt x="47322" y="38407"/>
                  </a:cubicBezTo>
                  <a:lnTo>
                    <a:pt x="47322" y="38407"/>
                  </a:lnTo>
                  <a:cubicBezTo>
                    <a:pt x="47322" y="38407"/>
                    <a:pt x="47820" y="38447"/>
                    <a:pt x="48500" y="38447"/>
                  </a:cubicBezTo>
                  <a:cubicBezTo>
                    <a:pt x="49521" y="38447"/>
                    <a:pt x="50951" y="38357"/>
                    <a:pt x="51724" y="37906"/>
                  </a:cubicBezTo>
                  <a:cubicBezTo>
                    <a:pt x="53013" y="37118"/>
                    <a:pt x="47608" y="31964"/>
                    <a:pt x="47608" y="31964"/>
                  </a:cubicBezTo>
                  <a:lnTo>
                    <a:pt x="50436" y="29637"/>
                  </a:lnTo>
                  <a:cubicBezTo>
                    <a:pt x="54552" y="25270"/>
                    <a:pt x="51187" y="23194"/>
                    <a:pt x="51187" y="23194"/>
                  </a:cubicBezTo>
                  <a:cubicBezTo>
                    <a:pt x="52154" y="22729"/>
                    <a:pt x="52870" y="21941"/>
                    <a:pt x="53264" y="20975"/>
                  </a:cubicBezTo>
                  <a:cubicBezTo>
                    <a:pt x="53872" y="19113"/>
                    <a:pt x="50722" y="15892"/>
                    <a:pt x="49756" y="14496"/>
                  </a:cubicBezTo>
                  <a:cubicBezTo>
                    <a:pt x="47680" y="11418"/>
                    <a:pt x="44709" y="8876"/>
                    <a:pt x="41773" y="6657"/>
                  </a:cubicBezTo>
                  <a:cubicBezTo>
                    <a:pt x="38695" y="4366"/>
                    <a:pt x="34972" y="1574"/>
                    <a:pt x="31178" y="608"/>
                  </a:cubicBezTo>
                  <a:cubicBezTo>
                    <a:pt x="29641" y="199"/>
                    <a:pt x="28055" y="0"/>
                    <a:pt x="26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2780675" y="2604600"/>
              <a:ext cx="104725" cy="162000"/>
            </a:xfrm>
            <a:custGeom>
              <a:avLst/>
              <a:gdLst/>
              <a:ahLst/>
              <a:cxnLst/>
              <a:rect l="l" t="t" r="r" b="b"/>
              <a:pathLst>
                <a:path w="4189" h="6480" extrusionOk="0">
                  <a:moveTo>
                    <a:pt x="3830" y="0"/>
                  </a:moveTo>
                  <a:cubicBezTo>
                    <a:pt x="3830" y="5"/>
                    <a:pt x="3829" y="9"/>
                    <a:pt x="3829" y="14"/>
                  </a:cubicBezTo>
                  <a:lnTo>
                    <a:pt x="3829" y="14"/>
                  </a:lnTo>
                  <a:cubicBezTo>
                    <a:pt x="3829" y="9"/>
                    <a:pt x="3830" y="5"/>
                    <a:pt x="3830" y="0"/>
                  </a:cubicBezTo>
                  <a:close/>
                  <a:moveTo>
                    <a:pt x="0" y="2220"/>
                  </a:moveTo>
                  <a:cubicBezTo>
                    <a:pt x="28" y="2393"/>
                    <a:pt x="118" y="2630"/>
                    <a:pt x="249" y="2886"/>
                  </a:cubicBezTo>
                  <a:lnTo>
                    <a:pt x="249" y="2886"/>
                  </a:lnTo>
                  <a:cubicBezTo>
                    <a:pt x="191" y="2669"/>
                    <a:pt x="155" y="2446"/>
                    <a:pt x="144" y="2220"/>
                  </a:cubicBezTo>
                  <a:close/>
                  <a:moveTo>
                    <a:pt x="249" y="2886"/>
                  </a:moveTo>
                  <a:cubicBezTo>
                    <a:pt x="343" y="3236"/>
                    <a:pt x="495" y="3572"/>
                    <a:pt x="700" y="3889"/>
                  </a:cubicBezTo>
                  <a:lnTo>
                    <a:pt x="700" y="3889"/>
                  </a:lnTo>
                  <a:cubicBezTo>
                    <a:pt x="579" y="3686"/>
                    <a:pt x="498" y="3468"/>
                    <a:pt x="452" y="3242"/>
                  </a:cubicBezTo>
                  <a:lnTo>
                    <a:pt x="452" y="3242"/>
                  </a:lnTo>
                  <a:cubicBezTo>
                    <a:pt x="377" y="3122"/>
                    <a:pt x="309" y="3002"/>
                    <a:pt x="249" y="2886"/>
                  </a:cubicBezTo>
                  <a:close/>
                  <a:moveTo>
                    <a:pt x="700" y="3889"/>
                  </a:moveTo>
                  <a:lnTo>
                    <a:pt x="700" y="3889"/>
                  </a:lnTo>
                  <a:cubicBezTo>
                    <a:pt x="747" y="3967"/>
                    <a:pt x="800" y="4043"/>
                    <a:pt x="859" y="4117"/>
                  </a:cubicBezTo>
                  <a:cubicBezTo>
                    <a:pt x="803" y="4042"/>
                    <a:pt x="750" y="3966"/>
                    <a:pt x="700" y="3889"/>
                  </a:cubicBezTo>
                  <a:close/>
                  <a:moveTo>
                    <a:pt x="3829" y="14"/>
                  </a:moveTo>
                  <a:lnTo>
                    <a:pt x="3829" y="14"/>
                  </a:lnTo>
                  <a:cubicBezTo>
                    <a:pt x="3754" y="605"/>
                    <a:pt x="2947" y="1093"/>
                    <a:pt x="2260" y="1093"/>
                  </a:cubicBezTo>
                  <a:cubicBezTo>
                    <a:pt x="1790" y="1093"/>
                    <a:pt x="1376" y="865"/>
                    <a:pt x="1289" y="287"/>
                  </a:cubicBezTo>
                  <a:cubicBezTo>
                    <a:pt x="717" y="1077"/>
                    <a:pt x="248" y="2241"/>
                    <a:pt x="452" y="3242"/>
                  </a:cubicBezTo>
                  <a:lnTo>
                    <a:pt x="452" y="3242"/>
                  </a:lnTo>
                  <a:cubicBezTo>
                    <a:pt x="865" y="3903"/>
                    <a:pt x="1486" y="4567"/>
                    <a:pt x="2013" y="4567"/>
                  </a:cubicBezTo>
                  <a:cubicBezTo>
                    <a:pt x="2271" y="4567"/>
                    <a:pt x="2507" y="4407"/>
                    <a:pt x="2685" y="4009"/>
                  </a:cubicBezTo>
                  <a:cubicBezTo>
                    <a:pt x="3007" y="4868"/>
                    <a:pt x="3687" y="5692"/>
                    <a:pt x="4188" y="6479"/>
                  </a:cubicBezTo>
                  <a:cubicBezTo>
                    <a:pt x="3188" y="4479"/>
                    <a:pt x="3578" y="2158"/>
                    <a:pt x="3829" y="14"/>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2865675" y="2000575"/>
              <a:ext cx="1080150" cy="881600"/>
            </a:xfrm>
            <a:custGeom>
              <a:avLst/>
              <a:gdLst/>
              <a:ahLst/>
              <a:cxnLst/>
              <a:rect l="l" t="t" r="r" b="b"/>
              <a:pathLst>
                <a:path w="43206" h="35264" extrusionOk="0">
                  <a:moveTo>
                    <a:pt x="9988" y="26416"/>
                  </a:moveTo>
                  <a:cubicBezTo>
                    <a:pt x="9990" y="26427"/>
                    <a:pt x="9993" y="26438"/>
                    <a:pt x="9995" y="26448"/>
                  </a:cubicBezTo>
                  <a:lnTo>
                    <a:pt x="9995" y="26448"/>
                  </a:lnTo>
                  <a:cubicBezTo>
                    <a:pt x="9993" y="26438"/>
                    <a:pt x="9990" y="26427"/>
                    <a:pt x="9988" y="26416"/>
                  </a:cubicBezTo>
                  <a:close/>
                  <a:moveTo>
                    <a:pt x="38623" y="0"/>
                  </a:moveTo>
                  <a:cubicBezTo>
                    <a:pt x="39769" y="2040"/>
                    <a:pt x="41487" y="5298"/>
                    <a:pt x="41380" y="6550"/>
                  </a:cubicBezTo>
                  <a:cubicBezTo>
                    <a:pt x="41343" y="7167"/>
                    <a:pt x="40740" y="7371"/>
                    <a:pt x="39956" y="7371"/>
                  </a:cubicBezTo>
                  <a:cubicBezTo>
                    <a:pt x="38419" y="7371"/>
                    <a:pt x="36190" y="6586"/>
                    <a:pt x="36189" y="6586"/>
                  </a:cubicBezTo>
                  <a:lnTo>
                    <a:pt x="36189" y="6586"/>
                  </a:lnTo>
                  <a:cubicBezTo>
                    <a:pt x="36190" y="6586"/>
                    <a:pt x="39089" y="9521"/>
                    <a:pt x="38623" y="10595"/>
                  </a:cubicBezTo>
                  <a:cubicBezTo>
                    <a:pt x="38408" y="11109"/>
                    <a:pt x="37603" y="11247"/>
                    <a:pt x="36800" y="11247"/>
                  </a:cubicBezTo>
                  <a:cubicBezTo>
                    <a:pt x="35867" y="11247"/>
                    <a:pt x="34937" y="11061"/>
                    <a:pt x="34937" y="11061"/>
                  </a:cubicBezTo>
                  <a:lnTo>
                    <a:pt x="34937" y="11061"/>
                  </a:lnTo>
                  <a:cubicBezTo>
                    <a:pt x="35509" y="11884"/>
                    <a:pt x="35652" y="12922"/>
                    <a:pt x="35259" y="13888"/>
                  </a:cubicBezTo>
                  <a:cubicBezTo>
                    <a:pt x="34614" y="15428"/>
                    <a:pt x="31214" y="15428"/>
                    <a:pt x="31214" y="15428"/>
                  </a:cubicBezTo>
                  <a:cubicBezTo>
                    <a:pt x="31214" y="15428"/>
                    <a:pt x="32109" y="16931"/>
                    <a:pt x="31142" y="17611"/>
                  </a:cubicBezTo>
                  <a:cubicBezTo>
                    <a:pt x="30941" y="17760"/>
                    <a:pt x="30687" y="17819"/>
                    <a:pt x="30411" y="17819"/>
                  </a:cubicBezTo>
                  <a:cubicBezTo>
                    <a:pt x="29361" y="17819"/>
                    <a:pt x="27993" y="16967"/>
                    <a:pt x="27992" y="16967"/>
                  </a:cubicBezTo>
                  <a:lnTo>
                    <a:pt x="27992" y="16967"/>
                  </a:lnTo>
                  <a:lnTo>
                    <a:pt x="28458" y="19365"/>
                  </a:lnTo>
                  <a:cubicBezTo>
                    <a:pt x="28458" y="19365"/>
                    <a:pt x="24986" y="23159"/>
                    <a:pt x="22444" y="23553"/>
                  </a:cubicBezTo>
                  <a:cubicBezTo>
                    <a:pt x="22042" y="23608"/>
                    <a:pt x="21640" y="23635"/>
                    <a:pt x="21239" y="23635"/>
                  </a:cubicBezTo>
                  <a:cubicBezTo>
                    <a:pt x="20072" y="23635"/>
                    <a:pt x="18919" y="23407"/>
                    <a:pt x="17827" y="22980"/>
                  </a:cubicBezTo>
                  <a:lnTo>
                    <a:pt x="17755" y="23732"/>
                  </a:lnTo>
                  <a:cubicBezTo>
                    <a:pt x="19231" y="24752"/>
                    <a:pt x="20902" y="25003"/>
                    <a:pt x="22191" y="25003"/>
                  </a:cubicBezTo>
                  <a:cubicBezTo>
                    <a:pt x="23435" y="25003"/>
                    <a:pt x="24324" y="24770"/>
                    <a:pt x="24341" y="24770"/>
                  </a:cubicBezTo>
                  <a:lnTo>
                    <a:pt x="24341" y="24770"/>
                  </a:lnTo>
                  <a:cubicBezTo>
                    <a:pt x="24055" y="24841"/>
                    <a:pt x="23554" y="26667"/>
                    <a:pt x="23339" y="26953"/>
                  </a:cubicBezTo>
                  <a:cubicBezTo>
                    <a:pt x="22802" y="27741"/>
                    <a:pt x="22122" y="28457"/>
                    <a:pt x="21370" y="29065"/>
                  </a:cubicBezTo>
                  <a:cubicBezTo>
                    <a:pt x="19652" y="30354"/>
                    <a:pt x="17576" y="31106"/>
                    <a:pt x="15393" y="31213"/>
                  </a:cubicBezTo>
                  <a:cubicBezTo>
                    <a:pt x="15309" y="31217"/>
                    <a:pt x="15225" y="31219"/>
                    <a:pt x="15143" y="31219"/>
                  </a:cubicBezTo>
                  <a:cubicBezTo>
                    <a:pt x="12428" y="31219"/>
                    <a:pt x="10594" y="28972"/>
                    <a:pt x="9995" y="26448"/>
                  </a:cubicBezTo>
                  <a:lnTo>
                    <a:pt x="9995" y="26448"/>
                  </a:lnTo>
                  <a:cubicBezTo>
                    <a:pt x="10124" y="27016"/>
                    <a:pt x="9912" y="27222"/>
                    <a:pt x="9599" y="27222"/>
                  </a:cubicBezTo>
                  <a:cubicBezTo>
                    <a:pt x="9205" y="27222"/>
                    <a:pt x="8650" y="26896"/>
                    <a:pt x="8413" y="26560"/>
                  </a:cubicBezTo>
                  <a:cubicBezTo>
                    <a:pt x="7768" y="25593"/>
                    <a:pt x="7804" y="23982"/>
                    <a:pt x="7625" y="22873"/>
                  </a:cubicBezTo>
                  <a:lnTo>
                    <a:pt x="7625" y="22873"/>
                  </a:lnTo>
                  <a:cubicBezTo>
                    <a:pt x="7733" y="23553"/>
                    <a:pt x="6694" y="24985"/>
                    <a:pt x="6694" y="25880"/>
                  </a:cubicBezTo>
                  <a:cubicBezTo>
                    <a:pt x="6694" y="26846"/>
                    <a:pt x="6766" y="27812"/>
                    <a:pt x="6873" y="28779"/>
                  </a:cubicBezTo>
                  <a:cubicBezTo>
                    <a:pt x="7017" y="29745"/>
                    <a:pt x="7303" y="30819"/>
                    <a:pt x="6050" y="30962"/>
                  </a:cubicBezTo>
                  <a:cubicBezTo>
                    <a:pt x="5983" y="30969"/>
                    <a:pt x="5918" y="30972"/>
                    <a:pt x="5856" y="30972"/>
                  </a:cubicBezTo>
                  <a:cubicBezTo>
                    <a:pt x="4507" y="30972"/>
                    <a:pt x="4456" y="29521"/>
                    <a:pt x="4046" y="28528"/>
                  </a:cubicBezTo>
                  <a:cubicBezTo>
                    <a:pt x="4046" y="29907"/>
                    <a:pt x="3406" y="30452"/>
                    <a:pt x="2605" y="30452"/>
                  </a:cubicBezTo>
                  <a:cubicBezTo>
                    <a:pt x="1720" y="30452"/>
                    <a:pt x="639" y="29789"/>
                    <a:pt x="1" y="28850"/>
                  </a:cubicBezTo>
                  <a:lnTo>
                    <a:pt x="1" y="28850"/>
                  </a:lnTo>
                  <a:cubicBezTo>
                    <a:pt x="216" y="30962"/>
                    <a:pt x="2506" y="32000"/>
                    <a:pt x="4153" y="32788"/>
                  </a:cubicBezTo>
                  <a:cubicBezTo>
                    <a:pt x="5227" y="33325"/>
                    <a:pt x="5513" y="33898"/>
                    <a:pt x="6372" y="34613"/>
                  </a:cubicBezTo>
                  <a:cubicBezTo>
                    <a:pt x="6864" y="35047"/>
                    <a:pt x="7194" y="35263"/>
                    <a:pt x="7528" y="35263"/>
                  </a:cubicBezTo>
                  <a:cubicBezTo>
                    <a:pt x="7802" y="35263"/>
                    <a:pt x="8078" y="35118"/>
                    <a:pt x="8448" y="34828"/>
                  </a:cubicBezTo>
                  <a:cubicBezTo>
                    <a:pt x="11240" y="32824"/>
                    <a:pt x="14319" y="32466"/>
                    <a:pt x="17612" y="31929"/>
                  </a:cubicBezTo>
                  <a:cubicBezTo>
                    <a:pt x="18507" y="31786"/>
                    <a:pt x="19294" y="31285"/>
                    <a:pt x="20118" y="31141"/>
                  </a:cubicBezTo>
                  <a:cubicBezTo>
                    <a:pt x="20351" y="31104"/>
                    <a:pt x="20575" y="31091"/>
                    <a:pt x="20791" y="31091"/>
                  </a:cubicBezTo>
                  <a:cubicBezTo>
                    <a:pt x="21402" y="31091"/>
                    <a:pt x="21957" y="31200"/>
                    <a:pt x="22532" y="31200"/>
                  </a:cubicBezTo>
                  <a:cubicBezTo>
                    <a:pt x="22937" y="31200"/>
                    <a:pt x="23352" y="31146"/>
                    <a:pt x="23804" y="30962"/>
                  </a:cubicBezTo>
                  <a:cubicBezTo>
                    <a:pt x="24842" y="30569"/>
                    <a:pt x="25952" y="29745"/>
                    <a:pt x="27026" y="29495"/>
                  </a:cubicBezTo>
                  <a:cubicBezTo>
                    <a:pt x="27849" y="29316"/>
                    <a:pt x="28458" y="28707"/>
                    <a:pt x="29317" y="28600"/>
                  </a:cubicBezTo>
                  <a:cubicBezTo>
                    <a:pt x="29340" y="28598"/>
                    <a:pt x="29364" y="28598"/>
                    <a:pt x="29388" y="28598"/>
                  </a:cubicBezTo>
                  <a:cubicBezTo>
                    <a:pt x="30444" y="28598"/>
                    <a:pt x="32364" y="30090"/>
                    <a:pt x="34113" y="31070"/>
                  </a:cubicBezTo>
                  <a:lnTo>
                    <a:pt x="34543" y="31070"/>
                  </a:lnTo>
                  <a:cubicBezTo>
                    <a:pt x="34722" y="31249"/>
                    <a:pt x="34901" y="31392"/>
                    <a:pt x="35116" y="31464"/>
                  </a:cubicBezTo>
                  <a:cubicBezTo>
                    <a:pt x="35330" y="31571"/>
                    <a:pt x="35509" y="31642"/>
                    <a:pt x="35724" y="31678"/>
                  </a:cubicBezTo>
                  <a:cubicBezTo>
                    <a:pt x="35889" y="31704"/>
                    <a:pt x="36049" y="31716"/>
                    <a:pt x="36208" y="31716"/>
                  </a:cubicBezTo>
                  <a:cubicBezTo>
                    <a:pt x="36498" y="31716"/>
                    <a:pt x="36784" y="31676"/>
                    <a:pt x="37084" y="31607"/>
                  </a:cubicBezTo>
                  <a:lnTo>
                    <a:pt x="37227" y="31535"/>
                  </a:lnTo>
                  <a:cubicBezTo>
                    <a:pt x="37478" y="31320"/>
                    <a:pt x="37693" y="31034"/>
                    <a:pt x="37764" y="30676"/>
                  </a:cubicBezTo>
                  <a:cubicBezTo>
                    <a:pt x="38122" y="29244"/>
                    <a:pt x="37371" y="26560"/>
                    <a:pt x="37156" y="25772"/>
                  </a:cubicBezTo>
                  <a:lnTo>
                    <a:pt x="37156" y="25736"/>
                  </a:lnTo>
                  <a:lnTo>
                    <a:pt x="37084" y="25557"/>
                  </a:lnTo>
                  <a:lnTo>
                    <a:pt x="37084" y="25557"/>
                  </a:lnTo>
                  <a:cubicBezTo>
                    <a:pt x="37084" y="25557"/>
                    <a:pt x="37550" y="25595"/>
                    <a:pt x="38195" y="25595"/>
                  </a:cubicBezTo>
                  <a:cubicBezTo>
                    <a:pt x="39208" y="25595"/>
                    <a:pt x="40664" y="25502"/>
                    <a:pt x="41451" y="25020"/>
                  </a:cubicBezTo>
                  <a:cubicBezTo>
                    <a:pt x="41666" y="24913"/>
                    <a:pt x="41702" y="24698"/>
                    <a:pt x="41630" y="24412"/>
                  </a:cubicBezTo>
                  <a:cubicBezTo>
                    <a:pt x="41594" y="24305"/>
                    <a:pt x="41523" y="24197"/>
                    <a:pt x="41487" y="24090"/>
                  </a:cubicBezTo>
                  <a:cubicBezTo>
                    <a:pt x="41487" y="24090"/>
                    <a:pt x="41487" y="24054"/>
                    <a:pt x="41487" y="24054"/>
                  </a:cubicBezTo>
                  <a:cubicBezTo>
                    <a:pt x="41415" y="23947"/>
                    <a:pt x="41380" y="23839"/>
                    <a:pt x="41308" y="23696"/>
                  </a:cubicBezTo>
                  <a:cubicBezTo>
                    <a:pt x="41201" y="23589"/>
                    <a:pt x="41129" y="23481"/>
                    <a:pt x="41057" y="23338"/>
                  </a:cubicBezTo>
                  <a:cubicBezTo>
                    <a:pt x="40950" y="23231"/>
                    <a:pt x="40843" y="23088"/>
                    <a:pt x="40771" y="22944"/>
                  </a:cubicBezTo>
                  <a:lnTo>
                    <a:pt x="40735" y="22909"/>
                  </a:lnTo>
                  <a:cubicBezTo>
                    <a:pt x="40521" y="22658"/>
                    <a:pt x="40306" y="22372"/>
                    <a:pt x="40091" y="22121"/>
                  </a:cubicBezTo>
                  <a:lnTo>
                    <a:pt x="40055" y="22085"/>
                  </a:lnTo>
                  <a:lnTo>
                    <a:pt x="39697" y="21692"/>
                  </a:lnTo>
                  <a:lnTo>
                    <a:pt x="39661" y="21656"/>
                  </a:lnTo>
                  <a:cubicBezTo>
                    <a:pt x="39411" y="21369"/>
                    <a:pt x="39196" y="21119"/>
                    <a:pt x="38981" y="20904"/>
                  </a:cubicBezTo>
                  <a:lnTo>
                    <a:pt x="38946" y="20868"/>
                  </a:lnTo>
                  <a:lnTo>
                    <a:pt x="38623" y="20510"/>
                  </a:lnTo>
                  <a:lnTo>
                    <a:pt x="38623" y="20475"/>
                  </a:lnTo>
                  <a:lnTo>
                    <a:pt x="38337" y="20188"/>
                  </a:lnTo>
                  <a:lnTo>
                    <a:pt x="38051" y="19938"/>
                  </a:lnTo>
                  <a:lnTo>
                    <a:pt x="38051" y="19902"/>
                  </a:lnTo>
                  <a:lnTo>
                    <a:pt x="37657" y="19508"/>
                  </a:lnTo>
                  <a:cubicBezTo>
                    <a:pt x="37585" y="19472"/>
                    <a:pt x="37550" y="19437"/>
                    <a:pt x="37550" y="19401"/>
                  </a:cubicBezTo>
                  <a:lnTo>
                    <a:pt x="37514" y="19365"/>
                  </a:lnTo>
                  <a:lnTo>
                    <a:pt x="37585" y="19329"/>
                  </a:lnTo>
                  <a:lnTo>
                    <a:pt x="37442" y="19186"/>
                  </a:lnTo>
                  <a:lnTo>
                    <a:pt x="40270" y="16859"/>
                  </a:lnTo>
                  <a:cubicBezTo>
                    <a:pt x="42275" y="14712"/>
                    <a:pt x="42525" y="13137"/>
                    <a:pt x="42239" y="12063"/>
                  </a:cubicBezTo>
                  <a:cubicBezTo>
                    <a:pt x="42024" y="11490"/>
                    <a:pt x="41630" y="10953"/>
                    <a:pt x="41129" y="10595"/>
                  </a:cubicBezTo>
                  <a:lnTo>
                    <a:pt x="41165" y="10595"/>
                  </a:lnTo>
                  <a:lnTo>
                    <a:pt x="41236" y="10559"/>
                  </a:lnTo>
                  <a:cubicBezTo>
                    <a:pt x="41165" y="10524"/>
                    <a:pt x="41129" y="10452"/>
                    <a:pt x="41057" y="10416"/>
                  </a:cubicBezTo>
                  <a:cubicBezTo>
                    <a:pt x="41272" y="10380"/>
                    <a:pt x="41487" y="10345"/>
                    <a:pt x="41702" y="10273"/>
                  </a:cubicBezTo>
                  <a:cubicBezTo>
                    <a:pt x="41738" y="10237"/>
                    <a:pt x="41809" y="10201"/>
                    <a:pt x="41881" y="10130"/>
                  </a:cubicBezTo>
                  <a:lnTo>
                    <a:pt x="42060" y="9987"/>
                  </a:lnTo>
                  <a:cubicBezTo>
                    <a:pt x="42203" y="9844"/>
                    <a:pt x="42310" y="9700"/>
                    <a:pt x="42453" y="9557"/>
                  </a:cubicBezTo>
                  <a:cubicBezTo>
                    <a:pt x="42453" y="9557"/>
                    <a:pt x="42489" y="9521"/>
                    <a:pt x="42489" y="9521"/>
                  </a:cubicBezTo>
                  <a:cubicBezTo>
                    <a:pt x="42525" y="9450"/>
                    <a:pt x="42597" y="9414"/>
                    <a:pt x="42632" y="9342"/>
                  </a:cubicBezTo>
                  <a:cubicBezTo>
                    <a:pt x="42632" y="9307"/>
                    <a:pt x="42668" y="9271"/>
                    <a:pt x="42668" y="9271"/>
                  </a:cubicBezTo>
                  <a:cubicBezTo>
                    <a:pt x="42740" y="9199"/>
                    <a:pt x="42776" y="9163"/>
                    <a:pt x="42811" y="9092"/>
                  </a:cubicBezTo>
                  <a:lnTo>
                    <a:pt x="42847" y="8984"/>
                  </a:lnTo>
                  <a:cubicBezTo>
                    <a:pt x="42883" y="8913"/>
                    <a:pt x="42919" y="8877"/>
                    <a:pt x="42955" y="8805"/>
                  </a:cubicBezTo>
                  <a:cubicBezTo>
                    <a:pt x="42955" y="8770"/>
                    <a:pt x="42990" y="8734"/>
                    <a:pt x="42990" y="8734"/>
                  </a:cubicBezTo>
                  <a:cubicBezTo>
                    <a:pt x="43026" y="8627"/>
                    <a:pt x="43098" y="8519"/>
                    <a:pt x="43134" y="8412"/>
                  </a:cubicBezTo>
                  <a:cubicBezTo>
                    <a:pt x="43169" y="8304"/>
                    <a:pt x="43169" y="8197"/>
                    <a:pt x="43169" y="8090"/>
                  </a:cubicBezTo>
                  <a:cubicBezTo>
                    <a:pt x="43205" y="8054"/>
                    <a:pt x="43205" y="8018"/>
                    <a:pt x="43169" y="8018"/>
                  </a:cubicBezTo>
                  <a:cubicBezTo>
                    <a:pt x="43205" y="7911"/>
                    <a:pt x="43205" y="7803"/>
                    <a:pt x="43169" y="7696"/>
                  </a:cubicBezTo>
                  <a:cubicBezTo>
                    <a:pt x="43205" y="7660"/>
                    <a:pt x="43205" y="7588"/>
                    <a:pt x="43169" y="7553"/>
                  </a:cubicBezTo>
                  <a:cubicBezTo>
                    <a:pt x="43169" y="7481"/>
                    <a:pt x="43169" y="7374"/>
                    <a:pt x="43134" y="7302"/>
                  </a:cubicBezTo>
                  <a:cubicBezTo>
                    <a:pt x="43134" y="7231"/>
                    <a:pt x="43098" y="7159"/>
                    <a:pt x="43098" y="7087"/>
                  </a:cubicBezTo>
                  <a:lnTo>
                    <a:pt x="43026" y="6873"/>
                  </a:lnTo>
                  <a:cubicBezTo>
                    <a:pt x="42990" y="6729"/>
                    <a:pt x="42955" y="6586"/>
                    <a:pt x="42883" y="6443"/>
                  </a:cubicBezTo>
                  <a:lnTo>
                    <a:pt x="42883" y="6407"/>
                  </a:lnTo>
                  <a:cubicBezTo>
                    <a:pt x="42346" y="5369"/>
                    <a:pt x="41594" y="4152"/>
                    <a:pt x="40843" y="2971"/>
                  </a:cubicBezTo>
                  <a:lnTo>
                    <a:pt x="40127" y="2005"/>
                  </a:lnTo>
                  <a:lnTo>
                    <a:pt x="40091" y="1897"/>
                  </a:lnTo>
                  <a:cubicBezTo>
                    <a:pt x="40019" y="1826"/>
                    <a:pt x="39948" y="1718"/>
                    <a:pt x="39876" y="1647"/>
                  </a:cubicBezTo>
                  <a:cubicBezTo>
                    <a:pt x="39697" y="1360"/>
                    <a:pt x="39518" y="1145"/>
                    <a:pt x="39339" y="895"/>
                  </a:cubicBezTo>
                  <a:lnTo>
                    <a:pt x="39196" y="716"/>
                  </a:lnTo>
                  <a:cubicBezTo>
                    <a:pt x="39017" y="465"/>
                    <a:pt x="38838" y="251"/>
                    <a:pt x="38623" y="0"/>
                  </a:cubicBezTo>
                  <a:close/>
                </a:path>
              </a:pathLst>
            </a:custGeom>
            <a:solidFill>
              <a:schemeClr val="accent3">
                <a:alpha val="41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4"/>
            <p:cNvSpPr/>
            <p:nvPr/>
          </p:nvSpPr>
          <p:spPr>
            <a:xfrm>
              <a:off x="2612425" y="2235925"/>
              <a:ext cx="403625" cy="327575"/>
            </a:xfrm>
            <a:custGeom>
              <a:avLst/>
              <a:gdLst/>
              <a:ahLst/>
              <a:cxnLst/>
              <a:rect l="l" t="t" r="r" b="b"/>
              <a:pathLst>
                <a:path w="16145" h="13103" extrusionOk="0">
                  <a:moveTo>
                    <a:pt x="860" y="0"/>
                  </a:moveTo>
                  <a:cubicBezTo>
                    <a:pt x="574" y="823"/>
                    <a:pt x="323" y="1647"/>
                    <a:pt x="144" y="2506"/>
                  </a:cubicBezTo>
                  <a:cubicBezTo>
                    <a:pt x="50" y="3199"/>
                    <a:pt x="441" y="3407"/>
                    <a:pt x="969" y="3407"/>
                  </a:cubicBezTo>
                  <a:cubicBezTo>
                    <a:pt x="1641" y="3407"/>
                    <a:pt x="2535" y="3071"/>
                    <a:pt x="2936" y="2971"/>
                  </a:cubicBezTo>
                  <a:lnTo>
                    <a:pt x="2936" y="2971"/>
                  </a:lnTo>
                  <a:cubicBezTo>
                    <a:pt x="609" y="4940"/>
                    <a:pt x="1" y="6049"/>
                    <a:pt x="1970" y="8698"/>
                  </a:cubicBezTo>
                  <a:cubicBezTo>
                    <a:pt x="4475" y="12134"/>
                    <a:pt x="10632" y="12993"/>
                    <a:pt x="11491" y="13065"/>
                  </a:cubicBezTo>
                  <a:cubicBezTo>
                    <a:pt x="11703" y="13091"/>
                    <a:pt x="11914" y="13103"/>
                    <a:pt x="12124" y="13103"/>
                  </a:cubicBezTo>
                  <a:cubicBezTo>
                    <a:pt x="14221" y="13103"/>
                    <a:pt x="16144" y="11920"/>
                    <a:pt x="16144" y="11920"/>
                  </a:cubicBezTo>
                  <a:cubicBezTo>
                    <a:pt x="16144" y="11920"/>
                    <a:pt x="8413" y="11168"/>
                    <a:pt x="5120" y="7803"/>
                  </a:cubicBezTo>
                  <a:cubicBezTo>
                    <a:pt x="2578" y="5226"/>
                    <a:pt x="6551" y="4331"/>
                    <a:pt x="6551" y="4331"/>
                  </a:cubicBezTo>
                  <a:lnTo>
                    <a:pt x="6551" y="4331"/>
                  </a:lnTo>
                  <a:cubicBezTo>
                    <a:pt x="6551" y="4331"/>
                    <a:pt x="4791" y="4464"/>
                    <a:pt x="3496" y="4464"/>
                  </a:cubicBezTo>
                  <a:cubicBezTo>
                    <a:pt x="2776" y="4464"/>
                    <a:pt x="2200" y="4423"/>
                    <a:pt x="2149" y="4295"/>
                  </a:cubicBezTo>
                  <a:cubicBezTo>
                    <a:pt x="2041" y="3937"/>
                    <a:pt x="3831" y="2971"/>
                    <a:pt x="4941" y="2577"/>
                  </a:cubicBezTo>
                  <a:cubicBezTo>
                    <a:pt x="6014" y="2219"/>
                    <a:pt x="7124" y="716"/>
                    <a:pt x="7124" y="716"/>
                  </a:cubicBezTo>
                  <a:lnTo>
                    <a:pt x="7124" y="716"/>
                  </a:lnTo>
                  <a:cubicBezTo>
                    <a:pt x="6036" y="897"/>
                    <a:pt x="4948" y="992"/>
                    <a:pt x="3860" y="992"/>
                  </a:cubicBezTo>
                  <a:cubicBezTo>
                    <a:pt x="3230" y="992"/>
                    <a:pt x="2600" y="961"/>
                    <a:pt x="1970" y="895"/>
                  </a:cubicBezTo>
                  <a:cubicBezTo>
                    <a:pt x="1433" y="859"/>
                    <a:pt x="1003" y="501"/>
                    <a:pt x="86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3326550" y="2534675"/>
              <a:ext cx="221950" cy="71725"/>
            </a:xfrm>
            <a:custGeom>
              <a:avLst/>
              <a:gdLst/>
              <a:ahLst/>
              <a:cxnLst/>
              <a:rect l="l" t="t" r="r" b="b"/>
              <a:pathLst>
                <a:path w="8878" h="2869" extrusionOk="0">
                  <a:moveTo>
                    <a:pt x="8789" y="0"/>
                  </a:moveTo>
                  <a:cubicBezTo>
                    <a:pt x="8639" y="0"/>
                    <a:pt x="7715" y="639"/>
                    <a:pt x="6694" y="1115"/>
                  </a:cubicBezTo>
                  <a:cubicBezTo>
                    <a:pt x="6228" y="1330"/>
                    <a:pt x="5727" y="1509"/>
                    <a:pt x="5226" y="1688"/>
                  </a:cubicBezTo>
                  <a:cubicBezTo>
                    <a:pt x="5011" y="1759"/>
                    <a:pt x="4832" y="1795"/>
                    <a:pt x="4725" y="1831"/>
                  </a:cubicBezTo>
                  <a:lnTo>
                    <a:pt x="4546" y="1903"/>
                  </a:lnTo>
                  <a:lnTo>
                    <a:pt x="4367" y="1974"/>
                  </a:lnTo>
                  <a:cubicBezTo>
                    <a:pt x="4224" y="1974"/>
                    <a:pt x="4045" y="2046"/>
                    <a:pt x="3866" y="2117"/>
                  </a:cubicBezTo>
                  <a:cubicBezTo>
                    <a:pt x="3329" y="2225"/>
                    <a:pt x="2828" y="2296"/>
                    <a:pt x="2291" y="2332"/>
                  </a:cubicBezTo>
                  <a:cubicBezTo>
                    <a:pt x="2202" y="2338"/>
                    <a:pt x="2112" y="2341"/>
                    <a:pt x="2022" y="2341"/>
                  </a:cubicBezTo>
                  <a:cubicBezTo>
                    <a:pt x="1601" y="2341"/>
                    <a:pt x="1164" y="2277"/>
                    <a:pt x="752" y="2189"/>
                  </a:cubicBezTo>
                  <a:cubicBezTo>
                    <a:pt x="398" y="2101"/>
                    <a:pt x="142" y="2036"/>
                    <a:pt x="42" y="2036"/>
                  </a:cubicBezTo>
                  <a:cubicBezTo>
                    <a:pt x="21" y="2036"/>
                    <a:pt x="7" y="2039"/>
                    <a:pt x="0" y="2046"/>
                  </a:cubicBezTo>
                  <a:cubicBezTo>
                    <a:pt x="0" y="2082"/>
                    <a:pt x="251" y="2260"/>
                    <a:pt x="644" y="2475"/>
                  </a:cubicBezTo>
                  <a:cubicBezTo>
                    <a:pt x="1181" y="2690"/>
                    <a:pt x="1718" y="2797"/>
                    <a:pt x="2291" y="2869"/>
                  </a:cubicBezTo>
                  <a:cubicBezTo>
                    <a:pt x="2864" y="2869"/>
                    <a:pt x="3436" y="2833"/>
                    <a:pt x="4009" y="2762"/>
                  </a:cubicBezTo>
                  <a:cubicBezTo>
                    <a:pt x="4439" y="2654"/>
                    <a:pt x="4725" y="2583"/>
                    <a:pt x="4725" y="2583"/>
                  </a:cubicBezTo>
                  <a:lnTo>
                    <a:pt x="4940" y="2511"/>
                  </a:lnTo>
                  <a:cubicBezTo>
                    <a:pt x="5083" y="2475"/>
                    <a:pt x="5262" y="2404"/>
                    <a:pt x="5441" y="2332"/>
                  </a:cubicBezTo>
                  <a:cubicBezTo>
                    <a:pt x="5978" y="2082"/>
                    <a:pt x="6479" y="1831"/>
                    <a:pt x="6944" y="1545"/>
                  </a:cubicBezTo>
                  <a:cubicBezTo>
                    <a:pt x="7982" y="900"/>
                    <a:pt x="8877" y="77"/>
                    <a:pt x="8806" y="5"/>
                  </a:cubicBezTo>
                  <a:cubicBezTo>
                    <a:pt x="8802" y="2"/>
                    <a:pt x="8796" y="0"/>
                    <a:pt x="8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2612425" y="2155325"/>
              <a:ext cx="149475" cy="173675"/>
            </a:xfrm>
            <a:custGeom>
              <a:avLst/>
              <a:gdLst/>
              <a:ahLst/>
              <a:cxnLst/>
              <a:rect l="l" t="t" r="r" b="b"/>
              <a:pathLst>
                <a:path w="5979" h="6947" extrusionOk="0">
                  <a:moveTo>
                    <a:pt x="2000" y="0"/>
                  </a:moveTo>
                  <a:cubicBezTo>
                    <a:pt x="1953" y="0"/>
                    <a:pt x="1777" y="348"/>
                    <a:pt x="1504" y="826"/>
                  </a:cubicBezTo>
                  <a:cubicBezTo>
                    <a:pt x="1182" y="1470"/>
                    <a:pt x="860" y="2150"/>
                    <a:pt x="609" y="2830"/>
                  </a:cubicBezTo>
                  <a:cubicBezTo>
                    <a:pt x="466" y="3188"/>
                    <a:pt x="359" y="3582"/>
                    <a:pt x="251" y="3940"/>
                  </a:cubicBezTo>
                  <a:cubicBezTo>
                    <a:pt x="144" y="4262"/>
                    <a:pt x="108" y="4620"/>
                    <a:pt x="72" y="4978"/>
                  </a:cubicBezTo>
                  <a:cubicBezTo>
                    <a:pt x="37" y="5300"/>
                    <a:pt x="1" y="5515"/>
                    <a:pt x="1" y="5694"/>
                  </a:cubicBezTo>
                  <a:cubicBezTo>
                    <a:pt x="1" y="5765"/>
                    <a:pt x="1" y="5837"/>
                    <a:pt x="1" y="5909"/>
                  </a:cubicBezTo>
                  <a:lnTo>
                    <a:pt x="1" y="6016"/>
                  </a:lnTo>
                  <a:cubicBezTo>
                    <a:pt x="1" y="6016"/>
                    <a:pt x="1" y="6052"/>
                    <a:pt x="1" y="6088"/>
                  </a:cubicBezTo>
                  <a:cubicBezTo>
                    <a:pt x="1" y="6159"/>
                    <a:pt x="37" y="6267"/>
                    <a:pt x="72" y="6338"/>
                  </a:cubicBezTo>
                  <a:cubicBezTo>
                    <a:pt x="108" y="6517"/>
                    <a:pt x="216" y="6660"/>
                    <a:pt x="359" y="6768"/>
                  </a:cubicBezTo>
                  <a:cubicBezTo>
                    <a:pt x="538" y="6911"/>
                    <a:pt x="717" y="6947"/>
                    <a:pt x="932" y="6947"/>
                  </a:cubicBezTo>
                  <a:cubicBezTo>
                    <a:pt x="1290" y="6911"/>
                    <a:pt x="1647" y="6875"/>
                    <a:pt x="1970" y="6803"/>
                  </a:cubicBezTo>
                  <a:cubicBezTo>
                    <a:pt x="2328" y="6732"/>
                    <a:pt x="2757" y="6696"/>
                    <a:pt x="3151" y="6553"/>
                  </a:cubicBezTo>
                  <a:cubicBezTo>
                    <a:pt x="3509" y="6446"/>
                    <a:pt x="3938" y="6338"/>
                    <a:pt x="4260" y="6159"/>
                  </a:cubicBezTo>
                  <a:cubicBezTo>
                    <a:pt x="4583" y="6016"/>
                    <a:pt x="4905" y="5873"/>
                    <a:pt x="5155" y="5730"/>
                  </a:cubicBezTo>
                  <a:cubicBezTo>
                    <a:pt x="5656" y="5407"/>
                    <a:pt x="5979" y="5193"/>
                    <a:pt x="5943" y="5121"/>
                  </a:cubicBezTo>
                  <a:cubicBezTo>
                    <a:pt x="5941" y="5114"/>
                    <a:pt x="5933" y="5111"/>
                    <a:pt x="5920" y="5111"/>
                  </a:cubicBezTo>
                  <a:cubicBezTo>
                    <a:pt x="5730" y="5111"/>
                    <a:pt x="4414" y="5817"/>
                    <a:pt x="2972" y="6052"/>
                  </a:cubicBezTo>
                  <a:cubicBezTo>
                    <a:pt x="2614" y="6088"/>
                    <a:pt x="2220" y="6159"/>
                    <a:pt x="1862" y="6195"/>
                  </a:cubicBezTo>
                  <a:cubicBezTo>
                    <a:pt x="1540" y="6231"/>
                    <a:pt x="1218" y="6267"/>
                    <a:pt x="896" y="6267"/>
                  </a:cubicBezTo>
                  <a:cubicBezTo>
                    <a:pt x="788" y="6267"/>
                    <a:pt x="717" y="6231"/>
                    <a:pt x="717" y="6231"/>
                  </a:cubicBezTo>
                  <a:cubicBezTo>
                    <a:pt x="753" y="6231"/>
                    <a:pt x="717" y="6195"/>
                    <a:pt x="717" y="6159"/>
                  </a:cubicBezTo>
                  <a:cubicBezTo>
                    <a:pt x="717" y="6088"/>
                    <a:pt x="717" y="6052"/>
                    <a:pt x="717" y="6016"/>
                  </a:cubicBezTo>
                  <a:cubicBezTo>
                    <a:pt x="717" y="5980"/>
                    <a:pt x="717" y="5980"/>
                    <a:pt x="717" y="5944"/>
                  </a:cubicBezTo>
                  <a:cubicBezTo>
                    <a:pt x="717" y="5909"/>
                    <a:pt x="717" y="5909"/>
                    <a:pt x="717" y="5873"/>
                  </a:cubicBezTo>
                  <a:cubicBezTo>
                    <a:pt x="717" y="5837"/>
                    <a:pt x="717" y="5765"/>
                    <a:pt x="717" y="5694"/>
                  </a:cubicBezTo>
                  <a:lnTo>
                    <a:pt x="717" y="5014"/>
                  </a:lnTo>
                  <a:cubicBezTo>
                    <a:pt x="753" y="4692"/>
                    <a:pt x="788" y="4369"/>
                    <a:pt x="824" y="4083"/>
                  </a:cubicBezTo>
                  <a:cubicBezTo>
                    <a:pt x="896" y="3725"/>
                    <a:pt x="1003" y="3331"/>
                    <a:pt x="1111" y="2973"/>
                  </a:cubicBezTo>
                  <a:cubicBezTo>
                    <a:pt x="1540" y="1506"/>
                    <a:pt x="2077" y="2"/>
                    <a:pt x="2005" y="2"/>
                  </a:cubicBezTo>
                  <a:cubicBezTo>
                    <a:pt x="2004" y="1"/>
                    <a:pt x="2002" y="0"/>
                    <a:pt x="200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2657175" y="2315550"/>
              <a:ext cx="111000" cy="130400"/>
            </a:xfrm>
            <a:custGeom>
              <a:avLst/>
              <a:gdLst/>
              <a:ahLst/>
              <a:cxnLst/>
              <a:rect l="l" t="t" r="r" b="b"/>
              <a:pathLst>
                <a:path w="4440" h="5216" extrusionOk="0">
                  <a:moveTo>
                    <a:pt x="896" y="1"/>
                  </a:moveTo>
                  <a:cubicBezTo>
                    <a:pt x="895" y="1"/>
                    <a:pt x="824" y="37"/>
                    <a:pt x="717" y="72"/>
                  </a:cubicBezTo>
                  <a:lnTo>
                    <a:pt x="538" y="215"/>
                  </a:lnTo>
                  <a:lnTo>
                    <a:pt x="323" y="430"/>
                  </a:lnTo>
                  <a:cubicBezTo>
                    <a:pt x="251" y="538"/>
                    <a:pt x="180" y="609"/>
                    <a:pt x="108" y="717"/>
                  </a:cubicBezTo>
                  <a:cubicBezTo>
                    <a:pt x="36" y="860"/>
                    <a:pt x="1" y="1039"/>
                    <a:pt x="1" y="1182"/>
                  </a:cubicBezTo>
                  <a:cubicBezTo>
                    <a:pt x="36" y="1504"/>
                    <a:pt x="215" y="1826"/>
                    <a:pt x="502" y="2005"/>
                  </a:cubicBezTo>
                  <a:cubicBezTo>
                    <a:pt x="752" y="2184"/>
                    <a:pt x="1039" y="2327"/>
                    <a:pt x="1361" y="2399"/>
                  </a:cubicBezTo>
                  <a:cubicBezTo>
                    <a:pt x="1504" y="2435"/>
                    <a:pt x="1611" y="2471"/>
                    <a:pt x="1755" y="2471"/>
                  </a:cubicBezTo>
                  <a:lnTo>
                    <a:pt x="1934" y="2506"/>
                  </a:lnTo>
                  <a:lnTo>
                    <a:pt x="1969" y="2506"/>
                  </a:lnTo>
                  <a:cubicBezTo>
                    <a:pt x="2041" y="2542"/>
                    <a:pt x="1969" y="2542"/>
                    <a:pt x="1969" y="2542"/>
                  </a:cubicBezTo>
                  <a:lnTo>
                    <a:pt x="1934" y="2578"/>
                  </a:lnTo>
                  <a:cubicBezTo>
                    <a:pt x="1755" y="2829"/>
                    <a:pt x="1683" y="3151"/>
                    <a:pt x="1719" y="3473"/>
                  </a:cubicBezTo>
                  <a:cubicBezTo>
                    <a:pt x="1719" y="3831"/>
                    <a:pt x="1862" y="4153"/>
                    <a:pt x="2113" y="4439"/>
                  </a:cubicBezTo>
                  <a:cubicBezTo>
                    <a:pt x="2542" y="4869"/>
                    <a:pt x="3079" y="5155"/>
                    <a:pt x="3688" y="5191"/>
                  </a:cubicBezTo>
                  <a:cubicBezTo>
                    <a:pt x="3799" y="5208"/>
                    <a:pt x="3901" y="5215"/>
                    <a:pt x="3991" y="5215"/>
                  </a:cubicBezTo>
                  <a:cubicBezTo>
                    <a:pt x="4274" y="5215"/>
                    <a:pt x="4439" y="5147"/>
                    <a:pt x="4439" y="5119"/>
                  </a:cubicBezTo>
                  <a:cubicBezTo>
                    <a:pt x="4439" y="5048"/>
                    <a:pt x="4153" y="5048"/>
                    <a:pt x="3795" y="4940"/>
                  </a:cubicBezTo>
                  <a:cubicBezTo>
                    <a:pt x="3294" y="4833"/>
                    <a:pt x="2864" y="4547"/>
                    <a:pt x="2578" y="4117"/>
                  </a:cubicBezTo>
                  <a:cubicBezTo>
                    <a:pt x="2435" y="3938"/>
                    <a:pt x="2327" y="3723"/>
                    <a:pt x="2363" y="3473"/>
                  </a:cubicBezTo>
                  <a:cubicBezTo>
                    <a:pt x="2363" y="3294"/>
                    <a:pt x="2435" y="3115"/>
                    <a:pt x="2542" y="2936"/>
                  </a:cubicBezTo>
                  <a:lnTo>
                    <a:pt x="2578" y="2936"/>
                  </a:lnTo>
                  <a:lnTo>
                    <a:pt x="2614" y="2864"/>
                  </a:lnTo>
                  <a:lnTo>
                    <a:pt x="2721" y="2721"/>
                  </a:lnTo>
                  <a:cubicBezTo>
                    <a:pt x="2828" y="2650"/>
                    <a:pt x="2972" y="2578"/>
                    <a:pt x="3043" y="2506"/>
                  </a:cubicBezTo>
                  <a:lnTo>
                    <a:pt x="3580" y="2113"/>
                  </a:lnTo>
                  <a:lnTo>
                    <a:pt x="4045" y="1790"/>
                  </a:lnTo>
                  <a:cubicBezTo>
                    <a:pt x="4045" y="1790"/>
                    <a:pt x="4045" y="1790"/>
                    <a:pt x="4296" y="1611"/>
                  </a:cubicBezTo>
                  <a:lnTo>
                    <a:pt x="4296" y="1611"/>
                  </a:lnTo>
                  <a:lnTo>
                    <a:pt x="3652" y="1683"/>
                  </a:lnTo>
                  <a:lnTo>
                    <a:pt x="3079" y="1790"/>
                  </a:lnTo>
                  <a:cubicBezTo>
                    <a:pt x="2828" y="1826"/>
                    <a:pt x="2614" y="1826"/>
                    <a:pt x="2363" y="1862"/>
                  </a:cubicBezTo>
                  <a:lnTo>
                    <a:pt x="1862" y="1862"/>
                  </a:lnTo>
                  <a:cubicBezTo>
                    <a:pt x="1719" y="1826"/>
                    <a:pt x="1611" y="1826"/>
                    <a:pt x="1504" y="1826"/>
                  </a:cubicBezTo>
                  <a:cubicBezTo>
                    <a:pt x="1253" y="1790"/>
                    <a:pt x="1003" y="1719"/>
                    <a:pt x="788" y="1576"/>
                  </a:cubicBezTo>
                  <a:cubicBezTo>
                    <a:pt x="609" y="1504"/>
                    <a:pt x="466" y="1325"/>
                    <a:pt x="430" y="1146"/>
                  </a:cubicBezTo>
                  <a:cubicBezTo>
                    <a:pt x="394" y="1039"/>
                    <a:pt x="394" y="967"/>
                    <a:pt x="430" y="860"/>
                  </a:cubicBezTo>
                  <a:cubicBezTo>
                    <a:pt x="466" y="752"/>
                    <a:pt x="502" y="681"/>
                    <a:pt x="538" y="573"/>
                  </a:cubicBezTo>
                  <a:lnTo>
                    <a:pt x="681" y="359"/>
                  </a:lnTo>
                  <a:lnTo>
                    <a:pt x="824" y="180"/>
                  </a:lnTo>
                  <a:cubicBezTo>
                    <a:pt x="896" y="108"/>
                    <a:pt x="931" y="37"/>
                    <a:pt x="89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3566375" y="2300350"/>
              <a:ext cx="196000" cy="149575"/>
            </a:xfrm>
            <a:custGeom>
              <a:avLst/>
              <a:gdLst/>
              <a:ahLst/>
              <a:cxnLst/>
              <a:rect l="l" t="t" r="r" b="b"/>
              <a:pathLst>
                <a:path w="7840" h="5983" extrusionOk="0">
                  <a:moveTo>
                    <a:pt x="7231" y="0"/>
                  </a:moveTo>
                  <a:cubicBezTo>
                    <a:pt x="7231" y="36"/>
                    <a:pt x="7231" y="108"/>
                    <a:pt x="7302" y="251"/>
                  </a:cubicBezTo>
                  <a:lnTo>
                    <a:pt x="7410" y="537"/>
                  </a:lnTo>
                  <a:cubicBezTo>
                    <a:pt x="7410" y="645"/>
                    <a:pt x="7446" y="788"/>
                    <a:pt x="7481" y="895"/>
                  </a:cubicBezTo>
                  <a:cubicBezTo>
                    <a:pt x="7589" y="1539"/>
                    <a:pt x="7302" y="2184"/>
                    <a:pt x="6765" y="2542"/>
                  </a:cubicBezTo>
                  <a:cubicBezTo>
                    <a:pt x="6193" y="2864"/>
                    <a:pt x="5548" y="3114"/>
                    <a:pt x="4904" y="3222"/>
                  </a:cubicBezTo>
                  <a:cubicBezTo>
                    <a:pt x="4618" y="3258"/>
                    <a:pt x="4403" y="3293"/>
                    <a:pt x="4224" y="3329"/>
                  </a:cubicBezTo>
                  <a:lnTo>
                    <a:pt x="3866" y="3365"/>
                  </a:lnTo>
                  <a:lnTo>
                    <a:pt x="2935" y="3472"/>
                  </a:lnTo>
                  <a:cubicBezTo>
                    <a:pt x="3007" y="3580"/>
                    <a:pt x="3114" y="3723"/>
                    <a:pt x="3222" y="3866"/>
                  </a:cubicBezTo>
                  <a:lnTo>
                    <a:pt x="3436" y="4117"/>
                  </a:lnTo>
                  <a:lnTo>
                    <a:pt x="3508" y="4260"/>
                  </a:lnTo>
                  <a:cubicBezTo>
                    <a:pt x="3508" y="4260"/>
                    <a:pt x="3544" y="4296"/>
                    <a:pt x="3544" y="4331"/>
                  </a:cubicBezTo>
                  <a:cubicBezTo>
                    <a:pt x="3615" y="4475"/>
                    <a:pt x="3615" y="4654"/>
                    <a:pt x="3544" y="4797"/>
                  </a:cubicBezTo>
                  <a:cubicBezTo>
                    <a:pt x="3401" y="5011"/>
                    <a:pt x="3222" y="5155"/>
                    <a:pt x="2971" y="5262"/>
                  </a:cubicBezTo>
                  <a:cubicBezTo>
                    <a:pt x="2721" y="5369"/>
                    <a:pt x="2434" y="5477"/>
                    <a:pt x="2148" y="5513"/>
                  </a:cubicBezTo>
                  <a:cubicBezTo>
                    <a:pt x="2018" y="5530"/>
                    <a:pt x="1887" y="5539"/>
                    <a:pt x="1758" y="5539"/>
                  </a:cubicBezTo>
                  <a:cubicBezTo>
                    <a:pt x="1352" y="5539"/>
                    <a:pt x="952" y="5452"/>
                    <a:pt x="573" y="5262"/>
                  </a:cubicBezTo>
                  <a:cubicBezTo>
                    <a:pt x="215" y="5047"/>
                    <a:pt x="72" y="4797"/>
                    <a:pt x="36" y="4797"/>
                  </a:cubicBezTo>
                  <a:lnTo>
                    <a:pt x="36" y="4797"/>
                  </a:lnTo>
                  <a:cubicBezTo>
                    <a:pt x="0" y="4832"/>
                    <a:pt x="72" y="5155"/>
                    <a:pt x="430" y="5477"/>
                  </a:cubicBezTo>
                  <a:cubicBezTo>
                    <a:pt x="889" y="5805"/>
                    <a:pt x="1438" y="5982"/>
                    <a:pt x="2022" y="5982"/>
                  </a:cubicBezTo>
                  <a:cubicBezTo>
                    <a:pt x="2076" y="5982"/>
                    <a:pt x="2130" y="5981"/>
                    <a:pt x="2184" y="5978"/>
                  </a:cubicBezTo>
                  <a:cubicBezTo>
                    <a:pt x="2542" y="5978"/>
                    <a:pt x="2864" y="5906"/>
                    <a:pt x="3222" y="5763"/>
                  </a:cubicBezTo>
                  <a:cubicBezTo>
                    <a:pt x="3544" y="5656"/>
                    <a:pt x="3866" y="5441"/>
                    <a:pt x="4081" y="5119"/>
                  </a:cubicBezTo>
                  <a:cubicBezTo>
                    <a:pt x="4260" y="4832"/>
                    <a:pt x="4331" y="4439"/>
                    <a:pt x="4224" y="4117"/>
                  </a:cubicBezTo>
                  <a:cubicBezTo>
                    <a:pt x="4210" y="4074"/>
                    <a:pt x="4201" y="4054"/>
                    <a:pt x="4196" y="4045"/>
                  </a:cubicBezTo>
                  <a:lnTo>
                    <a:pt x="4331" y="4045"/>
                  </a:lnTo>
                  <a:cubicBezTo>
                    <a:pt x="4510" y="4009"/>
                    <a:pt x="4761" y="3973"/>
                    <a:pt x="5047" y="3902"/>
                  </a:cubicBezTo>
                  <a:cubicBezTo>
                    <a:pt x="5369" y="3794"/>
                    <a:pt x="5727" y="3687"/>
                    <a:pt x="6050" y="3580"/>
                  </a:cubicBezTo>
                  <a:cubicBezTo>
                    <a:pt x="6407" y="3437"/>
                    <a:pt x="6765" y="3222"/>
                    <a:pt x="7088" y="2971"/>
                  </a:cubicBezTo>
                  <a:cubicBezTo>
                    <a:pt x="7410" y="2721"/>
                    <a:pt x="7660" y="2327"/>
                    <a:pt x="7768" y="1933"/>
                  </a:cubicBezTo>
                  <a:cubicBezTo>
                    <a:pt x="7803" y="1897"/>
                    <a:pt x="7803" y="1826"/>
                    <a:pt x="7839" y="1790"/>
                  </a:cubicBezTo>
                  <a:lnTo>
                    <a:pt x="7839" y="1647"/>
                  </a:lnTo>
                  <a:cubicBezTo>
                    <a:pt x="7839" y="1539"/>
                    <a:pt x="7839" y="1468"/>
                    <a:pt x="7839" y="1360"/>
                  </a:cubicBezTo>
                  <a:cubicBezTo>
                    <a:pt x="7803" y="1181"/>
                    <a:pt x="7768" y="1038"/>
                    <a:pt x="7732" y="859"/>
                  </a:cubicBezTo>
                  <a:lnTo>
                    <a:pt x="7589" y="501"/>
                  </a:lnTo>
                  <a:cubicBezTo>
                    <a:pt x="7517" y="394"/>
                    <a:pt x="7481" y="287"/>
                    <a:pt x="7410" y="215"/>
                  </a:cubicBezTo>
                  <a:cubicBezTo>
                    <a:pt x="7338" y="72"/>
                    <a:pt x="7231" y="0"/>
                    <a:pt x="7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3735500" y="2232325"/>
              <a:ext cx="196900" cy="272100"/>
            </a:xfrm>
            <a:custGeom>
              <a:avLst/>
              <a:gdLst/>
              <a:ahLst/>
              <a:cxnLst/>
              <a:rect l="l" t="t" r="r" b="b"/>
              <a:pathLst>
                <a:path w="7876" h="10884" extrusionOk="0">
                  <a:moveTo>
                    <a:pt x="4654" y="1"/>
                  </a:moveTo>
                  <a:lnTo>
                    <a:pt x="4654" y="1"/>
                  </a:lnTo>
                  <a:cubicBezTo>
                    <a:pt x="4940" y="287"/>
                    <a:pt x="5262" y="574"/>
                    <a:pt x="5584" y="824"/>
                  </a:cubicBezTo>
                  <a:cubicBezTo>
                    <a:pt x="6264" y="1361"/>
                    <a:pt x="6801" y="2077"/>
                    <a:pt x="7124" y="2900"/>
                  </a:cubicBezTo>
                  <a:cubicBezTo>
                    <a:pt x="7267" y="3330"/>
                    <a:pt x="7303" y="3759"/>
                    <a:pt x="7195" y="4189"/>
                  </a:cubicBezTo>
                  <a:cubicBezTo>
                    <a:pt x="7088" y="4583"/>
                    <a:pt x="6945" y="4940"/>
                    <a:pt x="6766" y="5263"/>
                  </a:cubicBezTo>
                  <a:cubicBezTo>
                    <a:pt x="6551" y="5621"/>
                    <a:pt x="6336" y="5979"/>
                    <a:pt x="6121" y="6301"/>
                  </a:cubicBezTo>
                  <a:cubicBezTo>
                    <a:pt x="5871" y="6659"/>
                    <a:pt x="5656" y="6981"/>
                    <a:pt x="5405" y="7303"/>
                  </a:cubicBezTo>
                  <a:cubicBezTo>
                    <a:pt x="4833" y="7983"/>
                    <a:pt x="4224" y="8627"/>
                    <a:pt x="3508" y="9200"/>
                  </a:cubicBezTo>
                  <a:cubicBezTo>
                    <a:pt x="2792" y="9737"/>
                    <a:pt x="2005" y="10202"/>
                    <a:pt x="1182" y="10489"/>
                  </a:cubicBezTo>
                  <a:cubicBezTo>
                    <a:pt x="502" y="10739"/>
                    <a:pt x="0" y="10775"/>
                    <a:pt x="0" y="10847"/>
                  </a:cubicBezTo>
                  <a:cubicBezTo>
                    <a:pt x="153" y="10872"/>
                    <a:pt x="305" y="10884"/>
                    <a:pt x="455" y="10884"/>
                  </a:cubicBezTo>
                  <a:cubicBezTo>
                    <a:pt x="730" y="10884"/>
                    <a:pt x="999" y="10844"/>
                    <a:pt x="1253" y="10775"/>
                  </a:cubicBezTo>
                  <a:cubicBezTo>
                    <a:pt x="2184" y="10524"/>
                    <a:pt x="3043" y="10131"/>
                    <a:pt x="3795" y="9594"/>
                  </a:cubicBezTo>
                  <a:cubicBezTo>
                    <a:pt x="4582" y="9057"/>
                    <a:pt x="5298" y="8413"/>
                    <a:pt x="5907" y="7697"/>
                  </a:cubicBezTo>
                  <a:cubicBezTo>
                    <a:pt x="6193" y="7410"/>
                    <a:pt x="6443" y="7052"/>
                    <a:pt x="6694" y="6694"/>
                  </a:cubicBezTo>
                  <a:cubicBezTo>
                    <a:pt x="6945" y="6336"/>
                    <a:pt x="7159" y="5979"/>
                    <a:pt x="7338" y="5585"/>
                  </a:cubicBezTo>
                  <a:cubicBezTo>
                    <a:pt x="7553" y="5191"/>
                    <a:pt x="7696" y="4762"/>
                    <a:pt x="7804" y="4296"/>
                  </a:cubicBezTo>
                  <a:cubicBezTo>
                    <a:pt x="7875" y="3759"/>
                    <a:pt x="7804" y="3222"/>
                    <a:pt x="7625" y="2721"/>
                  </a:cubicBezTo>
                  <a:cubicBezTo>
                    <a:pt x="7231" y="1826"/>
                    <a:pt x="6587" y="1110"/>
                    <a:pt x="5763" y="574"/>
                  </a:cubicBezTo>
                  <a:cubicBezTo>
                    <a:pt x="5441" y="323"/>
                    <a:pt x="5047" y="144"/>
                    <a:pt x="4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3701500" y="2609950"/>
              <a:ext cx="127975" cy="197075"/>
            </a:xfrm>
            <a:custGeom>
              <a:avLst/>
              <a:gdLst/>
              <a:ahLst/>
              <a:cxnLst/>
              <a:rect l="l" t="t" r="r" b="b"/>
              <a:pathLst>
                <a:path w="5119" h="7883" extrusionOk="0">
                  <a:moveTo>
                    <a:pt x="3763" y="0"/>
                  </a:moveTo>
                  <a:cubicBezTo>
                    <a:pt x="3761" y="0"/>
                    <a:pt x="3760" y="1"/>
                    <a:pt x="3759" y="1"/>
                  </a:cubicBezTo>
                  <a:cubicBezTo>
                    <a:pt x="3687" y="37"/>
                    <a:pt x="4081" y="1469"/>
                    <a:pt x="4331" y="2901"/>
                  </a:cubicBezTo>
                  <a:cubicBezTo>
                    <a:pt x="4439" y="3545"/>
                    <a:pt x="4475" y="4225"/>
                    <a:pt x="4475" y="4869"/>
                  </a:cubicBezTo>
                  <a:cubicBezTo>
                    <a:pt x="4439" y="5084"/>
                    <a:pt x="4439" y="5299"/>
                    <a:pt x="4403" y="5514"/>
                  </a:cubicBezTo>
                  <a:cubicBezTo>
                    <a:pt x="4367" y="5657"/>
                    <a:pt x="4367" y="5728"/>
                    <a:pt x="4367" y="5728"/>
                  </a:cubicBezTo>
                  <a:lnTo>
                    <a:pt x="4367" y="5800"/>
                  </a:lnTo>
                  <a:lnTo>
                    <a:pt x="4331" y="5979"/>
                  </a:lnTo>
                  <a:cubicBezTo>
                    <a:pt x="4296" y="6158"/>
                    <a:pt x="4224" y="6337"/>
                    <a:pt x="4152" y="6516"/>
                  </a:cubicBezTo>
                  <a:cubicBezTo>
                    <a:pt x="4045" y="6766"/>
                    <a:pt x="3866" y="6945"/>
                    <a:pt x="3651" y="7089"/>
                  </a:cubicBezTo>
                  <a:cubicBezTo>
                    <a:pt x="3401" y="7267"/>
                    <a:pt x="3079" y="7339"/>
                    <a:pt x="2756" y="7339"/>
                  </a:cubicBezTo>
                  <a:cubicBezTo>
                    <a:pt x="2112" y="7339"/>
                    <a:pt x="1468" y="7232"/>
                    <a:pt x="859" y="6981"/>
                  </a:cubicBezTo>
                  <a:cubicBezTo>
                    <a:pt x="395" y="6782"/>
                    <a:pt x="115" y="6583"/>
                    <a:pt x="48" y="6583"/>
                  </a:cubicBezTo>
                  <a:cubicBezTo>
                    <a:pt x="43" y="6583"/>
                    <a:pt x="39" y="6585"/>
                    <a:pt x="36" y="6587"/>
                  </a:cubicBezTo>
                  <a:cubicBezTo>
                    <a:pt x="0" y="6623"/>
                    <a:pt x="251" y="6945"/>
                    <a:pt x="752" y="7232"/>
                  </a:cubicBezTo>
                  <a:cubicBezTo>
                    <a:pt x="1360" y="7590"/>
                    <a:pt x="2041" y="7804"/>
                    <a:pt x="2756" y="7876"/>
                  </a:cubicBezTo>
                  <a:cubicBezTo>
                    <a:pt x="2812" y="7881"/>
                    <a:pt x="2867" y="7883"/>
                    <a:pt x="2921" y="7883"/>
                  </a:cubicBezTo>
                  <a:cubicBezTo>
                    <a:pt x="3287" y="7883"/>
                    <a:pt x="3626" y="7781"/>
                    <a:pt x="3938" y="7625"/>
                  </a:cubicBezTo>
                  <a:cubicBezTo>
                    <a:pt x="4296" y="7446"/>
                    <a:pt x="4546" y="7160"/>
                    <a:pt x="4725" y="6838"/>
                  </a:cubicBezTo>
                  <a:cubicBezTo>
                    <a:pt x="4832" y="6623"/>
                    <a:pt x="4940" y="6373"/>
                    <a:pt x="5011" y="6122"/>
                  </a:cubicBezTo>
                  <a:lnTo>
                    <a:pt x="5047" y="5943"/>
                  </a:lnTo>
                  <a:lnTo>
                    <a:pt x="5047" y="5871"/>
                  </a:lnTo>
                  <a:cubicBezTo>
                    <a:pt x="5047" y="5871"/>
                    <a:pt x="5083" y="5764"/>
                    <a:pt x="5083" y="5585"/>
                  </a:cubicBezTo>
                  <a:cubicBezTo>
                    <a:pt x="5119" y="5370"/>
                    <a:pt x="5119" y="5120"/>
                    <a:pt x="5083" y="4869"/>
                  </a:cubicBezTo>
                  <a:cubicBezTo>
                    <a:pt x="5083" y="4189"/>
                    <a:pt x="4976" y="3473"/>
                    <a:pt x="4797" y="2793"/>
                  </a:cubicBezTo>
                  <a:cubicBezTo>
                    <a:pt x="4443" y="1344"/>
                    <a:pt x="3881" y="0"/>
                    <a:pt x="3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3811550" y="2614450"/>
              <a:ext cx="97575" cy="49900"/>
            </a:xfrm>
            <a:custGeom>
              <a:avLst/>
              <a:gdLst/>
              <a:ahLst/>
              <a:cxnLst/>
              <a:rect l="l" t="t" r="r" b="b"/>
              <a:pathLst>
                <a:path w="3903" h="1996" extrusionOk="0">
                  <a:moveTo>
                    <a:pt x="3831" y="0"/>
                  </a:moveTo>
                  <a:cubicBezTo>
                    <a:pt x="3759" y="0"/>
                    <a:pt x="3688" y="143"/>
                    <a:pt x="3616" y="358"/>
                  </a:cubicBezTo>
                  <a:cubicBezTo>
                    <a:pt x="3509" y="609"/>
                    <a:pt x="3401" y="788"/>
                    <a:pt x="3222" y="967"/>
                  </a:cubicBezTo>
                  <a:cubicBezTo>
                    <a:pt x="3044" y="1110"/>
                    <a:pt x="2829" y="1217"/>
                    <a:pt x="2614" y="1253"/>
                  </a:cubicBezTo>
                  <a:cubicBezTo>
                    <a:pt x="2542" y="1253"/>
                    <a:pt x="2435" y="1289"/>
                    <a:pt x="2328" y="1289"/>
                  </a:cubicBezTo>
                  <a:lnTo>
                    <a:pt x="2220" y="1289"/>
                  </a:lnTo>
                  <a:cubicBezTo>
                    <a:pt x="2149" y="1289"/>
                    <a:pt x="2077" y="1325"/>
                    <a:pt x="2005" y="1325"/>
                  </a:cubicBezTo>
                  <a:lnTo>
                    <a:pt x="1254" y="1325"/>
                  </a:lnTo>
                  <a:cubicBezTo>
                    <a:pt x="855" y="1275"/>
                    <a:pt x="439" y="1208"/>
                    <a:pt x="211" y="1208"/>
                  </a:cubicBezTo>
                  <a:cubicBezTo>
                    <a:pt x="111" y="1208"/>
                    <a:pt x="48" y="1220"/>
                    <a:pt x="37" y="1253"/>
                  </a:cubicBezTo>
                  <a:cubicBezTo>
                    <a:pt x="1" y="1360"/>
                    <a:pt x="538" y="1647"/>
                    <a:pt x="1146" y="1826"/>
                  </a:cubicBezTo>
                  <a:cubicBezTo>
                    <a:pt x="1433" y="1897"/>
                    <a:pt x="1719" y="1969"/>
                    <a:pt x="2005" y="1969"/>
                  </a:cubicBezTo>
                  <a:cubicBezTo>
                    <a:pt x="2059" y="1987"/>
                    <a:pt x="2104" y="1996"/>
                    <a:pt x="2149" y="1996"/>
                  </a:cubicBezTo>
                  <a:cubicBezTo>
                    <a:pt x="2193" y="1996"/>
                    <a:pt x="2238" y="1987"/>
                    <a:pt x="2292" y="1969"/>
                  </a:cubicBezTo>
                  <a:lnTo>
                    <a:pt x="2435" y="1969"/>
                  </a:lnTo>
                  <a:cubicBezTo>
                    <a:pt x="2542" y="1969"/>
                    <a:pt x="2686" y="1897"/>
                    <a:pt x="2829" y="1861"/>
                  </a:cubicBezTo>
                  <a:cubicBezTo>
                    <a:pt x="3151" y="1754"/>
                    <a:pt x="3401" y="1539"/>
                    <a:pt x="3616" y="1289"/>
                  </a:cubicBezTo>
                  <a:cubicBezTo>
                    <a:pt x="3759" y="1002"/>
                    <a:pt x="3867" y="716"/>
                    <a:pt x="3903" y="430"/>
                  </a:cubicBezTo>
                  <a:cubicBezTo>
                    <a:pt x="3903" y="179"/>
                    <a:pt x="3867" y="0"/>
                    <a:pt x="3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288950" y="1687350"/>
              <a:ext cx="658650" cy="577226"/>
            </a:xfrm>
            <a:custGeom>
              <a:avLst/>
              <a:gdLst/>
              <a:ahLst/>
              <a:cxnLst/>
              <a:rect l="l" t="t" r="r" b="b"/>
              <a:pathLst>
                <a:path w="26346" h="23089" extrusionOk="0">
                  <a:moveTo>
                    <a:pt x="573" y="1"/>
                  </a:moveTo>
                  <a:cubicBezTo>
                    <a:pt x="752" y="4869"/>
                    <a:pt x="1" y="9737"/>
                    <a:pt x="538" y="14605"/>
                  </a:cubicBezTo>
                  <a:cubicBezTo>
                    <a:pt x="897" y="17869"/>
                    <a:pt x="2454" y="21218"/>
                    <a:pt x="5421" y="21218"/>
                  </a:cubicBezTo>
                  <a:cubicBezTo>
                    <a:pt x="6294" y="21218"/>
                    <a:pt x="7290" y="20928"/>
                    <a:pt x="8413" y="20261"/>
                  </a:cubicBezTo>
                  <a:cubicBezTo>
                    <a:pt x="9678" y="19505"/>
                    <a:pt x="10485" y="19098"/>
                    <a:pt x="11307" y="19098"/>
                  </a:cubicBezTo>
                  <a:cubicBezTo>
                    <a:pt x="12043" y="19098"/>
                    <a:pt x="12790" y="19424"/>
                    <a:pt x="13889" y="20117"/>
                  </a:cubicBezTo>
                  <a:cubicBezTo>
                    <a:pt x="14541" y="20532"/>
                    <a:pt x="17055" y="22858"/>
                    <a:pt x="18430" y="22858"/>
                  </a:cubicBezTo>
                  <a:cubicBezTo>
                    <a:pt x="18717" y="22858"/>
                    <a:pt x="18955" y="22757"/>
                    <a:pt x="19115" y="22516"/>
                  </a:cubicBezTo>
                  <a:cubicBezTo>
                    <a:pt x="19740" y="21563"/>
                    <a:pt x="19054" y="20141"/>
                    <a:pt x="19689" y="20141"/>
                  </a:cubicBezTo>
                  <a:cubicBezTo>
                    <a:pt x="19818" y="20141"/>
                    <a:pt x="20001" y="20199"/>
                    <a:pt x="20261" y="20332"/>
                  </a:cubicBezTo>
                  <a:cubicBezTo>
                    <a:pt x="21263" y="20833"/>
                    <a:pt x="22838" y="22373"/>
                    <a:pt x="24305" y="23088"/>
                  </a:cubicBezTo>
                  <a:cubicBezTo>
                    <a:pt x="25165" y="22623"/>
                    <a:pt x="25845" y="21836"/>
                    <a:pt x="26203" y="20905"/>
                  </a:cubicBezTo>
                  <a:cubicBezTo>
                    <a:pt x="26346" y="20332"/>
                    <a:pt x="26310" y="19724"/>
                    <a:pt x="26095" y="19223"/>
                  </a:cubicBezTo>
                  <a:cubicBezTo>
                    <a:pt x="25129" y="17433"/>
                    <a:pt x="24091" y="15751"/>
                    <a:pt x="22945" y="14104"/>
                  </a:cubicBezTo>
                  <a:cubicBezTo>
                    <a:pt x="20869" y="11061"/>
                    <a:pt x="17648" y="8806"/>
                    <a:pt x="14712" y="6587"/>
                  </a:cubicBezTo>
                  <a:cubicBezTo>
                    <a:pt x="11670" y="4296"/>
                    <a:pt x="7911" y="1540"/>
                    <a:pt x="4117" y="538"/>
                  </a:cubicBezTo>
                  <a:cubicBezTo>
                    <a:pt x="3043" y="251"/>
                    <a:pt x="1934" y="72"/>
                    <a:pt x="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2644650" y="1690050"/>
              <a:ext cx="571850" cy="563351"/>
            </a:xfrm>
            <a:custGeom>
              <a:avLst/>
              <a:gdLst/>
              <a:ahLst/>
              <a:cxnLst/>
              <a:rect l="l" t="t" r="r" b="b"/>
              <a:pathLst>
                <a:path w="22874" h="22534" extrusionOk="0">
                  <a:moveTo>
                    <a:pt x="22873" y="0"/>
                  </a:moveTo>
                  <a:lnTo>
                    <a:pt x="22873" y="0"/>
                  </a:lnTo>
                  <a:cubicBezTo>
                    <a:pt x="22014" y="108"/>
                    <a:pt x="20081" y="358"/>
                    <a:pt x="19509" y="537"/>
                  </a:cubicBezTo>
                  <a:cubicBezTo>
                    <a:pt x="18184" y="967"/>
                    <a:pt x="16931" y="1504"/>
                    <a:pt x="15714" y="2148"/>
                  </a:cubicBezTo>
                  <a:cubicBezTo>
                    <a:pt x="11849" y="4009"/>
                    <a:pt x="7589" y="7052"/>
                    <a:pt x="5048" y="10560"/>
                  </a:cubicBezTo>
                  <a:cubicBezTo>
                    <a:pt x="4690" y="11097"/>
                    <a:pt x="1" y="18613"/>
                    <a:pt x="645" y="18900"/>
                  </a:cubicBezTo>
                  <a:cubicBezTo>
                    <a:pt x="970" y="19063"/>
                    <a:pt x="1318" y="19144"/>
                    <a:pt x="1664" y="19144"/>
                  </a:cubicBezTo>
                  <a:cubicBezTo>
                    <a:pt x="2080" y="19144"/>
                    <a:pt x="2493" y="19027"/>
                    <a:pt x="2864" y="18792"/>
                  </a:cubicBezTo>
                  <a:cubicBezTo>
                    <a:pt x="4098" y="18021"/>
                    <a:pt x="5703" y="16480"/>
                    <a:pt x="6536" y="16480"/>
                  </a:cubicBezTo>
                  <a:cubicBezTo>
                    <a:pt x="6670" y="16480"/>
                    <a:pt x="6784" y="16520"/>
                    <a:pt x="6873" y="16609"/>
                  </a:cubicBezTo>
                  <a:cubicBezTo>
                    <a:pt x="7517" y="17253"/>
                    <a:pt x="7231" y="21513"/>
                    <a:pt x="10596" y="22408"/>
                  </a:cubicBezTo>
                  <a:cubicBezTo>
                    <a:pt x="10905" y="22493"/>
                    <a:pt x="11216" y="22534"/>
                    <a:pt x="11526" y="22534"/>
                  </a:cubicBezTo>
                  <a:cubicBezTo>
                    <a:pt x="14585" y="22534"/>
                    <a:pt x="17597" y="18593"/>
                    <a:pt x="19222" y="15213"/>
                  </a:cubicBezTo>
                  <a:cubicBezTo>
                    <a:pt x="20905" y="11741"/>
                    <a:pt x="21370" y="2792"/>
                    <a:pt x="22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2924750" y="1948650"/>
              <a:ext cx="68925" cy="40300"/>
            </a:xfrm>
            <a:custGeom>
              <a:avLst/>
              <a:gdLst/>
              <a:ahLst/>
              <a:cxnLst/>
              <a:rect l="l" t="t" r="r" b="b"/>
              <a:pathLst>
                <a:path w="2757" h="1612" extrusionOk="0">
                  <a:moveTo>
                    <a:pt x="1038" y="1"/>
                  </a:moveTo>
                  <a:cubicBezTo>
                    <a:pt x="931" y="37"/>
                    <a:pt x="824" y="73"/>
                    <a:pt x="752" y="144"/>
                  </a:cubicBezTo>
                  <a:cubicBezTo>
                    <a:pt x="501" y="251"/>
                    <a:pt x="322" y="430"/>
                    <a:pt x="179" y="645"/>
                  </a:cubicBezTo>
                  <a:cubicBezTo>
                    <a:pt x="72" y="824"/>
                    <a:pt x="0" y="1075"/>
                    <a:pt x="36" y="1325"/>
                  </a:cubicBezTo>
                  <a:cubicBezTo>
                    <a:pt x="72" y="1504"/>
                    <a:pt x="108" y="1612"/>
                    <a:pt x="179" y="1612"/>
                  </a:cubicBezTo>
                  <a:cubicBezTo>
                    <a:pt x="287" y="1612"/>
                    <a:pt x="358" y="1540"/>
                    <a:pt x="430" y="1433"/>
                  </a:cubicBezTo>
                  <a:cubicBezTo>
                    <a:pt x="537" y="1325"/>
                    <a:pt x="645" y="1218"/>
                    <a:pt x="752" y="1146"/>
                  </a:cubicBezTo>
                  <a:cubicBezTo>
                    <a:pt x="859" y="1111"/>
                    <a:pt x="967" y="1075"/>
                    <a:pt x="1110" y="1075"/>
                  </a:cubicBezTo>
                  <a:lnTo>
                    <a:pt x="1253" y="1075"/>
                  </a:lnTo>
                  <a:cubicBezTo>
                    <a:pt x="1289" y="1039"/>
                    <a:pt x="1360" y="1039"/>
                    <a:pt x="1396" y="1003"/>
                  </a:cubicBezTo>
                  <a:cubicBezTo>
                    <a:pt x="1539" y="967"/>
                    <a:pt x="1718" y="932"/>
                    <a:pt x="1862" y="932"/>
                  </a:cubicBezTo>
                  <a:cubicBezTo>
                    <a:pt x="1981" y="920"/>
                    <a:pt x="2100" y="920"/>
                    <a:pt x="2209" y="920"/>
                  </a:cubicBezTo>
                  <a:lnTo>
                    <a:pt x="2209" y="920"/>
                  </a:lnTo>
                  <a:cubicBezTo>
                    <a:pt x="2426" y="920"/>
                    <a:pt x="2601" y="920"/>
                    <a:pt x="2649" y="824"/>
                  </a:cubicBezTo>
                  <a:cubicBezTo>
                    <a:pt x="2756" y="717"/>
                    <a:pt x="2470" y="359"/>
                    <a:pt x="2005" y="180"/>
                  </a:cubicBezTo>
                  <a:cubicBezTo>
                    <a:pt x="1790" y="73"/>
                    <a:pt x="1575" y="37"/>
                    <a:pt x="1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91" name="Google Shape;1991;p34"/>
            <p:cNvSpPr/>
            <p:nvPr/>
          </p:nvSpPr>
          <p:spPr>
            <a:xfrm>
              <a:off x="3430350" y="1964525"/>
              <a:ext cx="68025" cy="40625"/>
            </a:xfrm>
            <a:custGeom>
              <a:avLst/>
              <a:gdLst/>
              <a:ahLst/>
              <a:cxnLst/>
              <a:rect l="l" t="t" r="r" b="b"/>
              <a:pathLst>
                <a:path w="2721" h="1625" extrusionOk="0">
                  <a:moveTo>
                    <a:pt x="1189" y="1"/>
                  </a:moveTo>
                  <a:cubicBezTo>
                    <a:pt x="975" y="1"/>
                    <a:pt x="750" y="65"/>
                    <a:pt x="573" y="153"/>
                  </a:cubicBezTo>
                  <a:cubicBezTo>
                    <a:pt x="358" y="225"/>
                    <a:pt x="179" y="404"/>
                    <a:pt x="72" y="619"/>
                  </a:cubicBezTo>
                  <a:cubicBezTo>
                    <a:pt x="0" y="798"/>
                    <a:pt x="0" y="905"/>
                    <a:pt x="72" y="977"/>
                  </a:cubicBezTo>
                  <a:cubicBezTo>
                    <a:pt x="93" y="987"/>
                    <a:pt x="117" y="992"/>
                    <a:pt x="144" y="992"/>
                  </a:cubicBezTo>
                  <a:cubicBezTo>
                    <a:pt x="210" y="992"/>
                    <a:pt x="293" y="966"/>
                    <a:pt x="394" y="941"/>
                  </a:cubicBezTo>
                  <a:cubicBezTo>
                    <a:pt x="501" y="869"/>
                    <a:pt x="645" y="869"/>
                    <a:pt x="788" y="869"/>
                  </a:cubicBezTo>
                  <a:cubicBezTo>
                    <a:pt x="895" y="905"/>
                    <a:pt x="1003" y="941"/>
                    <a:pt x="1110" y="977"/>
                  </a:cubicBezTo>
                  <a:lnTo>
                    <a:pt x="1253" y="1084"/>
                  </a:lnTo>
                  <a:cubicBezTo>
                    <a:pt x="1289" y="1084"/>
                    <a:pt x="1361" y="1084"/>
                    <a:pt x="1432" y="1120"/>
                  </a:cubicBezTo>
                  <a:cubicBezTo>
                    <a:pt x="1575" y="1156"/>
                    <a:pt x="1719" y="1191"/>
                    <a:pt x="1826" y="1263"/>
                  </a:cubicBezTo>
                  <a:cubicBezTo>
                    <a:pt x="2127" y="1397"/>
                    <a:pt x="2397" y="1624"/>
                    <a:pt x="2548" y="1624"/>
                  </a:cubicBezTo>
                  <a:cubicBezTo>
                    <a:pt x="2558" y="1624"/>
                    <a:pt x="2568" y="1623"/>
                    <a:pt x="2578" y="1621"/>
                  </a:cubicBezTo>
                  <a:cubicBezTo>
                    <a:pt x="2721" y="1549"/>
                    <a:pt x="2649" y="1084"/>
                    <a:pt x="2363" y="726"/>
                  </a:cubicBezTo>
                  <a:cubicBezTo>
                    <a:pt x="2220" y="547"/>
                    <a:pt x="2076" y="368"/>
                    <a:pt x="1897" y="225"/>
                  </a:cubicBezTo>
                  <a:cubicBezTo>
                    <a:pt x="1826" y="189"/>
                    <a:pt x="1790" y="153"/>
                    <a:pt x="1719" y="118"/>
                  </a:cubicBezTo>
                  <a:lnTo>
                    <a:pt x="1647" y="82"/>
                  </a:lnTo>
                  <a:cubicBezTo>
                    <a:pt x="1540" y="46"/>
                    <a:pt x="1432" y="10"/>
                    <a:pt x="1325" y="10"/>
                  </a:cubicBezTo>
                  <a:cubicBezTo>
                    <a:pt x="1280" y="4"/>
                    <a:pt x="1235" y="1"/>
                    <a:pt x="1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92" name="Google Shape;1992;p34"/>
            <p:cNvSpPr/>
            <p:nvPr/>
          </p:nvSpPr>
          <p:spPr>
            <a:xfrm>
              <a:off x="3575325" y="1836800"/>
              <a:ext cx="900" cy="6300"/>
            </a:xfrm>
            <a:custGeom>
              <a:avLst/>
              <a:gdLst/>
              <a:ahLst/>
              <a:cxnLst/>
              <a:rect l="l" t="t" r="r" b="b"/>
              <a:pathLst>
                <a:path w="36" h="252" extrusionOk="0">
                  <a:moveTo>
                    <a:pt x="0" y="251"/>
                  </a:moveTo>
                  <a:cubicBezTo>
                    <a:pt x="0" y="144"/>
                    <a:pt x="36" y="72"/>
                    <a:pt x="36" y="1"/>
                  </a:cubicBezTo>
                  <a:cubicBezTo>
                    <a:pt x="36" y="72"/>
                    <a:pt x="0" y="144"/>
                    <a:pt x="0" y="25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3314025" y="1922700"/>
              <a:ext cx="633575" cy="341875"/>
            </a:xfrm>
            <a:custGeom>
              <a:avLst/>
              <a:gdLst/>
              <a:ahLst/>
              <a:cxnLst/>
              <a:rect l="l" t="t" r="r" b="b"/>
              <a:pathLst>
                <a:path w="25343" h="13675" extrusionOk="0">
                  <a:moveTo>
                    <a:pt x="16215" y="1"/>
                  </a:moveTo>
                  <a:lnTo>
                    <a:pt x="16215" y="1"/>
                  </a:lnTo>
                  <a:cubicBezTo>
                    <a:pt x="17504" y="932"/>
                    <a:pt x="18578" y="3473"/>
                    <a:pt x="19437" y="4797"/>
                  </a:cubicBezTo>
                  <a:cubicBezTo>
                    <a:pt x="20224" y="6050"/>
                    <a:pt x="21584" y="8019"/>
                    <a:pt x="21083" y="9630"/>
                  </a:cubicBezTo>
                  <a:cubicBezTo>
                    <a:pt x="20964" y="9987"/>
                    <a:pt x="20752" y="10133"/>
                    <a:pt x="20485" y="10133"/>
                  </a:cubicBezTo>
                  <a:cubicBezTo>
                    <a:pt x="19310" y="10133"/>
                    <a:pt x="17075" y="7303"/>
                    <a:pt x="17074" y="7303"/>
                  </a:cubicBezTo>
                  <a:lnTo>
                    <a:pt x="17074" y="7303"/>
                  </a:lnTo>
                  <a:cubicBezTo>
                    <a:pt x="17074" y="7303"/>
                    <a:pt x="17862" y="10274"/>
                    <a:pt x="16573" y="11169"/>
                  </a:cubicBezTo>
                  <a:cubicBezTo>
                    <a:pt x="16417" y="11277"/>
                    <a:pt x="16223" y="11325"/>
                    <a:pt x="16002" y="11325"/>
                  </a:cubicBezTo>
                  <a:cubicBezTo>
                    <a:pt x="14391" y="11325"/>
                    <a:pt x="11306" y="8794"/>
                    <a:pt x="10488" y="8448"/>
                  </a:cubicBezTo>
                  <a:cubicBezTo>
                    <a:pt x="10412" y="8415"/>
                    <a:pt x="10332" y="8399"/>
                    <a:pt x="10247" y="8399"/>
                  </a:cubicBezTo>
                  <a:cubicBezTo>
                    <a:pt x="9341" y="8399"/>
                    <a:pt x="7910" y="10198"/>
                    <a:pt x="4832" y="10918"/>
                  </a:cubicBezTo>
                  <a:cubicBezTo>
                    <a:pt x="4619" y="10965"/>
                    <a:pt x="4411" y="10987"/>
                    <a:pt x="4208" y="10987"/>
                  </a:cubicBezTo>
                  <a:cubicBezTo>
                    <a:pt x="2230" y="10987"/>
                    <a:pt x="747" y="8910"/>
                    <a:pt x="0" y="7482"/>
                  </a:cubicBezTo>
                  <a:lnTo>
                    <a:pt x="0" y="7482"/>
                  </a:lnTo>
                  <a:lnTo>
                    <a:pt x="72" y="7697"/>
                  </a:lnTo>
                  <a:cubicBezTo>
                    <a:pt x="72" y="7733"/>
                    <a:pt x="72" y="7768"/>
                    <a:pt x="107" y="7840"/>
                  </a:cubicBezTo>
                  <a:cubicBezTo>
                    <a:pt x="143" y="7876"/>
                    <a:pt x="143" y="7947"/>
                    <a:pt x="179" y="8019"/>
                  </a:cubicBezTo>
                  <a:cubicBezTo>
                    <a:pt x="179" y="8055"/>
                    <a:pt x="215" y="8126"/>
                    <a:pt x="215" y="8162"/>
                  </a:cubicBezTo>
                  <a:lnTo>
                    <a:pt x="286" y="8341"/>
                  </a:lnTo>
                  <a:lnTo>
                    <a:pt x="358" y="8484"/>
                  </a:lnTo>
                  <a:lnTo>
                    <a:pt x="430" y="8663"/>
                  </a:lnTo>
                  <a:cubicBezTo>
                    <a:pt x="465" y="8735"/>
                    <a:pt x="501" y="8806"/>
                    <a:pt x="501" y="8842"/>
                  </a:cubicBezTo>
                  <a:lnTo>
                    <a:pt x="609" y="9057"/>
                  </a:lnTo>
                  <a:lnTo>
                    <a:pt x="716" y="9236"/>
                  </a:lnTo>
                  <a:lnTo>
                    <a:pt x="788" y="9379"/>
                  </a:lnTo>
                  <a:lnTo>
                    <a:pt x="895" y="9558"/>
                  </a:lnTo>
                  <a:lnTo>
                    <a:pt x="966" y="9665"/>
                  </a:lnTo>
                  <a:lnTo>
                    <a:pt x="1074" y="9844"/>
                  </a:lnTo>
                  <a:lnTo>
                    <a:pt x="1145" y="9952"/>
                  </a:lnTo>
                  <a:cubicBezTo>
                    <a:pt x="1181" y="9988"/>
                    <a:pt x="1217" y="10059"/>
                    <a:pt x="1289" y="10131"/>
                  </a:cubicBezTo>
                  <a:lnTo>
                    <a:pt x="1324" y="10202"/>
                  </a:lnTo>
                  <a:cubicBezTo>
                    <a:pt x="1396" y="10274"/>
                    <a:pt x="1468" y="10346"/>
                    <a:pt x="1539" y="10453"/>
                  </a:cubicBezTo>
                  <a:lnTo>
                    <a:pt x="1611" y="10525"/>
                  </a:lnTo>
                  <a:cubicBezTo>
                    <a:pt x="1647" y="10560"/>
                    <a:pt x="1718" y="10632"/>
                    <a:pt x="1754" y="10668"/>
                  </a:cubicBezTo>
                  <a:lnTo>
                    <a:pt x="1826" y="10739"/>
                  </a:lnTo>
                  <a:lnTo>
                    <a:pt x="2005" y="10882"/>
                  </a:lnTo>
                  <a:lnTo>
                    <a:pt x="2076" y="10954"/>
                  </a:lnTo>
                  <a:lnTo>
                    <a:pt x="2255" y="11097"/>
                  </a:lnTo>
                  <a:lnTo>
                    <a:pt x="2327" y="11133"/>
                  </a:lnTo>
                  <a:cubicBezTo>
                    <a:pt x="2398" y="11205"/>
                    <a:pt x="2470" y="11240"/>
                    <a:pt x="2577" y="11312"/>
                  </a:cubicBezTo>
                  <a:lnTo>
                    <a:pt x="2613" y="11312"/>
                  </a:lnTo>
                  <a:cubicBezTo>
                    <a:pt x="2685" y="11348"/>
                    <a:pt x="2756" y="11384"/>
                    <a:pt x="2828" y="11419"/>
                  </a:cubicBezTo>
                  <a:lnTo>
                    <a:pt x="2935" y="11455"/>
                  </a:lnTo>
                  <a:lnTo>
                    <a:pt x="3114" y="11563"/>
                  </a:lnTo>
                  <a:lnTo>
                    <a:pt x="3222" y="11598"/>
                  </a:lnTo>
                  <a:lnTo>
                    <a:pt x="3436" y="11634"/>
                  </a:lnTo>
                  <a:lnTo>
                    <a:pt x="3508" y="11670"/>
                  </a:lnTo>
                  <a:lnTo>
                    <a:pt x="3794" y="11742"/>
                  </a:lnTo>
                  <a:lnTo>
                    <a:pt x="3830" y="11742"/>
                  </a:lnTo>
                  <a:cubicBezTo>
                    <a:pt x="3902" y="11742"/>
                    <a:pt x="4009" y="11777"/>
                    <a:pt x="4116" y="11777"/>
                  </a:cubicBezTo>
                  <a:lnTo>
                    <a:pt x="4940" y="11777"/>
                  </a:lnTo>
                  <a:lnTo>
                    <a:pt x="5190" y="11742"/>
                  </a:lnTo>
                  <a:lnTo>
                    <a:pt x="5298" y="11742"/>
                  </a:lnTo>
                  <a:cubicBezTo>
                    <a:pt x="5405" y="11706"/>
                    <a:pt x="5548" y="11670"/>
                    <a:pt x="5656" y="11634"/>
                  </a:cubicBezTo>
                  <a:lnTo>
                    <a:pt x="5727" y="11634"/>
                  </a:lnTo>
                  <a:cubicBezTo>
                    <a:pt x="5835" y="11598"/>
                    <a:pt x="5942" y="11563"/>
                    <a:pt x="6049" y="11527"/>
                  </a:cubicBezTo>
                  <a:lnTo>
                    <a:pt x="6157" y="11455"/>
                  </a:lnTo>
                  <a:lnTo>
                    <a:pt x="6443" y="11348"/>
                  </a:lnTo>
                  <a:lnTo>
                    <a:pt x="6586" y="11312"/>
                  </a:lnTo>
                  <a:lnTo>
                    <a:pt x="6873" y="11169"/>
                  </a:lnTo>
                  <a:lnTo>
                    <a:pt x="7016" y="11097"/>
                  </a:lnTo>
                  <a:lnTo>
                    <a:pt x="7445" y="10882"/>
                  </a:lnTo>
                  <a:cubicBezTo>
                    <a:pt x="8725" y="10118"/>
                    <a:pt x="9536" y="9701"/>
                    <a:pt x="10374" y="9701"/>
                  </a:cubicBezTo>
                  <a:cubicBezTo>
                    <a:pt x="11105" y="9701"/>
                    <a:pt x="11856" y="10019"/>
                    <a:pt x="12958" y="10703"/>
                  </a:cubicBezTo>
                  <a:cubicBezTo>
                    <a:pt x="13580" y="11118"/>
                    <a:pt x="16088" y="13444"/>
                    <a:pt x="17463" y="13444"/>
                  </a:cubicBezTo>
                  <a:cubicBezTo>
                    <a:pt x="17750" y="13444"/>
                    <a:pt x="17987" y="13343"/>
                    <a:pt x="18148" y="13102"/>
                  </a:cubicBezTo>
                  <a:cubicBezTo>
                    <a:pt x="18806" y="12145"/>
                    <a:pt x="18090" y="10739"/>
                    <a:pt x="18733" y="10739"/>
                  </a:cubicBezTo>
                  <a:cubicBezTo>
                    <a:pt x="18860" y="10739"/>
                    <a:pt x="19040" y="10794"/>
                    <a:pt x="19293" y="10918"/>
                  </a:cubicBezTo>
                  <a:lnTo>
                    <a:pt x="19508" y="11026"/>
                  </a:lnTo>
                  <a:lnTo>
                    <a:pt x="19544" y="11026"/>
                  </a:lnTo>
                  <a:cubicBezTo>
                    <a:pt x="19580" y="11061"/>
                    <a:pt x="19651" y="11097"/>
                    <a:pt x="19723" y="11133"/>
                  </a:cubicBezTo>
                  <a:cubicBezTo>
                    <a:pt x="20689" y="11777"/>
                    <a:pt x="22050" y="13030"/>
                    <a:pt x="23302" y="13674"/>
                  </a:cubicBezTo>
                  <a:cubicBezTo>
                    <a:pt x="24162" y="13173"/>
                    <a:pt x="24842" y="12422"/>
                    <a:pt x="25200" y="11491"/>
                  </a:cubicBezTo>
                  <a:cubicBezTo>
                    <a:pt x="25343" y="10918"/>
                    <a:pt x="25307" y="10310"/>
                    <a:pt x="25092" y="9773"/>
                  </a:cubicBezTo>
                  <a:cubicBezTo>
                    <a:pt x="24126" y="8019"/>
                    <a:pt x="23088" y="6337"/>
                    <a:pt x="21942" y="4690"/>
                  </a:cubicBezTo>
                  <a:cubicBezTo>
                    <a:pt x="21047" y="3366"/>
                    <a:pt x="19974" y="2184"/>
                    <a:pt x="18757" y="1146"/>
                  </a:cubicBezTo>
                  <a:cubicBezTo>
                    <a:pt x="17862" y="860"/>
                    <a:pt x="17038" y="466"/>
                    <a:pt x="16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3366800" y="2103400"/>
              <a:ext cx="158425" cy="101225"/>
            </a:xfrm>
            <a:custGeom>
              <a:avLst/>
              <a:gdLst/>
              <a:ahLst/>
              <a:cxnLst/>
              <a:rect l="l" t="t" r="r" b="b"/>
              <a:pathLst>
                <a:path w="6337" h="4049" extrusionOk="0">
                  <a:moveTo>
                    <a:pt x="1024" y="0"/>
                  </a:moveTo>
                  <a:cubicBezTo>
                    <a:pt x="940" y="0"/>
                    <a:pt x="737" y="245"/>
                    <a:pt x="502" y="648"/>
                  </a:cubicBezTo>
                  <a:cubicBezTo>
                    <a:pt x="180" y="1185"/>
                    <a:pt x="1" y="1829"/>
                    <a:pt x="1" y="2473"/>
                  </a:cubicBezTo>
                  <a:cubicBezTo>
                    <a:pt x="37" y="2688"/>
                    <a:pt x="73" y="2903"/>
                    <a:pt x="144" y="3118"/>
                  </a:cubicBezTo>
                  <a:cubicBezTo>
                    <a:pt x="251" y="3332"/>
                    <a:pt x="395" y="3511"/>
                    <a:pt x="609" y="3654"/>
                  </a:cubicBezTo>
                  <a:cubicBezTo>
                    <a:pt x="896" y="3905"/>
                    <a:pt x="1290" y="4012"/>
                    <a:pt x="1683" y="4048"/>
                  </a:cubicBezTo>
                  <a:cubicBezTo>
                    <a:pt x="1934" y="4048"/>
                    <a:pt x="2149" y="4012"/>
                    <a:pt x="2399" y="3977"/>
                  </a:cubicBezTo>
                  <a:cubicBezTo>
                    <a:pt x="2471" y="3977"/>
                    <a:pt x="2542" y="3941"/>
                    <a:pt x="2650" y="3941"/>
                  </a:cubicBezTo>
                  <a:cubicBezTo>
                    <a:pt x="2936" y="3833"/>
                    <a:pt x="3187" y="3726"/>
                    <a:pt x="3437" y="3583"/>
                  </a:cubicBezTo>
                  <a:cubicBezTo>
                    <a:pt x="4010" y="3261"/>
                    <a:pt x="4511" y="2903"/>
                    <a:pt x="4941" y="2437"/>
                  </a:cubicBezTo>
                  <a:cubicBezTo>
                    <a:pt x="5370" y="2008"/>
                    <a:pt x="5764" y="1507"/>
                    <a:pt x="6050" y="970"/>
                  </a:cubicBezTo>
                  <a:cubicBezTo>
                    <a:pt x="6265" y="540"/>
                    <a:pt x="6337" y="182"/>
                    <a:pt x="6229" y="147"/>
                  </a:cubicBezTo>
                  <a:cubicBezTo>
                    <a:pt x="6225" y="144"/>
                    <a:pt x="6219" y="143"/>
                    <a:pt x="6214" y="143"/>
                  </a:cubicBezTo>
                  <a:cubicBezTo>
                    <a:pt x="6130" y="143"/>
                    <a:pt x="5922" y="382"/>
                    <a:pt x="5621" y="683"/>
                  </a:cubicBezTo>
                  <a:cubicBezTo>
                    <a:pt x="5227" y="1077"/>
                    <a:pt x="4797" y="1399"/>
                    <a:pt x="4332" y="1722"/>
                  </a:cubicBezTo>
                  <a:cubicBezTo>
                    <a:pt x="3903" y="2008"/>
                    <a:pt x="3437" y="2258"/>
                    <a:pt x="2936" y="2473"/>
                  </a:cubicBezTo>
                  <a:cubicBezTo>
                    <a:pt x="2721" y="2545"/>
                    <a:pt x="2507" y="2616"/>
                    <a:pt x="2292" y="2652"/>
                  </a:cubicBezTo>
                  <a:cubicBezTo>
                    <a:pt x="2220" y="2688"/>
                    <a:pt x="2149" y="2688"/>
                    <a:pt x="2113" y="2724"/>
                  </a:cubicBezTo>
                  <a:cubicBezTo>
                    <a:pt x="1970" y="2760"/>
                    <a:pt x="1826" y="2795"/>
                    <a:pt x="1647" y="2795"/>
                  </a:cubicBezTo>
                  <a:cubicBezTo>
                    <a:pt x="1606" y="2806"/>
                    <a:pt x="1564" y="2810"/>
                    <a:pt x="1522" y="2810"/>
                  </a:cubicBezTo>
                  <a:cubicBezTo>
                    <a:pt x="1420" y="2810"/>
                    <a:pt x="1319" y="2785"/>
                    <a:pt x="1218" y="2760"/>
                  </a:cubicBezTo>
                  <a:cubicBezTo>
                    <a:pt x="1075" y="2688"/>
                    <a:pt x="967" y="2545"/>
                    <a:pt x="932" y="2366"/>
                  </a:cubicBezTo>
                  <a:cubicBezTo>
                    <a:pt x="860" y="1829"/>
                    <a:pt x="860" y="1328"/>
                    <a:pt x="1003" y="827"/>
                  </a:cubicBezTo>
                  <a:cubicBezTo>
                    <a:pt x="1075" y="361"/>
                    <a:pt x="1146" y="39"/>
                    <a:pt x="1039" y="3"/>
                  </a:cubicBezTo>
                  <a:cubicBezTo>
                    <a:pt x="1034" y="1"/>
                    <a:pt x="102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2865675" y="2109725"/>
              <a:ext cx="139625" cy="98475"/>
            </a:xfrm>
            <a:custGeom>
              <a:avLst/>
              <a:gdLst/>
              <a:ahLst/>
              <a:cxnLst/>
              <a:rect l="l" t="t" r="r" b="b"/>
              <a:pathLst>
                <a:path w="5585" h="3939" extrusionOk="0">
                  <a:moveTo>
                    <a:pt x="5406" y="1"/>
                  </a:moveTo>
                  <a:cubicBezTo>
                    <a:pt x="5334" y="1"/>
                    <a:pt x="5227" y="287"/>
                    <a:pt x="4976" y="609"/>
                  </a:cubicBezTo>
                  <a:cubicBezTo>
                    <a:pt x="4690" y="1003"/>
                    <a:pt x="4332" y="1361"/>
                    <a:pt x="3938" y="1683"/>
                  </a:cubicBezTo>
                  <a:cubicBezTo>
                    <a:pt x="3580" y="2005"/>
                    <a:pt x="3187" y="2256"/>
                    <a:pt x="2721" y="2471"/>
                  </a:cubicBezTo>
                  <a:cubicBezTo>
                    <a:pt x="2614" y="2542"/>
                    <a:pt x="2471" y="2578"/>
                    <a:pt x="2327" y="2614"/>
                  </a:cubicBezTo>
                  <a:cubicBezTo>
                    <a:pt x="2292" y="2614"/>
                    <a:pt x="2220" y="2614"/>
                    <a:pt x="2184" y="2650"/>
                  </a:cubicBezTo>
                  <a:lnTo>
                    <a:pt x="2041" y="2686"/>
                  </a:lnTo>
                  <a:lnTo>
                    <a:pt x="1647" y="2686"/>
                  </a:lnTo>
                  <a:lnTo>
                    <a:pt x="1504" y="2614"/>
                  </a:lnTo>
                  <a:cubicBezTo>
                    <a:pt x="1433" y="2614"/>
                    <a:pt x="1325" y="2578"/>
                    <a:pt x="1254" y="2542"/>
                  </a:cubicBezTo>
                  <a:cubicBezTo>
                    <a:pt x="1075" y="2435"/>
                    <a:pt x="1003" y="2363"/>
                    <a:pt x="931" y="2220"/>
                  </a:cubicBezTo>
                  <a:cubicBezTo>
                    <a:pt x="896" y="2005"/>
                    <a:pt x="931" y="1791"/>
                    <a:pt x="967" y="1576"/>
                  </a:cubicBezTo>
                  <a:cubicBezTo>
                    <a:pt x="1039" y="1325"/>
                    <a:pt x="1110" y="1075"/>
                    <a:pt x="1146" y="860"/>
                  </a:cubicBezTo>
                  <a:cubicBezTo>
                    <a:pt x="1254" y="466"/>
                    <a:pt x="1289" y="144"/>
                    <a:pt x="1218" y="108"/>
                  </a:cubicBezTo>
                  <a:cubicBezTo>
                    <a:pt x="1211" y="106"/>
                    <a:pt x="1204" y="105"/>
                    <a:pt x="1196" y="105"/>
                  </a:cubicBezTo>
                  <a:cubicBezTo>
                    <a:pt x="1087" y="105"/>
                    <a:pt x="916" y="346"/>
                    <a:pt x="681" y="681"/>
                  </a:cubicBezTo>
                  <a:cubicBezTo>
                    <a:pt x="538" y="860"/>
                    <a:pt x="395" y="1111"/>
                    <a:pt x="251" y="1325"/>
                  </a:cubicBezTo>
                  <a:cubicBezTo>
                    <a:pt x="72" y="1648"/>
                    <a:pt x="1" y="2005"/>
                    <a:pt x="1" y="2363"/>
                  </a:cubicBezTo>
                  <a:cubicBezTo>
                    <a:pt x="1" y="2471"/>
                    <a:pt x="1" y="2578"/>
                    <a:pt x="37" y="2686"/>
                  </a:cubicBezTo>
                  <a:cubicBezTo>
                    <a:pt x="72" y="2793"/>
                    <a:pt x="144" y="2900"/>
                    <a:pt x="180" y="3008"/>
                  </a:cubicBezTo>
                  <a:cubicBezTo>
                    <a:pt x="287" y="3151"/>
                    <a:pt x="430" y="3330"/>
                    <a:pt x="609" y="3437"/>
                  </a:cubicBezTo>
                  <a:cubicBezTo>
                    <a:pt x="717" y="3545"/>
                    <a:pt x="860" y="3652"/>
                    <a:pt x="1003" y="3724"/>
                  </a:cubicBezTo>
                  <a:lnTo>
                    <a:pt x="1218" y="3831"/>
                  </a:lnTo>
                  <a:lnTo>
                    <a:pt x="1468" y="3903"/>
                  </a:lnTo>
                  <a:cubicBezTo>
                    <a:pt x="1540" y="3903"/>
                    <a:pt x="1612" y="3938"/>
                    <a:pt x="1683" y="3938"/>
                  </a:cubicBezTo>
                  <a:lnTo>
                    <a:pt x="2220" y="3938"/>
                  </a:lnTo>
                  <a:lnTo>
                    <a:pt x="2471" y="3903"/>
                  </a:lnTo>
                  <a:lnTo>
                    <a:pt x="2542" y="3903"/>
                  </a:lnTo>
                  <a:lnTo>
                    <a:pt x="2721" y="3831"/>
                  </a:lnTo>
                  <a:cubicBezTo>
                    <a:pt x="2900" y="3759"/>
                    <a:pt x="3115" y="3652"/>
                    <a:pt x="3294" y="3545"/>
                  </a:cubicBezTo>
                  <a:cubicBezTo>
                    <a:pt x="3795" y="3222"/>
                    <a:pt x="4260" y="2829"/>
                    <a:pt x="4618" y="2363"/>
                  </a:cubicBezTo>
                  <a:cubicBezTo>
                    <a:pt x="5012" y="1898"/>
                    <a:pt x="5298" y="1361"/>
                    <a:pt x="5442" y="824"/>
                  </a:cubicBezTo>
                  <a:cubicBezTo>
                    <a:pt x="5585" y="359"/>
                    <a:pt x="5513"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2922050" y="2233225"/>
              <a:ext cx="37625" cy="19725"/>
            </a:xfrm>
            <a:custGeom>
              <a:avLst/>
              <a:gdLst/>
              <a:ahLst/>
              <a:cxnLst/>
              <a:rect l="l" t="t" r="r" b="b"/>
              <a:pathLst>
                <a:path w="1505" h="789" extrusionOk="0">
                  <a:moveTo>
                    <a:pt x="717" y="1"/>
                  </a:moveTo>
                  <a:cubicBezTo>
                    <a:pt x="645" y="1"/>
                    <a:pt x="574" y="36"/>
                    <a:pt x="538" y="36"/>
                  </a:cubicBezTo>
                  <a:cubicBezTo>
                    <a:pt x="395" y="72"/>
                    <a:pt x="287" y="144"/>
                    <a:pt x="180" y="251"/>
                  </a:cubicBezTo>
                  <a:cubicBezTo>
                    <a:pt x="72" y="359"/>
                    <a:pt x="1" y="466"/>
                    <a:pt x="1" y="609"/>
                  </a:cubicBezTo>
                  <a:cubicBezTo>
                    <a:pt x="1" y="717"/>
                    <a:pt x="37" y="788"/>
                    <a:pt x="72" y="788"/>
                  </a:cubicBezTo>
                  <a:cubicBezTo>
                    <a:pt x="216" y="752"/>
                    <a:pt x="323" y="717"/>
                    <a:pt x="466" y="681"/>
                  </a:cubicBezTo>
                  <a:cubicBezTo>
                    <a:pt x="502" y="681"/>
                    <a:pt x="574" y="681"/>
                    <a:pt x="609" y="717"/>
                  </a:cubicBezTo>
                  <a:cubicBezTo>
                    <a:pt x="645" y="717"/>
                    <a:pt x="681" y="752"/>
                    <a:pt x="681" y="752"/>
                  </a:cubicBezTo>
                  <a:lnTo>
                    <a:pt x="788" y="681"/>
                  </a:lnTo>
                  <a:lnTo>
                    <a:pt x="1003" y="681"/>
                  </a:lnTo>
                  <a:cubicBezTo>
                    <a:pt x="1093" y="681"/>
                    <a:pt x="1191" y="690"/>
                    <a:pt x="1272" y="690"/>
                  </a:cubicBezTo>
                  <a:cubicBezTo>
                    <a:pt x="1352" y="690"/>
                    <a:pt x="1415" y="681"/>
                    <a:pt x="1433" y="645"/>
                  </a:cubicBezTo>
                  <a:cubicBezTo>
                    <a:pt x="1504" y="573"/>
                    <a:pt x="1361" y="359"/>
                    <a:pt x="1182" y="215"/>
                  </a:cubicBezTo>
                  <a:cubicBezTo>
                    <a:pt x="1075" y="144"/>
                    <a:pt x="967" y="108"/>
                    <a:pt x="896" y="36"/>
                  </a:cubicBezTo>
                  <a:lnTo>
                    <a:pt x="717" y="1"/>
                  </a:ln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2939950" y="2233225"/>
              <a:ext cx="484150" cy="198700"/>
            </a:xfrm>
            <a:custGeom>
              <a:avLst/>
              <a:gdLst/>
              <a:ahLst/>
              <a:cxnLst/>
              <a:rect l="l" t="t" r="r" b="b"/>
              <a:pathLst>
                <a:path w="19366" h="7948" extrusionOk="0">
                  <a:moveTo>
                    <a:pt x="18578" y="1"/>
                  </a:moveTo>
                  <a:cubicBezTo>
                    <a:pt x="18220" y="36"/>
                    <a:pt x="18077" y="251"/>
                    <a:pt x="18149" y="323"/>
                  </a:cubicBezTo>
                  <a:cubicBezTo>
                    <a:pt x="18185" y="394"/>
                    <a:pt x="18435" y="394"/>
                    <a:pt x="18543" y="502"/>
                  </a:cubicBezTo>
                  <a:cubicBezTo>
                    <a:pt x="18578" y="538"/>
                    <a:pt x="18614" y="573"/>
                    <a:pt x="18614" y="609"/>
                  </a:cubicBezTo>
                  <a:cubicBezTo>
                    <a:pt x="18543" y="645"/>
                    <a:pt x="18471" y="681"/>
                    <a:pt x="18399" y="717"/>
                  </a:cubicBezTo>
                  <a:cubicBezTo>
                    <a:pt x="17934" y="1003"/>
                    <a:pt x="17540" y="1325"/>
                    <a:pt x="17218" y="1719"/>
                  </a:cubicBezTo>
                  <a:cubicBezTo>
                    <a:pt x="16789" y="2291"/>
                    <a:pt x="16395" y="2864"/>
                    <a:pt x="16037" y="3508"/>
                  </a:cubicBezTo>
                  <a:cubicBezTo>
                    <a:pt x="15679" y="4224"/>
                    <a:pt x="15249" y="4869"/>
                    <a:pt x="14748" y="5513"/>
                  </a:cubicBezTo>
                  <a:cubicBezTo>
                    <a:pt x="14247" y="6086"/>
                    <a:pt x="13639" y="6551"/>
                    <a:pt x="12923" y="6873"/>
                  </a:cubicBezTo>
                  <a:cubicBezTo>
                    <a:pt x="12408" y="7131"/>
                    <a:pt x="11806" y="7272"/>
                    <a:pt x="11222" y="7272"/>
                  </a:cubicBezTo>
                  <a:cubicBezTo>
                    <a:pt x="11156" y="7272"/>
                    <a:pt x="11091" y="7271"/>
                    <a:pt x="11026" y="7267"/>
                  </a:cubicBezTo>
                  <a:cubicBezTo>
                    <a:pt x="10560" y="7231"/>
                    <a:pt x="10095" y="7160"/>
                    <a:pt x="9665" y="6981"/>
                  </a:cubicBezTo>
                  <a:lnTo>
                    <a:pt x="9093" y="6837"/>
                  </a:lnTo>
                  <a:cubicBezTo>
                    <a:pt x="9093" y="6837"/>
                    <a:pt x="8878" y="6802"/>
                    <a:pt x="8520" y="6730"/>
                  </a:cubicBezTo>
                  <a:cubicBezTo>
                    <a:pt x="8126" y="6623"/>
                    <a:pt x="7732" y="6587"/>
                    <a:pt x="7303" y="6551"/>
                  </a:cubicBezTo>
                  <a:cubicBezTo>
                    <a:pt x="7339" y="6479"/>
                    <a:pt x="7375" y="6372"/>
                    <a:pt x="7375" y="6265"/>
                  </a:cubicBezTo>
                  <a:cubicBezTo>
                    <a:pt x="7410" y="5978"/>
                    <a:pt x="7446" y="5692"/>
                    <a:pt x="7446" y="5692"/>
                  </a:cubicBezTo>
                  <a:cubicBezTo>
                    <a:pt x="7446" y="5692"/>
                    <a:pt x="7375" y="5441"/>
                    <a:pt x="7303" y="5155"/>
                  </a:cubicBezTo>
                  <a:cubicBezTo>
                    <a:pt x="7231" y="4904"/>
                    <a:pt x="7196" y="4618"/>
                    <a:pt x="7088" y="4582"/>
                  </a:cubicBezTo>
                  <a:cubicBezTo>
                    <a:pt x="6981" y="4582"/>
                    <a:pt x="6873" y="4869"/>
                    <a:pt x="6802" y="5155"/>
                  </a:cubicBezTo>
                  <a:cubicBezTo>
                    <a:pt x="6730" y="5477"/>
                    <a:pt x="6730" y="5764"/>
                    <a:pt x="6730" y="5764"/>
                  </a:cubicBezTo>
                  <a:cubicBezTo>
                    <a:pt x="6730" y="5764"/>
                    <a:pt x="6802" y="6014"/>
                    <a:pt x="6873" y="6300"/>
                  </a:cubicBezTo>
                  <a:cubicBezTo>
                    <a:pt x="6909" y="6408"/>
                    <a:pt x="6909" y="6479"/>
                    <a:pt x="6945" y="6551"/>
                  </a:cubicBezTo>
                  <a:lnTo>
                    <a:pt x="6480" y="6551"/>
                  </a:lnTo>
                  <a:cubicBezTo>
                    <a:pt x="6301" y="6587"/>
                    <a:pt x="6122" y="6587"/>
                    <a:pt x="5943" y="6623"/>
                  </a:cubicBezTo>
                  <a:cubicBezTo>
                    <a:pt x="5549" y="6694"/>
                    <a:pt x="5227" y="6766"/>
                    <a:pt x="4869" y="6802"/>
                  </a:cubicBezTo>
                  <a:cubicBezTo>
                    <a:pt x="4705" y="6825"/>
                    <a:pt x="4540" y="6836"/>
                    <a:pt x="4375" y="6836"/>
                  </a:cubicBezTo>
                  <a:cubicBezTo>
                    <a:pt x="3781" y="6836"/>
                    <a:pt x="3189" y="6688"/>
                    <a:pt x="2685" y="6408"/>
                  </a:cubicBezTo>
                  <a:cubicBezTo>
                    <a:pt x="2041" y="6014"/>
                    <a:pt x="1540" y="5441"/>
                    <a:pt x="1254" y="4726"/>
                  </a:cubicBezTo>
                  <a:cubicBezTo>
                    <a:pt x="967" y="4081"/>
                    <a:pt x="752" y="3437"/>
                    <a:pt x="574" y="2757"/>
                  </a:cubicBezTo>
                  <a:cubicBezTo>
                    <a:pt x="430" y="2148"/>
                    <a:pt x="323" y="1647"/>
                    <a:pt x="216" y="1325"/>
                  </a:cubicBezTo>
                  <a:cubicBezTo>
                    <a:pt x="108" y="967"/>
                    <a:pt x="37" y="788"/>
                    <a:pt x="1" y="788"/>
                  </a:cubicBezTo>
                  <a:cubicBezTo>
                    <a:pt x="1" y="967"/>
                    <a:pt x="1" y="1182"/>
                    <a:pt x="72" y="1361"/>
                  </a:cubicBezTo>
                  <a:cubicBezTo>
                    <a:pt x="108" y="1719"/>
                    <a:pt x="180" y="2220"/>
                    <a:pt x="287" y="2828"/>
                  </a:cubicBezTo>
                  <a:cubicBezTo>
                    <a:pt x="430" y="3508"/>
                    <a:pt x="609" y="4224"/>
                    <a:pt x="860" y="4869"/>
                  </a:cubicBezTo>
                  <a:cubicBezTo>
                    <a:pt x="1146" y="5692"/>
                    <a:pt x="1683" y="6408"/>
                    <a:pt x="2435" y="6873"/>
                  </a:cubicBezTo>
                  <a:cubicBezTo>
                    <a:pt x="3079" y="7241"/>
                    <a:pt x="3802" y="7425"/>
                    <a:pt x="4537" y="7425"/>
                  </a:cubicBezTo>
                  <a:cubicBezTo>
                    <a:pt x="4659" y="7425"/>
                    <a:pt x="4782" y="7420"/>
                    <a:pt x="4905" y="7410"/>
                  </a:cubicBezTo>
                  <a:cubicBezTo>
                    <a:pt x="5298" y="7374"/>
                    <a:pt x="5692" y="7303"/>
                    <a:pt x="6014" y="7267"/>
                  </a:cubicBezTo>
                  <a:cubicBezTo>
                    <a:pt x="6193" y="7231"/>
                    <a:pt x="6336" y="7231"/>
                    <a:pt x="6515" y="7195"/>
                  </a:cubicBezTo>
                  <a:lnTo>
                    <a:pt x="6945" y="7195"/>
                  </a:lnTo>
                  <a:cubicBezTo>
                    <a:pt x="7446" y="7231"/>
                    <a:pt x="7911" y="7303"/>
                    <a:pt x="8377" y="7410"/>
                  </a:cubicBezTo>
                  <a:cubicBezTo>
                    <a:pt x="8699" y="7482"/>
                    <a:pt x="8914" y="7517"/>
                    <a:pt x="8914" y="7517"/>
                  </a:cubicBezTo>
                  <a:lnTo>
                    <a:pt x="9451" y="7661"/>
                  </a:lnTo>
                  <a:cubicBezTo>
                    <a:pt x="9952" y="7840"/>
                    <a:pt x="10489" y="7911"/>
                    <a:pt x="10990" y="7947"/>
                  </a:cubicBezTo>
                  <a:cubicBezTo>
                    <a:pt x="11777" y="7947"/>
                    <a:pt x="12493" y="7768"/>
                    <a:pt x="13173" y="7410"/>
                  </a:cubicBezTo>
                  <a:cubicBezTo>
                    <a:pt x="13925" y="7016"/>
                    <a:pt x="14605" y="6479"/>
                    <a:pt x="15142" y="5799"/>
                  </a:cubicBezTo>
                  <a:cubicBezTo>
                    <a:pt x="15643" y="5155"/>
                    <a:pt x="16037" y="4439"/>
                    <a:pt x="16395" y="3687"/>
                  </a:cubicBezTo>
                  <a:cubicBezTo>
                    <a:pt x="16681" y="3079"/>
                    <a:pt x="17039" y="2470"/>
                    <a:pt x="17433" y="1898"/>
                  </a:cubicBezTo>
                  <a:cubicBezTo>
                    <a:pt x="17791" y="1432"/>
                    <a:pt x="18185" y="1039"/>
                    <a:pt x="18650" y="717"/>
                  </a:cubicBezTo>
                  <a:lnTo>
                    <a:pt x="18721" y="752"/>
                  </a:lnTo>
                  <a:cubicBezTo>
                    <a:pt x="18757" y="824"/>
                    <a:pt x="18829" y="860"/>
                    <a:pt x="18865" y="931"/>
                  </a:cubicBezTo>
                  <a:cubicBezTo>
                    <a:pt x="18972" y="1110"/>
                    <a:pt x="19008" y="1325"/>
                    <a:pt x="19115" y="1361"/>
                  </a:cubicBezTo>
                  <a:cubicBezTo>
                    <a:pt x="19223" y="1361"/>
                    <a:pt x="19366" y="1110"/>
                    <a:pt x="19366" y="860"/>
                  </a:cubicBezTo>
                  <a:cubicBezTo>
                    <a:pt x="19366" y="717"/>
                    <a:pt x="19330" y="573"/>
                    <a:pt x="19294" y="430"/>
                  </a:cubicBezTo>
                  <a:cubicBezTo>
                    <a:pt x="19258" y="394"/>
                    <a:pt x="19258" y="359"/>
                    <a:pt x="19223" y="323"/>
                  </a:cubicBezTo>
                  <a:lnTo>
                    <a:pt x="19187" y="251"/>
                  </a:lnTo>
                  <a:cubicBezTo>
                    <a:pt x="19151" y="215"/>
                    <a:pt x="19079" y="144"/>
                    <a:pt x="19044" y="108"/>
                  </a:cubicBezTo>
                  <a:cubicBezTo>
                    <a:pt x="18900" y="36"/>
                    <a:pt x="18721" y="1"/>
                    <a:pt x="18578"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2969075" y="2219500"/>
              <a:ext cx="271550" cy="136350"/>
            </a:xfrm>
            <a:custGeom>
              <a:avLst/>
              <a:gdLst/>
              <a:ahLst/>
              <a:cxnLst/>
              <a:rect l="l" t="t" r="r" b="b"/>
              <a:pathLst>
                <a:path w="10862" h="5454" extrusionOk="0">
                  <a:moveTo>
                    <a:pt x="5475" y="1"/>
                  </a:moveTo>
                  <a:cubicBezTo>
                    <a:pt x="2674" y="1"/>
                    <a:pt x="0" y="1261"/>
                    <a:pt x="3024" y="3879"/>
                  </a:cubicBezTo>
                  <a:cubicBezTo>
                    <a:pt x="3811" y="4523"/>
                    <a:pt x="4706" y="5024"/>
                    <a:pt x="5673" y="5382"/>
                  </a:cubicBezTo>
                  <a:cubicBezTo>
                    <a:pt x="5816" y="5418"/>
                    <a:pt x="5923" y="5453"/>
                    <a:pt x="6066" y="5453"/>
                  </a:cubicBezTo>
                  <a:cubicBezTo>
                    <a:pt x="6675" y="5382"/>
                    <a:pt x="7462" y="4666"/>
                    <a:pt x="7892" y="4308"/>
                  </a:cubicBezTo>
                  <a:cubicBezTo>
                    <a:pt x="8321" y="3986"/>
                    <a:pt x="8715" y="3628"/>
                    <a:pt x="9073" y="3270"/>
                  </a:cubicBezTo>
                  <a:cubicBezTo>
                    <a:pt x="10861" y="1118"/>
                    <a:pt x="8112" y="1"/>
                    <a:pt x="5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3028550" y="2227075"/>
              <a:ext cx="166475" cy="55600"/>
            </a:xfrm>
            <a:custGeom>
              <a:avLst/>
              <a:gdLst/>
              <a:ahLst/>
              <a:cxnLst/>
              <a:rect l="l" t="t" r="r" b="b"/>
              <a:pathLst>
                <a:path w="6659" h="2224" extrusionOk="0">
                  <a:moveTo>
                    <a:pt x="3198" y="0"/>
                  </a:moveTo>
                  <a:cubicBezTo>
                    <a:pt x="1656" y="0"/>
                    <a:pt x="164" y="448"/>
                    <a:pt x="0" y="1356"/>
                  </a:cubicBezTo>
                  <a:cubicBezTo>
                    <a:pt x="573" y="1822"/>
                    <a:pt x="1754" y="2180"/>
                    <a:pt x="3150" y="2215"/>
                  </a:cubicBezTo>
                  <a:cubicBezTo>
                    <a:pt x="3276" y="2221"/>
                    <a:pt x="3400" y="2223"/>
                    <a:pt x="3523" y="2223"/>
                  </a:cubicBezTo>
                  <a:cubicBezTo>
                    <a:pt x="5077" y="2223"/>
                    <a:pt x="6360" y="1813"/>
                    <a:pt x="6658" y="1249"/>
                  </a:cubicBezTo>
                  <a:cubicBezTo>
                    <a:pt x="6235" y="421"/>
                    <a:pt x="4694"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3012450" y="2257400"/>
              <a:ext cx="200475" cy="98450"/>
            </a:xfrm>
            <a:custGeom>
              <a:avLst/>
              <a:gdLst/>
              <a:ahLst/>
              <a:cxnLst/>
              <a:rect l="l" t="t" r="r" b="b"/>
              <a:pathLst>
                <a:path w="8019" h="3938" extrusionOk="0">
                  <a:moveTo>
                    <a:pt x="7803" y="0"/>
                  </a:moveTo>
                  <a:lnTo>
                    <a:pt x="7803" y="0"/>
                  </a:lnTo>
                  <a:cubicBezTo>
                    <a:pt x="7374" y="859"/>
                    <a:pt x="6443" y="2005"/>
                    <a:pt x="4188" y="2076"/>
                  </a:cubicBezTo>
                  <a:cubicBezTo>
                    <a:pt x="4137" y="2077"/>
                    <a:pt x="4086" y="2078"/>
                    <a:pt x="4034" y="2078"/>
                  </a:cubicBezTo>
                  <a:cubicBezTo>
                    <a:pt x="2551" y="2078"/>
                    <a:pt x="1142" y="1577"/>
                    <a:pt x="0" y="609"/>
                  </a:cubicBezTo>
                  <a:lnTo>
                    <a:pt x="0" y="609"/>
                  </a:lnTo>
                  <a:cubicBezTo>
                    <a:pt x="251" y="1289"/>
                    <a:pt x="716" y="1897"/>
                    <a:pt x="1289" y="2327"/>
                  </a:cubicBezTo>
                  <a:cubicBezTo>
                    <a:pt x="2076" y="3007"/>
                    <a:pt x="2971" y="3508"/>
                    <a:pt x="3938" y="3866"/>
                  </a:cubicBezTo>
                  <a:cubicBezTo>
                    <a:pt x="4081" y="3902"/>
                    <a:pt x="4188" y="3937"/>
                    <a:pt x="4331" y="3937"/>
                  </a:cubicBezTo>
                  <a:cubicBezTo>
                    <a:pt x="4940" y="3866"/>
                    <a:pt x="5727" y="3150"/>
                    <a:pt x="6157" y="2792"/>
                  </a:cubicBezTo>
                  <a:cubicBezTo>
                    <a:pt x="6586" y="2470"/>
                    <a:pt x="6980" y="2112"/>
                    <a:pt x="7302" y="1754"/>
                  </a:cubicBezTo>
                  <a:cubicBezTo>
                    <a:pt x="7875" y="1074"/>
                    <a:pt x="8018" y="465"/>
                    <a:pt x="7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3101025" y="2241275"/>
              <a:ext cx="53725" cy="26975"/>
            </a:xfrm>
            <a:custGeom>
              <a:avLst/>
              <a:gdLst/>
              <a:ahLst/>
              <a:cxnLst/>
              <a:rect l="l" t="t" r="r" b="b"/>
              <a:pathLst>
                <a:path w="2149" h="1079" extrusionOk="0">
                  <a:moveTo>
                    <a:pt x="1075" y="1"/>
                  </a:moveTo>
                  <a:cubicBezTo>
                    <a:pt x="502" y="1"/>
                    <a:pt x="1" y="216"/>
                    <a:pt x="1" y="502"/>
                  </a:cubicBezTo>
                  <a:cubicBezTo>
                    <a:pt x="1" y="788"/>
                    <a:pt x="466" y="1075"/>
                    <a:pt x="1039" y="1075"/>
                  </a:cubicBezTo>
                  <a:cubicBezTo>
                    <a:pt x="1076" y="1077"/>
                    <a:pt x="1112" y="1078"/>
                    <a:pt x="1148" y="1078"/>
                  </a:cubicBezTo>
                  <a:cubicBezTo>
                    <a:pt x="1674" y="1078"/>
                    <a:pt x="2113" y="841"/>
                    <a:pt x="2113" y="573"/>
                  </a:cubicBezTo>
                  <a:cubicBezTo>
                    <a:pt x="2149" y="287"/>
                    <a:pt x="1647" y="37"/>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3190525" y="2346875"/>
              <a:ext cx="23300" cy="19050"/>
            </a:xfrm>
            <a:custGeom>
              <a:avLst/>
              <a:gdLst/>
              <a:ahLst/>
              <a:cxnLst/>
              <a:rect l="l" t="t" r="r" b="b"/>
              <a:pathLst>
                <a:path w="932" h="762" extrusionOk="0">
                  <a:moveTo>
                    <a:pt x="537" y="1"/>
                  </a:moveTo>
                  <a:cubicBezTo>
                    <a:pt x="179" y="1"/>
                    <a:pt x="0" y="394"/>
                    <a:pt x="251" y="645"/>
                  </a:cubicBezTo>
                  <a:cubicBezTo>
                    <a:pt x="332" y="725"/>
                    <a:pt x="431" y="762"/>
                    <a:pt x="528" y="762"/>
                  </a:cubicBezTo>
                  <a:cubicBezTo>
                    <a:pt x="733" y="762"/>
                    <a:pt x="931" y="601"/>
                    <a:pt x="931" y="358"/>
                  </a:cubicBezTo>
                  <a:cubicBezTo>
                    <a:pt x="931" y="144"/>
                    <a:pt x="752" y="1"/>
                    <a:pt x="5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3237950" y="2329875"/>
              <a:ext cx="7175" cy="7175"/>
            </a:xfrm>
            <a:custGeom>
              <a:avLst/>
              <a:gdLst/>
              <a:ahLst/>
              <a:cxnLst/>
              <a:rect l="l" t="t" r="r" b="b"/>
              <a:pathLst>
                <a:path w="287" h="287" extrusionOk="0">
                  <a:moveTo>
                    <a:pt x="144" y="0"/>
                  </a:moveTo>
                  <a:cubicBezTo>
                    <a:pt x="72" y="0"/>
                    <a:pt x="0" y="36"/>
                    <a:pt x="0" y="144"/>
                  </a:cubicBezTo>
                  <a:cubicBezTo>
                    <a:pt x="0" y="215"/>
                    <a:pt x="72" y="287"/>
                    <a:pt x="144" y="287"/>
                  </a:cubicBezTo>
                  <a:cubicBezTo>
                    <a:pt x="215" y="287"/>
                    <a:pt x="287" y="215"/>
                    <a:pt x="287" y="144"/>
                  </a:cubicBezTo>
                  <a:cubicBezTo>
                    <a:pt x="287" y="72"/>
                    <a:pt x="215" y="0"/>
                    <a:pt x="14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3242624" y="2368300"/>
              <a:ext cx="9674" cy="9975"/>
            </a:xfrm>
            <a:custGeom>
              <a:avLst/>
              <a:gdLst/>
              <a:ahLst/>
              <a:cxnLst/>
              <a:rect l="l" t="t" r="r" b="b"/>
              <a:pathLst>
                <a:path w="387" h="399" extrusionOk="0">
                  <a:moveTo>
                    <a:pt x="184" y="1"/>
                  </a:moveTo>
                  <a:cubicBezTo>
                    <a:pt x="0" y="1"/>
                    <a:pt x="0" y="398"/>
                    <a:pt x="184" y="398"/>
                  </a:cubicBezTo>
                  <a:cubicBezTo>
                    <a:pt x="192" y="398"/>
                    <a:pt x="199" y="398"/>
                    <a:pt x="207" y="396"/>
                  </a:cubicBezTo>
                  <a:cubicBezTo>
                    <a:pt x="315" y="396"/>
                    <a:pt x="386" y="289"/>
                    <a:pt x="386" y="182"/>
                  </a:cubicBezTo>
                  <a:cubicBezTo>
                    <a:pt x="386" y="74"/>
                    <a:pt x="315" y="3"/>
                    <a:pt x="207" y="3"/>
                  </a:cubicBezTo>
                  <a:cubicBezTo>
                    <a:pt x="199" y="1"/>
                    <a:pt x="192" y="1"/>
                    <a:pt x="18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2997300" y="2358500"/>
              <a:ext cx="16050" cy="11000"/>
            </a:xfrm>
            <a:custGeom>
              <a:avLst/>
              <a:gdLst/>
              <a:ahLst/>
              <a:cxnLst/>
              <a:rect l="l" t="t" r="r" b="b"/>
              <a:pathLst>
                <a:path w="642" h="440" extrusionOk="0">
                  <a:moveTo>
                    <a:pt x="356" y="1"/>
                  </a:moveTo>
                  <a:cubicBezTo>
                    <a:pt x="0" y="1"/>
                    <a:pt x="355" y="439"/>
                    <a:pt x="542" y="439"/>
                  </a:cubicBezTo>
                  <a:cubicBezTo>
                    <a:pt x="600" y="439"/>
                    <a:pt x="642" y="397"/>
                    <a:pt x="642" y="287"/>
                  </a:cubicBezTo>
                  <a:cubicBezTo>
                    <a:pt x="642" y="144"/>
                    <a:pt x="535" y="1"/>
                    <a:pt x="35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3021400" y="2339575"/>
              <a:ext cx="16125" cy="10750"/>
            </a:xfrm>
            <a:custGeom>
              <a:avLst/>
              <a:gdLst/>
              <a:ahLst/>
              <a:cxnLst/>
              <a:rect l="l" t="t" r="r" b="b"/>
              <a:pathLst>
                <a:path w="645" h="430" extrusionOk="0">
                  <a:moveTo>
                    <a:pt x="403" y="1"/>
                  </a:moveTo>
                  <a:cubicBezTo>
                    <a:pt x="388" y="1"/>
                    <a:pt x="373" y="2"/>
                    <a:pt x="358" y="6"/>
                  </a:cubicBezTo>
                  <a:cubicBezTo>
                    <a:pt x="0" y="6"/>
                    <a:pt x="362" y="430"/>
                    <a:pt x="549" y="430"/>
                  </a:cubicBezTo>
                  <a:cubicBezTo>
                    <a:pt x="604" y="430"/>
                    <a:pt x="644" y="392"/>
                    <a:pt x="644" y="293"/>
                  </a:cubicBezTo>
                  <a:cubicBezTo>
                    <a:pt x="644" y="132"/>
                    <a:pt x="530" y="1"/>
                    <a:pt x="40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3049125" y="2378200"/>
              <a:ext cx="7200" cy="7175"/>
            </a:xfrm>
            <a:custGeom>
              <a:avLst/>
              <a:gdLst/>
              <a:ahLst/>
              <a:cxnLst/>
              <a:rect l="l" t="t" r="r" b="b"/>
              <a:pathLst>
                <a:path w="288" h="287" extrusionOk="0">
                  <a:moveTo>
                    <a:pt x="144" y="0"/>
                  </a:moveTo>
                  <a:cubicBezTo>
                    <a:pt x="72" y="0"/>
                    <a:pt x="1" y="72"/>
                    <a:pt x="1" y="144"/>
                  </a:cubicBezTo>
                  <a:cubicBezTo>
                    <a:pt x="1" y="215"/>
                    <a:pt x="72" y="287"/>
                    <a:pt x="144" y="287"/>
                  </a:cubicBezTo>
                  <a:cubicBezTo>
                    <a:pt x="251" y="287"/>
                    <a:pt x="287" y="215"/>
                    <a:pt x="287" y="144"/>
                  </a:cubicBezTo>
                  <a:cubicBezTo>
                    <a:pt x="287" y="36"/>
                    <a:pt x="251" y="0"/>
                    <a:pt x="14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3027650" y="2405850"/>
              <a:ext cx="178100" cy="100575"/>
            </a:xfrm>
            <a:custGeom>
              <a:avLst/>
              <a:gdLst/>
              <a:ahLst/>
              <a:cxnLst/>
              <a:rect l="l" t="t" r="r" b="b"/>
              <a:pathLst>
                <a:path w="7124" h="4023" extrusionOk="0">
                  <a:moveTo>
                    <a:pt x="45" y="1"/>
                  </a:moveTo>
                  <a:cubicBezTo>
                    <a:pt x="41" y="1"/>
                    <a:pt x="39" y="2"/>
                    <a:pt x="36" y="4"/>
                  </a:cubicBezTo>
                  <a:cubicBezTo>
                    <a:pt x="1" y="4"/>
                    <a:pt x="36" y="290"/>
                    <a:pt x="180" y="684"/>
                  </a:cubicBezTo>
                  <a:cubicBezTo>
                    <a:pt x="359" y="1185"/>
                    <a:pt x="609" y="1651"/>
                    <a:pt x="931" y="2080"/>
                  </a:cubicBezTo>
                  <a:cubicBezTo>
                    <a:pt x="1218" y="2510"/>
                    <a:pt x="1611" y="2903"/>
                    <a:pt x="2041" y="3226"/>
                  </a:cubicBezTo>
                  <a:cubicBezTo>
                    <a:pt x="2184" y="3333"/>
                    <a:pt x="2327" y="3440"/>
                    <a:pt x="2471" y="3512"/>
                  </a:cubicBezTo>
                  <a:lnTo>
                    <a:pt x="2650" y="3619"/>
                  </a:lnTo>
                  <a:lnTo>
                    <a:pt x="2828" y="3691"/>
                  </a:lnTo>
                  <a:cubicBezTo>
                    <a:pt x="3007" y="3762"/>
                    <a:pt x="3186" y="3834"/>
                    <a:pt x="3365" y="3870"/>
                  </a:cubicBezTo>
                  <a:cubicBezTo>
                    <a:pt x="3778" y="3958"/>
                    <a:pt x="4214" y="4022"/>
                    <a:pt x="4655" y="4022"/>
                  </a:cubicBezTo>
                  <a:cubicBezTo>
                    <a:pt x="4750" y="4022"/>
                    <a:pt x="4845" y="4019"/>
                    <a:pt x="4940" y="4013"/>
                  </a:cubicBezTo>
                  <a:cubicBezTo>
                    <a:pt x="5477" y="3977"/>
                    <a:pt x="5978" y="3870"/>
                    <a:pt x="6480" y="3727"/>
                  </a:cubicBezTo>
                  <a:cubicBezTo>
                    <a:pt x="6873" y="3583"/>
                    <a:pt x="7124" y="3440"/>
                    <a:pt x="7124" y="3404"/>
                  </a:cubicBezTo>
                  <a:cubicBezTo>
                    <a:pt x="7113" y="3394"/>
                    <a:pt x="7084" y="3390"/>
                    <a:pt x="7038" y="3390"/>
                  </a:cubicBezTo>
                  <a:cubicBezTo>
                    <a:pt x="6926" y="3390"/>
                    <a:pt x="6712" y="3415"/>
                    <a:pt x="6408" y="3440"/>
                  </a:cubicBezTo>
                  <a:cubicBezTo>
                    <a:pt x="5943" y="3512"/>
                    <a:pt x="5442" y="3512"/>
                    <a:pt x="4940" y="3512"/>
                  </a:cubicBezTo>
                  <a:cubicBezTo>
                    <a:pt x="4475" y="3476"/>
                    <a:pt x="4010" y="3404"/>
                    <a:pt x="3544" y="3226"/>
                  </a:cubicBezTo>
                  <a:cubicBezTo>
                    <a:pt x="3401" y="3190"/>
                    <a:pt x="3258" y="3118"/>
                    <a:pt x="3079" y="3047"/>
                  </a:cubicBezTo>
                  <a:lnTo>
                    <a:pt x="2936" y="2975"/>
                  </a:lnTo>
                  <a:lnTo>
                    <a:pt x="2793" y="2903"/>
                  </a:lnTo>
                  <a:cubicBezTo>
                    <a:pt x="2650" y="2832"/>
                    <a:pt x="2506" y="2760"/>
                    <a:pt x="2363" y="2689"/>
                  </a:cubicBezTo>
                  <a:cubicBezTo>
                    <a:pt x="1969" y="2438"/>
                    <a:pt x="1611" y="2116"/>
                    <a:pt x="1289" y="1758"/>
                  </a:cubicBezTo>
                  <a:cubicBezTo>
                    <a:pt x="967" y="1400"/>
                    <a:pt x="681" y="970"/>
                    <a:pt x="394" y="577"/>
                  </a:cubicBezTo>
                  <a:cubicBezTo>
                    <a:pt x="227" y="242"/>
                    <a:pt x="91" y="1"/>
                    <a:pt x="45"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3399925" y="1703475"/>
              <a:ext cx="401825" cy="357725"/>
            </a:xfrm>
            <a:custGeom>
              <a:avLst/>
              <a:gdLst/>
              <a:ahLst/>
              <a:cxnLst/>
              <a:rect l="l" t="t" r="r" b="b"/>
              <a:pathLst>
                <a:path w="16073" h="14309" extrusionOk="0">
                  <a:moveTo>
                    <a:pt x="2578" y="8877"/>
                  </a:moveTo>
                  <a:cubicBezTo>
                    <a:pt x="2774" y="9400"/>
                    <a:pt x="2969" y="9892"/>
                    <a:pt x="3193" y="10383"/>
                  </a:cubicBezTo>
                  <a:lnTo>
                    <a:pt x="3193" y="10383"/>
                  </a:lnTo>
                  <a:cubicBezTo>
                    <a:pt x="2931" y="9905"/>
                    <a:pt x="2720" y="9391"/>
                    <a:pt x="2578" y="8877"/>
                  </a:cubicBezTo>
                  <a:close/>
                  <a:moveTo>
                    <a:pt x="0" y="0"/>
                  </a:moveTo>
                  <a:lnTo>
                    <a:pt x="0" y="0"/>
                  </a:lnTo>
                  <a:cubicBezTo>
                    <a:pt x="1003" y="788"/>
                    <a:pt x="1933" y="1718"/>
                    <a:pt x="2112" y="2792"/>
                  </a:cubicBezTo>
                  <a:lnTo>
                    <a:pt x="2184" y="2828"/>
                  </a:lnTo>
                  <a:cubicBezTo>
                    <a:pt x="2184" y="2900"/>
                    <a:pt x="2184" y="2935"/>
                    <a:pt x="2148" y="3007"/>
                  </a:cubicBezTo>
                  <a:cubicBezTo>
                    <a:pt x="2184" y="3329"/>
                    <a:pt x="2148" y="3651"/>
                    <a:pt x="2076" y="3938"/>
                  </a:cubicBezTo>
                  <a:cubicBezTo>
                    <a:pt x="2041" y="4009"/>
                    <a:pt x="2005" y="4081"/>
                    <a:pt x="1969" y="4117"/>
                  </a:cubicBezTo>
                  <a:cubicBezTo>
                    <a:pt x="1933" y="4618"/>
                    <a:pt x="1862" y="5155"/>
                    <a:pt x="1790" y="5656"/>
                  </a:cubicBezTo>
                  <a:cubicBezTo>
                    <a:pt x="1683" y="6765"/>
                    <a:pt x="1754" y="7875"/>
                    <a:pt x="1969" y="8985"/>
                  </a:cubicBezTo>
                  <a:cubicBezTo>
                    <a:pt x="2184" y="9951"/>
                    <a:pt x="2578" y="10882"/>
                    <a:pt x="3186" y="11669"/>
                  </a:cubicBezTo>
                  <a:cubicBezTo>
                    <a:pt x="3651" y="12206"/>
                    <a:pt x="4153" y="12671"/>
                    <a:pt x="4761" y="13065"/>
                  </a:cubicBezTo>
                  <a:cubicBezTo>
                    <a:pt x="4976" y="13208"/>
                    <a:pt x="5155" y="13280"/>
                    <a:pt x="5262" y="13352"/>
                  </a:cubicBezTo>
                  <a:lnTo>
                    <a:pt x="5441" y="13459"/>
                  </a:lnTo>
                  <a:cubicBezTo>
                    <a:pt x="5513" y="13495"/>
                    <a:pt x="5584" y="13531"/>
                    <a:pt x="5656" y="13531"/>
                  </a:cubicBezTo>
                  <a:lnTo>
                    <a:pt x="6085" y="13745"/>
                  </a:lnTo>
                  <a:cubicBezTo>
                    <a:pt x="6443" y="13924"/>
                    <a:pt x="6837" y="14067"/>
                    <a:pt x="7231" y="14175"/>
                  </a:cubicBezTo>
                  <a:cubicBezTo>
                    <a:pt x="7481" y="14211"/>
                    <a:pt x="7768" y="14246"/>
                    <a:pt x="8054" y="14246"/>
                  </a:cubicBezTo>
                  <a:lnTo>
                    <a:pt x="8197" y="14282"/>
                  </a:lnTo>
                  <a:cubicBezTo>
                    <a:pt x="8425" y="14299"/>
                    <a:pt x="8656" y="14308"/>
                    <a:pt x="8886" y="14308"/>
                  </a:cubicBezTo>
                  <a:cubicBezTo>
                    <a:pt x="9633" y="14308"/>
                    <a:pt x="10386" y="14215"/>
                    <a:pt x="11097" y="13996"/>
                  </a:cubicBezTo>
                  <a:cubicBezTo>
                    <a:pt x="12171" y="13638"/>
                    <a:pt x="13173" y="13137"/>
                    <a:pt x="14068" y="12457"/>
                  </a:cubicBezTo>
                  <a:cubicBezTo>
                    <a:pt x="14784" y="11920"/>
                    <a:pt x="15464" y="11311"/>
                    <a:pt x="16072" y="10631"/>
                  </a:cubicBezTo>
                  <a:cubicBezTo>
                    <a:pt x="14211" y="8949"/>
                    <a:pt x="12278" y="7410"/>
                    <a:pt x="10238" y="5978"/>
                  </a:cubicBezTo>
                  <a:cubicBezTo>
                    <a:pt x="7267" y="3759"/>
                    <a:pt x="3687" y="107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3384700" y="1558325"/>
              <a:ext cx="569500" cy="479450"/>
            </a:xfrm>
            <a:custGeom>
              <a:avLst/>
              <a:gdLst/>
              <a:ahLst/>
              <a:cxnLst/>
              <a:rect l="l" t="t" r="r" b="b"/>
              <a:pathLst>
                <a:path w="22780" h="19178" extrusionOk="0">
                  <a:moveTo>
                    <a:pt x="8982" y="1"/>
                  </a:moveTo>
                  <a:cubicBezTo>
                    <a:pt x="8393" y="1"/>
                    <a:pt x="7934" y="53"/>
                    <a:pt x="7661" y="151"/>
                  </a:cubicBezTo>
                  <a:cubicBezTo>
                    <a:pt x="5585" y="902"/>
                    <a:pt x="1" y="5162"/>
                    <a:pt x="323" y="5699"/>
                  </a:cubicBezTo>
                  <a:cubicBezTo>
                    <a:pt x="645" y="6236"/>
                    <a:pt x="4081" y="7739"/>
                    <a:pt x="4081" y="7739"/>
                  </a:cubicBezTo>
                  <a:cubicBezTo>
                    <a:pt x="3545" y="10352"/>
                    <a:pt x="3902" y="13073"/>
                    <a:pt x="5119" y="15435"/>
                  </a:cubicBezTo>
                  <a:cubicBezTo>
                    <a:pt x="6265" y="17654"/>
                    <a:pt x="7554" y="18800"/>
                    <a:pt x="9057" y="19086"/>
                  </a:cubicBezTo>
                  <a:cubicBezTo>
                    <a:pt x="9361" y="19148"/>
                    <a:pt x="9671" y="19178"/>
                    <a:pt x="9988" y="19178"/>
                  </a:cubicBezTo>
                  <a:cubicBezTo>
                    <a:pt x="11501" y="19178"/>
                    <a:pt x="13170" y="18499"/>
                    <a:pt x="15035" y="17404"/>
                  </a:cubicBezTo>
                  <a:cubicBezTo>
                    <a:pt x="17970" y="15793"/>
                    <a:pt x="20118" y="13073"/>
                    <a:pt x="20941" y="9851"/>
                  </a:cubicBezTo>
                  <a:cubicBezTo>
                    <a:pt x="22780" y="2402"/>
                    <a:pt x="12949" y="1"/>
                    <a:pt x="8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3383825" y="1559400"/>
              <a:ext cx="212100" cy="196900"/>
            </a:xfrm>
            <a:custGeom>
              <a:avLst/>
              <a:gdLst/>
              <a:ahLst/>
              <a:cxnLst/>
              <a:rect l="l" t="t" r="r" b="b"/>
              <a:pathLst>
                <a:path w="8484" h="7876" extrusionOk="0">
                  <a:moveTo>
                    <a:pt x="8483" y="0"/>
                  </a:moveTo>
                  <a:cubicBezTo>
                    <a:pt x="8197" y="0"/>
                    <a:pt x="7946" y="36"/>
                    <a:pt x="7696" y="108"/>
                  </a:cubicBezTo>
                  <a:cubicBezTo>
                    <a:pt x="5584" y="895"/>
                    <a:pt x="0" y="5119"/>
                    <a:pt x="322" y="5656"/>
                  </a:cubicBezTo>
                  <a:cubicBezTo>
                    <a:pt x="644" y="6193"/>
                    <a:pt x="4116" y="7660"/>
                    <a:pt x="4081" y="7732"/>
                  </a:cubicBezTo>
                  <a:cubicBezTo>
                    <a:pt x="4045" y="7768"/>
                    <a:pt x="4045" y="7803"/>
                    <a:pt x="4045" y="7875"/>
                  </a:cubicBezTo>
                  <a:cubicBezTo>
                    <a:pt x="5119" y="4403"/>
                    <a:pt x="7302" y="1611"/>
                    <a:pt x="8483"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3383825" y="1558275"/>
              <a:ext cx="481450" cy="479500"/>
            </a:xfrm>
            <a:custGeom>
              <a:avLst/>
              <a:gdLst/>
              <a:ahLst/>
              <a:cxnLst/>
              <a:rect l="l" t="t" r="r" b="b"/>
              <a:pathLst>
                <a:path w="19258" h="19180" extrusionOk="0">
                  <a:moveTo>
                    <a:pt x="8953" y="0"/>
                  </a:moveTo>
                  <a:cubicBezTo>
                    <a:pt x="8521" y="0"/>
                    <a:pt x="8108" y="64"/>
                    <a:pt x="7696" y="153"/>
                  </a:cubicBezTo>
                  <a:cubicBezTo>
                    <a:pt x="5584" y="940"/>
                    <a:pt x="0" y="5164"/>
                    <a:pt x="322" y="5701"/>
                  </a:cubicBezTo>
                  <a:cubicBezTo>
                    <a:pt x="644" y="6238"/>
                    <a:pt x="4081" y="7777"/>
                    <a:pt x="4081" y="7777"/>
                  </a:cubicBezTo>
                  <a:cubicBezTo>
                    <a:pt x="3544" y="10354"/>
                    <a:pt x="3937" y="13075"/>
                    <a:pt x="5119" y="15473"/>
                  </a:cubicBezTo>
                  <a:cubicBezTo>
                    <a:pt x="6300" y="17656"/>
                    <a:pt x="7589" y="18802"/>
                    <a:pt x="9092" y="19088"/>
                  </a:cubicBezTo>
                  <a:cubicBezTo>
                    <a:pt x="9396" y="19150"/>
                    <a:pt x="9706" y="19180"/>
                    <a:pt x="10023" y="19180"/>
                  </a:cubicBezTo>
                  <a:cubicBezTo>
                    <a:pt x="11536" y="19180"/>
                    <a:pt x="13205" y="18501"/>
                    <a:pt x="15070" y="17406"/>
                  </a:cubicBezTo>
                  <a:cubicBezTo>
                    <a:pt x="16752" y="16475"/>
                    <a:pt x="18184" y="15186"/>
                    <a:pt x="19258" y="13611"/>
                  </a:cubicBezTo>
                  <a:lnTo>
                    <a:pt x="19258" y="13611"/>
                  </a:lnTo>
                  <a:cubicBezTo>
                    <a:pt x="17609" y="14835"/>
                    <a:pt x="15386" y="16078"/>
                    <a:pt x="13178" y="16078"/>
                  </a:cubicBezTo>
                  <a:cubicBezTo>
                    <a:pt x="12415" y="16078"/>
                    <a:pt x="11653" y="15930"/>
                    <a:pt x="10917" y="15580"/>
                  </a:cubicBezTo>
                  <a:cubicBezTo>
                    <a:pt x="6407" y="13361"/>
                    <a:pt x="8662" y="2336"/>
                    <a:pt x="9235" y="9"/>
                  </a:cubicBezTo>
                  <a:cubicBezTo>
                    <a:pt x="9140" y="3"/>
                    <a:pt x="9046" y="0"/>
                    <a:pt x="8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3472400" y="1612200"/>
              <a:ext cx="443000" cy="427000"/>
            </a:xfrm>
            <a:custGeom>
              <a:avLst/>
              <a:gdLst/>
              <a:ahLst/>
              <a:cxnLst/>
              <a:rect l="l" t="t" r="r" b="b"/>
              <a:pathLst>
                <a:path w="17720" h="17080" extrusionOk="0">
                  <a:moveTo>
                    <a:pt x="2757" y="0"/>
                  </a:moveTo>
                  <a:cubicBezTo>
                    <a:pt x="2614" y="215"/>
                    <a:pt x="2471" y="430"/>
                    <a:pt x="2399" y="680"/>
                  </a:cubicBezTo>
                  <a:cubicBezTo>
                    <a:pt x="2184" y="1110"/>
                    <a:pt x="1898" y="1754"/>
                    <a:pt x="1611" y="2506"/>
                  </a:cubicBezTo>
                  <a:cubicBezTo>
                    <a:pt x="824" y="4403"/>
                    <a:pt x="323" y="6407"/>
                    <a:pt x="108" y="8448"/>
                  </a:cubicBezTo>
                  <a:cubicBezTo>
                    <a:pt x="1" y="9557"/>
                    <a:pt x="37" y="10667"/>
                    <a:pt x="287" y="11741"/>
                  </a:cubicBezTo>
                  <a:cubicBezTo>
                    <a:pt x="466" y="12743"/>
                    <a:pt x="896" y="13638"/>
                    <a:pt x="1504" y="14425"/>
                  </a:cubicBezTo>
                  <a:cubicBezTo>
                    <a:pt x="1934" y="14998"/>
                    <a:pt x="2471" y="15463"/>
                    <a:pt x="3079" y="15857"/>
                  </a:cubicBezTo>
                  <a:cubicBezTo>
                    <a:pt x="3294" y="16000"/>
                    <a:pt x="3473" y="16072"/>
                    <a:pt x="3580" y="16144"/>
                  </a:cubicBezTo>
                  <a:lnTo>
                    <a:pt x="3759" y="16251"/>
                  </a:lnTo>
                  <a:cubicBezTo>
                    <a:pt x="3831" y="16287"/>
                    <a:pt x="3902" y="16287"/>
                    <a:pt x="3938" y="16322"/>
                  </a:cubicBezTo>
                  <a:cubicBezTo>
                    <a:pt x="4081" y="16394"/>
                    <a:pt x="4260" y="16466"/>
                    <a:pt x="4475" y="16573"/>
                  </a:cubicBezTo>
                  <a:cubicBezTo>
                    <a:pt x="5155" y="16824"/>
                    <a:pt x="5835" y="16967"/>
                    <a:pt x="6515" y="17038"/>
                  </a:cubicBezTo>
                  <a:cubicBezTo>
                    <a:pt x="6762" y="17066"/>
                    <a:pt x="7011" y="17079"/>
                    <a:pt x="7261" y="17079"/>
                  </a:cubicBezTo>
                  <a:cubicBezTo>
                    <a:pt x="7989" y="17079"/>
                    <a:pt x="8722" y="16965"/>
                    <a:pt x="9415" y="16752"/>
                  </a:cubicBezTo>
                  <a:cubicBezTo>
                    <a:pt x="10489" y="16430"/>
                    <a:pt x="11491" y="15929"/>
                    <a:pt x="12386" y="15249"/>
                  </a:cubicBezTo>
                  <a:cubicBezTo>
                    <a:pt x="13996" y="13996"/>
                    <a:pt x="15392" y="12457"/>
                    <a:pt x="16466" y="10703"/>
                  </a:cubicBezTo>
                  <a:cubicBezTo>
                    <a:pt x="16824" y="10130"/>
                    <a:pt x="17146" y="9557"/>
                    <a:pt x="17433" y="8949"/>
                  </a:cubicBezTo>
                  <a:cubicBezTo>
                    <a:pt x="17540" y="8734"/>
                    <a:pt x="17648" y="8519"/>
                    <a:pt x="17719" y="8269"/>
                  </a:cubicBezTo>
                  <a:cubicBezTo>
                    <a:pt x="17718" y="8268"/>
                    <a:pt x="17716" y="8268"/>
                    <a:pt x="17715" y="8268"/>
                  </a:cubicBezTo>
                  <a:cubicBezTo>
                    <a:pt x="17629" y="8268"/>
                    <a:pt x="17130" y="9224"/>
                    <a:pt x="16216" y="10560"/>
                  </a:cubicBezTo>
                  <a:cubicBezTo>
                    <a:pt x="15070" y="12206"/>
                    <a:pt x="13674" y="13638"/>
                    <a:pt x="12064" y="14819"/>
                  </a:cubicBezTo>
                  <a:cubicBezTo>
                    <a:pt x="11205" y="15428"/>
                    <a:pt x="10274" y="15857"/>
                    <a:pt x="9272" y="16144"/>
                  </a:cubicBezTo>
                  <a:cubicBezTo>
                    <a:pt x="8645" y="16319"/>
                    <a:pt x="8019" y="16407"/>
                    <a:pt x="7392" y="16407"/>
                  </a:cubicBezTo>
                  <a:cubicBezTo>
                    <a:pt x="7124" y="16407"/>
                    <a:pt x="6855" y="16391"/>
                    <a:pt x="6587" y="16358"/>
                  </a:cubicBezTo>
                  <a:cubicBezTo>
                    <a:pt x="5943" y="16251"/>
                    <a:pt x="5334" y="16108"/>
                    <a:pt x="4726" y="15857"/>
                  </a:cubicBezTo>
                  <a:cubicBezTo>
                    <a:pt x="4547" y="15786"/>
                    <a:pt x="4368" y="15678"/>
                    <a:pt x="4260" y="15642"/>
                  </a:cubicBezTo>
                  <a:cubicBezTo>
                    <a:pt x="4189" y="15607"/>
                    <a:pt x="4153" y="15607"/>
                    <a:pt x="4081" y="15571"/>
                  </a:cubicBezTo>
                  <a:lnTo>
                    <a:pt x="3902" y="15463"/>
                  </a:lnTo>
                  <a:cubicBezTo>
                    <a:pt x="3759" y="15392"/>
                    <a:pt x="3616" y="15320"/>
                    <a:pt x="3473" y="15213"/>
                  </a:cubicBezTo>
                  <a:cubicBezTo>
                    <a:pt x="2936" y="14891"/>
                    <a:pt x="2471" y="14497"/>
                    <a:pt x="2041" y="13996"/>
                  </a:cubicBezTo>
                  <a:cubicBezTo>
                    <a:pt x="1504" y="13280"/>
                    <a:pt x="1110" y="12492"/>
                    <a:pt x="896" y="11598"/>
                  </a:cubicBezTo>
                  <a:cubicBezTo>
                    <a:pt x="645" y="10595"/>
                    <a:pt x="573" y="9522"/>
                    <a:pt x="645" y="8483"/>
                  </a:cubicBezTo>
                  <a:cubicBezTo>
                    <a:pt x="824" y="6479"/>
                    <a:pt x="1218" y="4510"/>
                    <a:pt x="1862" y="2613"/>
                  </a:cubicBezTo>
                  <a:cubicBezTo>
                    <a:pt x="2399" y="1038"/>
                    <a:pt x="2829" y="36"/>
                    <a:pt x="2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3639750" y="1606175"/>
              <a:ext cx="276525" cy="171600"/>
            </a:xfrm>
            <a:custGeom>
              <a:avLst/>
              <a:gdLst/>
              <a:ahLst/>
              <a:cxnLst/>
              <a:rect l="l" t="t" r="r" b="b"/>
              <a:pathLst>
                <a:path w="11061" h="6864" extrusionOk="0">
                  <a:moveTo>
                    <a:pt x="5715" y="0"/>
                  </a:moveTo>
                  <a:cubicBezTo>
                    <a:pt x="5027" y="0"/>
                    <a:pt x="4329" y="87"/>
                    <a:pt x="3651" y="277"/>
                  </a:cubicBezTo>
                  <a:cubicBezTo>
                    <a:pt x="2864" y="563"/>
                    <a:pt x="2005" y="706"/>
                    <a:pt x="1146" y="742"/>
                  </a:cubicBezTo>
                  <a:cubicBezTo>
                    <a:pt x="895" y="706"/>
                    <a:pt x="609" y="635"/>
                    <a:pt x="358" y="527"/>
                  </a:cubicBezTo>
                  <a:cubicBezTo>
                    <a:pt x="182" y="439"/>
                    <a:pt x="78" y="375"/>
                    <a:pt x="26" y="375"/>
                  </a:cubicBezTo>
                  <a:cubicBezTo>
                    <a:pt x="15" y="375"/>
                    <a:pt x="7" y="378"/>
                    <a:pt x="0" y="384"/>
                  </a:cubicBezTo>
                  <a:cubicBezTo>
                    <a:pt x="0" y="384"/>
                    <a:pt x="72" y="492"/>
                    <a:pt x="215" y="635"/>
                  </a:cubicBezTo>
                  <a:cubicBezTo>
                    <a:pt x="466" y="850"/>
                    <a:pt x="752" y="957"/>
                    <a:pt x="1074" y="1029"/>
                  </a:cubicBezTo>
                  <a:cubicBezTo>
                    <a:pt x="1274" y="1076"/>
                    <a:pt x="1492" y="1096"/>
                    <a:pt x="1721" y="1096"/>
                  </a:cubicBezTo>
                  <a:cubicBezTo>
                    <a:pt x="2354" y="1096"/>
                    <a:pt x="3076" y="945"/>
                    <a:pt x="3759" y="814"/>
                  </a:cubicBezTo>
                  <a:cubicBezTo>
                    <a:pt x="4273" y="702"/>
                    <a:pt x="4788" y="646"/>
                    <a:pt x="5311" y="646"/>
                  </a:cubicBezTo>
                  <a:cubicBezTo>
                    <a:pt x="5625" y="646"/>
                    <a:pt x="5942" y="666"/>
                    <a:pt x="6264" y="706"/>
                  </a:cubicBezTo>
                  <a:cubicBezTo>
                    <a:pt x="6515" y="742"/>
                    <a:pt x="6766" y="814"/>
                    <a:pt x="7016" y="921"/>
                  </a:cubicBezTo>
                  <a:lnTo>
                    <a:pt x="7302" y="1029"/>
                  </a:lnTo>
                  <a:lnTo>
                    <a:pt x="7589" y="1136"/>
                  </a:lnTo>
                  <a:cubicBezTo>
                    <a:pt x="7696" y="1172"/>
                    <a:pt x="7804" y="1243"/>
                    <a:pt x="7911" y="1279"/>
                  </a:cubicBezTo>
                  <a:cubicBezTo>
                    <a:pt x="8054" y="1351"/>
                    <a:pt x="8162" y="1458"/>
                    <a:pt x="8305" y="1530"/>
                  </a:cubicBezTo>
                  <a:cubicBezTo>
                    <a:pt x="8985" y="1995"/>
                    <a:pt x="9558" y="2604"/>
                    <a:pt x="9987" y="3319"/>
                  </a:cubicBezTo>
                  <a:cubicBezTo>
                    <a:pt x="10417" y="4035"/>
                    <a:pt x="10703" y="4859"/>
                    <a:pt x="10739" y="5682"/>
                  </a:cubicBezTo>
                  <a:cubicBezTo>
                    <a:pt x="10739" y="6076"/>
                    <a:pt x="10775" y="6469"/>
                    <a:pt x="10810" y="6863"/>
                  </a:cubicBezTo>
                  <a:cubicBezTo>
                    <a:pt x="10989" y="6505"/>
                    <a:pt x="11061" y="6076"/>
                    <a:pt x="11061" y="5682"/>
                  </a:cubicBezTo>
                  <a:cubicBezTo>
                    <a:pt x="11061" y="4751"/>
                    <a:pt x="10882" y="3856"/>
                    <a:pt x="10452" y="3033"/>
                  </a:cubicBezTo>
                  <a:cubicBezTo>
                    <a:pt x="10023" y="2210"/>
                    <a:pt x="9414" y="1494"/>
                    <a:pt x="8663" y="957"/>
                  </a:cubicBezTo>
                  <a:cubicBezTo>
                    <a:pt x="8520" y="850"/>
                    <a:pt x="8376" y="742"/>
                    <a:pt x="8233" y="671"/>
                  </a:cubicBezTo>
                  <a:cubicBezTo>
                    <a:pt x="8126" y="599"/>
                    <a:pt x="8018" y="527"/>
                    <a:pt x="7875" y="456"/>
                  </a:cubicBezTo>
                  <a:lnTo>
                    <a:pt x="7625" y="313"/>
                  </a:lnTo>
                  <a:lnTo>
                    <a:pt x="7267" y="205"/>
                  </a:lnTo>
                  <a:cubicBezTo>
                    <a:pt x="6980" y="134"/>
                    <a:pt x="6694" y="62"/>
                    <a:pt x="6372" y="26"/>
                  </a:cubicBezTo>
                  <a:cubicBezTo>
                    <a:pt x="6155" y="9"/>
                    <a:pt x="5935" y="0"/>
                    <a:pt x="5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3439300" y="1550450"/>
              <a:ext cx="375875" cy="102025"/>
            </a:xfrm>
            <a:custGeom>
              <a:avLst/>
              <a:gdLst/>
              <a:ahLst/>
              <a:cxnLst/>
              <a:rect l="l" t="t" r="r" b="b"/>
              <a:pathLst>
                <a:path w="15035" h="4081" extrusionOk="0">
                  <a:moveTo>
                    <a:pt x="6873" y="0"/>
                  </a:moveTo>
                  <a:cubicBezTo>
                    <a:pt x="6730" y="36"/>
                    <a:pt x="6587" y="36"/>
                    <a:pt x="6443" y="72"/>
                  </a:cubicBezTo>
                  <a:cubicBezTo>
                    <a:pt x="6264" y="108"/>
                    <a:pt x="6050" y="143"/>
                    <a:pt x="5871" y="179"/>
                  </a:cubicBezTo>
                  <a:cubicBezTo>
                    <a:pt x="4940" y="430"/>
                    <a:pt x="4009" y="859"/>
                    <a:pt x="3186" y="1396"/>
                  </a:cubicBezTo>
                  <a:cubicBezTo>
                    <a:pt x="2399" y="1933"/>
                    <a:pt x="1611" y="2506"/>
                    <a:pt x="895" y="3150"/>
                  </a:cubicBezTo>
                  <a:cubicBezTo>
                    <a:pt x="573" y="3437"/>
                    <a:pt x="251" y="3723"/>
                    <a:pt x="0" y="4081"/>
                  </a:cubicBezTo>
                  <a:cubicBezTo>
                    <a:pt x="394" y="3902"/>
                    <a:pt x="788" y="3687"/>
                    <a:pt x="1110" y="3401"/>
                  </a:cubicBezTo>
                  <a:cubicBezTo>
                    <a:pt x="1897" y="2828"/>
                    <a:pt x="2685" y="2327"/>
                    <a:pt x="3508" y="1862"/>
                  </a:cubicBezTo>
                  <a:cubicBezTo>
                    <a:pt x="4296" y="1396"/>
                    <a:pt x="5155" y="1074"/>
                    <a:pt x="6085" y="859"/>
                  </a:cubicBezTo>
                  <a:cubicBezTo>
                    <a:pt x="6229" y="824"/>
                    <a:pt x="6408" y="788"/>
                    <a:pt x="6587" y="788"/>
                  </a:cubicBezTo>
                  <a:cubicBezTo>
                    <a:pt x="6694" y="752"/>
                    <a:pt x="6837" y="752"/>
                    <a:pt x="6945" y="752"/>
                  </a:cubicBezTo>
                  <a:lnTo>
                    <a:pt x="7625" y="752"/>
                  </a:lnTo>
                  <a:cubicBezTo>
                    <a:pt x="7839" y="752"/>
                    <a:pt x="8162" y="788"/>
                    <a:pt x="8519" y="824"/>
                  </a:cubicBezTo>
                  <a:cubicBezTo>
                    <a:pt x="9271" y="895"/>
                    <a:pt x="10309" y="1003"/>
                    <a:pt x="11311" y="1182"/>
                  </a:cubicBezTo>
                  <a:cubicBezTo>
                    <a:pt x="12242" y="1325"/>
                    <a:pt x="13137" y="1611"/>
                    <a:pt x="13996" y="1969"/>
                  </a:cubicBezTo>
                  <a:cubicBezTo>
                    <a:pt x="14175" y="2076"/>
                    <a:pt x="14318" y="2148"/>
                    <a:pt x="14461" y="2255"/>
                  </a:cubicBezTo>
                  <a:lnTo>
                    <a:pt x="14748" y="2470"/>
                  </a:lnTo>
                  <a:cubicBezTo>
                    <a:pt x="14891" y="2649"/>
                    <a:pt x="14998" y="2756"/>
                    <a:pt x="14998" y="2756"/>
                  </a:cubicBezTo>
                  <a:cubicBezTo>
                    <a:pt x="15034" y="2721"/>
                    <a:pt x="14998" y="2613"/>
                    <a:pt x="14855" y="2399"/>
                  </a:cubicBezTo>
                  <a:cubicBezTo>
                    <a:pt x="14819" y="2291"/>
                    <a:pt x="14712" y="2184"/>
                    <a:pt x="14605" y="2076"/>
                  </a:cubicBezTo>
                  <a:cubicBezTo>
                    <a:pt x="14461" y="1933"/>
                    <a:pt x="14318" y="1826"/>
                    <a:pt x="14139" y="1718"/>
                  </a:cubicBezTo>
                  <a:cubicBezTo>
                    <a:pt x="13316" y="1217"/>
                    <a:pt x="12385" y="859"/>
                    <a:pt x="11455" y="680"/>
                  </a:cubicBezTo>
                  <a:cubicBezTo>
                    <a:pt x="10417" y="394"/>
                    <a:pt x="9379" y="251"/>
                    <a:pt x="8591" y="143"/>
                  </a:cubicBezTo>
                  <a:cubicBezTo>
                    <a:pt x="8197" y="72"/>
                    <a:pt x="7911" y="36"/>
                    <a:pt x="7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2618700" y="2317350"/>
              <a:ext cx="272950" cy="243950"/>
            </a:xfrm>
            <a:custGeom>
              <a:avLst/>
              <a:gdLst/>
              <a:ahLst/>
              <a:cxnLst/>
              <a:rect l="l" t="t" r="r" b="b"/>
              <a:pathLst>
                <a:path w="10918" h="9758" extrusionOk="0">
                  <a:moveTo>
                    <a:pt x="1898" y="0"/>
                  </a:moveTo>
                  <a:cubicBezTo>
                    <a:pt x="1575" y="287"/>
                    <a:pt x="1253" y="609"/>
                    <a:pt x="1003" y="967"/>
                  </a:cubicBezTo>
                  <a:cubicBezTo>
                    <a:pt x="716" y="1325"/>
                    <a:pt x="466" y="1754"/>
                    <a:pt x="287" y="2148"/>
                  </a:cubicBezTo>
                  <a:cubicBezTo>
                    <a:pt x="36" y="2685"/>
                    <a:pt x="0" y="3258"/>
                    <a:pt x="144" y="3830"/>
                  </a:cubicBezTo>
                  <a:cubicBezTo>
                    <a:pt x="287" y="4367"/>
                    <a:pt x="537" y="4868"/>
                    <a:pt x="895" y="5298"/>
                  </a:cubicBezTo>
                  <a:cubicBezTo>
                    <a:pt x="1182" y="5656"/>
                    <a:pt x="1504" y="6014"/>
                    <a:pt x="1826" y="6336"/>
                  </a:cubicBezTo>
                  <a:cubicBezTo>
                    <a:pt x="2112" y="6587"/>
                    <a:pt x="2399" y="6837"/>
                    <a:pt x="2578" y="6980"/>
                  </a:cubicBezTo>
                  <a:lnTo>
                    <a:pt x="2828" y="7195"/>
                  </a:lnTo>
                  <a:lnTo>
                    <a:pt x="3150" y="7446"/>
                  </a:lnTo>
                  <a:lnTo>
                    <a:pt x="3473" y="7696"/>
                  </a:lnTo>
                  <a:lnTo>
                    <a:pt x="3938" y="7983"/>
                  </a:lnTo>
                  <a:cubicBezTo>
                    <a:pt x="4797" y="8519"/>
                    <a:pt x="5728" y="8913"/>
                    <a:pt x="6658" y="9200"/>
                  </a:cubicBezTo>
                  <a:lnTo>
                    <a:pt x="7446" y="9414"/>
                  </a:lnTo>
                  <a:cubicBezTo>
                    <a:pt x="7696" y="9486"/>
                    <a:pt x="7983" y="9522"/>
                    <a:pt x="8197" y="9557"/>
                  </a:cubicBezTo>
                  <a:cubicBezTo>
                    <a:pt x="8663" y="9665"/>
                    <a:pt x="9128" y="9701"/>
                    <a:pt x="9593" y="9736"/>
                  </a:cubicBezTo>
                  <a:cubicBezTo>
                    <a:pt x="9751" y="9750"/>
                    <a:pt x="9913" y="9758"/>
                    <a:pt x="10076" y="9758"/>
                  </a:cubicBezTo>
                  <a:cubicBezTo>
                    <a:pt x="10359" y="9758"/>
                    <a:pt x="10646" y="9733"/>
                    <a:pt x="10918" y="9665"/>
                  </a:cubicBezTo>
                  <a:cubicBezTo>
                    <a:pt x="10488" y="9557"/>
                    <a:pt x="10059" y="9486"/>
                    <a:pt x="9593" y="9450"/>
                  </a:cubicBezTo>
                  <a:cubicBezTo>
                    <a:pt x="9236" y="9343"/>
                    <a:pt x="8734" y="9307"/>
                    <a:pt x="8305" y="9164"/>
                  </a:cubicBezTo>
                  <a:cubicBezTo>
                    <a:pt x="8054" y="9092"/>
                    <a:pt x="7804" y="9056"/>
                    <a:pt x="7553" y="8949"/>
                  </a:cubicBezTo>
                  <a:lnTo>
                    <a:pt x="6837" y="8698"/>
                  </a:lnTo>
                  <a:cubicBezTo>
                    <a:pt x="5942" y="8376"/>
                    <a:pt x="5083" y="7947"/>
                    <a:pt x="4332" y="7410"/>
                  </a:cubicBezTo>
                  <a:lnTo>
                    <a:pt x="3866" y="7123"/>
                  </a:lnTo>
                  <a:lnTo>
                    <a:pt x="3544" y="6837"/>
                  </a:lnTo>
                  <a:lnTo>
                    <a:pt x="3294" y="6622"/>
                  </a:lnTo>
                  <a:lnTo>
                    <a:pt x="3007" y="6408"/>
                  </a:lnTo>
                  <a:cubicBezTo>
                    <a:pt x="2828" y="6264"/>
                    <a:pt x="2578" y="6050"/>
                    <a:pt x="2256" y="5799"/>
                  </a:cubicBezTo>
                  <a:cubicBezTo>
                    <a:pt x="1933" y="5548"/>
                    <a:pt x="1611" y="5226"/>
                    <a:pt x="1325" y="4904"/>
                  </a:cubicBezTo>
                  <a:cubicBezTo>
                    <a:pt x="1003" y="4546"/>
                    <a:pt x="752" y="4152"/>
                    <a:pt x="609" y="3687"/>
                  </a:cubicBezTo>
                  <a:cubicBezTo>
                    <a:pt x="466" y="3222"/>
                    <a:pt x="466" y="2757"/>
                    <a:pt x="645" y="2327"/>
                  </a:cubicBezTo>
                  <a:cubicBezTo>
                    <a:pt x="788" y="1897"/>
                    <a:pt x="1003" y="1504"/>
                    <a:pt x="1217" y="1146"/>
                  </a:cubicBezTo>
                  <a:cubicBezTo>
                    <a:pt x="1468" y="788"/>
                    <a:pt x="1719" y="394"/>
                    <a:pt x="1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34"/>
          <p:cNvSpPr txBox="1">
            <a:spLocks noGrp="1"/>
          </p:cNvSpPr>
          <p:nvPr>
            <p:ph type="body" idx="1"/>
          </p:nvPr>
        </p:nvSpPr>
        <p:spPr>
          <a:xfrm>
            <a:off x="548525" y="1280222"/>
            <a:ext cx="7762879" cy="804301"/>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rgbClr val="000000"/>
              </a:buClr>
              <a:buSzPts val="2000"/>
              <a:buFont typeface="Boogaloo"/>
              <a:buChar char="●"/>
            </a:pPr>
            <a:r>
              <a:rPr lang="en-US" sz="2000" i="1" dirty="0">
                <a:solidFill>
                  <a:srgbClr val="000000"/>
                </a:solidFill>
                <a:latin typeface="Boogaloo"/>
                <a:ea typeface="Boogaloo"/>
                <a:cs typeface="Boogaloo"/>
                <a:sym typeface="Boogaloo"/>
              </a:rPr>
              <a:t>The basic motto of this project is to give customers a one stop platform for all the pet amenities they will need to give  their pets the best life..</a:t>
            </a:r>
          </a:p>
          <a:p>
            <a:pPr marL="457200" lvl="0" indent="-355600" algn="l" rtl="0">
              <a:spcBef>
                <a:spcPts val="0"/>
              </a:spcBef>
              <a:spcAft>
                <a:spcPts val="0"/>
              </a:spcAft>
              <a:buClr>
                <a:srgbClr val="000000"/>
              </a:buClr>
              <a:buSzPts val="2000"/>
              <a:buFont typeface="Boogaloo"/>
              <a:buChar char="●"/>
            </a:pPr>
            <a:r>
              <a:rPr lang="en-US" sz="2000" i="1" dirty="0">
                <a:solidFill>
                  <a:srgbClr val="000000"/>
                </a:solidFill>
                <a:latin typeface="Boogaloo"/>
                <a:ea typeface="Boogaloo"/>
                <a:cs typeface="Boogaloo"/>
                <a:sym typeface="Boogaloo"/>
              </a:rPr>
              <a:t>Our website provides all the necessary details needed to keep your pets in the pink of their health, and find the best suitable products from the comfort of the owners home.</a:t>
            </a:r>
          </a:p>
          <a:p>
            <a:pPr marL="457200" lvl="0" indent="-355600" algn="l" rtl="0">
              <a:spcBef>
                <a:spcPts val="0"/>
              </a:spcBef>
              <a:spcAft>
                <a:spcPts val="0"/>
              </a:spcAft>
              <a:buClr>
                <a:srgbClr val="000000"/>
              </a:buClr>
              <a:buSzPts val="2000"/>
              <a:buFont typeface="Boogaloo"/>
              <a:buChar char="●"/>
            </a:pPr>
            <a:r>
              <a:rPr lang="en-US" sz="2000" i="1" dirty="0">
                <a:solidFill>
                  <a:srgbClr val="000000"/>
                </a:solidFill>
                <a:latin typeface="Boogaloo"/>
                <a:ea typeface="Boogaloo"/>
                <a:cs typeface="Boogaloo"/>
                <a:sym typeface="Boogaloo"/>
              </a:rPr>
              <a:t>We also have entertainers, small toys to keep your pet busy in their play.</a:t>
            </a:r>
          </a:p>
          <a:p>
            <a:pPr marL="457200" lvl="0" indent="-355600" algn="l" rtl="0">
              <a:spcBef>
                <a:spcPts val="0"/>
              </a:spcBef>
              <a:spcAft>
                <a:spcPts val="0"/>
              </a:spcAft>
              <a:buClr>
                <a:srgbClr val="000000"/>
              </a:buClr>
              <a:buSzPts val="2000"/>
              <a:buFont typeface="Boogaloo"/>
              <a:buChar char="●"/>
            </a:pPr>
            <a:r>
              <a:rPr lang="en-US" sz="2000" i="1" dirty="0">
                <a:solidFill>
                  <a:srgbClr val="000000"/>
                </a:solidFill>
                <a:latin typeface="Boogaloo"/>
                <a:ea typeface="Boogaloo"/>
                <a:cs typeface="Boogaloo"/>
                <a:sym typeface="Boogaloo"/>
              </a:rPr>
              <a:t>Users can also book a pet school appointment schedule to have a mannered pet you dream of…</a:t>
            </a:r>
          </a:p>
          <a:p>
            <a:pPr marL="457200" lvl="0" indent="-355600" algn="l" rtl="0">
              <a:spcBef>
                <a:spcPts val="0"/>
              </a:spcBef>
              <a:spcAft>
                <a:spcPts val="0"/>
              </a:spcAft>
              <a:buClr>
                <a:srgbClr val="000000"/>
              </a:buClr>
              <a:buSzPts val="2000"/>
              <a:buFont typeface="Boogaloo"/>
              <a:buChar char="●"/>
            </a:pPr>
            <a:r>
              <a:rPr lang="en-US" sz="2000" i="1" dirty="0">
                <a:solidFill>
                  <a:srgbClr val="000000"/>
                </a:solidFill>
                <a:latin typeface="Boogaloo"/>
                <a:ea typeface="Boogaloo"/>
                <a:cs typeface="Boogaloo"/>
                <a:sym typeface="Boogaloo"/>
              </a:rPr>
              <a:t>A pet day care appointment to keep your pet busy while you have your work done….</a:t>
            </a:r>
            <a:endParaRPr lang="en-US" sz="2000" dirty="0">
              <a:solidFill>
                <a:srgbClr val="000000"/>
              </a:solidFill>
              <a:latin typeface="Boogaloo"/>
              <a:ea typeface="Boogaloo"/>
              <a:cs typeface="Boogaloo"/>
              <a:sym typeface="Boogaloo"/>
            </a:endParaRPr>
          </a:p>
          <a:p>
            <a:pPr marL="457200" lvl="0" indent="0" algn="ctr" rtl="0">
              <a:lnSpc>
                <a:spcPct val="100000"/>
              </a:lnSpc>
              <a:spcBef>
                <a:spcPts val="1200"/>
              </a:spcBef>
              <a:spcAft>
                <a:spcPts val="1200"/>
              </a:spcAft>
              <a:buNone/>
            </a:pPr>
            <a:endParaRPr lang="en-US" sz="2000" i="1" dirty="0">
              <a:solidFill>
                <a:srgbClr val="000000"/>
              </a:solidFill>
              <a:latin typeface="Boogaloo"/>
              <a:ea typeface="Boogaloo"/>
              <a:cs typeface="Boogaloo"/>
              <a:sym typeface="Boogaloo"/>
            </a:endParaRPr>
          </a:p>
          <a:p>
            <a:pPr marL="457200" lvl="0" indent="0" algn="ctr" rtl="0">
              <a:lnSpc>
                <a:spcPct val="100000"/>
              </a:lnSpc>
              <a:spcBef>
                <a:spcPts val="1200"/>
              </a:spcBef>
              <a:spcAft>
                <a:spcPts val="1200"/>
              </a:spcAft>
              <a:buNone/>
            </a:pPr>
            <a:endParaRPr lang="en-US" sz="2000" i="1" dirty="0">
              <a:solidFill>
                <a:srgbClr val="000000"/>
              </a:solidFill>
              <a:latin typeface="Boogaloo"/>
              <a:ea typeface="Boogaloo"/>
              <a:cs typeface="Boogaloo"/>
              <a:sym typeface="Boogaloo"/>
            </a:endParaRPr>
          </a:p>
          <a:p>
            <a:pPr marL="457200" lvl="0" indent="0" algn="ctr" rtl="0">
              <a:lnSpc>
                <a:spcPct val="100000"/>
              </a:lnSpc>
              <a:spcBef>
                <a:spcPts val="1200"/>
              </a:spcBef>
              <a:spcAft>
                <a:spcPts val="1200"/>
              </a:spcAft>
              <a:buNone/>
            </a:pPr>
            <a:endParaRPr lang="en-US" sz="2000" i="1" dirty="0">
              <a:solidFill>
                <a:srgbClr val="000000"/>
              </a:solidFill>
              <a:latin typeface="Boogaloo"/>
              <a:ea typeface="Boogaloo"/>
              <a:cs typeface="Boogaloo"/>
              <a:sym typeface="Boogalo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927"/>
                                        </p:tgtEl>
                                        <p:attrNameLst>
                                          <p:attrName>style.visibility</p:attrName>
                                        </p:attrNameLst>
                                      </p:cBhvr>
                                      <p:to>
                                        <p:strVal val="visible"/>
                                      </p:to>
                                    </p:set>
                                    <p:animEffect transition="in" filter="fade">
                                      <p:cBhvr>
                                        <p:cTn id="7" dur="1000"/>
                                        <p:tgtEl>
                                          <p:spTgt spid="1927"/>
                                        </p:tgtEl>
                                      </p:cBhvr>
                                    </p:animEffect>
                                    <p:anim calcmode="lin" valueType="num">
                                      <p:cBhvr>
                                        <p:cTn id="8" dur="1000" fill="hold"/>
                                        <p:tgtEl>
                                          <p:spTgt spid="1927"/>
                                        </p:tgtEl>
                                        <p:attrNameLst>
                                          <p:attrName>ppt_x</p:attrName>
                                        </p:attrNameLst>
                                      </p:cBhvr>
                                      <p:tavLst>
                                        <p:tav tm="0">
                                          <p:val>
                                            <p:strVal val="#ppt_x"/>
                                          </p:val>
                                        </p:tav>
                                        <p:tav tm="100000">
                                          <p:val>
                                            <p:strVal val="#ppt_x"/>
                                          </p:val>
                                        </p:tav>
                                      </p:tavLst>
                                    </p:anim>
                                    <p:anim calcmode="lin" valueType="num">
                                      <p:cBhvr>
                                        <p:cTn id="9" dur="1000" fill="hold"/>
                                        <p:tgtEl>
                                          <p:spTgt spid="19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017">
                                            <p:txEl>
                                              <p:pRg st="0" end="0"/>
                                            </p:txEl>
                                          </p:spTgt>
                                        </p:tgtEl>
                                        <p:attrNameLst>
                                          <p:attrName>style.visibility</p:attrName>
                                        </p:attrNameLst>
                                      </p:cBhvr>
                                      <p:to>
                                        <p:strVal val="visible"/>
                                      </p:to>
                                    </p:set>
                                    <p:animEffect transition="in" filter="fade">
                                      <p:cBhvr>
                                        <p:cTn id="14" dur="500"/>
                                        <p:tgtEl>
                                          <p:spTgt spid="2017">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017">
                                            <p:txEl>
                                              <p:pRg st="1" end="1"/>
                                            </p:txEl>
                                          </p:spTgt>
                                        </p:tgtEl>
                                        <p:attrNameLst>
                                          <p:attrName>style.visibility</p:attrName>
                                        </p:attrNameLst>
                                      </p:cBhvr>
                                      <p:to>
                                        <p:strVal val="visible"/>
                                      </p:to>
                                    </p:set>
                                    <p:animEffect transition="in" filter="fade">
                                      <p:cBhvr>
                                        <p:cTn id="17" dur="500"/>
                                        <p:tgtEl>
                                          <p:spTgt spid="201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17">
                                            <p:txEl>
                                              <p:pRg st="2" end="2"/>
                                            </p:txEl>
                                          </p:spTgt>
                                        </p:tgtEl>
                                        <p:attrNameLst>
                                          <p:attrName>style.visibility</p:attrName>
                                        </p:attrNameLst>
                                      </p:cBhvr>
                                      <p:to>
                                        <p:strVal val="visible"/>
                                      </p:to>
                                    </p:set>
                                    <p:animEffect transition="in" filter="fade">
                                      <p:cBhvr>
                                        <p:cTn id="20" dur="500"/>
                                        <p:tgtEl>
                                          <p:spTgt spid="201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17">
                                            <p:txEl>
                                              <p:pRg st="3" end="3"/>
                                            </p:txEl>
                                          </p:spTgt>
                                        </p:tgtEl>
                                        <p:attrNameLst>
                                          <p:attrName>style.visibility</p:attrName>
                                        </p:attrNameLst>
                                      </p:cBhvr>
                                      <p:to>
                                        <p:strVal val="visible"/>
                                      </p:to>
                                    </p:set>
                                    <p:animEffect transition="in" filter="fade">
                                      <p:cBhvr>
                                        <p:cTn id="23" dur="500"/>
                                        <p:tgtEl>
                                          <p:spTgt spid="201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17">
                                            <p:txEl>
                                              <p:pRg st="4" end="4"/>
                                            </p:txEl>
                                          </p:spTgt>
                                        </p:tgtEl>
                                        <p:attrNameLst>
                                          <p:attrName>style.visibility</p:attrName>
                                        </p:attrNameLst>
                                      </p:cBhvr>
                                      <p:to>
                                        <p:strVal val="visible"/>
                                      </p:to>
                                    </p:set>
                                    <p:animEffect transition="in" filter="fade">
                                      <p:cBhvr>
                                        <p:cTn id="26" dur="500"/>
                                        <p:tgtEl>
                                          <p:spTgt spid="20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21"/>
        <p:cNvGrpSpPr/>
        <p:nvPr/>
      </p:nvGrpSpPr>
      <p:grpSpPr>
        <a:xfrm>
          <a:off x="0" y="0"/>
          <a:ext cx="0" cy="0"/>
          <a:chOff x="0" y="0"/>
          <a:chExt cx="0" cy="0"/>
        </a:xfrm>
      </p:grpSpPr>
      <p:sp>
        <p:nvSpPr>
          <p:cNvPr id="2022" name="Google Shape;2022;p35"/>
          <p:cNvSpPr txBox="1">
            <a:spLocks noGrp="1"/>
          </p:cNvSpPr>
          <p:nvPr>
            <p:ph type="title"/>
          </p:nvPr>
        </p:nvSpPr>
        <p:spPr>
          <a:xfrm>
            <a:off x="1099200" y="0"/>
            <a:ext cx="983100" cy="10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  </a:t>
            </a:r>
            <a:endParaRPr sz="4800"/>
          </a:p>
        </p:txBody>
      </p:sp>
      <p:sp>
        <p:nvSpPr>
          <p:cNvPr id="2023" name="Google Shape;2023;p35"/>
          <p:cNvSpPr txBox="1">
            <a:spLocks noGrp="1"/>
          </p:cNvSpPr>
          <p:nvPr>
            <p:ph type="subTitle" idx="1"/>
          </p:nvPr>
        </p:nvSpPr>
        <p:spPr>
          <a:xfrm>
            <a:off x="636165" y="214525"/>
            <a:ext cx="8298034" cy="9127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latin typeface="Boogaloo"/>
                <a:ea typeface="Boogaloo"/>
                <a:cs typeface="Boogaloo"/>
                <a:sym typeface="Boogaloo"/>
              </a:rPr>
              <a:t>03.Comparative study with similar projects</a:t>
            </a:r>
            <a:endParaRPr sz="4400" b="1" dirty="0">
              <a:latin typeface="Boogaloo"/>
              <a:ea typeface="Boogaloo"/>
              <a:cs typeface="Boogaloo"/>
              <a:sym typeface="Boogaloo"/>
            </a:endParaRPr>
          </a:p>
          <a:p>
            <a:pPr marL="0" lvl="0" indent="0" algn="l" rtl="0">
              <a:spcBef>
                <a:spcPts val="0"/>
              </a:spcBef>
              <a:spcAft>
                <a:spcPts val="0"/>
              </a:spcAft>
              <a:buNone/>
            </a:pPr>
            <a:endParaRPr sz="1200" b="1" dirty="0"/>
          </a:p>
        </p:txBody>
      </p:sp>
      <p:sp>
        <p:nvSpPr>
          <p:cNvPr id="2024" name="Google Shape;2024;p35"/>
          <p:cNvSpPr txBox="1">
            <a:spLocks noGrp="1"/>
          </p:cNvSpPr>
          <p:nvPr>
            <p:ph type="subTitle" idx="3"/>
          </p:nvPr>
        </p:nvSpPr>
        <p:spPr>
          <a:xfrm>
            <a:off x="636165" y="2101403"/>
            <a:ext cx="6945600" cy="22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dirty="0">
                <a:solidFill>
                  <a:srgbClr val="000000"/>
                </a:solidFill>
                <a:latin typeface="Boogaloo"/>
                <a:ea typeface="Boogaloo"/>
                <a:cs typeface="Boogaloo"/>
                <a:sym typeface="Boogaloo"/>
              </a:rPr>
              <a:t>We came across many similar websites as a reference and thought of including various feature , some of them being unique , and combined them all at once to show the contents and features in our website.The features such as availability of pet care amenities , providing pet therapy , products used by pet and pet owners in day to day life as well as description of various pets will be found on our website.</a:t>
            </a:r>
            <a:endParaRPr sz="2100" dirty="0">
              <a:solidFill>
                <a:srgbClr val="000000"/>
              </a:solidFill>
              <a:latin typeface="Boogaloo"/>
              <a:ea typeface="Boogaloo"/>
              <a:cs typeface="Boogaloo"/>
              <a:sym typeface="Boogaloo"/>
            </a:endParaRPr>
          </a:p>
        </p:txBody>
      </p:sp>
      <p:pic>
        <p:nvPicPr>
          <p:cNvPr id="2025" name="Google Shape;2025;p35"/>
          <p:cNvPicPr preferRelativeResize="0"/>
          <p:nvPr/>
        </p:nvPicPr>
        <p:blipFill>
          <a:blip r:embed="rId3">
            <a:alphaModFix/>
          </a:blip>
          <a:stretch>
            <a:fillRect/>
          </a:stretch>
        </p:blipFill>
        <p:spPr>
          <a:xfrm>
            <a:off x="7108978" y="1746053"/>
            <a:ext cx="1946700" cy="355350"/>
          </a:xfrm>
          <a:prstGeom prst="rect">
            <a:avLst/>
          </a:prstGeom>
          <a:noFill/>
          <a:ln>
            <a:noFill/>
          </a:ln>
          <a:effectLst>
            <a:reflection stA="25000" endPos="65000" dist="50800" dir="5400000" sy="-100000" algn="bl" rotWithShape="0"/>
            <a:softEdge rad="25400"/>
          </a:effectLst>
        </p:spPr>
      </p:pic>
      <p:pic>
        <p:nvPicPr>
          <p:cNvPr id="2026" name="Google Shape;2026;p35"/>
          <p:cNvPicPr preferRelativeResize="0"/>
          <p:nvPr/>
        </p:nvPicPr>
        <p:blipFill>
          <a:blip r:embed="rId4">
            <a:alphaModFix/>
          </a:blip>
          <a:stretch>
            <a:fillRect/>
          </a:stretch>
        </p:blipFill>
        <p:spPr>
          <a:xfrm>
            <a:off x="7847636" y="2417183"/>
            <a:ext cx="1014427" cy="649525"/>
          </a:xfrm>
          <a:prstGeom prst="rect">
            <a:avLst/>
          </a:prstGeom>
          <a:noFill/>
          <a:ln>
            <a:noFill/>
          </a:ln>
          <a:effectLst>
            <a:reflection stA="0" endPos="65000" dist="50800" dir="5400000" sy="-100000" algn="bl" rotWithShape="0"/>
            <a:softEdge rad="101600"/>
          </a:effectLst>
        </p:spPr>
      </p:pic>
      <p:pic>
        <p:nvPicPr>
          <p:cNvPr id="2027" name="Google Shape;2027;p35"/>
          <p:cNvPicPr preferRelativeResize="0"/>
          <p:nvPr/>
        </p:nvPicPr>
        <p:blipFill>
          <a:blip r:embed="rId5">
            <a:alphaModFix/>
          </a:blip>
          <a:stretch>
            <a:fillRect/>
          </a:stretch>
        </p:blipFill>
        <p:spPr>
          <a:xfrm>
            <a:off x="7945367" y="3175611"/>
            <a:ext cx="818966" cy="649525"/>
          </a:xfrm>
          <a:prstGeom prst="rect">
            <a:avLst/>
          </a:prstGeom>
          <a:noFill/>
          <a:ln>
            <a:noFill/>
          </a:ln>
          <a:effectLst>
            <a:softEdge rad="88900"/>
          </a:effectLst>
        </p:spPr>
      </p:pic>
      <p:pic>
        <p:nvPicPr>
          <p:cNvPr id="2028" name="Google Shape;2028;p35"/>
          <p:cNvPicPr preferRelativeResize="0"/>
          <p:nvPr/>
        </p:nvPicPr>
        <p:blipFill>
          <a:blip r:embed="rId6">
            <a:alphaModFix/>
          </a:blip>
          <a:stretch>
            <a:fillRect/>
          </a:stretch>
        </p:blipFill>
        <p:spPr>
          <a:xfrm>
            <a:off x="7734749" y="4009925"/>
            <a:ext cx="1199450" cy="771625"/>
          </a:xfrm>
          <a:prstGeom prst="rect">
            <a:avLst/>
          </a:prstGeom>
          <a:noFill/>
          <a:ln>
            <a:noFill/>
          </a:ln>
          <a:effectLst>
            <a:softEdge rad="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4">
                                            <p:txEl>
                                              <p:pRg st="0" end="0"/>
                                            </p:txEl>
                                          </p:spTgt>
                                        </p:tgtEl>
                                        <p:attrNameLst>
                                          <p:attrName>style.visibility</p:attrName>
                                        </p:attrNameLst>
                                      </p:cBhvr>
                                      <p:to>
                                        <p:strVal val="visible"/>
                                      </p:to>
                                    </p:set>
                                    <p:animEffect transition="in" filter="fade">
                                      <p:cBhvr>
                                        <p:cTn id="7" dur="500"/>
                                        <p:tgtEl>
                                          <p:spTgt spid="20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25"/>
                                        </p:tgtEl>
                                        <p:attrNameLst>
                                          <p:attrName>style.visibility</p:attrName>
                                        </p:attrNameLst>
                                      </p:cBhvr>
                                      <p:to>
                                        <p:strVal val="visible"/>
                                      </p:to>
                                    </p:set>
                                    <p:anim calcmode="lin" valueType="num">
                                      <p:cBhvr additive="base">
                                        <p:cTn id="12" dur="500" fill="hold"/>
                                        <p:tgtEl>
                                          <p:spTgt spid="2025"/>
                                        </p:tgtEl>
                                        <p:attrNameLst>
                                          <p:attrName>ppt_x</p:attrName>
                                        </p:attrNameLst>
                                      </p:cBhvr>
                                      <p:tavLst>
                                        <p:tav tm="0">
                                          <p:val>
                                            <p:strVal val="#ppt_x"/>
                                          </p:val>
                                        </p:tav>
                                        <p:tav tm="100000">
                                          <p:val>
                                            <p:strVal val="#ppt_x"/>
                                          </p:val>
                                        </p:tav>
                                      </p:tavLst>
                                    </p:anim>
                                    <p:anim calcmode="lin" valueType="num">
                                      <p:cBhvr additive="base">
                                        <p:cTn id="13" dur="500" fill="hold"/>
                                        <p:tgtEl>
                                          <p:spTgt spid="202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026"/>
                                        </p:tgtEl>
                                        <p:attrNameLst>
                                          <p:attrName>style.visibility</p:attrName>
                                        </p:attrNameLst>
                                      </p:cBhvr>
                                      <p:to>
                                        <p:strVal val="visible"/>
                                      </p:to>
                                    </p:set>
                                    <p:anim calcmode="lin" valueType="num">
                                      <p:cBhvr additive="base">
                                        <p:cTn id="16" dur="500" fill="hold"/>
                                        <p:tgtEl>
                                          <p:spTgt spid="2026"/>
                                        </p:tgtEl>
                                        <p:attrNameLst>
                                          <p:attrName>ppt_x</p:attrName>
                                        </p:attrNameLst>
                                      </p:cBhvr>
                                      <p:tavLst>
                                        <p:tav tm="0">
                                          <p:val>
                                            <p:strVal val="#ppt_x"/>
                                          </p:val>
                                        </p:tav>
                                        <p:tav tm="100000">
                                          <p:val>
                                            <p:strVal val="#ppt_x"/>
                                          </p:val>
                                        </p:tav>
                                      </p:tavLst>
                                    </p:anim>
                                    <p:anim calcmode="lin" valueType="num">
                                      <p:cBhvr additive="base">
                                        <p:cTn id="17" dur="500" fill="hold"/>
                                        <p:tgtEl>
                                          <p:spTgt spid="202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27"/>
                                        </p:tgtEl>
                                        <p:attrNameLst>
                                          <p:attrName>style.visibility</p:attrName>
                                        </p:attrNameLst>
                                      </p:cBhvr>
                                      <p:to>
                                        <p:strVal val="visible"/>
                                      </p:to>
                                    </p:set>
                                    <p:anim calcmode="lin" valueType="num">
                                      <p:cBhvr additive="base">
                                        <p:cTn id="20" dur="500" fill="hold"/>
                                        <p:tgtEl>
                                          <p:spTgt spid="2027"/>
                                        </p:tgtEl>
                                        <p:attrNameLst>
                                          <p:attrName>ppt_x</p:attrName>
                                        </p:attrNameLst>
                                      </p:cBhvr>
                                      <p:tavLst>
                                        <p:tav tm="0">
                                          <p:val>
                                            <p:strVal val="#ppt_x"/>
                                          </p:val>
                                        </p:tav>
                                        <p:tav tm="100000">
                                          <p:val>
                                            <p:strVal val="#ppt_x"/>
                                          </p:val>
                                        </p:tav>
                                      </p:tavLst>
                                    </p:anim>
                                    <p:anim calcmode="lin" valueType="num">
                                      <p:cBhvr additive="base">
                                        <p:cTn id="21" dur="500" fill="hold"/>
                                        <p:tgtEl>
                                          <p:spTgt spid="202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028"/>
                                        </p:tgtEl>
                                        <p:attrNameLst>
                                          <p:attrName>style.visibility</p:attrName>
                                        </p:attrNameLst>
                                      </p:cBhvr>
                                      <p:to>
                                        <p:strVal val="visible"/>
                                      </p:to>
                                    </p:set>
                                    <p:anim calcmode="lin" valueType="num">
                                      <p:cBhvr additive="base">
                                        <p:cTn id="24" dur="500" fill="hold"/>
                                        <p:tgtEl>
                                          <p:spTgt spid="2028"/>
                                        </p:tgtEl>
                                        <p:attrNameLst>
                                          <p:attrName>ppt_x</p:attrName>
                                        </p:attrNameLst>
                                      </p:cBhvr>
                                      <p:tavLst>
                                        <p:tav tm="0">
                                          <p:val>
                                            <p:strVal val="#ppt_x"/>
                                          </p:val>
                                        </p:tav>
                                        <p:tav tm="100000">
                                          <p:val>
                                            <p:strVal val="#ppt_x"/>
                                          </p:val>
                                        </p:tav>
                                      </p:tavLst>
                                    </p:anim>
                                    <p:anim calcmode="lin" valueType="num">
                                      <p:cBhvr additive="base">
                                        <p:cTn id="25" dur="500" fill="hold"/>
                                        <p:tgtEl>
                                          <p:spTgt spid="2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32"/>
        <p:cNvGrpSpPr/>
        <p:nvPr/>
      </p:nvGrpSpPr>
      <p:grpSpPr>
        <a:xfrm>
          <a:off x="0" y="0"/>
          <a:ext cx="0" cy="0"/>
          <a:chOff x="0" y="0"/>
          <a:chExt cx="0" cy="0"/>
        </a:xfrm>
      </p:grpSpPr>
      <p:sp>
        <p:nvSpPr>
          <p:cNvPr id="2033" name="Google Shape;2033;p36"/>
          <p:cNvSpPr txBox="1">
            <a:spLocks noGrp="1"/>
          </p:cNvSpPr>
          <p:nvPr>
            <p:ph type="title"/>
          </p:nvPr>
        </p:nvSpPr>
        <p:spPr>
          <a:xfrm>
            <a:off x="486402" y="535169"/>
            <a:ext cx="77100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b="1" dirty="0"/>
              <a:t>4.Salient Features</a:t>
            </a:r>
            <a:endParaRPr sz="4600" b="1" dirty="0"/>
          </a:p>
        </p:txBody>
      </p:sp>
      <p:sp>
        <p:nvSpPr>
          <p:cNvPr id="2034" name="Google Shape;2034;p36"/>
          <p:cNvSpPr txBox="1">
            <a:spLocks noGrp="1"/>
          </p:cNvSpPr>
          <p:nvPr>
            <p:ph type="title" idx="2"/>
          </p:nvPr>
        </p:nvSpPr>
        <p:spPr>
          <a:xfrm>
            <a:off x="519017" y="1466525"/>
            <a:ext cx="17454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035" name="Google Shape;2035;p36"/>
          <p:cNvSpPr txBox="1">
            <a:spLocks noGrp="1"/>
          </p:cNvSpPr>
          <p:nvPr>
            <p:ph type="subTitle" idx="1"/>
          </p:nvPr>
        </p:nvSpPr>
        <p:spPr>
          <a:xfrm>
            <a:off x="539942" y="2202864"/>
            <a:ext cx="17454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User-Login System</a:t>
            </a:r>
            <a:endParaRPr dirty="0"/>
          </a:p>
        </p:txBody>
      </p:sp>
      <p:sp>
        <p:nvSpPr>
          <p:cNvPr id="2036" name="Google Shape;2036;p36"/>
          <p:cNvSpPr txBox="1">
            <a:spLocks noGrp="1"/>
          </p:cNvSpPr>
          <p:nvPr>
            <p:ph type="subTitle" idx="3"/>
          </p:nvPr>
        </p:nvSpPr>
        <p:spPr>
          <a:xfrm>
            <a:off x="519029" y="2685282"/>
            <a:ext cx="1745400" cy="6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User can create a personal account on our website</a:t>
            </a:r>
            <a:endParaRPr dirty="0"/>
          </a:p>
        </p:txBody>
      </p:sp>
      <p:sp>
        <p:nvSpPr>
          <p:cNvPr id="2037" name="Google Shape;2037;p36"/>
          <p:cNvSpPr txBox="1">
            <a:spLocks noGrp="1"/>
          </p:cNvSpPr>
          <p:nvPr>
            <p:ph type="title" idx="4"/>
          </p:nvPr>
        </p:nvSpPr>
        <p:spPr>
          <a:xfrm>
            <a:off x="2441811" y="1477125"/>
            <a:ext cx="1794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38" name="Google Shape;2038;p36"/>
          <p:cNvSpPr txBox="1">
            <a:spLocks noGrp="1"/>
          </p:cNvSpPr>
          <p:nvPr>
            <p:ph type="subTitle" idx="5"/>
          </p:nvPr>
        </p:nvSpPr>
        <p:spPr>
          <a:xfrm>
            <a:off x="2403436" y="2202864"/>
            <a:ext cx="18177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Chatbot Assistance</a:t>
            </a:r>
            <a:endParaRPr dirty="0"/>
          </a:p>
        </p:txBody>
      </p:sp>
      <p:sp>
        <p:nvSpPr>
          <p:cNvPr id="2039" name="Google Shape;2039;p36"/>
          <p:cNvSpPr txBox="1">
            <a:spLocks noGrp="1"/>
          </p:cNvSpPr>
          <p:nvPr>
            <p:ph type="subTitle" idx="6"/>
          </p:nvPr>
        </p:nvSpPr>
        <p:spPr>
          <a:xfrm>
            <a:off x="2441798" y="2685282"/>
            <a:ext cx="1794900" cy="6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 have included a chatbot that will help you solve your problems in no time  </a:t>
            </a:r>
            <a:endParaRPr dirty="0"/>
          </a:p>
        </p:txBody>
      </p:sp>
      <p:sp>
        <p:nvSpPr>
          <p:cNvPr id="2040" name="Google Shape;2040;p36"/>
          <p:cNvSpPr txBox="1">
            <a:spLocks noGrp="1"/>
          </p:cNvSpPr>
          <p:nvPr>
            <p:ph type="title" idx="7"/>
          </p:nvPr>
        </p:nvSpPr>
        <p:spPr>
          <a:xfrm>
            <a:off x="4404540" y="1471825"/>
            <a:ext cx="17949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41" name="Google Shape;2041;p36"/>
          <p:cNvSpPr txBox="1">
            <a:spLocks noGrp="1"/>
          </p:cNvSpPr>
          <p:nvPr>
            <p:ph type="subTitle" idx="8"/>
          </p:nvPr>
        </p:nvSpPr>
        <p:spPr>
          <a:xfrm>
            <a:off x="4339190" y="2103239"/>
            <a:ext cx="18177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Multilingual</a:t>
            </a:r>
            <a:endParaRPr/>
          </a:p>
        </p:txBody>
      </p:sp>
      <p:sp>
        <p:nvSpPr>
          <p:cNvPr id="2042" name="Google Shape;2042;p36"/>
          <p:cNvSpPr txBox="1">
            <a:spLocks noGrp="1"/>
          </p:cNvSpPr>
          <p:nvPr>
            <p:ph type="subTitle" idx="9"/>
          </p:nvPr>
        </p:nvSpPr>
        <p:spPr>
          <a:xfrm>
            <a:off x="4516552" y="2685282"/>
            <a:ext cx="1794900" cy="6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also providing multiple language options on the website.</a:t>
            </a:r>
            <a:endParaRPr/>
          </a:p>
        </p:txBody>
      </p:sp>
      <p:sp>
        <p:nvSpPr>
          <p:cNvPr id="2043" name="Google Shape;2043;p36"/>
          <p:cNvSpPr txBox="1">
            <a:spLocks noGrp="1"/>
          </p:cNvSpPr>
          <p:nvPr>
            <p:ph type="title" idx="13"/>
          </p:nvPr>
        </p:nvSpPr>
        <p:spPr>
          <a:xfrm>
            <a:off x="6365407" y="1475225"/>
            <a:ext cx="18177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44" name="Google Shape;2044;p36"/>
          <p:cNvSpPr txBox="1">
            <a:spLocks noGrp="1"/>
          </p:cNvSpPr>
          <p:nvPr>
            <p:ph type="subTitle" idx="14"/>
          </p:nvPr>
        </p:nvSpPr>
        <p:spPr>
          <a:xfrm>
            <a:off x="6311457" y="2103239"/>
            <a:ext cx="18177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Responsive</a:t>
            </a:r>
            <a:endParaRPr/>
          </a:p>
        </p:txBody>
      </p:sp>
      <p:sp>
        <p:nvSpPr>
          <p:cNvPr id="2045" name="Google Shape;2045;p36"/>
          <p:cNvSpPr txBox="1">
            <a:spLocks noGrp="1"/>
          </p:cNvSpPr>
          <p:nvPr>
            <p:ph type="subTitle" idx="15"/>
          </p:nvPr>
        </p:nvSpPr>
        <p:spPr>
          <a:xfrm>
            <a:off x="6322845" y="2685269"/>
            <a:ext cx="1794900" cy="6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Responsive design serves all devices with the same code that adjusts for screen size.</a:t>
            </a:r>
            <a:endParaRPr/>
          </a:p>
        </p:txBody>
      </p:sp>
      <p:grpSp>
        <p:nvGrpSpPr>
          <p:cNvPr id="2046" name="Google Shape;2046;p36"/>
          <p:cNvGrpSpPr/>
          <p:nvPr/>
        </p:nvGrpSpPr>
        <p:grpSpPr>
          <a:xfrm>
            <a:off x="830402" y="3932621"/>
            <a:ext cx="7471771" cy="673508"/>
            <a:chOff x="621702" y="3293203"/>
            <a:chExt cx="7471771" cy="1134293"/>
          </a:xfrm>
        </p:grpSpPr>
        <p:grpSp>
          <p:nvGrpSpPr>
            <p:cNvPr id="2047" name="Google Shape;2047;p36"/>
            <p:cNvGrpSpPr/>
            <p:nvPr/>
          </p:nvGrpSpPr>
          <p:grpSpPr>
            <a:xfrm>
              <a:off x="3109837" y="3293203"/>
              <a:ext cx="760537" cy="1134293"/>
              <a:chOff x="-1230173" y="3061546"/>
              <a:chExt cx="652486" cy="973141"/>
            </a:xfrm>
          </p:grpSpPr>
          <p:sp>
            <p:nvSpPr>
              <p:cNvPr id="2048" name="Google Shape;2048;p36"/>
              <p:cNvSpPr/>
              <p:nvPr/>
            </p:nvSpPr>
            <p:spPr>
              <a:xfrm>
                <a:off x="-921741" y="3929470"/>
                <a:ext cx="63902" cy="105217"/>
              </a:xfrm>
              <a:custGeom>
                <a:avLst/>
                <a:gdLst/>
                <a:ahLst/>
                <a:cxnLst/>
                <a:rect l="l" t="t" r="r" b="b"/>
                <a:pathLst>
                  <a:path w="2937" h="4837" extrusionOk="0">
                    <a:moveTo>
                      <a:pt x="1" y="0"/>
                    </a:moveTo>
                    <a:lnTo>
                      <a:pt x="1" y="4737"/>
                    </a:lnTo>
                    <a:cubicBezTo>
                      <a:pt x="501" y="4804"/>
                      <a:pt x="1035" y="4804"/>
                      <a:pt x="1568" y="4837"/>
                    </a:cubicBezTo>
                    <a:cubicBezTo>
                      <a:pt x="2035" y="4837"/>
                      <a:pt x="2502" y="4804"/>
                      <a:pt x="2936" y="4737"/>
                    </a:cubicBezTo>
                    <a:lnTo>
                      <a:pt x="2936" y="634"/>
                    </a:lnTo>
                    <a:cubicBezTo>
                      <a:pt x="1935" y="534"/>
                      <a:pt x="935" y="3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1230173" y="3061546"/>
                <a:ext cx="627813" cy="918717"/>
              </a:xfrm>
              <a:custGeom>
                <a:avLst/>
                <a:gdLst/>
                <a:ahLst/>
                <a:cxnLst/>
                <a:rect l="l" t="t" r="r" b="b"/>
                <a:pathLst>
                  <a:path w="28855"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719"/>
                      <a:pt x="27854" y="24118"/>
                    </a:cubicBezTo>
                    <a:cubicBezTo>
                      <a:pt x="27020" y="22083"/>
                      <a:pt x="25686" y="20282"/>
                      <a:pt x="23951" y="18914"/>
                    </a:cubicBezTo>
                    <a:cubicBezTo>
                      <a:pt x="25986" y="14845"/>
                      <a:pt x="24785" y="9908"/>
                      <a:pt x="21116" y="7273"/>
                    </a:cubicBezTo>
                    <a:cubicBezTo>
                      <a:pt x="21283" y="6739"/>
                      <a:pt x="21349" y="6172"/>
                      <a:pt x="21349" y="5605"/>
                    </a:cubicBezTo>
                    <a:cubicBezTo>
                      <a:pt x="21383" y="2636"/>
                      <a:pt x="19081" y="201"/>
                      <a:pt x="16112" y="1"/>
                    </a:cubicBezTo>
                    <a:close/>
                  </a:path>
                </a:pathLst>
              </a:custGeom>
              <a:solidFill>
                <a:schemeClr val="dk2">
                  <a:alpha val="75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1230173" y="3061546"/>
                <a:ext cx="652486" cy="918717"/>
              </a:xfrm>
              <a:custGeom>
                <a:avLst/>
                <a:gdLst/>
                <a:ahLst/>
                <a:cxnLst/>
                <a:rect l="l" t="t" r="r" b="b"/>
                <a:pathLst>
                  <a:path w="29989"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686"/>
                      <a:pt x="27887" y="24118"/>
                    </a:cubicBezTo>
                    <a:lnTo>
                      <a:pt x="27887" y="24118"/>
                    </a:lnTo>
                    <a:cubicBezTo>
                      <a:pt x="29989" y="30056"/>
                      <a:pt x="26853" y="36027"/>
                      <a:pt x="22517" y="37461"/>
                    </a:cubicBezTo>
                    <a:cubicBezTo>
                      <a:pt x="21268" y="37869"/>
                      <a:pt x="19898" y="38082"/>
                      <a:pt x="18506" y="38082"/>
                    </a:cubicBezTo>
                    <a:cubicBezTo>
                      <a:pt x="14323" y="38082"/>
                      <a:pt x="9942" y="36162"/>
                      <a:pt x="8040" y="31857"/>
                    </a:cubicBezTo>
                    <a:cubicBezTo>
                      <a:pt x="5538" y="26153"/>
                      <a:pt x="10308" y="19682"/>
                      <a:pt x="10308" y="19682"/>
                    </a:cubicBezTo>
                    <a:cubicBezTo>
                      <a:pt x="6505" y="13110"/>
                      <a:pt x="12810" y="7506"/>
                      <a:pt x="12810" y="7506"/>
                    </a:cubicBezTo>
                    <a:cubicBezTo>
                      <a:pt x="11175" y="2536"/>
                      <a:pt x="16012" y="34"/>
                      <a:pt x="16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1" name="Google Shape;2051;p36"/>
            <p:cNvGrpSpPr/>
            <p:nvPr/>
          </p:nvGrpSpPr>
          <p:grpSpPr>
            <a:xfrm>
              <a:off x="7538527" y="3599707"/>
              <a:ext cx="554946" cy="827784"/>
              <a:chOff x="-1327475" y="2916375"/>
              <a:chExt cx="749725" cy="1118325"/>
            </a:xfrm>
          </p:grpSpPr>
          <p:sp>
            <p:nvSpPr>
              <p:cNvPr id="2052" name="Google Shape;2052;p36"/>
              <p:cNvSpPr/>
              <p:nvPr/>
            </p:nvSpPr>
            <p:spPr>
              <a:xfrm>
                <a:off x="-973050" y="3913775"/>
                <a:ext cx="73425" cy="120925"/>
              </a:xfrm>
              <a:custGeom>
                <a:avLst/>
                <a:gdLst/>
                <a:ahLst/>
                <a:cxnLst/>
                <a:rect l="l" t="t" r="r" b="b"/>
                <a:pathLst>
                  <a:path w="2937" h="4837" extrusionOk="0">
                    <a:moveTo>
                      <a:pt x="1" y="0"/>
                    </a:moveTo>
                    <a:lnTo>
                      <a:pt x="1" y="4737"/>
                    </a:lnTo>
                    <a:cubicBezTo>
                      <a:pt x="501" y="4804"/>
                      <a:pt x="1035" y="4804"/>
                      <a:pt x="1568" y="4837"/>
                    </a:cubicBezTo>
                    <a:cubicBezTo>
                      <a:pt x="2035" y="4837"/>
                      <a:pt x="2502" y="4804"/>
                      <a:pt x="2936" y="4737"/>
                    </a:cubicBezTo>
                    <a:lnTo>
                      <a:pt x="2936" y="634"/>
                    </a:lnTo>
                    <a:cubicBezTo>
                      <a:pt x="1935" y="534"/>
                      <a:pt x="935" y="3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1327475" y="2916375"/>
                <a:ext cx="721375" cy="1055875"/>
              </a:xfrm>
              <a:custGeom>
                <a:avLst/>
                <a:gdLst/>
                <a:ahLst/>
                <a:cxnLst/>
                <a:rect l="l" t="t" r="r" b="b"/>
                <a:pathLst>
                  <a:path w="28855"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719"/>
                      <a:pt x="27854" y="24118"/>
                    </a:cubicBezTo>
                    <a:cubicBezTo>
                      <a:pt x="27020" y="22083"/>
                      <a:pt x="25686" y="20282"/>
                      <a:pt x="23951" y="18914"/>
                    </a:cubicBezTo>
                    <a:cubicBezTo>
                      <a:pt x="25986" y="14845"/>
                      <a:pt x="24785" y="9908"/>
                      <a:pt x="21116" y="7273"/>
                    </a:cubicBezTo>
                    <a:cubicBezTo>
                      <a:pt x="21283" y="6739"/>
                      <a:pt x="21349" y="6172"/>
                      <a:pt x="21349" y="5605"/>
                    </a:cubicBezTo>
                    <a:cubicBezTo>
                      <a:pt x="21383" y="2636"/>
                      <a:pt x="19081" y="201"/>
                      <a:pt x="16112" y="1"/>
                    </a:cubicBezTo>
                    <a:close/>
                  </a:path>
                </a:pathLst>
              </a:custGeom>
              <a:solidFill>
                <a:schemeClr val="dk2">
                  <a:alpha val="80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1327475" y="2916375"/>
                <a:ext cx="749725" cy="1055875"/>
              </a:xfrm>
              <a:custGeom>
                <a:avLst/>
                <a:gdLst/>
                <a:ahLst/>
                <a:cxnLst/>
                <a:rect l="l" t="t" r="r" b="b"/>
                <a:pathLst>
                  <a:path w="29989"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686"/>
                      <a:pt x="27887" y="24118"/>
                    </a:cubicBezTo>
                    <a:lnTo>
                      <a:pt x="27887" y="24118"/>
                    </a:lnTo>
                    <a:cubicBezTo>
                      <a:pt x="29989" y="30056"/>
                      <a:pt x="26853" y="36027"/>
                      <a:pt x="22517" y="37461"/>
                    </a:cubicBezTo>
                    <a:cubicBezTo>
                      <a:pt x="21268" y="37869"/>
                      <a:pt x="19898" y="38082"/>
                      <a:pt x="18506" y="38082"/>
                    </a:cubicBezTo>
                    <a:cubicBezTo>
                      <a:pt x="14323" y="38082"/>
                      <a:pt x="9942" y="36162"/>
                      <a:pt x="8040" y="31857"/>
                    </a:cubicBezTo>
                    <a:cubicBezTo>
                      <a:pt x="5538" y="26153"/>
                      <a:pt x="10308" y="19682"/>
                      <a:pt x="10308" y="19682"/>
                    </a:cubicBezTo>
                    <a:cubicBezTo>
                      <a:pt x="6505" y="13110"/>
                      <a:pt x="12810" y="7506"/>
                      <a:pt x="12810" y="7506"/>
                    </a:cubicBezTo>
                    <a:cubicBezTo>
                      <a:pt x="11175" y="2536"/>
                      <a:pt x="16012" y="34"/>
                      <a:pt x="16112" y="1"/>
                    </a:cubicBezTo>
                    <a:close/>
                  </a:path>
                </a:pathLst>
              </a:custGeom>
              <a:solidFill>
                <a:schemeClr val="dk2">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5" name="Google Shape;2055;p36"/>
            <p:cNvGrpSpPr/>
            <p:nvPr/>
          </p:nvGrpSpPr>
          <p:grpSpPr>
            <a:xfrm>
              <a:off x="621702" y="3599707"/>
              <a:ext cx="554946" cy="827784"/>
              <a:chOff x="-1327475" y="2916375"/>
              <a:chExt cx="749725" cy="1118325"/>
            </a:xfrm>
          </p:grpSpPr>
          <p:sp>
            <p:nvSpPr>
              <p:cNvPr id="2056" name="Google Shape;2056;p36"/>
              <p:cNvSpPr/>
              <p:nvPr/>
            </p:nvSpPr>
            <p:spPr>
              <a:xfrm>
                <a:off x="-973050" y="3913775"/>
                <a:ext cx="73425" cy="120925"/>
              </a:xfrm>
              <a:custGeom>
                <a:avLst/>
                <a:gdLst/>
                <a:ahLst/>
                <a:cxnLst/>
                <a:rect l="l" t="t" r="r" b="b"/>
                <a:pathLst>
                  <a:path w="2937" h="4837" extrusionOk="0">
                    <a:moveTo>
                      <a:pt x="1" y="0"/>
                    </a:moveTo>
                    <a:lnTo>
                      <a:pt x="1" y="4737"/>
                    </a:lnTo>
                    <a:cubicBezTo>
                      <a:pt x="501" y="4804"/>
                      <a:pt x="1035" y="4804"/>
                      <a:pt x="1568" y="4837"/>
                    </a:cubicBezTo>
                    <a:cubicBezTo>
                      <a:pt x="2035" y="4837"/>
                      <a:pt x="2502" y="4804"/>
                      <a:pt x="2936" y="4737"/>
                    </a:cubicBezTo>
                    <a:lnTo>
                      <a:pt x="2936" y="634"/>
                    </a:lnTo>
                    <a:cubicBezTo>
                      <a:pt x="1935" y="534"/>
                      <a:pt x="935" y="3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1327475" y="2916375"/>
                <a:ext cx="721375" cy="1055875"/>
              </a:xfrm>
              <a:custGeom>
                <a:avLst/>
                <a:gdLst/>
                <a:ahLst/>
                <a:cxnLst/>
                <a:rect l="l" t="t" r="r" b="b"/>
                <a:pathLst>
                  <a:path w="28855"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719"/>
                      <a:pt x="27854" y="24118"/>
                    </a:cubicBezTo>
                    <a:cubicBezTo>
                      <a:pt x="27020" y="22083"/>
                      <a:pt x="25686" y="20282"/>
                      <a:pt x="23951" y="18914"/>
                    </a:cubicBezTo>
                    <a:cubicBezTo>
                      <a:pt x="25986" y="14845"/>
                      <a:pt x="24785" y="9908"/>
                      <a:pt x="21116" y="7273"/>
                    </a:cubicBezTo>
                    <a:cubicBezTo>
                      <a:pt x="21283" y="6739"/>
                      <a:pt x="21349" y="6172"/>
                      <a:pt x="21349" y="5605"/>
                    </a:cubicBezTo>
                    <a:cubicBezTo>
                      <a:pt x="21383" y="2636"/>
                      <a:pt x="19081" y="201"/>
                      <a:pt x="16112" y="1"/>
                    </a:cubicBezTo>
                    <a:close/>
                  </a:path>
                </a:pathLst>
              </a:custGeom>
              <a:solidFill>
                <a:schemeClr val="dk2">
                  <a:alpha val="75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a:off x="-1327475" y="2916375"/>
                <a:ext cx="749725" cy="1055875"/>
              </a:xfrm>
              <a:custGeom>
                <a:avLst/>
                <a:gdLst/>
                <a:ahLst/>
                <a:cxnLst/>
                <a:rect l="l" t="t" r="r" b="b"/>
                <a:pathLst>
                  <a:path w="29989" h="42235" extrusionOk="0">
                    <a:moveTo>
                      <a:pt x="15745" y="1"/>
                    </a:moveTo>
                    <a:cubicBezTo>
                      <a:pt x="11976" y="1"/>
                      <a:pt x="9274" y="3670"/>
                      <a:pt x="10375" y="7273"/>
                    </a:cubicBezTo>
                    <a:cubicBezTo>
                      <a:pt x="6706" y="9941"/>
                      <a:pt x="5505" y="14845"/>
                      <a:pt x="7540" y="18914"/>
                    </a:cubicBezTo>
                    <a:cubicBezTo>
                      <a:pt x="1" y="24952"/>
                      <a:pt x="1402" y="36761"/>
                      <a:pt x="10075" y="40930"/>
                    </a:cubicBezTo>
                    <a:cubicBezTo>
                      <a:pt x="11939" y="41823"/>
                      <a:pt x="13866" y="42234"/>
                      <a:pt x="15743" y="42234"/>
                    </a:cubicBezTo>
                    <a:cubicBezTo>
                      <a:pt x="22633" y="42234"/>
                      <a:pt x="28855" y="36698"/>
                      <a:pt x="28855" y="29122"/>
                    </a:cubicBezTo>
                    <a:cubicBezTo>
                      <a:pt x="28855" y="27387"/>
                      <a:pt x="28521" y="25686"/>
                      <a:pt x="27887" y="24118"/>
                    </a:cubicBezTo>
                    <a:lnTo>
                      <a:pt x="27887" y="24118"/>
                    </a:lnTo>
                    <a:cubicBezTo>
                      <a:pt x="29989" y="30056"/>
                      <a:pt x="26853" y="36027"/>
                      <a:pt x="22517" y="37461"/>
                    </a:cubicBezTo>
                    <a:cubicBezTo>
                      <a:pt x="21268" y="37869"/>
                      <a:pt x="19898" y="38082"/>
                      <a:pt x="18506" y="38082"/>
                    </a:cubicBezTo>
                    <a:cubicBezTo>
                      <a:pt x="14323" y="38082"/>
                      <a:pt x="9942" y="36162"/>
                      <a:pt x="8040" y="31857"/>
                    </a:cubicBezTo>
                    <a:cubicBezTo>
                      <a:pt x="5538" y="26153"/>
                      <a:pt x="10308" y="19682"/>
                      <a:pt x="10308" y="19682"/>
                    </a:cubicBezTo>
                    <a:cubicBezTo>
                      <a:pt x="6505" y="13110"/>
                      <a:pt x="12810" y="7506"/>
                      <a:pt x="12810" y="7506"/>
                    </a:cubicBezTo>
                    <a:cubicBezTo>
                      <a:pt x="11175" y="2536"/>
                      <a:pt x="16012" y="34"/>
                      <a:pt x="16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59" name="Google Shape;2059;p36"/>
          <p:cNvGrpSpPr/>
          <p:nvPr/>
        </p:nvGrpSpPr>
        <p:grpSpPr>
          <a:xfrm>
            <a:off x="4838372" y="3770893"/>
            <a:ext cx="2163701" cy="1255236"/>
            <a:chOff x="4470176" y="3297806"/>
            <a:chExt cx="2336357" cy="1355400"/>
          </a:xfrm>
        </p:grpSpPr>
        <p:grpSp>
          <p:nvGrpSpPr>
            <p:cNvPr id="2060" name="Google Shape;2060;p36"/>
            <p:cNvGrpSpPr/>
            <p:nvPr/>
          </p:nvGrpSpPr>
          <p:grpSpPr>
            <a:xfrm rot="-4708987">
              <a:off x="6503893" y="3647909"/>
              <a:ext cx="295718" cy="255668"/>
              <a:chOff x="101940" y="1511157"/>
              <a:chExt cx="152131" cy="131514"/>
            </a:xfrm>
          </p:grpSpPr>
          <p:sp>
            <p:nvSpPr>
              <p:cNvPr id="2061" name="Google Shape;2061;p36"/>
              <p:cNvSpPr/>
              <p:nvPr/>
            </p:nvSpPr>
            <p:spPr>
              <a:xfrm>
                <a:off x="185999" y="1524684"/>
                <a:ext cx="51398" cy="42536"/>
              </a:xfrm>
              <a:custGeom>
                <a:avLst/>
                <a:gdLst/>
                <a:ahLst/>
                <a:cxnLst/>
                <a:rect l="l" t="t" r="r" b="b"/>
                <a:pathLst>
                  <a:path w="1421" h="1176" extrusionOk="0">
                    <a:moveTo>
                      <a:pt x="302" y="0"/>
                    </a:moveTo>
                    <a:cubicBezTo>
                      <a:pt x="228" y="0"/>
                      <a:pt x="167" y="22"/>
                      <a:pt x="125" y="70"/>
                    </a:cubicBezTo>
                    <a:cubicBezTo>
                      <a:pt x="1" y="212"/>
                      <a:pt x="143" y="567"/>
                      <a:pt x="462" y="851"/>
                    </a:cubicBezTo>
                    <a:cubicBezTo>
                      <a:pt x="691" y="1054"/>
                      <a:pt x="948" y="1176"/>
                      <a:pt x="1120" y="1176"/>
                    </a:cubicBezTo>
                    <a:cubicBezTo>
                      <a:pt x="1188" y="1176"/>
                      <a:pt x="1243" y="1157"/>
                      <a:pt x="1278" y="1117"/>
                    </a:cubicBezTo>
                    <a:cubicBezTo>
                      <a:pt x="1420" y="975"/>
                      <a:pt x="1260" y="620"/>
                      <a:pt x="941" y="336"/>
                    </a:cubicBezTo>
                    <a:cubicBezTo>
                      <a:pt x="717" y="124"/>
                      <a:pt x="475"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153265" y="1519006"/>
                <a:ext cx="29551" cy="14142"/>
              </a:xfrm>
              <a:custGeom>
                <a:avLst/>
                <a:gdLst/>
                <a:ahLst/>
                <a:cxnLst/>
                <a:rect l="l" t="t" r="r" b="b"/>
                <a:pathLst>
                  <a:path w="817" h="391" extrusionOk="0">
                    <a:moveTo>
                      <a:pt x="492" y="1"/>
                    </a:moveTo>
                    <a:cubicBezTo>
                      <a:pt x="443" y="1"/>
                      <a:pt x="391" y="5"/>
                      <a:pt x="338" y="14"/>
                    </a:cubicBezTo>
                    <a:cubicBezTo>
                      <a:pt x="125" y="67"/>
                      <a:pt x="1" y="156"/>
                      <a:pt x="36" y="280"/>
                    </a:cubicBezTo>
                    <a:cubicBezTo>
                      <a:pt x="62" y="345"/>
                      <a:pt x="162" y="390"/>
                      <a:pt x="303" y="390"/>
                    </a:cubicBezTo>
                    <a:cubicBezTo>
                      <a:pt x="357" y="390"/>
                      <a:pt x="416" y="384"/>
                      <a:pt x="480" y="369"/>
                    </a:cubicBezTo>
                    <a:cubicBezTo>
                      <a:pt x="693" y="334"/>
                      <a:pt x="817" y="227"/>
                      <a:pt x="781" y="121"/>
                    </a:cubicBezTo>
                    <a:cubicBezTo>
                      <a:pt x="755" y="41"/>
                      <a:pt x="638" y="1"/>
                      <a:pt x="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6"/>
              <p:cNvSpPr/>
              <p:nvPr/>
            </p:nvSpPr>
            <p:spPr>
              <a:xfrm>
                <a:off x="105159" y="1511157"/>
                <a:ext cx="148912" cy="130972"/>
              </a:xfrm>
              <a:custGeom>
                <a:avLst/>
                <a:gdLst/>
                <a:ahLst/>
                <a:cxnLst/>
                <a:rect l="l" t="t" r="r" b="b"/>
                <a:pathLst>
                  <a:path w="4117" h="3621" extrusionOk="0">
                    <a:moveTo>
                      <a:pt x="2053" y="0"/>
                    </a:moveTo>
                    <a:cubicBezTo>
                      <a:pt x="1344" y="0"/>
                      <a:pt x="671" y="424"/>
                      <a:pt x="390" y="1118"/>
                    </a:cubicBezTo>
                    <a:cubicBezTo>
                      <a:pt x="0" y="2041"/>
                      <a:pt x="444" y="3106"/>
                      <a:pt x="1366" y="3478"/>
                    </a:cubicBezTo>
                    <a:cubicBezTo>
                      <a:pt x="1594" y="3575"/>
                      <a:pt x="1831" y="3620"/>
                      <a:pt x="2064" y="3620"/>
                    </a:cubicBezTo>
                    <a:cubicBezTo>
                      <a:pt x="2774" y="3620"/>
                      <a:pt x="3450" y="3197"/>
                      <a:pt x="3744" y="2502"/>
                    </a:cubicBezTo>
                    <a:cubicBezTo>
                      <a:pt x="4116" y="1580"/>
                      <a:pt x="3673" y="515"/>
                      <a:pt x="2750" y="142"/>
                    </a:cubicBezTo>
                    <a:cubicBezTo>
                      <a:pt x="2522" y="46"/>
                      <a:pt x="2286" y="0"/>
                      <a:pt x="2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a:off x="101940" y="1524648"/>
                <a:ext cx="143161" cy="118023"/>
              </a:xfrm>
              <a:custGeom>
                <a:avLst/>
                <a:gdLst/>
                <a:ahLst/>
                <a:cxnLst/>
                <a:rect l="l" t="t" r="r" b="b"/>
                <a:pathLst>
                  <a:path w="3958" h="3263" extrusionOk="0">
                    <a:moveTo>
                      <a:pt x="1065" y="0"/>
                    </a:moveTo>
                    <a:cubicBezTo>
                      <a:pt x="0" y="816"/>
                      <a:pt x="142" y="2466"/>
                      <a:pt x="1349" y="3070"/>
                    </a:cubicBezTo>
                    <a:cubicBezTo>
                      <a:pt x="1613" y="3202"/>
                      <a:pt x="1887" y="3263"/>
                      <a:pt x="2154" y="3263"/>
                    </a:cubicBezTo>
                    <a:cubicBezTo>
                      <a:pt x="3103" y="3263"/>
                      <a:pt x="3957" y="2494"/>
                      <a:pt x="3957" y="1455"/>
                    </a:cubicBezTo>
                    <a:cubicBezTo>
                      <a:pt x="3957" y="1384"/>
                      <a:pt x="3957" y="1313"/>
                      <a:pt x="3957" y="1260"/>
                    </a:cubicBezTo>
                    <a:cubicBezTo>
                      <a:pt x="3638" y="1491"/>
                      <a:pt x="3265" y="1615"/>
                      <a:pt x="2875" y="1615"/>
                    </a:cubicBezTo>
                    <a:cubicBezTo>
                      <a:pt x="1934" y="1615"/>
                      <a:pt x="1171" y="923"/>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6"/>
              <p:cNvSpPr/>
              <p:nvPr/>
            </p:nvSpPr>
            <p:spPr>
              <a:xfrm>
                <a:off x="121182" y="1565701"/>
                <a:ext cx="111078" cy="69663"/>
              </a:xfrm>
              <a:custGeom>
                <a:avLst/>
                <a:gdLst/>
                <a:ahLst/>
                <a:cxnLst/>
                <a:rect l="l" t="t" r="r" b="b"/>
                <a:pathLst>
                  <a:path w="3071" h="1926" extrusionOk="0">
                    <a:moveTo>
                      <a:pt x="36" y="1"/>
                    </a:moveTo>
                    <a:cubicBezTo>
                      <a:pt x="1" y="107"/>
                      <a:pt x="1" y="214"/>
                      <a:pt x="1" y="302"/>
                    </a:cubicBezTo>
                    <a:cubicBezTo>
                      <a:pt x="1" y="1323"/>
                      <a:pt x="817" y="1925"/>
                      <a:pt x="1638" y="1925"/>
                    </a:cubicBezTo>
                    <a:cubicBezTo>
                      <a:pt x="2201" y="1925"/>
                      <a:pt x="2767" y="1641"/>
                      <a:pt x="3070" y="1012"/>
                    </a:cubicBezTo>
                    <a:lnTo>
                      <a:pt x="3070" y="1012"/>
                    </a:lnTo>
                    <a:cubicBezTo>
                      <a:pt x="2733" y="1314"/>
                      <a:pt x="2307" y="1473"/>
                      <a:pt x="1846" y="1473"/>
                    </a:cubicBezTo>
                    <a:cubicBezTo>
                      <a:pt x="977" y="1473"/>
                      <a:pt x="214" y="87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36"/>
            <p:cNvGrpSpPr/>
            <p:nvPr/>
          </p:nvGrpSpPr>
          <p:grpSpPr>
            <a:xfrm>
              <a:off x="4470176" y="3297806"/>
              <a:ext cx="1804236" cy="1355400"/>
              <a:chOff x="-2022624" y="2368406"/>
              <a:chExt cx="1804236" cy="1355400"/>
            </a:xfrm>
          </p:grpSpPr>
          <p:sp>
            <p:nvSpPr>
              <p:cNvPr id="2067" name="Google Shape;2067;p36"/>
              <p:cNvSpPr/>
              <p:nvPr/>
            </p:nvSpPr>
            <p:spPr>
              <a:xfrm rot="-481">
                <a:off x="-1882313" y="3599811"/>
                <a:ext cx="1523617" cy="123889"/>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8" name="Google Shape;2068;p36"/>
              <p:cNvGrpSpPr/>
              <p:nvPr/>
            </p:nvGrpSpPr>
            <p:grpSpPr>
              <a:xfrm>
                <a:off x="-2022624" y="2368406"/>
                <a:ext cx="1804236" cy="1231297"/>
                <a:chOff x="-4935204" y="31669"/>
                <a:chExt cx="6153603" cy="4199511"/>
              </a:xfrm>
            </p:grpSpPr>
            <p:sp>
              <p:nvSpPr>
                <p:cNvPr id="2069" name="Google Shape;2069;p36"/>
                <p:cNvSpPr/>
                <p:nvPr/>
              </p:nvSpPr>
              <p:spPr>
                <a:xfrm>
                  <a:off x="766662" y="3477933"/>
                  <a:ext cx="209061" cy="106743"/>
                </a:xfrm>
                <a:custGeom>
                  <a:avLst/>
                  <a:gdLst/>
                  <a:ahLst/>
                  <a:cxnLst/>
                  <a:rect l="l" t="t" r="r" b="b"/>
                  <a:pathLst>
                    <a:path w="9873" h="5041" extrusionOk="0">
                      <a:moveTo>
                        <a:pt x="4339" y="1"/>
                      </a:moveTo>
                      <a:cubicBezTo>
                        <a:pt x="3820" y="1"/>
                        <a:pt x="3317" y="76"/>
                        <a:pt x="2867" y="151"/>
                      </a:cubicBezTo>
                      <a:cubicBezTo>
                        <a:pt x="1381" y="363"/>
                        <a:pt x="1" y="1000"/>
                        <a:pt x="107" y="1213"/>
                      </a:cubicBezTo>
                      <a:cubicBezTo>
                        <a:pt x="107" y="1425"/>
                        <a:pt x="1593" y="1319"/>
                        <a:pt x="2867" y="1425"/>
                      </a:cubicBezTo>
                      <a:cubicBezTo>
                        <a:pt x="3504" y="1425"/>
                        <a:pt x="4140" y="1531"/>
                        <a:pt x="4671" y="1637"/>
                      </a:cubicBezTo>
                      <a:cubicBezTo>
                        <a:pt x="4883" y="1743"/>
                        <a:pt x="5096" y="1849"/>
                        <a:pt x="5308" y="1956"/>
                      </a:cubicBezTo>
                      <a:cubicBezTo>
                        <a:pt x="5627" y="1956"/>
                        <a:pt x="5839" y="2062"/>
                        <a:pt x="6051" y="2168"/>
                      </a:cubicBezTo>
                      <a:cubicBezTo>
                        <a:pt x="6582" y="2380"/>
                        <a:pt x="7113" y="2699"/>
                        <a:pt x="7537" y="3123"/>
                      </a:cubicBezTo>
                      <a:cubicBezTo>
                        <a:pt x="8553" y="3936"/>
                        <a:pt x="9375" y="5041"/>
                        <a:pt x="9629" y="5041"/>
                      </a:cubicBezTo>
                      <a:cubicBezTo>
                        <a:pt x="9641" y="5041"/>
                        <a:pt x="9651" y="5038"/>
                        <a:pt x="9660" y="5034"/>
                      </a:cubicBezTo>
                      <a:cubicBezTo>
                        <a:pt x="9872" y="4822"/>
                        <a:pt x="9342" y="3548"/>
                        <a:pt x="8386" y="2274"/>
                      </a:cubicBezTo>
                      <a:cubicBezTo>
                        <a:pt x="7962" y="1637"/>
                        <a:pt x="7431" y="1213"/>
                        <a:pt x="6900" y="788"/>
                      </a:cubicBezTo>
                      <a:cubicBezTo>
                        <a:pt x="6688" y="576"/>
                        <a:pt x="6476" y="470"/>
                        <a:pt x="6263" y="363"/>
                      </a:cubicBezTo>
                      <a:lnTo>
                        <a:pt x="5945" y="257"/>
                      </a:lnTo>
                      <a:cubicBezTo>
                        <a:pt x="5627" y="151"/>
                        <a:pt x="5308" y="45"/>
                        <a:pt x="4990" y="45"/>
                      </a:cubicBezTo>
                      <a:cubicBezTo>
                        <a:pt x="4772" y="14"/>
                        <a:pt x="4554" y="1"/>
                        <a:pt x="4339"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4935204" y="2564665"/>
                  <a:ext cx="2117733" cy="1095679"/>
                </a:xfrm>
                <a:custGeom>
                  <a:avLst/>
                  <a:gdLst/>
                  <a:ahLst/>
                  <a:cxnLst/>
                  <a:rect l="l" t="t" r="r" b="b"/>
                  <a:pathLst>
                    <a:path w="100011" h="51744" extrusionOk="0">
                      <a:moveTo>
                        <a:pt x="51891" y="0"/>
                      </a:moveTo>
                      <a:cubicBezTo>
                        <a:pt x="50002" y="0"/>
                        <a:pt x="48895" y="62"/>
                        <a:pt x="48895" y="62"/>
                      </a:cubicBezTo>
                      <a:cubicBezTo>
                        <a:pt x="48895" y="62"/>
                        <a:pt x="50190" y="15503"/>
                        <a:pt x="45735" y="15503"/>
                      </a:cubicBezTo>
                      <a:cubicBezTo>
                        <a:pt x="45591" y="15503"/>
                        <a:pt x="45441" y="15487"/>
                        <a:pt x="45286" y="15454"/>
                      </a:cubicBezTo>
                      <a:cubicBezTo>
                        <a:pt x="40297" y="14392"/>
                        <a:pt x="32866" y="1973"/>
                        <a:pt x="32866" y="1973"/>
                      </a:cubicBezTo>
                      <a:cubicBezTo>
                        <a:pt x="32866" y="1973"/>
                        <a:pt x="29151" y="6007"/>
                        <a:pt x="24162" y="11951"/>
                      </a:cubicBezTo>
                      <a:cubicBezTo>
                        <a:pt x="19173" y="17895"/>
                        <a:pt x="5162" y="24158"/>
                        <a:pt x="2508" y="27873"/>
                      </a:cubicBezTo>
                      <a:cubicBezTo>
                        <a:pt x="0" y="31249"/>
                        <a:pt x="1612" y="35764"/>
                        <a:pt x="8299" y="35764"/>
                      </a:cubicBezTo>
                      <a:cubicBezTo>
                        <a:pt x="8970" y="35764"/>
                        <a:pt x="9694" y="35719"/>
                        <a:pt x="10469" y="35622"/>
                      </a:cubicBezTo>
                      <a:cubicBezTo>
                        <a:pt x="18855" y="34454"/>
                        <a:pt x="27877" y="23627"/>
                        <a:pt x="27877" y="23627"/>
                      </a:cubicBezTo>
                      <a:cubicBezTo>
                        <a:pt x="27877" y="23627"/>
                        <a:pt x="32760" y="43583"/>
                        <a:pt x="59297" y="50589"/>
                      </a:cubicBezTo>
                      <a:cubicBezTo>
                        <a:pt x="62327" y="51389"/>
                        <a:pt x="65193" y="51743"/>
                        <a:pt x="67892" y="51743"/>
                      </a:cubicBezTo>
                      <a:cubicBezTo>
                        <a:pt x="88828" y="51743"/>
                        <a:pt x="99739" y="30421"/>
                        <a:pt x="99739" y="30421"/>
                      </a:cubicBezTo>
                      <a:cubicBezTo>
                        <a:pt x="100011" y="2085"/>
                        <a:pt x="62836" y="0"/>
                        <a:pt x="51891"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4902340" y="2565088"/>
                  <a:ext cx="1326148" cy="756138"/>
                </a:xfrm>
                <a:custGeom>
                  <a:avLst/>
                  <a:gdLst/>
                  <a:ahLst/>
                  <a:cxnLst/>
                  <a:rect l="l" t="t" r="r" b="b"/>
                  <a:pathLst>
                    <a:path w="62628" h="35709" extrusionOk="0">
                      <a:moveTo>
                        <a:pt x="49921" y="1"/>
                      </a:moveTo>
                      <a:cubicBezTo>
                        <a:pt x="49057" y="1"/>
                        <a:pt x="48196" y="14"/>
                        <a:pt x="47343" y="42"/>
                      </a:cubicBezTo>
                      <a:cubicBezTo>
                        <a:pt x="47343" y="42"/>
                        <a:pt x="48638" y="15483"/>
                        <a:pt x="44183" y="15483"/>
                      </a:cubicBezTo>
                      <a:cubicBezTo>
                        <a:pt x="44039" y="15483"/>
                        <a:pt x="43889" y="15467"/>
                        <a:pt x="43734" y="15434"/>
                      </a:cubicBezTo>
                      <a:cubicBezTo>
                        <a:pt x="38851" y="14372"/>
                        <a:pt x="31420" y="1953"/>
                        <a:pt x="31420" y="1953"/>
                      </a:cubicBezTo>
                      <a:lnTo>
                        <a:pt x="31314" y="1953"/>
                      </a:lnTo>
                      <a:cubicBezTo>
                        <a:pt x="29934" y="3439"/>
                        <a:pt x="28554" y="5031"/>
                        <a:pt x="27174" y="6624"/>
                      </a:cubicBezTo>
                      <a:lnTo>
                        <a:pt x="26750" y="7048"/>
                      </a:lnTo>
                      <a:cubicBezTo>
                        <a:pt x="25476" y="8640"/>
                        <a:pt x="23990" y="10233"/>
                        <a:pt x="22716" y="11931"/>
                      </a:cubicBezTo>
                      <a:cubicBezTo>
                        <a:pt x="17621" y="17875"/>
                        <a:pt x="3610" y="24138"/>
                        <a:pt x="956" y="27853"/>
                      </a:cubicBezTo>
                      <a:cubicBezTo>
                        <a:pt x="744" y="28065"/>
                        <a:pt x="637" y="28278"/>
                        <a:pt x="531" y="28490"/>
                      </a:cubicBezTo>
                      <a:cubicBezTo>
                        <a:pt x="425" y="28596"/>
                        <a:pt x="425" y="28702"/>
                        <a:pt x="425" y="28702"/>
                      </a:cubicBezTo>
                      <a:cubicBezTo>
                        <a:pt x="319" y="28915"/>
                        <a:pt x="319" y="29021"/>
                        <a:pt x="213" y="29233"/>
                      </a:cubicBezTo>
                      <a:cubicBezTo>
                        <a:pt x="213" y="29339"/>
                        <a:pt x="213" y="29445"/>
                        <a:pt x="107" y="29445"/>
                      </a:cubicBezTo>
                      <a:cubicBezTo>
                        <a:pt x="1" y="29552"/>
                        <a:pt x="1" y="29764"/>
                        <a:pt x="1" y="29870"/>
                      </a:cubicBezTo>
                      <a:cubicBezTo>
                        <a:pt x="1" y="29976"/>
                        <a:pt x="1" y="30082"/>
                        <a:pt x="1" y="30188"/>
                      </a:cubicBezTo>
                      <a:lnTo>
                        <a:pt x="1" y="30507"/>
                      </a:lnTo>
                      <a:lnTo>
                        <a:pt x="1" y="30931"/>
                      </a:lnTo>
                      <a:lnTo>
                        <a:pt x="1" y="31144"/>
                      </a:lnTo>
                      <a:cubicBezTo>
                        <a:pt x="1" y="31462"/>
                        <a:pt x="107" y="31674"/>
                        <a:pt x="107" y="31887"/>
                      </a:cubicBezTo>
                      <a:cubicBezTo>
                        <a:pt x="213" y="32205"/>
                        <a:pt x="213" y="32418"/>
                        <a:pt x="319" y="32630"/>
                      </a:cubicBezTo>
                      <a:lnTo>
                        <a:pt x="319" y="32736"/>
                      </a:lnTo>
                      <a:cubicBezTo>
                        <a:pt x="425" y="32842"/>
                        <a:pt x="531" y="33054"/>
                        <a:pt x="637" y="33161"/>
                      </a:cubicBezTo>
                      <a:lnTo>
                        <a:pt x="637" y="33267"/>
                      </a:lnTo>
                      <a:cubicBezTo>
                        <a:pt x="850" y="33479"/>
                        <a:pt x="956" y="33585"/>
                        <a:pt x="1062" y="33691"/>
                      </a:cubicBezTo>
                      <a:cubicBezTo>
                        <a:pt x="2230" y="34859"/>
                        <a:pt x="3716" y="35602"/>
                        <a:pt x="5308" y="35708"/>
                      </a:cubicBezTo>
                      <a:cubicBezTo>
                        <a:pt x="3503" y="33373"/>
                        <a:pt x="2654" y="30401"/>
                        <a:pt x="6369" y="27535"/>
                      </a:cubicBezTo>
                      <a:cubicBezTo>
                        <a:pt x="12039" y="23263"/>
                        <a:pt x="16174" y="20753"/>
                        <a:pt x="18526" y="20753"/>
                      </a:cubicBezTo>
                      <a:cubicBezTo>
                        <a:pt x="19388" y="20753"/>
                        <a:pt x="20011" y="21091"/>
                        <a:pt x="20381" y="21803"/>
                      </a:cubicBezTo>
                      <a:cubicBezTo>
                        <a:pt x="21124" y="23713"/>
                        <a:pt x="21761" y="25836"/>
                        <a:pt x="22185" y="27853"/>
                      </a:cubicBezTo>
                      <a:cubicBezTo>
                        <a:pt x="23141" y="27004"/>
                        <a:pt x="23884" y="26155"/>
                        <a:pt x="24627" y="25518"/>
                      </a:cubicBezTo>
                      <a:lnTo>
                        <a:pt x="25051" y="24987"/>
                      </a:lnTo>
                      <a:cubicBezTo>
                        <a:pt x="25264" y="24669"/>
                        <a:pt x="25476" y="24456"/>
                        <a:pt x="25688" y="24244"/>
                      </a:cubicBezTo>
                      <a:lnTo>
                        <a:pt x="25795" y="24138"/>
                      </a:lnTo>
                      <a:lnTo>
                        <a:pt x="26007" y="23926"/>
                      </a:lnTo>
                      <a:lnTo>
                        <a:pt x="26113" y="23713"/>
                      </a:lnTo>
                      <a:lnTo>
                        <a:pt x="26219" y="23607"/>
                      </a:lnTo>
                      <a:cubicBezTo>
                        <a:pt x="26538" y="24669"/>
                        <a:pt x="26962" y="25624"/>
                        <a:pt x="27387" y="26686"/>
                      </a:cubicBezTo>
                      <a:lnTo>
                        <a:pt x="27493" y="26579"/>
                      </a:lnTo>
                      <a:cubicBezTo>
                        <a:pt x="27193" y="22482"/>
                        <a:pt x="27552" y="17820"/>
                        <a:pt x="30341" y="17820"/>
                      </a:cubicBezTo>
                      <a:cubicBezTo>
                        <a:pt x="30514" y="17820"/>
                        <a:pt x="30697" y="17838"/>
                        <a:pt x="30890" y="17875"/>
                      </a:cubicBezTo>
                      <a:cubicBezTo>
                        <a:pt x="34711" y="18724"/>
                        <a:pt x="37471" y="23183"/>
                        <a:pt x="40549" y="25518"/>
                      </a:cubicBezTo>
                      <a:cubicBezTo>
                        <a:pt x="42636" y="27065"/>
                        <a:pt x="44845" y="27783"/>
                        <a:pt x="46945" y="27783"/>
                      </a:cubicBezTo>
                      <a:cubicBezTo>
                        <a:pt x="51038" y="27783"/>
                        <a:pt x="54715" y="25054"/>
                        <a:pt x="56259" y="20423"/>
                      </a:cubicBezTo>
                      <a:lnTo>
                        <a:pt x="56259" y="20423"/>
                      </a:lnTo>
                      <a:cubicBezTo>
                        <a:pt x="55304" y="20741"/>
                        <a:pt x="54242" y="21060"/>
                        <a:pt x="53181" y="21272"/>
                      </a:cubicBezTo>
                      <a:cubicBezTo>
                        <a:pt x="58382" y="18406"/>
                        <a:pt x="62628" y="8534"/>
                        <a:pt x="59443" y="2908"/>
                      </a:cubicBezTo>
                      <a:cubicBezTo>
                        <a:pt x="58807" y="1847"/>
                        <a:pt x="57957" y="998"/>
                        <a:pt x="57002" y="255"/>
                      </a:cubicBezTo>
                      <a:cubicBezTo>
                        <a:pt x="54671" y="99"/>
                        <a:pt x="52283" y="1"/>
                        <a:pt x="49921"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4934759" y="2604177"/>
                  <a:ext cx="1853067" cy="1054049"/>
                </a:xfrm>
                <a:custGeom>
                  <a:avLst/>
                  <a:gdLst/>
                  <a:ahLst/>
                  <a:cxnLst/>
                  <a:rect l="l" t="t" r="r" b="b"/>
                  <a:pathLst>
                    <a:path w="87512" h="49778" extrusionOk="0">
                      <a:moveTo>
                        <a:pt x="32845" y="1"/>
                      </a:moveTo>
                      <a:cubicBezTo>
                        <a:pt x="32845" y="1"/>
                        <a:pt x="29130" y="4035"/>
                        <a:pt x="24141" y="9979"/>
                      </a:cubicBezTo>
                      <a:cubicBezTo>
                        <a:pt x="19152" y="15923"/>
                        <a:pt x="5141" y="22292"/>
                        <a:pt x="2487" y="26007"/>
                      </a:cubicBezTo>
                      <a:cubicBezTo>
                        <a:pt x="1" y="29450"/>
                        <a:pt x="1649" y="33926"/>
                        <a:pt x="8132" y="33926"/>
                      </a:cubicBezTo>
                      <a:cubicBezTo>
                        <a:pt x="8845" y="33926"/>
                        <a:pt x="9617" y="33872"/>
                        <a:pt x="10448" y="33756"/>
                      </a:cubicBezTo>
                      <a:cubicBezTo>
                        <a:pt x="18728" y="32588"/>
                        <a:pt x="27750" y="21655"/>
                        <a:pt x="27750" y="21655"/>
                      </a:cubicBezTo>
                      <a:cubicBezTo>
                        <a:pt x="27750" y="21655"/>
                        <a:pt x="32633" y="41611"/>
                        <a:pt x="59276" y="48617"/>
                      </a:cubicBezTo>
                      <a:cubicBezTo>
                        <a:pt x="62035" y="49396"/>
                        <a:pt x="64862" y="49778"/>
                        <a:pt x="67676" y="49778"/>
                      </a:cubicBezTo>
                      <a:cubicBezTo>
                        <a:pt x="74820" y="49778"/>
                        <a:pt x="81876" y="47318"/>
                        <a:pt x="87511" y="42672"/>
                      </a:cubicBezTo>
                      <a:lnTo>
                        <a:pt x="87511" y="42672"/>
                      </a:lnTo>
                      <a:cubicBezTo>
                        <a:pt x="82828" y="44334"/>
                        <a:pt x="75947" y="46259"/>
                        <a:pt x="69214" y="46259"/>
                      </a:cubicBezTo>
                      <a:cubicBezTo>
                        <a:pt x="61755" y="46259"/>
                        <a:pt x="54477" y="43896"/>
                        <a:pt x="50572" y="36197"/>
                      </a:cubicBezTo>
                      <a:cubicBezTo>
                        <a:pt x="42929" y="21337"/>
                        <a:pt x="51952" y="15923"/>
                        <a:pt x="52376" y="7856"/>
                      </a:cubicBezTo>
                      <a:lnTo>
                        <a:pt x="52376" y="7856"/>
                      </a:lnTo>
                      <a:cubicBezTo>
                        <a:pt x="51103" y="9236"/>
                        <a:pt x="49404" y="10191"/>
                        <a:pt x="47600" y="10510"/>
                      </a:cubicBezTo>
                      <a:cubicBezTo>
                        <a:pt x="47238" y="11324"/>
                        <a:pt x="46490" y="11830"/>
                        <a:pt x="45620" y="11830"/>
                      </a:cubicBezTo>
                      <a:cubicBezTo>
                        <a:pt x="45469" y="11830"/>
                        <a:pt x="45315" y="11815"/>
                        <a:pt x="45158" y="11783"/>
                      </a:cubicBezTo>
                      <a:cubicBezTo>
                        <a:pt x="40169" y="10828"/>
                        <a:pt x="32845" y="1"/>
                        <a:pt x="32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6"/>
                <p:cNvSpPr/>
                <p:nvPr/>
              </p:nvSpPr>
              <p:spPr>
                <a:xfrm>
                  <a:off x="-3124423" y="2815461"/>
                  <a:ext cx="393368" cy="732761"/>
                </a:xfrm>
                <a:custGeom>
                  <a:avLst/>
                  <a:gdLst/>
                  <a:ahLst/>
                  <a:cxnLst/>
                  <a:rect l="l" t="t" r="r" b="b"/>
                  <a:pathLst>
                    <a:path w="18577" h="34605" extrusionOk="0">
                      <a:moveTo>
                        <a:pt x="17090" y="1"/>
                      </a:moveTo>
                      <a:cubicBezTo>
                        <a:pt x="17090" y="1275"/>
                        <a:pt x="17196" y="2442"/>
                        <a:pt x="17409" y="3610"/>
                      </a:cubicBezTo>
                      <a:cubicBezTo>
                        <a:pt x="17621" y="6264"/>
                        <a:pt x="17515" y="8811"/>
                        <a:pt x="17090" y="11359"/>
                      </a:cubicBezTo>
                      <a:cubicBezTo>
                        <a:pt x="16878" y="12739"/>
                        <a:pt x="16560" y="14119"/>
                        <a:pt x="16135" y="15392"/>
                      </a:cubicBezTo>
                      <a:cubicBezTo>
                        <a:pt x="15710" y="16454"/>
                        <a:pt x="15286" y="17621"/>
                        <a:pt x="14755" y="18683"/>
                      </a:cubicBezTo>
                      <a:cubicBezTo>
                        <a:pt x="14543" y="19107"/>
                        <a:pt x="14331" y="19426"/>
                        <a:pt x="14118" y="19850"/>
                      </a:cubicBezTo>
                      <a:lnTo>
                        <a:pt x="13800" y="20275"/>
                      </a:lnTo>
                      <a:lnTo>
                        <a:pt x="13587" y="19957"/>
                      </a:lnTo>
                      <a:cubicBezTo>
                        <a:pt x="13481" y="19638"/>
                        <a:pt x="13269" y="19320"/>
                        <a:pt x="13057" y="18895"/>
                      </a:cubicBezTo>
                      <a:lnTo>
                        <a:pt x="11571" y="16135"/>
                      </a:lnTo>
                      <a:lnTo>
                        <a:pt x="11465" y="19214"/>
                      </a:lnTo>
                      <a:cubicBezTo>
                        <a:pt x="11358" y="20912"/>
                        <a:pt x="10934" y="22610"/>
                        <a:pt x="10191" y="24096"/>
                      </a:cubicBezTo>
                      <a:cubicBezTo>
                        <a:pt x="9235" y="26007"/>
                        <a:pt x="7962" y="27812"/>
                        <a:pt x="6369" y="29404"/>
                      </a:cubicBezTo>
                      <a:cubicBezTo>
                        <a:pt x="3397" y="32588"/>
                        <a:pt x="1" y="34393"/>
                        <a:pt x="107" y="34605"/>
                      </a:cubicBezTo>
                      <a:cubicBezTo>
                        <a:pt x="956" y="34393"/>
                        <a:pt x="1699" y="34074"/>
                        <a:pt x="2442" y="33544"/>
                      </a:cubicBezTo>
                      <a:cubicBezTo>
                        <a:pt x="4140" y="32588"/>
                        <a:pt x="5733" y="31421"/>
                        <a:pt x="7219" y="30147"/>
                      </a:cubicBezTo>
                      <a:cubicBezTo>
                        <a:pt x="8917" y="28661"/>
                        <a:pt x="10403" y="26750"/>
                        <a:pt x="11571" y="24733"/>
                      </a:cubicBezTo>
                      <a:cubicBezTo>
                        <a:pt x="12108" y="23779"/>
                        <a:pt x="12510" y="22791"/>
                        <a:pt x="12779" y="21769"/>
                      </a:cubicBezTo>
                      <a:lnTo>
                        <a:pt x="12779" y="21769"/>
                      </a:lnTo>
                      <a:lnTo>
                        <a:pt x="12844" y="21867"/>
                      </a:lnTo>
                      <a:cubicBezTo>
                        <a:pt x="13057" y="22080"/>
                        <a:pt x="13269" y="22292"/>
                        <a:pt x="13481" y="22504"/>
                      </a:cubicBezTo>
                      <a:lnTo>
                        <a:pt x="13587" y="22716"/>
                      </a:lnTo>
                      <a:lnTo>
                        <a:pt x="14012" y="23141"/>
                      </a:lnTo>
                      <a:lnTo>
                        <a:pt x="14012" y="23247"/>
                      </a:lnTo>
                      <a:cubicBezTo>
                        <a:pt x="14118" y="23247"/>
                        <a:pt x="14118" y="23141"/>
                        <a:pt x="14118" y="23141"/>
                      </a:cubicBezTo>
                      <a:cubicBezTo>
                        <a:pt x="14224" y="23035"/>
                        <a:pt x="14224" y="22929"/>
                        <a:pt x="14331" y="22823"/>
                      </a:cubicBezTo>
                      <a:lnTo>
                        <a:pt x="14755" y="22186"/>
                      </a:lnTo>
                      <a:cubicBezTo>
                        <a:pt x="15074" y="21761"/>
                        <a:pt x="15392" y="21230"/>
                        <a:pt x="15710" y="20806"/>
                      </a:cubicBezTo>
                      <a:cubicBezTo>
                        <a:pt x="16029" y="20381"/>
                        <a:pt x="16241" y="19957"/>
                        <a:pt x="16453" y="19426"/>
                      </a:cubicBezTo>
                      <a:cubicBezTo>
                        <a:pt x="16984" y="18258"/>
                        <a:pt x="17409" y="17091"/>
                        <a:pt x="17833" y="15923"/>
                      </a:cubicBezTo>
                      <a:cubicBezTo>
                        <a:pt x="18046" y="14437"/>
                        <a:pt x="18258" y="12951"/>
                        <a:pt x="18364" y="11465"/>
                      </a:cubicBezTo>
                      <a:cubicBezTo>
                        <a:pt x="18576" y="8811"/>
                        <a:pt x="18470" y="6157"/>
                        <a:pt x="18046" y="3504"/>
                      </a:cubicBezTo>
                      <a:cubicBezTo>
                        <a:pt x="17940" y="2336"/>
                        <a:pt x="17621" y="1168"/>
                        <a:pt x="1709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6"/>
                <p:cNvSpPr/>
                <p:nvPr/>
              </p:nvSpPr>
              <p:spPr>
                <a:xfrm>
                  <a:off x="-4403351" y="2576650"/>
                  <a:ext cx="202306" cy="286032"/>
                </a:xfrm>
                <a:custGeom>
                  <a:avLst/>
                  <a:gdLst/>
                  <a:ahLst/>
                  <a:cxnLst/>
                  <a:rect l="l" t="t" r="r" b="b"/>
                  <a:pathLst>
                    <a:path w="9554" h="13508" extrusionOk="0">
                      <a:moveTo>
                        <a:pt x="8333" y="1"/>
                      </a:moveTo>
                      <a:cubicBezTo>
                        <a:pt x="8306" y="1"/>
                        <a:pt x="8280" y="27"/>
                        <a:pt x="8280" y="27"/>
                      </a:cubicBezTo>
                      <a:lnTo>
                        <a:pt x="7537" y="770"/>
                      </a:lnTo>
                      <a:lnTo>
                        <a:pt x="6582" y="1513"/>
                      </a:lnTo>
                      <a:lnTo>
                        <a:pt x="6157" y="1938"/>
                      </a:lnTo>
                      <a:lnTo>
                        <a:pt x="5839" y="2256"/>
                      </a:lnTo>
                      <a:cubicBezTo>
                        <a:pt x="4883" y="3318"/>
                        <a:pt x="3928" y="4379"/>
                        <a:pt x="3185" y="5547"/>
                      </a:cubicBezTo>
                      <a:cubicBezTo>
                        <a:pt x="1380" y="8094"/>
                        <a:pt x="0" y="10748"/>
                        <a:pt x="213" y="10854"/>
                      </a:cubicBezTo>
                      <a:cubicBezTo>
                        <a:pt x="221" y="10863"/>
                        <a:pt x="233" y="10867"/>
                        <a:pt x="247" y="10867"/>
                      </a:cubicBezTo>
                      <a:cubicBezTo>
                        <a:pt x="573" y="10867"/>
                        <a:pt x="2308" y="8530"/>
                        <a:pt x="4140" y="6290"/>
                      </a:cubicBezTo>
                      <a:cubicBezTo>
                        <a:pt x="5096" y="5335"/>
                        <a:pt x="5945" y="4379"/>
                        <a:pt x="7006" y="3424"/>
                      </a:cubicBezTo>
                      <a:lnTo>
                        <a:pt x="7325" y="3105"/>
                      </a:lnTo>
                      <a:cubicBezTo>
                        <a:pt x="7325" y="3318"/>
                        <a:pt x="7431" y="3424"/>
                        <a:pt x="7431" y="3530"/>
                      </a:cubicBezTo>
                      <a:cubicBezTo>
                        <a:pt x="7749" y="4804"/>
                        <a:pt x="8068" y="6184"/>
                        <a:pt x="8280" y="7458"/>
                      </a:cubicBezTo>
                      <a:cubicBezTo>
                        <a:pt x="8705" y="10430"/>
                        <a:pt x="8917" y="13508"/>
                        <a:pt x="9235" y="13508"/>
                      </a:cubicBezTo>
                      <a:cubicBezTo>
                        <a:pt x="9341" y="13508"/>
                        <a:pt x="9554" y="10430"/>
                        <a:pt x="9554" y="7351"/>
                      </a:cubicBezTo>
                      <a:cubicBezTo>
                        <a:pt x="9554" y="5971"/>
                        <a:pt x="9341" y="4592"/>
                        <a:pt x="9129" y="3105"/>
                      </a:cubicBezTo>
                      <a:cubicBezTo>
                        <a:pt x="9023" y="2999"/>
                        <a:pt x="9023" y="2999"/>
                        <a:pt x="9023" y="2787"/>
                      </a:cubicBezTo>
                      <a:cubicBezTo>
                        <a:pt x="8917" y="2469"/>
                        <a:pt x="8811" y="2256"/>
                        <a:pt x="8811" y="2044"/>
                      </a:cubicBezTo>
                      <a:cubicBezTo>
                        <a:pt x="8705" y="1619"/>
                        <a:pt x="8598" y="1195"/>
                        <a:pt x="8598" y="876"/>
                      </a:cubicBezTo>
                      <a:cubicBezTo>
                        <a:pt x="8492" y="558"/>
                        <a:pt x="8386" y="346"/>
                        <a:pt x="8386" y="133"/>
                      </a:cubicBezTo>
                      <a:cubicBezTo>
                        <a:pt x="8386" y="27"/>
                        <a:pt x="8360" y="1"/>
                        <a:pt x="8333"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6"/>
                <p:cNvSpPr/>
                <p:nvPr/>
              </p:nvSpPr>
              <p:spPr>
                <a:xfrm>
                  <a:off x="-4237021" y="2590710"/>
                  <a:ext cx="501255" cy="274237"/>
                </a:xfrm>
                <a:custGeom>
                  <a:avLst/>
                  <a:gdLst/>
                  <a:ahLst/>
                  <a:cxnLst/>
                  <a:rect l="l" t="t" r="r" b="b"/>
                  <a:pathLst>
                    <a:path w="23672" h="12951" extrusionOk="0">
                      <a:moveTo>
                        <a:pt x="23671" y="0"/>
                      </a:moveTo>
                      <a:cubicBezTo>
                        <a:pt x="23141" y="743"/>
                        <a:pt x="22716" y="1592"/>
                        <a:pt x="22398" y="2441"/>
                      </a:cubicBezTo>
                      <a:cubicBezTo>
                        <a:pt x="21548" y="4246"/>
                        <a:pt x="20487" y="6051"/>
                        <a:pt x="19213" y="7537"/>
                      </a:cubicBezTo>
                      <a:cubicBezTo>
                        <a:pt x="18045" y="9023"/>
                        <a:pt x="16453" y="10190"/>
                        <a:pt x="14649" y="10827"/>
                      </a:cubicBezTo>
                      <a:cubicBezTo>
                        <a:pt x="14012" y="11039"/>
                        <a:pt x="13375" y="11146"/>
                        <a:pt x="12738" y="11146"/>
                      </a:cubicBezTo>
                      <a:lnTo>
                        <a:pt x="11464" y="11146"/>
                      </a:lnTo>
                      <a:cubicBezTo>
                        <a:pt x="10827" y="11039"/>
                        <a:pt x="10191" y="10933"/>
                        <a:pt x="9660" y="10721"/>
                      </a:cubicBezTo>
                      <a:cubicBezTo>
                        <a:pt x="7855" y="9978"/>
                        <a:pt x="6263" y="8704"/>
                        <a:pt x="5095" y="7324"/>
                      </a:cubicBezTo>
                      <a:cubicBezTo>
                        <a:pt x="4352" y="6475"/>
                        <a:pt x="3716" y="5626"/>
                        <a:pt x="3079" y="4777"/>
                      </a:cubicBezTo>
                      <a:lnTo>
                        <a:pt x="2654" y="4140"/>
                      </a:lnTo>
                      <a:lnTo>
                        <a:pt x="2123" y="3185"/>
                      </a:lnTo>
                      <a:lnTo>
                        <a:pt x="1699" y="2441"/>
                      </a:lnTo>
                      <a:lnTo>
                        <a:pt x="1593" y="2335"/>
                      </a:lnTo>
                      <a:lnTo>
                        <a:pt x="1593" y="2441"/>
                      </a:lnTo>
                      <a:lnTo>
                        <a:pt x="1380" y="2654"/>
                      </a:lnTo>
                      <a:lnTo>
                        <a:pt x="1168" y="2972"/>
                      </a:lnTo>
                      <a:cubicBezTo>
                        <a:pt x="850" y="3397"/>
                        <a:pt x="637" y="3821"/>
                        <a:pt x="425" y="4352"/>
                      </a:cubicBezTo>
                      <a:cubicBezTo>
                        <a:pt x="319" y="4671"/>
                        <a:pt x="213" y="4989"/>
                        <a:pt x="213" y="5201"/>
                      </a:cubicBezTo>
                      <a:cubicBezTo>
                        <a:pt x="107" y="5626"/>
                        <a:pt x="0" y="5944"/>
                        <a:pt x="107" y="5944"/>
                      </a:cubicBezTo>
                      <a:cubicBezTo>
                        <a:pt x="107" y="5944"/>
                        <a:pt x="319" y="5732"/>
                        <a:pt x="531" y="5307"/>
                      </a:cubicBezTo>
                      <a:lnTo>
                        <a:pt x="850" y="4564"/>
                      </a:lnTo>
                      <a:cubicBezTo>
                        <a:pt x="1062" y="4352"/>
                        <a:pt x="1168" y="4140"/>
                        <a:pt x="1380" y="3928"/>
                      </a:cubicBezTo>
                      <a:lnTo>
                        <a:pt x="1593" y="3821"/>
                      </a:lnTo>
                      <a:lnTo>
                        <a:pt x="1805" y="4140"/>
                      </a:lnTo>
                      <a:cubicBezTo>
                        <a:pt x="1805" y="4352"/>
                        <a:pt x="1911" y="4458"/>
                        <a:pt x="1911" y="4564"/>
                      </a:cubicBezTo>
                      <a:lnTo>
                        <a:pt x="2336" y="5307"/>
                      </a:lnTo>
                      <a:cubicBezTo>
                        <a:pt x="2866" y="6263"/>
                        <a:pt x="3397" y="7112"/>
                        <a:pt x="4140" y="8067"/>
                      </a:cubicBezTo>
                      <a:cubicBezTo>
                        <a:pt x="5414" y="9766"/>
                        <a:pt x="7112" y="11252"/>
                        <a:pt x="9023" y="12207"/>
                      </a:cubicBezTo>
                      <a:cubicBezTo>
                        <a:pt x="9766" y="12419"/>
                        <a:pt x="10509" y="12632"/>
                        <a:pt x="11252" y="12844"/>
                      </a:cubicBezTo>
                      <a:cubicBezTo>
                        <a:pt x="11464" y="12844"/>
                        <a:pt x="11783" y="12844"/>
                        <a:pt x="12101" y="12950"/>
                      </a:cubicBezTo>
                      <a:lnTo>
                        <a:pt x="12950" y="12950"/>
                      </a:lnTo>
                      <a:cubicBezTo>
                        <a:pt x="13693" y="12844"/>
                        <a:pt x="14436" y="12632"/>
                        <a:pt x="15073" y="12419"/>
                      </a:cubicBezTo>
                      <a:cubicBezTo>
                        <a:pt x="17196" y="11570"/>
                        <a:pt x="18895" y="10190"/>
                        <a:pt x="20168" y="8386"/>
                      </a:cubicBezTo>
                      <a:cubicBezTo>
                        <a:pt x="21973" y="5838"/>
                        <a:pt x="23141" y="2972"/>
                        <a:pt x="23671"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4365151" y="2880659"/>
                  <a:ext cx="391123" cy="665319"/>
                </a:xfrm>
                <a:custGeom>
                  <a:avLst/>
                  <a:gdLst/>
                  <a:ahLst/>
                  <a:cxnLst/>
                  <a:rect l="l" t="t" r="r" b="b"/>
                  <a:pathLst>
                    <a:path w="18471" h="31420" extrusionOk="0">
                      <a:moveTo>
                        <a:pt x="956" y="0"/>
                      </a:moveTo>
                      <a:cubicBezTo>
                        <a:pt x="956" y="0"/>
                        <a:pt x="850" y="212"/>
                        <a:pt x="638" y="743"/>
                      </a:cubicBezTo>
                      <a:cubicBezTo>
                        <a:pt x="426" y="1486"/>
                        <a:pt x="319" y="2123"/>
                        <a:pt x="213" y="2866"/>
                      </a:cubicBezTo>
                      <a:cubicBezTo>
                        <a:pt x="213" y="3291"/>
                        <a:pt x="1" y="3821"/>
                        <a:pt x="107" y="4352"/>
                      </a:cubicBezTo>
                      <a:cubicBezTo>
                        <a:pt x="213" y="4883"/>
                        <a:pt x="213" y="5414"/>
                        <a:pt x="213" y="5944"/>
                      </a:cubicBezTo>
                      <a:cubicBezTo>
                        <a:pt x="213" y="6581"/>
                        <a:pt x="319" y="7112"/>
                        <a:pt x="426" y="7749"/>
                      </a:cubicBezTo>
                      <a:cubicBezTo>
                        <a:pt x="532" y="8280"/>
                        <a:pt x="638" y="8917"/>
                        <a:pt x="744" y="9447"/>
                      </a:cubicBezTo>
                      <a:cubicBezTo>
                        <a:pt x="1275" y="11570"/>
                        <a:pt x="2018" y="13693"/>
                        <a:pt x="3079" y="15710"/>
                      </a:cubicBezTo>
                      <a:cubicBezTo>
                        <a:pt x="3928" y="17302"/>
                        <a:pt x="4459" y="18364"/>
                        <a:pt x="4459" y="18364"/>
                      </a:cubicBezTo>
                      <a:lnTo>
                        <a:pt x="4990" y="19001"/>
                      </a:lnTo>
                      <a:cubicBezTo>
                        <a:pt x="5308" y="19425"/>
                        <a:pt x="5733" y="20062"/>
                        <a:pt x="6264" y="20805"/>
                      </a:cubicBezTo>
                      <a:cubicBezTo>
                        <a:pt x="7644" y="22503"/>
                        <a:pt x="9130" y="24202"/>
                        <a:pt x="10722" y="25688"/>
                      </a:cubicBezTo>
                      <a:cubicBezTo>
                        <a:pt x="12208" y="27174"/>
                        <a:pt x="13906" y="28660"/>
                        <a:pt x="15711" y="29934"/>
                      </a:cubicBezTo>
                      <a:cubicBezTo>
                        <a:pt x="16454" y="30571"/>
                        <a:pt x="17409" y="30995"/>
                        <a:pt x="18365" y="31420"/>
                      </a:cubicBezTo>
                      <a:cubicBezTo>
                        <a:pt x="18471" y="31208"/>
                        <a:pt x="17515" y="30465"/>
                        <a:pt x="16029" y="29191"/>
                      </a:cubicBezTo>
                      <a:cubicBezTo>
                        <a:pt x="14437" y="27811"/>
                        <a:pt x="12951" y="26325"/>
                        <a:pt x="11571" y="24733"/>
                      </a:cubicBezTo>
                      <a:cubicBezTo>
                        <a:pt x="10085" y="23140"/>
                        <a:pt x="8811" y="21442"/>
                        <a:pt x="7537" y="19637"/>
                      </a:cubicBezTo>
                      <a:cubicBezTo>
                        <a:pt x="7007" y="19001"/>
                        <a:pt x="6688" y="18364"/>
                        <a:pt x="6370" y="17939"/>
                      </a:cubicBezTo>
                      <a:lnTo>
                        <a:pt x="5945" y="17302"/>
                      </a:lnTo>
                      <a:cubicBezTo>
                        <a:pt x="5945" y="17302"/>
                        <a:pt x="5308" y="16347"/>
                        <a:pt x="4459" y="14861"/>
                      </a:cubicBezTo>
                      <a:cubicBezTo>
                        <a:pt x="3398" y="12950"/>
                        <a:pt x="2548" y="11040"/>
                        <a:pt x="1912" y="9023"/>
                      </a:cubicBezTo>
                      <a:cubicBezTo>
                        <a:pt x="1699" y="8492"/>
                        <a:pt x="1593" y="7961"/>
                        <a:pt x="1381" y="7430"/>
                      </a:cubicBezTo>
                      <a:cubicBezTo>
                        <a:pt x="1275" y="6900"/>
                        <a:pt x="1169" y="6369"/>
                        <a:pt x="1062" y="5838"/>
                      </a:cubicBezTo>
                      <a:cubicBezTo>
                        <a:pt x="1062" y="5308"/>
                        <a:pt x="956" y="4777"/>
                        <a:pt x="850" y="4246"/>
                      </a:cubicBezTo>
                      <a:lnTo>
                        <a:pt x="850" y="2972"/>
                      </a:lnTo>
                      <a:cubicBezTo>
                        <a:pt x="850" y="2229"/>
                        <a:pt x="956" y="1486"/>
                        <a:pt x="956" y="849"/>
                      </a:cubicBezTo>
                      <a:cubicBezTo>
                        <a:pt x="1062" y="319"/>
                        <a:pt x="1062" y="0"/>
                        <a:pt x="956"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4911318" y="3118899"/>
                  <a:ext cx="278727" cy="143884"/>
                </a:xfrm>
                <a:custGeom>
                  <a:avLst/>
                  <a:gdLst/>
                  <a:ahLst/>
                  <a:cxnLst/>
                  <a:rect l="l" t="t" r="r" b="b"/>
                  <a:pathLst>
                    <a:path w="13163" h="6795" extrusionOk="0">
                      <a:moveTo>
                        <a:pt x="13056" y="1"/>
                      </a:moveTo>
                      <a:cubicBezTo>
                        <a:pt x="12950" y="1"/>
                        <a:pt x="12632" y="319"/>
                        <a:pt x="12101" y="744"/>
                      </a:cubicBezTo>
                      <a:cubicBezTo>
                        <a:pt x="11464" y="1381"/>
                        <a:pt x="10827" y="1911"/>
                        <a:pt x="10190" y="2442"/>
                      </a:cubicBezTo>
                      <a:cubicBezTo>
                        <a:pt x="9447" y="2867"/>
                        <a:pt x="8810" y="3291"/>
                        <a:pt x="8067" y="3716"/>
                      </a:cubicBezTo>
                      <a:cubicBezTo>
                        <a:pt x="7430" y="4034"/>
                        <a:pt x="7006" y="4247"/>
                        <a:pt x="7006" y="4247"/>
                      </a:cubicBezTo>
                      <a:lnTo>
                        <a:pt x="6050" y="4671"/>
                      </a:lnTo>
                      <a:cubicBezTo>
                        <a:pt x="5307" y="4990"/>
                        <a:pt x="4458" y="5308"/>
                        <a:pt x="3715" y="5520"/>
                      </a:cubicBezTo>
                      <a:cubicBezTo>
                        <a:pt x="2866" y="5733"/>
                        <a:pt x="2123" y="5839"/>
                        <a:pt x="1274" y="5945"/>
                      </a:cubicBezTo>
                      <a:cubicBezTo>
                        <a:pt x="531" y="5945"/>
                        <a:pt x="106" y="5945"/>
                        <a:pt x="106" y="6051"/>
                      </a:cubicBezTo>
                      <a:cubicBezTo>
                        <a:pt x="0" y="6157"/>
                        <a:pt x="425" y="6476"/>
                        <a:pt x="1168" y="6582"/>
                      </a:cubicBezTo>
                      <a:cubicBezTo>
                        <a:pt x="2123" y="6794"/>
                        <a:pt x="2972" y="6794"/>
                        <a:pt x="3927" y="6794"/>
                      </a:cubicBezTo>
                      <a:cubicBezTo>
                        <a:pt x="4883" y="6688"/>
                        <a:pt x="5732" y="6476"/>
                        <a:pt x="6581" y="6264"/>
                      </a:cubicBezTo>
                      <a:cubicBezTo>
                        <a:pt x="7324" y="5945"/>
                        <a:pt x="7749" y="5839"/>
                        <a:pt x="7749" y="5839"/>
                      </a:cubicBezTo>
                      <a:cubicBezTo>
                        <a:pt x="7749" y="5839"/>
                        <a:pt x="8280" y="5520"/>
                        <a:pt x="8810" y="5096"/>
                      </a:cubicBezTo>
                      <a:cubicBezTo>
                        <a:pt x="9659" y="4671"/>
                        <a:pt x="10296" y="4034"/>
                        <a:pt x="11039" y="3398"/>
                      </a:cubicBezTo>
                      <a:cubicBezTo>
                        <a:pt x="11676" y="2761"/>
                        <a:pt x="12207" y="2018"/>
                        <a:pt x="12632" y="1168"/>
                      </a:cubicBezTo>
                      <a:cubicBezTo>
                        <a:pt x="13056" y="532"/>
                        <a:pt x="13162" y="107"/>
                        <a:pt x="13056"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4771965" y="3183313"/>
                  <a:ext cx="233772" cy="126669"/>
                </a:xfrm>
                <a:custGeom>
                  <a:avLst/>
                  <a:gdLst/>
                  <a:ahLst/>
                  <a:cxnLst/>
                  <a:rect l="l" t="t" r="r" b="b"/>
                  <a:pathLst>
                    <a:path w="11040" h="5982" extrusionOk="0">
                      <a:moveTo>
                        <a:pt x="10837" y="0"/>
                      </a:moveTo>
                      <a:cubicBezTo>
                        <a:pt x="10456" y="0"/>
                        <a:pt x="9085" y="656"/>
                        <a:pt x="7961" y="1311"/>
                      </a:cubicBezTo>
                      <a:cubicBezTo>
                        <a:pt x="6581" y="2054"/>
                        <a:pt x="5308" y="2797"/>
                        <a:pt x="5308" y="2797"/>
                      </a:cubicBezTo>
                      <a:cubicBezTo>
                        <a:pt x="5308" y="2797"/>
                        <a:pt x="4989" y="3009"/>
                        <a:pt x="4458" y="3328"/>
                      </a:cubicBezTo>
                      <a:cubicBezTo>
                        <a:pt x="4246" y="3434"/>
                        <a:pt x="4034" y="3646"/>
                        <a:pt x="3715" y="3858"/>
                      </a:cubicBezTo>
                      <a:lnTo>
                        <a:pt x="2760" y="4389"/>
                      </a:lnTo>
                      <a:cubicBezTo>
                        <a:pt x="2442" y="4601"/>
                        <a:pt x="2017" y="4708"/>
                        <a:pt x="1805" y="4920"/>
                      </a:cubicBezTo>
                      <a:cubicBezTo>
                        <a:pt x="1486" y="5026"/>
                        <a:pt x="1168" y="5132"/>
                        <a:pt x="849" y="5238"/>
                      </a:cubicBezTo>
                      <a:cubicBezTo>
                        <a:pt x="319" y="5451"/>
                        <a:pt x="0" y="5557"/>
                        <a:pt x="0" y="5769"/>
                      </a:cubicBezTo>
                      <a:cubicBezTo>
                        <a:pt x="0" y="5981"/>
                        <a:pt x="425" y="5981"/>
                        <a:pt x="955" y="5981"/>
                      </a:cubicBezTo>
                      <a:cubicBezTo>
                        <a:pt x="1380" y="5981"/>
                        <a:pt x="1699" y="5875"/>
                        <a:pt x="2017" y="5875"/>
                      </a:cubicBezTo>
                      <a:cubicBezTo>
                        <a:pt x="2442" y="5769"/>
                        <a:pt x="2866" y="5663"/>
                        <a:pt x="3185" y="5557"/>
                      </a:cubicBezTo>
                      <a:lnTo>
                        <a:pt x="4352" y="5132"/>
                      </a:lnTo>
                      <a:cubicBezTo>
                        <a:pt x="4671" y="5026"/>
                        <a:pt x="4989" y="4814"/>
                        <a:pt x="5308" y="4708"/>
                      </a:cubicBezTo>
                      <a:cubicBezTo>
                        <a:pt x="5838" y="4495"/>
                        <a:pt x="6157" y="4283"/>
                        <a:pt x="6157" y="4283"/>
                      </a:cubicBezTo>
                      <a:cubicBezTo>
                        <a:pt x="6263" y="4283"/>
                        <a:pt x="7537" y="3328"/>
                        <a:pt x="8704" y="2372"/>
                      </a:cubicBezTo>
                      <a:cubicBezTo>
                        <a:pt x="9978" y="1311"/>
                        <a:pt x="11040" y="249"/>
                        <a:pt x="10933" y="37"/>
                      </a:cubicBezTo>
                      <a:cubicBezTo>
                        <a:pt x="10921" y="12"/>
                        <a:pt x="10888" y="0"/>
                        <a:pt x="10837"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6"/>
                <p:cNvSpPr/>
                <p:nvPr/>
              </p:nvSpPr>
              <p:spPr>
                <a:xfrm>
                  <a:off x="-4902340" y="2606443"/>
                  <a:ext cx="1074420" cy="714783"/>
                </a:xfrm>
                <a:custGeom>
                  <a:avLst/>
                  <a:gdLst/>
                  <a:ahLst/>
                  <a:cxnLst/>
                  <a:rect l="l" t="t" r="r" b="b"/>
                  <a:pathLst>
                    <a:path w="50740" h="33756" extrusionOk="0">
                      <a:moveTo>
                        <a:pt x="31314" y="0"/>
                      </a:moveTo>
                      <a:cubicBezTo>
                        <a:pt x="31314" y="0"/>
                        <a:pt x="27599" y="4140"/>
                        <a:pt x="22610" y="10084"/>
                      </a:cubicBezTo>
                      <a:cubicBezTo>
                        <a:pt x="17621" y="16028"/>
                        <a:pt x="3610" y="22185"/>
                        <a:pt x="956" y="25900"/>
                      </a:cubicBezTo>
                      <a:cubicBezTo>
                        <a:pt x="744" y="26112"/>
                        <a:pt x="637" y="26325"/>
                        <a:pt x="531" y="26537"/>
                      </a:cubicBezTo>
                      <a:cubicBezTo>
                        <a:pt x="425" y="26643"/>
                        <a:pt x="425" y="26749"/>
                        <a:pt x="425" y="26749"/>
                      </a:cubicBezTo>
                      <a:cubicBezTo>
                        <a:pt x="319" y="26962"/>
                        <a:pt x="319" y="27068"/>
                        <a:pt x="213" y="27280"/>
                      </a:cubicBezTo>
                      <a:cubicBezTo>
                        <a:pt x="213" y="27386"/>
                        <a:pt x="213" y="27492"/>
                        <a:pt x="107" y="27492"/>
                      </a:cubicBezTo>
                      <a:cubicBezTo>
                        <a:pt x="1" y="27599"/>
                        <a:pt x="1" y="27811"/>
                        <a:pt x="1" y="27917"/>
                      </a:cubicBezTo>
                      <a:cubicBezTo>
                        <a:pt x="1" y="28023"/>
                        <a:pt x="1" y="28129"/>
                        <a:pt x="1" y="28235"/>
                      </a:cubicBezTo>
                      <a:lnTo>
                        <a:pt x="1" y="28554"/>
                      </a:lnTo>
                      <a:lnTo>
                        <a:pt x="1" y="28978"/>
                      </a:lnTo>
                      <a:lnTo>
                        <a:pt x="1" y="29191"/>
                      </a:lnTo>
                      <a:cubicBezTo>
                        <a:pt x="1" y="29509"/>
                        <a:pt x="107" y="29721"/>
                        <a:pt x="107" y="29934"/>
                      </a:cubicBezTo>
                      <a:cubicBezTo>
                        <a:pt x="213" y="30252"/>
                        <a:pt x="213" y="30465"/>
                        <a:pt x="319" y="30677"/>
                      </a:cubicBezTo>
                      <a:lnTo>
                        <a:pt x="319" y="30783"/>
                      </a:lnTo>
                      <a:cubicBezTo>
                        <a:pt x="425" y="30889"/>
                        <a:pt x="531" y="31101"/>
                        <a:pt x="637" y="31208"/>
                      </a:cubicBezTo>
                      <a:lnTo>
                        <a:pt x="637" y="31314"/>
                      </a:lnTo>
                      <a:cubicBezTo>
                        <a:pt x="850" y="31526"/>
                        <a:pt x="956" y="31632"/>
                        <a:pt x="1062" y="31738"/>
                      </a:cubicBezTo>
                      <a:cubicBezTo>
                        <a:pt x="2230" y="32906"/>
                        <a:pt x="3716" y="33543"/>
                        <a:pt x="5308" y="33755"/>
                      </a:cubicBezTo>
                      <a:cubicBezTo>
                        <a:pt x="3503" y="31420"/>
                        <a:pt x="2548" y="28448"/>
                        <a:pt x="6369" y="25582"/>
                      </a:cubicBezTo>
                      <a:cubicBezTo>
                        <a:pt x="12039" y="21310"/>
                        <a:pt x="16174" y="18800"/>
                        <a:pt x="18484" y="18800"/>
                      </a:cubicBezTo>
                      <a:cubicBezTo>
                        <a:pt x="19331" y="18800"/>
                        <a:pt x="19933" y="19138"/>
                        <a:pt x="20275" y="19850"/>
                      </a:cubicBezTo>
                      <a:cubicBezTo>
                        <a:pt x="21124" y="21760"/>
                        <a:pt x="21761" y="23883"/>
                        <a:pt x="22185" y="25900"/>
                      </a:cubicBezTo>
                      <a:cubicBezTo>
                        <a:pt x="23141" y="25051"/>
                        <a:pt x="23884" y="24202"/>
                        <a:pt x="24627" y="23565"/>
                      </a:cubicBezTo>
                      <a:lnTo>
                        <a:pt x="25051" y="23034"/>
                      </a:lnTo>
                      <a:cubicBezTo>
                        <a:pt x="25264" y="22716"/>
                        <a:pt x="25476" y="22503"/>
                        <a:pt x="25688" y="22291"/>
                      </a:cubicBezTo>
                      <a:lnTo>
                        <a:pt x="25795" y="22185"/>
                      </a:lnTo>
                      <a:lnTo>
                        <a:pt x="26007" y="21973"/>
                      </a:lnTo>
                      <a:lnTo>
                        <a:pt x="26113" y="21760"/>
                      </a:lnTo>
                      <a:lnTo>
                        <a:pt x="26219" y="21654"/>
                      </a:lnTo>
                      <a:cubicBezTo>
                        <a:pt x="26431" y="22716"/>
                        <a:pt x="26856" y="23777"/>
                        <a:pt x="27281" y="24733"/>
                      </a:cubicBezTo>
                      <a:lnTo>
                        <a:pt x="27493" y="24626"/>
                      </a:lnTo>
                      <a:cubicBezTo>
                        <a:pt x="27193" y="20529"/>
                        <a:pt x="27552" y="15867"/>
                        <a:pt x="30341" y="15867"/>
                      </a:cubicBezTo>
                      <a:cubicBezTo>
                        <a:pt x="30514" y="15867"/>
                        <a:pt x="30697" y="15885"/>
                        <a:pt x="30890" y="15922"/>
                      </a:cubicBezTo>
                      <a:cubicBezTo>
                        <a:pt x="34711" y="16771"/>
                        <a:pt x="37471" y="21230"/>
                        <a:pt x="40549" y="23565"/>
                      </a:cubicBezTo>
                      <a:cubicBezTo>
                        <a:pt x="42141" y="24733"/>
                        <a:pt x="43946" y="25369"/>
                        <a:pt x="45963" y="25688"/>
                      </a:cubicBezTo>
                      <a:cubicBezTo>
                        <a:pt x="45750" y="18045"/>
                        <a:pt x="50527" y="13587"/>
                        <a:pt x="50739" y="7749"/>
                      </a:cubicBezTo>
                      <a:lnTo>
                        <a:pt x="50739" y="7749"/>
                      </a:lnTo>
                      <a:cubicBezTo>
                        <a:pt x="50421" y="8067"/>
                        <a:pt x="50102" y="8386"/>
                        <a:pt x="49784" y="8704"/>
                      </a:cubicBezTo>
                      <a:cubicBezTo>
                        <a:pt x="48829" y="10827"/>
                        <a:pt x="47555" y="12526"/>
                        <a:pt x="45750" y="12738"/>
                      </a:cubicBezTo>
                      <a:cubicBezTo>
                        <a:pt x="45380" y="13294"/>
                        <a:pt x="44685" y="13607"/>
                        <a:pt x="44021" y="13607"/>
                      </a:cubicBezTo>
                      <a:cubicBezTo>
                        <a:pt x="43924" y="13607"/>
                        <a:pt x="43828" y="13601"/>
                        <a:pt x="43734" y="13587"/>
                      </a:cubicBezTo>
                      <a:cubicBezTo>
                        <a:pt x="38745" y="12526"/>
                        <a:pt x="31314" y="0"/>
                        <a:pt x="31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6"/>
                <p:cNvSpPr/>
                <p:nvPr/>
              </p:nvSpPr>
              <p:spPr>
                <a:xfrm>
                  <a:off x="-3176112" y="3170164"/>
                  <a:ext cx="292215" cy="206922"/>
                </a:xfrm>
                <a:custGeom>
                  <a:avLst/>
                  <a:gdLst/>
                  <a:ahLst/>
                  <a:cxnLst/>
                  <a:rect l="l" t="t" r="r" b="b"/>
                  <a:pathLst>
                    <a:path w="13800" h="9772" extrusionOk="0">
                      <a:moveTo>
                        <a:pt x="12271" y="0"/>
                      </a:moveTo>
                      <a:cubicBezTo>
                        <a:pt x="11431" y="0"/>
                        <a:pt x="10258" y="525"/>
                        <a:pt x="9235" y="1401"/>
                      </a:cubicBezTo>
                      <a:cubicBezTo>
                        <a:pt x="7643" y="2781"/>
                        <a:pt x="6900" y="4373"/>
                        <a:pt x="7537" y="5116"/>
                      </a:cubicBezTo>
                      <a:cubicBezTo>
                        <a:pt x="7746" y="5360"/>
                        <a:pt x="8080" y="5478"/>
                        <a:pt x="8488" y="5478"/>
                      </a:cubicBezTo>
                      <a:cubicBezTo>
                        <a:pt x="9323" y="5478"/>
                        <a:pt x="10465" y="4982"/>
                        <a:pt x="11464" y="4055"/>
                      </a:cubicBezTo>
                      <a:cubicBezTo>
                        <a:pt x="13056" y="2781"/>
                        <a:pt x="13799" y="1083"/>
                        <a:pt x="13162" y="340"/>
                      </a:cubicBezTo>
                      <a:cubicBezTo>
                        <a:pt x="12964" y="108"/>
                        <a:pt x="12652" y="0"/>
                        <a:pt x="12271" y="0"/>
                      </a:cubicBezTo>
                      <a:close/>
                      <a:moveTo>
                        <a:pt x="4282" y="6164"/>
                      </a:moveTo>
                      <a:cubicBezTo>
                        <a:pt x="3697" y="6164"/>
                        <a:pt x="2928" y="6381"/>
                        <a:pt x="2123" y="6815"/>
                      </a:cubicBezTo>
                      <a:cubicBezTo>
                        <a:pt x="849" y="7558"/>
                        <a:pt x="0" y="8725"/>
                        <a:pt x="425" y="9362"/>
                      </a:cubicBezTo>
                      <a:cubicBezTo>
                        <a:pt x="561" y="9635"/>
                        <a:pt x="893" y="9772"/>
                        <a:pt x="1335" y="9772"/>
                      </a:cubicBezTo>
                      <a:cubicBezTo>
                        <a:pt x="1926" y="9772"/>
                        <a:pt x="2714" y="9529"/>
                        <a:pt x="3503" y="9044"/>
                      </a:cubicBezTo>
                      <a:cubicBezTo>
                        <a:pt x="4777" y="8301"/>
                        <a:pt x="5626" y="7133"/>
                        <a:pt x="5201" y="6496"/>
                      </a:cubicBezTo>
                      <a:cubicBezTo>
                        <a:pt x="5024" y="6275"/>
                        <a:pt x="4700" y="6164"/>
                        <a:pt x="4282" y="6164"/>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737387" y="3091943"/>
                  <a:ext cx="1955787" cy="620173"/>
                </a:xfrm>
                <a:custGeom>
                  <a:avLst/>
                  <a:gdLst/>
                  <a:ahLst/>
                  <a:cxnLst/>
                  <a:rect l="l" t="t" r="r" b="b"/>
                  <a:pathLst>
                    <a:path w="92363" h="29288" extrusionOk="0">
                      <a:moveTo>
                        <a:pt x="35985" y="0"/>
                      </a:moveTo>
                      <a:lnTo>
                        <a:pt x="35985" y="0"/>
                      </a:lnTo>
                      <a:cubicBezTo>
                        <a:pt x="35985" y="1"/>
                        <a:pt x="43415" y="10615"/>
                        <a:pt x="34180" y="13481"/>
                      </a:cubicBezTo>
                      <a:cubicBezTo>
                        <a:pt x="33388" y="13745"/>
                        <a:pt x="32451" y="13865"/>
                        <a:pt x="31404" y="13865"/>
                      </a:cubicBezTo>
                      <a:cubicBezTo>
                        <a:pt x="21086" y="13865"/>
                        <a:pt x="4" y="2231"/>
                        <a:pt x="1" y="2229"/>
                      </a:cubicBezTo>
                      <a:lnTo>
                        <a:pt x="1" y="2229"/>
                      </a:lnTo>
                      <a:cubicBezTo>
                        <a:pt x="2017" y="3397"/>
                        <a:pt x="16666" y="24308"/>
                        <a:pt x="39912" y="27811"/>
                      </a:cubicBezTo>
                      <a:cubicBezTo>
                        <a:pt x="45273" y="28639"/>
                        <a:pt x="51116" y="29288"/>
                        <a:pt x="56966" y="29288"/>
                      </a:cubicBezTo>
                      <a:cubicBezTo>
                        <a:pt x="65363" y="29288"/>
                        <a:pt x="73772" y="27950"/>
                        <a:pt x="80779" y="23883"/>
                      </a:cubicBezTo>
                      <a:cubicBezTo>
                        <a:pt x="92362" y="17142"/>
                        <a:pt x="78044" y="14987"/>
                        <a:pt x="70486" y="14987"/>
                      </a:cubicBezTo>
                      <a:cubicBezTo>
                        <a:pt x="69595" y="14987"/>
                        <a:pt x="68797" y="15017"/>
                        <a:pt x="68147" y="15073"/>
                      </a:cubicBezTo>
                      <a:cubicBezTo>
                        <a:pt x="67618" y="15121"/>
                        <a:pt x="67083" y="15144"/>
                        <a:pt x="66544" y="15144"/>
                      </a:cubicBezTo>
                      <a:cubicBezTo>
                        <a:pt x="52702" y="15144"/>
                        <a:pt x="35986" y="1"/>
                        <a:pt x="35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786536" y="3525734"/>
                  <a:ext cx="202327" cy="83366"/>
                </a:xfrm>
                <a:custGeom>
                  <a:avLst/>
                  <a:gdLst/>
                  <a:ahLst/>
                  <a:cxnLst/>
                  <a:rect l="l" t="t" r="r" b="b"/>
                  <a:pathLst>
                    <a:path w="9555" h="3937" extrusionOk="0">
                      <a:moveTo>
                        <a:pt x="2655" y="1"/>
                      </a:moveTo>
                      <a:cubicBezTo>
                        <a:pt x="1275" y="213"/>
                        <a:pt x="1" y="531"/>
                        <a:pt x="1" y="850"/>
                      </a:cubicBezTo>
                      <a:cubicBezTo>
                        <a:pt x="1" y="1062"/>
                        <a:pt x="1275" y="1168"/>
                        <a:pt x="2655" y="1274"/>
                      </a:cubicBezTo>
                      <a:cubicBezTo>
                        <a:pt x="3185" y="1380"/>
                        <a:pt x="3822" y="1487"/>
                        <a:pt x="4353" y="1593"/>
                      </a:cubicBezTo>
                      <a:lnTo>
                        <a:pt x="5096" y="1805"/>
                      </a:lnTo>
                      <a:cubicBezTo>
                        <a:pt x="5096" y="1805"/>
                        <a:pt x="5308" y="1911"/>
                        <a:pt x="5839" y="2017"/>
                      </a:cubicBezTo>
                      <a:cubicBezTo>
                        <a:pt x="6051" y="2017"/>
                        <a:pt x="6264" y="2123"/>
                        <a:pt x="6582" y="2230"/>
                      </a:cubicBezTo>
                      <a:cubicBezTo>
                        <a:pt x="6794" y="2336"/>
                        <a:pt x="7113" y="2442"/>
                        <a:pt x="7325" y="2548"/>
                      </a:cubicBezTo>
                      <a:cubicBezTo>
                        <a:pt x="8331" y="3051"/>
                        <a:pt x="9242" y="3936"/>
                        <a:pt x="9515" y="3936"/>
                      </a:cubicBezTo>
                      <a:cubicBezTo>
                        <a:pt x="9530" y="3936"/>
                        <a:pt x="9543" y="3934"/>
                        <a:pt x="9554" y="3928"/>
                      </a:cubicBezTo>
                      <a:cubicBezTo>
                        <a:pt x="9554" y="3822"/>
                        <a:pt x="9448" y="3503"/>
                        <a:pt x="9236" y="3079"/>
                      </a:cubicBezTo>
                      <a:cubicBezTo>
                        <a:pt x="8917" y="2548"/>
                        <a:pt x="8493" y="2017"/>
                        <a:pt x="8068" y="1593"/>
                      </a:cubicBezTo>
                      <a:cubicBezTo>
                        <a:pt x="7750" y="1380"/>
                        <a:pt x="7537" y="1168"/>
                        <a:pt x="7219" y="956"/>
                      </a:cubicBezTo>
                      <a:cubicBezTo>
                        <a:pt x="6900" y="744"/>
                        <a:pt x="6688" y="531"/>
                        <a:pt x="6370" y="531"/>
                      </a:cubicBezTo>
                      <a:lnTo>
                        <a:pt x="5520" y="107"/>
                      </a:lnTo>
                      <a:lnTo>
                        <a:pt x="4565" y="1"/>
                      </a:ln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157193" y="3165992"/>
                  <a:ext cx="930557" cy="379985"/>
                </a:xfrm>
                <a:custGeom>
                  <a:avLst/>
                  <a:gdLst/>
                  <a:ahLst/>
                  <a:cxnLst/>
                  <a:rect l="l" t="t" r="r" b="b"/>
                  <a:pathLst>
                    <a:path w="43946" h="17945" extrusionOk="0">
                      <a:moveTo>
                        <a:pt x="15" y="0"/>
                      </a:moveTo>
                      <a:cubicBezTo>
                        <a:pt x="9" y="0"/>
                        <a:pt x="4" y="2"/>
                        <a:pt x="0" y="6"/>
                      </a:cubicBezTo>
                      <a:cubicBezTo>
                        <a:pt x="425" y="1280"/>
                        <a:pt x="1168" y="2447"/>
                        <a:pt x="2230" y="3296"/>
                      </a:cubicBezTo>
                      <a:cubicBezTo>
                        <a:pt x="4352" y="5313"/>
                        <a:pt x="6794" y="7012"/>
                        <a:pt x="9448" y="8179"/>
                      </a:cubicBezTo>
                      <a:cubicBezTo>
                        <a:pt x="12101" y="9347"/>
                        <a:pt x="14967" y="10302"/>
                        <a:pt x="17833" y="11045"/>
                      </a:cubicBezTo>
                      <a:cubicBezTo>
                        <a:pt x="19107" y="11258"/>
                        <a:pt x="20381" y="11576"/>
                        <a:pt x="21761" y="11682"/>
                      </a:cubicBezTo>
                      <a:cubicBezTo>
                        <a:pt x="22079" y="11682"/>
                        <a:pt x="22504" y="11682"/>
                        <a:pt x="22928" y="11788"/>
                      </a:cubicBezTo>
                      <a:lnTo>
                        <a:pt x="25794" y="11788"/>
                      </a:lnTo>
                      <a:cubicBezTo>
                        <a:pt x="27227" y="11682"/>
                        <a:pt x="28660" y="11629"/>
                        <a:pt x="30093" y="11629"/>
                      </a:cubicBezTo>
                      <a:cubicBezTo>
                        <a:pt x="31526" y="11629"/>
                        <a:pt x="32959" y="11682"/>
                        <a:pt x="34392" y="11788"/>
                      </a:cubicBezTo>
                      <a:cubicBezTo>
                        <a:pt x="35878" y="11894"/>
                        <a:pt x="37258" y="12107"/>
                        <a:pt x="38744" y="12637"/>
                      </a:cubicBezTo>
                      <a:cubicBezTo>
                        <a:pt x="39912" y="12956"/>
                        <a:pt x="41080" y="13699"/>
                        <a:pt x="42035" y="14548"/>
                      </a:cubicBezTo>
                      <a:cubicBezTo>
                        <a:pt x="42672" y="15291"/>
                        <a:pt x="43096" y="16034"/>
                        <a:pt x="43415" y="16883"/>
                      </a:cubicBezTo>
                      <a:cubicBezTo>
                        <a:pt x="43627" y="17520"/>
                        <a:pt x="43733" y="17945"/>
                        <a:pt x="43839" y="17945"/>
                      </a:cubicBezTo>
                      <a:cubicBezTo>
                        <a:pt x="43946" y="17520"/>
                        <a:pt x="43839" y="17202"/>
                        <a:pt x="43839" y="16883"/>
                      </a:cubicBezTo>
                      <a:cubicBezTo>
                        <a:pt x="43627" y="15822"/>
                        <a:pt x="43096" y="14973"/>
                        <a:pt x="42460" y="14230"/>
                      </a:cubicBezTo>
                      <a:cubicBezTo>
                        <a:pt x="41504" y="13062"/>
                        <a:pt x="40337" y="12213"/>
                        <a:pt x="39063" y="11788"/>
                      </a:cubicBezTo>
                      <a:cubicBezTo>
                        <a:pt x="37577" y="11151"/>
                        <a:pt x="36091" y="10727"/>
                        <a:pt x="34498" y="10515"/>
                      </a:cubicBezTo>
                      <a:cubicBezTo>
                        <a:pt x="31526" y="10196"/>
                        <a:pt x="28660" y="10090"/>
                        <a:pt x="25794" y="10090"/>
                      </a:cubicBezTo>
                      <a:cubicBezTo>
                        <a:pt x="25157" y="10037"/>
                        <a:pt x="24600" y="10037"/>
                        <a:pt x="24123" y="10037"/>
                      </a:cubicBezTo>
                      <a:cubicBezTo>
                        <a:pt x="23645" y="10037"/>
                        <a:pt x="23247" y="10037"/>
                        <a:pt x="22928" y="9984"/>
                      </a:cubicBezTo>
                      <a:cubicBezTo>
                        <a:pt x="22291" y="9878"/>
                        <a:pt x="21867" y="9878"/>
                        <a:pt x="21867" y="9878"/>
                      </a:cubicBezTo>
                      <a:cubicBezTo>
                        <a:pt x="20593" y="9771"/>
                        <a:pt x="19319" y="9665"/>
                        <a:pt x="18152" y="9453"/>
                      </a:cubicBezTo>
                      <a:cubicBezTo>
                        <a:pt x="15286" y="8816"/>
                        <a:pt x="12632" y="8073"/>
                        <a:pt x="9978" y="7012"/>
                      </a:cubicBezTo>
                      <a:cubicBezTo>
                        <a:pt x="7325" y="5950"/>
                        <a:pt x="4883" y="4570"/>
                        <a:pt x="2654" y="2766"/>
                      </a:cubicBezTo>
                      <a:cubicBezTo>
                        <a:pt x="915" y="1334"/>
                        <a:pt x="162" y="0"/>
                        <a:pt x="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148489" y="3613399"/>
                  <a:ext cx="638363" cy="95055"/>
                </a:xfrm>
                <a:custGeom>
                  <a:avLst/>
                  <a:gdLst/>
                  <a:ahLst/>
                  <a:cxnLst/>
                  <a:rect l="l" t="t" r="r" b="b"/>
                  <a:pathLst>
                    <a:path w="30147" h="4489" extrusionOk="0">
                      <a:moveTo>
                        <a:pt x="637" y="0"/>
                      </a:moveTo>
                      <a:cubicBezTo>
                        <a:pt x="213" y="106"/>
                        <a:pt x="0" y="106"/>
                        <a:pt x="0" y="213"/>
                      </a:cubicBezTo>
                      <a:cubicBezTo>
                        <a:pt x="0" y="213"/>
                        <a:pt x="319" y="319"/>
                        <a:pt x="637" y="425"/>
                      </a:cubicBezTo>
                      <a:cubicBezTo>
                        <a:pt x="1062" y="425"/>
                        <a:pt x="1699" y="531"/>
                        <a:pt x="2336" y="743"/>
                      </a:cubicBezTo>
                      <a:cubicBezTo>
                        <a:pt x="4034" y="1062"/>
                        <a:pt x="5732" y="1593"/>
                        <a:pt x="7324" y="2123"/>
                      </a:cubicBezTo>
                      <a:cubicBezTo>
                        <a:pt x="9023" y="2654"/>
                        <a:pt x="10721" y="3079"/>
                        <a:pt x="12420" y="3397"/>
                      </a:cubicBezTo>
                      <a:lnTo>
                        <a:pt x="14224" y="3715"/>
                      </a:lnTo>
                      <a:lnTo>
                        <a:pt x="14861" y="3822"/>
                      </a:lnTo>
                      <a:lnTo>
                        <a:pt x="17196" y="4140"/>
                      </a:lnTo>
                      <a:cubicBezTo>
                        <a:pt x="18682" y="4246"/>
                        <a:pt x="20593" y="4458"/>
                        <a:pt x="22504" y="4458"/>
                      </a:cubicBezTo>
                      <a:lnTo>
                        <a:pt x="25370" y="4458"/>
                      </a:lnTo>
                      <a:cubicBezTo>
                        <a:pt x="25539" y="4480"/>
                        <a:pt x="25709" y="4488"/>
                        <a:pt x="25878" y="4488"/>
                      </a:cubicBezTo>
                      <a:cubicBezTo>
                        <a:pt x="26554" y="4488"/>
                        <a:pt x="27217" y="4352"/>
                        <a:pt x="27811" y="4352"/>
                      </a:cubicBezTo>
                      <a:cubicBezTo>
                        <a:pt x="27947" y="4372"/>
                        <a:pt x="28087" y="4381"/>
                        <a:pt x="28229" y="4381"/>
                      </a:cubicBezTo>
                      <a:cubicBezTo>
                        <a:pt x="28862" y="4381"/>
                        <a:pt x="29540" y="4207"/>
                        <a:pt x="30146" y="4034"/>
                      </a:cubicBezTo>
                      <a:cubicBezTo>
                        <a:pt x="29602" y="3878"/>
                        <a:pt x="29002" y="3780"/>
                        <a:pt x="28385" y="3780"/>
                      </a:cubicBezTo>
                      <a:cubicBezTo>
                        <a:pt x="28160" y="3780"/>
                        <a:pt x="27932" y="3793"/>
                        <a:pt x="27705" y="3822"/>
                      </a:cubicBezTo>
                      <a:cubicBezTo>
                        <a:pt x="27068" y="3715"/>
                        <a:pt x="26219" y="3715"/>
                        <a:pt x="25370" y="3609"/>
                      </a:cubicBezTo>
                      <a:lnTo>
                        <a:pt x="22504" y="3291"/>
                      </a:lnTo>
                      <a:cubicBezTo>
                        <a:pt x="18788" y="2866"/>
                        <a:pt x="15073" y="2123"/>
                        <a:pt x="15073" y="2123"/>
                      </a:cubicBezTo>
                      <a:lnTo>
                        <a:pt x="12738" y="1911"/>
                      </a:lnTo>
                      <a:cubicBezTo>
                        <a:pt x="11358" y="1699"/>
                        <a:pt x="9554" y="1380"/>
                        <a:pt x="7643" y="956"/>
                      </a:cubicBezTo>
                      <a:cubicBezTo>
                        <a:pt x="5945" y="531"/>
                        <a:pt x="4246" y="213"/>
                        <a:pt x="2442"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458681" y="3130143"/>
                  <a:ext cx="1562164" cy="582440"/>
                </a:xfrm>
                <a:custGeom>
                  <a:avLst/>
                  <a:gdLst/>
                  <a:ahLst/>
                  <a:cxnLst/>
                  <a:rect l="l" t="t" r="r" b="b"/>
                  <a:pathLst>
                    <a:path w="73774" h="27506" extrusionOk="0">
                      <a:moveTo>
                        <a:pt x="23884" y="1"/>
                      </a:moveTo>
                      <a:cubicBezTo>
                        <a:pt x="25583" y="3079"/>
                        <a:pt x="27918" y="9554"/>
                        <a:pt x="21018" y="11783"/>
                      </a:cubicBezTo>
                      <a:cubicBezTo>
                        <a:pt x="20219" y="12064"/>
                        <a:pt x="19271" y="12191"/>
                        <a:pt x="18209" y="12191"/>
                      </a:cubicBezTo>
                      <a:cubicBezTo>
                        <a:pt x="14050" y="12191"/>
                        <a:pt x="8150" y="10245"/>
                        <a:pt x="2655" y="7962"/>
                      </a:cubicBezTo>
                      <a:cubicBezTo>
                        <a:pt x="2336" y="8280"/>
                        <a:pt x="2124" y="8598"/>
                        <a:pt x="1912" y="8917"/>
                      </a:cubicBezTo>
                      <a:cubicBezTo>
                        <a:pt x="956" y="10297"/>
                        <a:pt x="319" y="11783"/>
                        <a:pt x="1" y="13375"/>
                      </a:cubicBezTo>
                      <a:cubicBezTo>
                        <a:pt x="6688" y="18895"/>
                        <a:pt x="15817" y="24415"/>
                        <a:pt x="26750" y="26113"/>
                      </a:cubicBezTo>
                      <a:cubicBezTo>
                        <a:pt x="32004" y="26888"/>
                        <a:pt x="37764" y="27506"/>
                        <a:pt x="43549" y="27506"/>
                      </a:cubicBezTo>
                      <a:cubicBezTo>
                        <a:pt x="52024" y="27506"/>
                        <a:pt x="60552" y="26180"/>
                        <a:pt x="67617" y="22079"/>
                      </a:cubicBezTo>
                      <a:cubicBezTo>
                        <a:pt x="73774" y="18576"/>
                        <a:pt x="72606" y="16241"/>
                        <a:pt x="69209" y="14967"/>
                      </a:cubicBezTo>
                      <a:lnTo>
                        <a:pt x="69209" y="14967"/>
                      </a:lnTo>
                      <a:cubicBezTo>
                        <a:pt x="65585" y="18881"/>
                        <a:pt x="58750" y="20398"/>
                        <a:pt x="51898" y="20398"/>
                      </a:cubicBezTo>
                      <a:cubicBezTo>
                        <a:pt x="43696" y="20398"/>
                        <a:pt x="35470" y="18226"/>
                        <a:pt x="32694" y="15392"/>
                      </a:cubicBezTo>
                      <a:cubicBezTo>
                        <a:pt x="29616" y="12208"/>
                        <a:pt x="34180" y="10403"/>
                        <a:pt x="39169" y="9342"/>
                      </a:cubicBezTo>
                      <a:cubicBezTo>
                        <a:pt x="34074" y="6794"/>
                        <a:pt x="29298" y="3610"/>
                        <a:pt x="24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4252754" y="1623393"/>
                  <a:ext cx="733057" cy="714741"/>
                </a:xfrm>
                <a:custGeom>
                  <a:avLst/>
                  <a:gdLst/>
                  <a:ahLst/>
                  <a:cxnLst/>
                  <a:rect l="l" t="t" r="r" b="b"/>
                  <a:pathLst>
                    <a:path w="34619" h="33754" extrusionOk="0">
                      <a:moveTo>
                        <a:pt x="21431" y="247"/>
                      </a:moveTo>
                      <a:cubicBezTo>
                        <a:pt x="21435" y="248"/>
                        <a:pt x="21438" y="250"/>
                        <a:pt x="21442" y="251"/>
                      </a:cubicBezTo>
                      <a:cubicBezTo>
                        <a:pt x="21438" y="250"/>
                        <a:pt x="21435" y="248"/>
                        <a:pt x="21431" y="247"/>
                      </a:cubicBezTo>
                      <a:close/>
                      <a:moveTo>
                        <a:pt x="19874" y="1"/>
                      </a:moveTo>
                      <a:cubicBezTo>
                        <a:pt x="15481" y="1"/>
                        <a:pt x="10850" y="5461"/>
                        <a:pt x="11040" y="9061"/>
                      </a:cubicBezTo>
                      <a:lnTo>
                        <a:pt x="11146" y="15112"/>
                      </a:lnTo>
                      <a:cubicBezTo>
                        <a:pt x="11146" y="15112"/>
                        <a:pt x="0" y="27531"/>
                        <a:pt x="15498" y="32944"/>
                      </a:cubicBezTo>
                      <a:cubicBezTo>
                        <a:pt x="16768" y="33412"/>
                        <a:pt x="19216" y="33754"/>
                        <a:pt x="21893" y="33754"/>
                      </a:cubicBezTo>
                      <a:cubicBezTo>
                        <a:pt x="27716" y="33754"/>
                        <a:pt x="34618" y="32136"/>
                        <a:pt x="32800" y="26682"/>
                      </a:cubicBezTo>
                      <a:cubicBezTo>
                        <a:pt x="32375" y="25302"/>
                        <a:pt x="29403" y="24665"/>
                        <a:pt x="27280" y="23710"/>
                      </a:cubicBezTo>
                      <a:cubicBezTo>
                        <a:pt x="26750" y="23391"/>
                        <a:pt x="26325" y="23179"/>
                        <a:pt x="25900" y="22860"/>
                      </a:cubicBezTo>
                      <a:cubicBezTo>
                        <a:pt x="23990" y="21056"/>
                        <a:pt x="22504" y="18933"/>
                        <a:pt x="21548" y="16491"/>
                      </a:cubicBezTo>
                      <a:cubicBezTo>
                        <a:pt x="20714" y="14718"/>
                        <a:pt x="19982" y="237"/>
                        <a:pt x="21367" y="237"/>
                      </a:cubicBezTo>
                      <a:cubicBezTo>
                        <a:pt x="21388" y="237"/>
                        <a:pt x="21409" y="240"/>
                        <a:pt x="21431" y="247"/>
                      </a:cubicBezTo>
                      <a:lnTo>
                        <a:pt x="21431" y="247"/>
                      </a:lnTo>
                      <a:cubicBezTo>
                        <a:pt x="20921" y="79"/>
                        <a:pt x="20399" y="1"/>
                        <a:pt x="19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4032492" y="1606221"/>
                  <a:ext cx="303459" cy="454056"/>
                </a:xfrm>
                <a:custGeom>
                  <a:avLst/>
                  <a:gdLst/>
                  <a:ahLst/>
                  <a:cxnLst/>
                  <a:rect l="l" t="t" r="r" b="b"/>
                  <a:pathLst>
                    <a:path w="14331" h="21443" extrusionOk="0">
                      <a:moveTo>
                        <a:pt x="11465" y="0"/>
                      </a:moveTo>
                      <a:lnTo>
                        <a:pt x="9554" y="213"/>
                      </a:lnTo>
                      <a:lnTo>
                        <a:pt x="9023" y="213"/>
                      </a:lnTo>
                      <a:cubicBezTo>
                        <a:pt x="8811" y="213"/>
                        <a:pt x="8705" y="319"/>
                        <a:pt x="8493" y="319"/>
                      </a:cubicBezTo>
                      <a:cubicBezTo>
                        <a:pt x="7856" y="425"/>
                        <a:pt x="7113" y="637"/>
                        <a:pt x="6476" y="956"/>
                      </a:cubicBezTo>
                      <a:cubicBezTo>
                        <a:pt x="6157" y="1062"/>
                        <a:pt x="5839" y="1168"/>
                        <a:pt x="5520" y="1380"/>
                      </a:cubicBezTo>
                      <a:lnTo>
                        <a:pt x="4565" y="1911"/>
                      </a:lnTo>
                      <a:cubicBezTo>
                        <a:pt x="3398" y="2760"/>
                        <a:pt x="2336" y="3822"/>
                        <a:pt x="1593" y="5095"/>
                      </a:cubicBezTo>
                      <a:cubicBezTo>
                        <a:pt x="744" y="6475"/>
                        <a:pt x="319" y="7855"/>
                        <a:pt x="107" y="9448"/>
                      </a:cubicBezTo>
                      <a:cubicBezTo>
                        <a:pt x="1" y="10934"/>
                        <a:pt x="107" y="12526"/>
                        <a:pt x="532" y="14012"/>
                      </a:cubicBezTo>
                      <a:cubicBezTo>
                        <a:pt x="1062" y="15498"/>
                        <a:pt x="1805" y="16878"/>
                        <a:pt x="2761" y="18152"/>
                      </a:cubicBezTo>
                      <a:lnTo>
                        <a:pt x="2336" y="17090"/>
                      </a:lnTo>
                      <a:cubicBezTo>
                        <a:pt x="1805" y="16135"/>
                        <a:pt x="1487" y="15073"/>
                        <a:pt x="1275" y="14012"/>
                      </a:cubicBezTo>
                      <a:cubicBezTo>
                        <a:pt x="956" y="12314"/>
                        <a:pt x="956" y="10721"/>
                        <a:pt x="1275" y="9129"/>
                      </a:cubicBezTo>
                      <a:cubicBezTo>
                        <a:pt x="1805" y="7218"/>
                        <a:pt x="2761" y="5414"/>
                        <a:pt x="4247" y="4034"/>
                      </a:cubicBezTo>
                      <a:cubicBezTo>
                        <a:pt x="5096" y="3397"/>
                        <a:pt x="6051" y="2866"/>
                        <a:pt x="7113" y="2442"/>
                      </a:cubicBezTo>
                      <a:cubicBezTo>
                        <a:pt x="7325" y="2336"/>
                        <a:pt x="7537" y="2229"/>
                        <a:pt x="7856" y="2123"/>
                      </a:cubicBezTo>
                      <a:lnTo>
                        <a:pt x="8705" y="2017"/>
                      </a:lnTo>
                      <a:cubicBezTo>
                        <a:pt x="8917" y="1911"/>
                        <a:pt x="9236" y="1805"/>
                        <a:pt x="9554" y="1805"/>
                      </a:cubicBezTo>
                      <a:lnTo>
                        <a:pt x="9766" y="1805"/>
                      </a:lnTo>
                      <a:lnTo>
                        <a:pt x="9766" y="2229"/>
                      </a:lnTo>
                      <a:cubicBezTo>
                        <a:pt x="9660" y="2866"/>
                        <a:pt x="9554" y="3609"/>
                        <a:pt x="9448" y="4140"/>
                      </a:cubicBezTo>
                      <a:cubicBezTo>
                        <a:pt x="9342" y="5414"/>
                        <a:pt x="9236" y="6688"/>
                        <a:pt x="9342" y="8068"/>
                      </a:cubicBezTo>
                      <a:cubicBezTo>
                        <a:pt x="9342" y="10615"/>
                        <a:pt x="9766" y="13163"/>
                        <a:pt x="10616" y="15498"/>
                      </a:cubicBezTo>
                      <a:cubicBezTo>
                        <a:pt x="11465" y="17727"/>
                        <a:pt x="12632" y="19744"/>
                        <a:pt x="14331" y="21442"/>
                      </a:cubicBezTo>
                      <a:lnTo>
                        <a:pt x="13800" y="20699"/>
                      </a:lnTo>
                      <a:cubicBezTo>
                        <a:pt x="13375" y="19956"/>
                        <a:pt x="12951" y="19213"/>
                        <a:pt x="12632" y="18470"/>
                      </a:cubicBezTo>
                      <a:cubicBezTo>
                        <a:pt x="11252" y="15604"/>
                        <a:pt x="10616" y="12420"/>
                        <a:pt x="10616" y="9341"/>
                      </a:cubicBezTo>
                      <a:cubicBezTo>
                        <a:pt x="10616" y="7112"/>
                        <a:pt x="10722" y="4989"/>
                        <a:pt x="11146" y="2760"/>
                      </a:cubicBezTo>
                      <a:lnTo>
                        <a:pt x="11146" y="2336"/>
                      </a:lnTo>
                      <a:lnTo>
                        <a:pt x="11146" y="1699"/>
                      </a:lnTo>
                      <a:cubicBezTo>
                        <a:pt x="11252" y="1168"/>
                        <a:pt x="11465" y="531"/>
                        <a:pt x="11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4117891" y="1923147"/>
                  <a:ext cx="114641" cy="361881"/>
                </a:xfrm>
                <a:custGeom>
                  <a:avLst/>
                  <a:gdLst/>
                  <a:ahLst/>
                  <a:cxnLst/>
                  <a:rect l="l" t="t" r="r" b="b"/>
                  <a:pathLst>
                    <a:path w="5414" h="17090" extrusionOk="0">
                      <a:moveTo>
                        <a:pt x="4989" y="0"/>
                      </a:moveTo>
                      <a:cubicBezTo>
                        <a:pt x="4989" y="0"/>
                        <a:pt x="4564" y="319"/>
                        <a:pt x="3715" y="956"/>
                      </a:cubicBezTo>
                      <a:cubicBezTo>
                        <a:pt x="2654" y="1911"/>
                        <a:pt x="1699" y="3079"/>
                        <a:pt x="1062" y="4458"/>
                      </a:cubicBezTo>
                      <a:cubicBezTo>
                        <a:pt x="106" y="6475"/>
                        <a:pt x="0" y="8810"/>
                        <a:pt x="743" y="10933"/>
                      </a:cubicBezTo>
                      <a:cubicBezTo>
                        <a:pt x="1592" y="13481"/>
                        <a:pt x="3185" y="15604"/>
                        <a:pt x="5414" y="17090"/>
                      </a:cubicBezTo>
                      <a:lnTo>
                        <a:pt x="5095" y="16665"/>
                      </a:lnTo>
                      <a:cubicBezTo>
                        <a:pt x="4777" y="16347"/>
                        <a:pt x="4565" y="15922"/>
                        <a:pt x="4246" y="15498"/>
                      </a:cubicBezTo>
                      <a:cubicBezTo>
                        <a:pt x="3397" y="14118"/>
                        <a:pt x="2760" y="12738"/>
                        <a:pt x="2335" y="11252"/>
                      </a:cubicBezTo>
                      <a:cubicBezTo>
                        <a:pt x="2229" y="10827"/>
                        <a:pt x="2123" y="10297"/>
                        <a:pt x="2017" y="9872"/>
                      </a:cubicBezTo>
                      <a:cubicBezTo>
                        <a:pt x="1911" y="9447"/>
                        <a:pt x="1911" y="8917"/>
                        <a:pt x="1911" y="8492"/>
                      </a:cubicBezTo>
                      <a:cubicBezTo>
                        <a:pt x="1911" y="7431"/>
                        <a:pt x="2017" y="6475"/>
                        <a:pt x="2335" y="5520"/>
                      </a:cubicBezTo>
                      <a:cubicBezTo>
                        <a:pt x="2866" y="3503"/>
                        <a:pt x="3822" y="1699"/>
                        <a:pt x="4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4239266" y="1803127"/>
                  <a:ext cx="4146976" cy="2127664"/>
                </a:xfrm>
                <a:custGeom>
                  <a:avLst/>
                  <a:gdLst/>
                  <a:ahLst/>
                  <a:cxnLst/>
                  <a:rect l="l" t="t" r="r" b="b"/>
                  <a:pathLst>
                    <a:path w="195843" h="100480" extrusionOk="0">
                      <a:moveTo>
                        <a:pt x="101092" y="1"/>
                      </a:moveTo>
                      <a:cubicBezTo>
                        <a:pt x="99844" y="1"/>
                        <a:pt x="98767" y="335"/>
                        <a:pt x="98293" y="1316"/>
                      </a:cubicBezTo>
                      <a:cubicBezTo>
                        <a:pt x="96807" y="4394"/>
                        <a:pt x="101478" y="7048"/>
                        <a:pt x="101478" y="7048"/>
                      </a:cubicBezTo>
                      <a:cubicBezTo>
                        <a:pt x="101478" y="7048"/>
                        <a:pt x="100631" y="6897"/>
                        <a:pt x="99566" y="6897"/>
                      </a:cubicBezTo>
                      <a:cubicBezTo>
                        <a:pt x="97808" y="6897"/>
                        <a:pt x="95453" y="7308"/>
                        <a:pt x="95321" y="9490"/>
                      </a:cubicBezTo>
                      <a:lnTo>
                        <a:pt x="95109" y="13099"/>
                      </a:lnTo>
                      <a:cubicBezTo>
                        <a:pt x="95109" y="13099"/>
                        <a:pt x="87492" y="15637"/>
                        <a:pt x="79652" y="15637"/>
                      </a:cubicBezTo>
                      <a:cubicBezTo>
                        <a:pt x="76386" y="15637"/>
                        <a:pt x="73080" y="15197"/>
                        <a:pt x="70270" y="13948"/>
                      </a:cubicBezTo>
                      <a:cubicBezTo>
                        <a:pt x="63524" y="11024"/>
                        <a:pt x="52648" y="6460"/>
                        <a:pt x="42728" y="6460"/>
                      </a:cubicBezTo>
                      <a:cubicBezTo>
                        <a:pt x="38601" y="6460"/>
                        <a:pt x="34638" y="7250"/>
                        <a:pt x="31208" y="9277"/>
                      </a:cubicBezTo>
                      <a:cubicBezTo>
                        <a:pt x="19425" y="16177"/>
                        <a:pt x="106" y="45898"/>
                        <a:pt x="956" y="49507"/>
                      </a:cubicBezTo>
                      <a:cubicBezTo>
                        <a:pt x="1228" y="50630"/>
                        <a:pt x="1892" y="51011"/>
                        <a:pt x="2669" y="51011"/>
                      </a:cubicBezTo>
                      <a:cubicBezTo>
                        <a:pt x="4318" y="51011"/>
                        <a:pt x="6475" y="49295"/>
                        <a:pt x="6475" y="49295"/>
                      </a:cubicBezTo>
                      <a:lnTo>
                        <a:pt x="6475" y="49295"/>
                      </a:lnTo>
                      <a:cubicBezTo>
                        <a:pt x="6475" y="49295"/>
                        <a:pt x="0" y="59910"/>
                        <a:pt x="2335" y="62351"/>
                      </a:cubicBezTo>
                      <a:cubicBezTo>
                        <a:pt x="3281" y="63337"/>
                        <a:pt x="4321" y="63639"/>
                        <a:pt x="5241" y="63639"/>
                      </a:cubicBezTo>
                      <a:cubicBezTo>
                        <a:pt x="6699" y="63639"/>
                        <a:pt x="7855" y="62882"/>
                        <a:pt x="7855" y="62882"/>
                      </a:cubicBezTo>
                      <a:cubicBezTo>
                        <a:pt x="11358" y="68932"/>
                        <a:pt x="14861" y="74983"/>
                        <a:pt x="18895" y="80608"/>
                      </a:cubicBezTo>
                      <a:cubicBezTo>
                        <a:pt x="24202" y="88145"/>
                        <a:pt x="32057" y="92072"/>
                        <a:pt x="40867" y="93665"/>
                      </a:cubicBezTo>
                      <a:cubicBezTo>
                        <a:pt x="42743" y="94020"/>
                        <a:pt x="44450" y="94186"/>
                        <a:pt x="46027" y="94186"/>
                      </a:cubicBezTo>
                      <a:cubicBezTo>
                        <a:pt x="54356" y="94186"/>
                        <a:pt x="59080" y="89543"/>
                        <a:pt x="66130" y="83474"/>
                      </a:cubicBezTo>
                      <a:cubicBezTo>
                        <a:pt x="75877" y="90770"/>
                        <a:pt x="85826" y="93079"/>
                        <a:pt x="96129" y="93079"/>
                      </a:cubicBezTo>
                      <a:cubicBezTo>
                        <a:pt x="104115" y="93079"/>
                        <a:pt x="112314" y="91691"/>
                        <a:pt x="120796" y="90162"/>
                      </a:cubicBezTo>
                      <a:cubicBezTo>
                        <a:pt x="126805" y="89097"/>
                        <a:pt x="131016" y="86397"/>
                        <a:pt x="135614" y="86397"/>
                      </a:cubicBezTo>
                      <a:cubicBezTo>
                        <a:pt x="137433" y="86397"/>
                        <a:pt x="139313" y="86819"/>
                        <a:pt x="141389" y="87933"/>
                      </a:cubicBezTo>
                      <a:cubicBezTo>
                        <a:pt x="147893" y="91546"/>
                        <a:pt x="161022" y="100480"/>
                        <a:pt x="168866" y="100480"/>
                      </a:cubicBezTo>
                      <a:cubicBezTo>
                        <a:pt x="169088" y="100480"/>
                        <a:pt x="169305" y="100473"/>
                        <a:pt x="169518" y="100458"/>
                      </a:cubicBezTo>
                      <a:cubicBezTo>
                        <a:pt x="177798" y="99927"/>
                        <a:pt x="177161" y="91860"/>
                        <a:pt x="183636" y="86659"/>
                      </a:cubicBezTo>
                      <a:cubicBezTo>
                        <a:pt x="195843" y="76999"/>
                        <a:pt x="183742" y="64686"/>
                        <a:pt x="176630" y="56088"/>
                      </a:cubicBezTo>
                      <a:cubicBezTo>
                        <a:pt x="159965" y="35708"/>
                        <a:pt x="141389" y="13099"/>
                        <a:pt x="115914" y="3545"/>
                      </a:cubicBezTo>
                      <a:cubicBezTo>
                        <a:pt x="113154" y="2378"/>
                        <a:pt x="110182" y="1635"/>
                        <a:pt x="107210" y="1528"/>
                      </a:cubicBezTo>
                      <a:cubicBezTo>
                        <a:pt x="107210" y="1528"/>
                        <a:pt x="103760" y="1"/>
                        <a:pt x="10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4239266" y="2685108"/>
                  <a:ext cx="438322" cy="726006"/>
                </a:xfrm>
                <a:custGeom>
                  <a:avLst/>
                  <a:gdLst/>
                  <a:ahLst/>
                  <a:cxnLst/>
                  <a:rect l="l" t="t" r="r" b="b"/>
                  <a:pathLst>
                    <a:path w="20700" h="34286" extrusionOk="0">
                      <a:moveTo>
                        <a:pt x="13906" y="0"/>
                      </a:moveTo>
                      <a:lnTo>
                        <a:pt x="13906" y="0"/>
                      </a:lnTo>
                      <a:cubicBezTo>
                        <a:pt x="13905" y="1"/>
                        <a:pt x="9421" y="4485"/>
                        <a:pt x="5217" y="4485"/>
                      </a:cubicBezTo>
                      <a:cubicBezTo>
                        <a:pt x="5034" y="4485"/>
                        <a:pt x="4852" y="4476"/>
                        <a:pt x="4671" y="4458"/>
                      </a:cubicBezTo>
                      <a:cubicBezTo>
                        <a:pt x="3609" y="4352"/>
                        <a:pt x="3078" y="3503"/>
                        <a:pt x="2972" y="2442"/>
                      </a:cubicBezTo>
                      <a:cubicBezTo>
                        <a:pt x="1592" y="5095"/>
                        <a:pt x="743" y="7112"/>
                        <a:pt x="956" y="7855"/>
                      </a:cubicBezTo>
                      <a:cubicBezTo>
                        <a:pt x="1194" y="9013"/>
                        <a:pt x="1847" y="9406"/>
                        <a:pt x="2625" y="9406"/>
                      </a:cubicBezTo>
                      <a:cubicBezTo>
                        <a:pt x="4271" y="9406"/>
                        <a:pt x="6475" y="7643"/>
                        <a:pt x="6475" y="7643"/>
                      </a:cubicBezTo>
                      <a:lnTo>
                        <a:pt x="6475" y="7643"/>
                      </a:lnTo>
                      <a:cubicBezTo>
                        <a:pt x="6475" y="7643"/>
                        <a:pt x="0" y="18258"/>
                        <a:pt x="2335" y="20699"/>
                      </a:cubicBezTo>
                      <a:cubicBezTo>
                        <a:pt x="3281" y="21685"/>
                        <a:pt x="4321" y="21987"/>
                        <a:pt x="5241" y="21987"/>
                      </a:cubicBezTo>
                      <a:cubicBezTo>
                        <a:pt x="6699" y="21987"/>
                        <a:pt x="7855" y="21230"/>
                        <a:pt x="7855" y="21230"/>
                      </a:cubicBezTo>
                      <a:cubicBezTo>
                        <a:pt x="10403" y="25582"/>
                        <a:pt x="12950" y="30040"/>
                        <a:pt x="15710" y="34286"/>
                      </a:cubicBezTo>
                      <a:cubicBezTo>
                        <a:pt x="20699" y="29615"/>
                        <a:pt x="18364" y="20275"/>
                        <a:pt x="15922" y="19744"/>
                      </a:cubicBezTo>
                      <a:cubicBezTo>
                        <a:pt x="13056" y="19213"/>
                        <a:pt x="15922" y="12738"/>
                        <a:pt x="15922" y="12738"/>
                      </a:cubicBezTo>
                      <a:lnTo>
                        <a:pt x="15922" y="12738"/>
                      </a:lnTo>
                      <a:cubicBezTo>
                        <a:pt x="15922" y="12738"/>
                        <a:pt x="11959" y="17046"/>
                        <a:pt x="7914" y="17046"/>
                      </a:cubicBezTo>
                      <a:cubicBezTo>
                        <a:pt x="7469" y="17046"/>
                        <a:pt x="7023" y="16993"/>
                        <a:pt x="6581" y="16878"/>
                      </a:cubicBezTo>
                      <a:cubicBezTo>
                        <a:pt x="2123" y="15816"/>
                        <a:pt x="13905" y="1"/>
                        <a:pt x="1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3607679" y="3606644"/>
                  <a:ext cx="2266" cy="4531"/>
                </a:xfrm>
                <a:custGeom>
                  <a:avLst/>
                  <a:gdLst/>
                  <a:ahLst/>
                  <a:cxnLst/>
                  <a:rect l="l" t="t" r="r" b="b"/>
                  <a:pathLst>
                    <a:path w="107" h="214" extrusionOk="0">
                      <a:moveTo>
                        <a:pt x="107" y="1"/>
                      </a:moveTo>
                      <a:cubicBezTo>
                        <a:pt x="107" y="1"/>
                        <a:pt x="1" y="107"/>
                        <a:pt x="1" y="213"/>
                      </a:cubicBezTo>
                      <a:cubicBezTo>
                        <a:pt x="107" y="107"/>
                        <a:pt x="107"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2178134" y="1775917"/>
                  <a:ext cx="227017" cy="246138"/>
                </a:xfrm>
                <a:custGeom>
                  <a:avLst/>
                  <a:gdLst/>
                  <a:ahLst/>
                  <a:cxnLst/>
                  <a:rect l="l" t="t" r="r" b="b"/>
                  <a:pathLst>
                    <a:path w="10721" h="11624" extrusionOk="0">
                      <a:moveTo>
                        <a:pt x="4033" y="1"/>
                      </a:moveTo>
                      <a:cubicBezTo>
                        <a:pt x="3529" y="1"/>
                        <a:pt x="3025" y="54"/>
                        <a:pt x="2547" y="160"/>
                      </a:cubicBezTo>
                      <a:cubicBezTo>
                        <a:pt x="1804" y="372"/>
                        <a:pt x="1167" y="797"/>
                        <a:pt x="743" y="1327"/>
                      </a:cubicBezTo>
                      <a:cubicBezTo>
                        <a:pt x="345" y="1923"/>
                        <a:pt x="41" y="2705"/>
                        <a:pt x="91" y="3499"/>
                      </a:cubicBezTo>
                      <a:lnTo>
                        <a:pt x="91" y="3499"/>
                      </a:lnTo>
                      <a:cubicBezTo>
                        <a:pt x="0" y="3811"/>
                        <a:pt x="5" y="4204"/>
                        <a:pt x="106" y="4406"/>
                      </a:cubicBezTo>
                      <a:cubicBezTo>
                        <a:pt x="106" y="4724"/>
                        <a:pt x="212" y="5043"/>
                        <a:pt x="424" y="5361"/>
                      </a:cubicBezTo>
                      <a:cubicBezTo>
                        <a:pt x="637" y="5786"/>
                        <a:pt x="1061" y="6316"/>
                        <a:pt x="1486" y="6635"/>
                      </a:cubicBezTo>
                      <a:cubicBezTo>
                        <a:pt x="2229" y="7378"/>
                        <a:pt x="3184" y="8121"/>
                        <a:pt x="4140" y="8652"/>
                      </a:cubicBezTo>
                      <a:cubicBezTo>
                        <a:pt x="5201" y="9182"/>
                        <a:pt x="6263" y="9713"/>
                        <a:pt x="7324" y="10138"/>
                      </a:cubicBezTo>
                      <a:cubicBezTo>
                        <a:pt x="8492" y="10668"/>
                        <a:pt x="9659" y="11093"/>
                        <a:pt x="10721" y="11624"/>
                      </a:cubicBezTo>
                      <a:cubicBezTo>
                        <a:pt x="10721" y="11624"/>
                        <a:pt x="10615" y="11518"/>
                        <a:pt x="10508" y="11411"/>
                      </a:cubicBezTo>
                      <a:cubicBezTo>
                        <a:pt x="10402" y="11305"/>
                        <a:pt x="10190" y="11093"/>
                        <a:pt x="9872" y="10881"/>
                      </a:cubicBezTo>
                      <a:cubicBezTo>
                        <a:pt x="9341" y="10456"/>
                        <a:pt x="8492" y="9925"/>
                        <a:pt x="7430" y="9182"/>
                      </a:cubicBezTo>
                      <a:cubicBezTo>
                        <a:pt x="6369" y="8545"/>
                        <a:pt x="5201" y="7802"/>
                        <a:pt x="4033" y="6847"/>
                      </a:cubicBezTo>
                      <a:cubicBezTo>
                        <a:pt x="3397" y="6422"/>
                        <a:pt x="2866" y="5892"/>
                        <a:pt x="2335" y="5255"/>
                      </a:cubicBezTo>
                      <a:cubicBezTo>
                        <a:pt x="1804" y="4830"/>
                        <a:pt x="1592" y="4300"/>
                        <a:pt x="1592" y="3663"/>
                      </a:cubicBezTo>
                      <a:lnTo>
                        <a:pt x="1592" y="3556"/>
                      </a:lnTo>
                      <a:cubicBezTo>
                        <a:pt x="1486" y="2920"/>
                        <a:pt x="1698" y="2389"/>
                        <a:pt x="2017" y="1964"/>
                      </a:cubicBezTo>
                      <a:cubicBezTo>
                        <a:pt x="2441" y="1540"/>
                        <a:pt x="2972" y="1221"/>
                        <a:pt x="3609" y="1115"/>
                      </a:cubicBezTo>
                      <a:cubicBezTo>
                        <a:pt x="4246" y="903"/>
                        <a:pt x="4989" y="903"/>
                        <a:pt x="5732" y="903"/>
                      </a:cubicBezTo>
                      <a:cubicBezTo>
                        <a:pt x="6475" y="903"/>
                        <a:pt x="7112" y="1009"/>
                        <a:pt x="7855" y="1327"/>
                      </a:cubicBezTo>
                      <a:lnTo>
                        <a:pt x="7749" y="1115"/>
                      </a:lnTo>
                      <a:cubicBezTo>
                        <a:pt x="7536" y="1009"/>
                        <a:pt x="7430" y="903"/>
                        <a:pt x="7324" y="903"/>
                      </a:cubicBezTo>
                      <a:cubicBezTo>
                        <a:pt x="6793" y="584"/>
                        <a:pt x="6156" y="266"/>
                        <a:pt x="5519" y="160"/>
                      </a:cubicBezTo>
                      <a:cubicBezTo>
                        <a:pt x="5042" y="54"/>
                        <a:pt x="453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2236598" y="1920055"/>
                  <a:ext cx="175350" cy="277329"/>
                </a:xfrm>
                <a:custGeom>
                  <a:avLst/>
                  <a:gdLst/>
                  <a:ahLst/>
                  <a:cxnLst/>
                  <a:rect l="l" t="t" r="r" b="b"/>
                  <a:pathLst>
                    <a:path w="8281" h="13097" extrusionOk="0">
                      <a:moveTo>
                        <a:pt x="4671" y="0"/>
                      </a:moveTo>
                      <a:cubicBezTo>
                        <a:pt x="4035" y="0"/>
                        <a:pt x="3398" y="120"/>
                        <a:pt x="2761" y="359"/>
                      </a:cubicBezTo>
                      <a:cubicBezTo>
                        <a:pt x="1805" y="889"/>
                        <a:pt x="1062" y="1632"/>
                        <a:pt x="744" y="2694"/>
                      </a:cubicBezTo>
                      <a:cubicBezTo>
                        <a:pt x="319" y="3649"/>
                        <a:pt x="1" y="4817"/>
                        <a:pt x="1" y="5878"/>
                      </a:cubicBezTo>
                      <a:cubicBezTo>
                        <a:pt x="1" y="8320"/>
                        <a:pt x="213" y="10655"/>
                        <a:pt x="638" y="13096"/>
                      </a:cubicBezTo>
                      <a:cubicBezTo>
                        <a:pt x="744" y="12459"/>
                        <a:pt x="850" y="11822"/>
                        <a:pt x="956" y="11186"/>
                      </a:cubicBezTo>
                      <a:cubicBezTo>
                        <a:pt x="1062" y="10018"/>
                        <a:pt x="1169" y="8426"/>
                        <a:pt x="1381" y="6727"/>
                      </a:cubicBezTo>
                      <a:cubicBezTo>
                        <a:pt x="1593" y="5029"/>
                        <a:pt x="1912" y="3012"/>
                        <a:pt x="3079" y="1951"/>
                      </a:cubicBezTo>
                      <a:cubicBezTo>
                        <a:pt x="3822" y="1420"/>
                        <a:pt x="4565" y="1102"/>
                        <a:pt x="5521" y="1102"/>
                      </a:cubicBezTo>
                      <a:cubicBezTo>
                        <a:pt x="6370" y="1102"/>
                        <a:pt x="7325" y="1102"/>
                        <a:pt x="8280" y="1208"/>
                      </a:cubicBezTo>
                      <a:lnTo>
                        <a:pt x="7962" y="995"/>
                      </a:lnTo>
                      <a:cubicBezTo>
                        <a:pt x="7644" y="783"/>
                        <a:pt x="7325" y="677"/>
                        <a:pt x="7007" y="571"/>
                      </a:cubicBezTo>
                      <a:cubicBezTo>
                        <a:pt x="6370" y="252"/>
                        <a:pt x="5839" y="146"/>
                        <a:pt x="5308" y="40"/>
                      </a:cubicBezTo>
                      <a:cubicBezTo>
                        <a:pt x="5096" y="14"/>
                        <a:pt x="4884" y="0"/>
                        <a:pt x="4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1631967" y="3064035"/>
                  <a:ext cx="213550" cy="194238"/>
                </a:xfrm>
                <a:custGeom>
                  <a:avLst/>
                  <a:gdLst/>
                  <a:ahLst/>
                  <a:cxnLst/>
                  <a:rect l="l" t="t" r="r" b="b"/>
                  <a:pathLst>
                    <a:path w="10085" h="9173" extrusionOk="0">
                      <a:moveTo>
                        <a:pt x="5092" y="0"/>
                      </a:moveTo>
                      <a:cubicBezTo>
                        <a:pt x="5017" y="0"/>
                        <a:pt x="4946" y="13"/>
                        <a:pt x="4884" y="44"/>
                      </a:cubicBezTo>
                      <a:cubicBezTo>
                        <a:pt x="4671" y="44"/>
                        <a:pt x="4459" y="257"/>
                        <a:pt x="4353" y="469"/>
                      </a:cubicBezTo>
                      <a:cubicBezTo>
                        <a:pt x="4353" y="476"/>
                        <a:pt x="4355" y="479"/>
                        <a:pt x="4360" y="479"/>
                      </a:cubicBezTo>
                      <a:cubicBezTo>
                        <a:pt x="4401" y="479"/>
                        <a:pt x="4598" y="269"/>
                        <a:pt x="4899" y="269"/>
                      </a:cubicBezTo>
                      <a:cubicBezTo>
                        <a:pt x="5101" y="269"/>
                        <a:pt x="5349" y="364"/>
                        <a:pt x="5627" y="681"/>
                      </a:cubicBezTo>
                      <a:cubicBezTo>
                        <a:pt x="6051" y="1212"/>
                        <a:pt x="6370" y="1849"/>
                        <a:pt x="6688" y="2486"/>
                      </a:cubicBezTo>
                      <a:cubicBezTo>
                        <a:pt x="6900" y="2804"/>
                        <a:pt x="7219" y="3335"/>
                        <a:pt x="7113" y="3335"/>
                      </a:cubicBezTo>
                      <a:cubicBezTo>
                        <a:pt x="7113" y="3375"/>
                        <a:pt x="7113" y="3441"/>
                        <a:pt x="7113" y="3441"/>
                      </a:cubicBezTo>
                      <a:lnTo>
                        <a:pt x="6900" y="3441"/>
                      </a:lnTo>
                      <a:lnTo>
                        <a:pt x="6263" y="3335"/>
                      </a:lnTo>
                      <a:lnTo>
                        <a:pt x="5627" y="3229"/>
                      </a:lnTo>
                      <a:lnTo>
                        <a:pt x="5308" y="3229"/>
                      </a:lnTo>
                      <a:lnTo>
                        <a:pt x="4671" y="3016"/>
                      </a:lnTo>
                      <a:cubicBezTo>
                        <a:pt x="4565" y="3016"/>
                        <a:pt x="4459" y="3016"/>
                        <a:pt x="4353" y="2910"/>
                      </a:cubicBezTo>
                      <a:lnTo>
                        <a:pt x="3928" y="2698"/>
                      </a:lnTo>
                      <a:lnTo>
                        <a:pt x="3079" y="2273"/>
                      </a:lnTo>
                      <a:lnTo>
                        <a:pt x="1593" y="1636"/>
                      </a:lnTo>
                      <a:lnTo>
                        <a:pt x="1593" y="1636"/>
                      </a:lnTo>
                      <a:cubicBezTo>
                        <a:pt x="2018" y="2380"/>
                        <a:pt x="2442" y="3123"/>
                        <a:pt x="2867" y="3866"/>
                      </a:cubicBezTo>
                      <a:cubicBezTo>
                        <a:pt x="3079" y="4290"/>
                        <a:pt x="3291" y="4609"/>
                        <a:pt x="3504" y="5033"/>
                      </a:cubicBezTo>
                      <a:lnTo>
                        <a:pt x="3610" y="5352"/>
                      </a:lnTo>
                      <a:lnTo>
                        <a:pt x="3610" y="5458"/>
                      </a:lnTo>
                      <a:lnTo>
                        <a:pt x="3822" y="5776"/>
                      </a:lnTo>
                      <a:cubicBezTo>
                        <a:pt x="3928" y="6201"/>
                        <a:pt x="4140" y="6625"/>
                        <a:pt x="4247" y="7050"/>
                      </a:cubicBezTo>
                      <a:cubicBezTo>
                        <a:pt x="4353" y="7262"/>
                        <a:pt x="4459" y="7475"/>
                        <a:pt x="4565" y="7687"/>
                      </a:cubicBezTo>
                      <a:lnTo>
                        <a:pt x="4671" y="8005"/>
                      </a:lnTo>
                      <a:lnTo>
                        <a:pt x="4671" y="8218"/>
                      </a:lnTo>
                      <a:lnTo>
                        <a:pt x="4247" y="8218"/>
                      </a:lnTo>
                      <a:cubicBezTo>
                        <a:pt x="3822" y="8430"/>
                        <a:pt x="3397" y="8430"/>
                        <a:pt x="2867" y="8430"/>
                      </a:cubicBezTo>
                      <a:cubicBezTo>
                        <a:pt x="1911" y="8324"/>
                        <a:pt x="956" y="8005"/>
                        <a:pt x="1" y="7687"/>
                      </a:cubicBezTo>
                      <a:lnTo>
                        <a:pt x="1" y="7687"/>
                      </a:lnTo>
                      <a:lnTo>
                        <a:pt x="850" y="8111"/>
                      </a:lnTo>
                      <a:cubicBezTo>
                        <a:pt x="1487" y="8642"/>
                        <a:pt x="2336" y="8961"/>
                        <a:pt x="3185" y="9173"/>
                      </a:cubicBezTo>
                      <a:lnTo>
                        <a:pt x="4459" y="9173"/>
                      </a:lnTo>
                      <a:cubicBezTo>
                        <a:pt x="4671" y="9173"/>
                        <a:pt x="4990" y="9067"/>
                        <a:pt x="5202" y="8961"/>
                      </a:cubicBezTo>
                      <a:lnTo>
                        <a:pt x="5945" y="8748"/>
                      </a:lnTo>
                      <a:lnTo>
                        <a:pt x="6051" y="8748"/>
                      </a:lnTo>
                      <a:cubicBezTo>
                        <a:pt x="6051" y="8748"/>
                        <a:pt x="6051" y="8642"/>
                        <a:pt x="6051" y="8642"/>
                      </a:cubicBezTo>
                      <a:lnTo>
                        <a:pt x="6051" y="8430"/>
                      </a:lnTo>
                      <a:lnTo>
                        <a:pt x="5839" y="8111"/>
                      </a:lnTo>
                      <a:cubicBezTo>
                        <a:pt x="5839" y="7899"/>
                        <a:pt x="5733" y="7581"/>
                        <a:pt x="5627" y="7368"/>
                      </a:cubicBezTo>
                      <a:cubicBezTo>
                        <a:pt x="5627" y="7156"/>
                        <a:pt x="5627" y="7050"/>
                        <a:pt x="5520" y="6944"/>
                      </a:cubicBezTo>
                      <a:cubicBezTo>
                        <a:pt x="5414" y="6201"/>
                        <a:pt x="5202" y="5458"/>
                        <a:pt x="4884" y="4821"/>
                      </a:cubicBezTo>
                      <a:cubicBezTo>
                        <a:pt x="4777" y="4609"/>
                        <a:pt x="4884" y="4715"/>
                        <a:pt x="4884" y="4609"/>
                      </a:cubicBezTo>
                      <a:lnTo>
                        <a:pt x="5096" y="4609"/>
                      </a:lnTo>
                      <a:lnTo>
                        <a:pt x="5733" y="4715"/>
                      </a:lnTo>
                      <a:lnTo>
                        <a:pt x="6370" y="4821"/>
                      </a:lnTo>
                      <a:lnTo>
                        <a:pt x="6688" y="4821"/>
                      </a:lnTo>
                      <a:lnTo>
                        <a:pt x="7325" y="4927"/>
                      </a:lnTo>
                      <a:cubicBezTo>
                        <a:pt x="8280" y="5139"/>
                        <a:pt x="9236" y="5352"/>
                        <a:pt x="10085" y="5670"/>
                      </a:cubicBezTo>
                      <a:lnTo>
                        <a:pt x="9660" y="4927"/>
                      </a:lnTo>
                      <a:lnTo>
                        <a:pt x="9129" y="4184"/>
                      </a:lnTo>
                      <a:lnTo>
                        <a:pt x="8174" y="2910"/>
                      </a:lnTo>
                      <a:lnTo>
                        <a:pt x="7962" y="2592"/>
                      </a:lnTo>
                      <a:lnTo>
                        <a:pt x="7856" y="2380"/>
                      </a:lnTo>
                      <a:lnTo>
                        <a:pt x="7537" y="2061"/>
                      </a:lnTo>
                      <a:cubicBezTo>
                        <a:pt x="7431" y="1849"/>
                        <a:pt x="7219" y="1530"/>
                        <a:pt x="7006" y="1318"/>
                      </a:cubicBezTo>
                      <a:cubicBezTo>
                        <a:pt x="6582" y="893"/>
                        <a:pt x="6157" y="469"/>
                        <a:pt x="5627" y="150"/>
                      </a:cubicBezTo>
                      <a:cubicBezTo>
                        <a:pt x="5476" y="75"/>
                        <a:pt x="5273" y="0"/>
                        <a:pt x="5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3171622" y="2134431"/>
                  <a:ext cx="330436" cy="186573"/>
                </a:xfrm>
                <a:custGeom>
                  <a:avLst/>
                  <a:gdLst/>
                  <a:ahLst/>
                  <a:cxnLst/>
                  <a:rect l="l" t="t" r="r" b="b"/>
                  <a:pathLst>
                    <a:path w="15605" h="8811" extrusionOk="0">
                      <a:moveTo>
                        <a:pt x="425" y="0"/>
                      </a:moveTo>
                      <a:lnTo>
                        <a:pt x="425" y="106"/>
                      </a:lnTo>
                      <a:lnTo>
                        <a:pt x="425" y="319"/>
                      </a:lnTo>
                      <a:lnTo>
                        <a:pt x="213" y="1168"/>
                      </a:lnTo>
                      <a:cubicBezTo>
                        <a:pt x="107" y="1486"/>
                        <a:pt x="0" y="1911"/>
                        <a:pt x="107" y="2335"/>
                      </a:cubicBezTo>
                      <a:cubicBezTo>
                        <a:pt x="213" y="3821"/>
                        <a:pt x="956" y="5201"/>
                        <a:pt x="2017" y="6157"/>
                      </a:cubicBezTo>
                      <a:lnTo>
                        <a:pt x="1911" y="5838"/>
                      </a:lnTo>
                      <a:cubicBezTo>
                        <a:pt x="1805" y="5732"/>
                        <a:pt x="1593" y="5414"/>
                        <a:pt x="1380" y="5095"/>
                      </a:cubicBezTo>
                      <a:cubicBezTo>
                        <a:pt x="956" y="4034"/>
                        <a:pt x="743" y="2972"/>
                        <a:pt x="956" y="1911"/>
                      </a:cubicBezTo>
                      <a:cubicBezTo>
                        <a:pt x="956" y="1805"/>
                        <a:pt x="956" y="1592"/>
                        <a:pt x="1062" y="1486"/>
                      </a:cubicBezTo>
                      <a:lnTo>
                        <a:pt x="1168" y="1274"/>
                      </a:lnTo>
                      <a:lnTo>
                        <a:pt x="1380" y="1274"/>
                      </a:lnTo>
                      <a:lnTo>
                        <a:pt x="1487" y="1592"/>
                      </a:lnTo>
                      <a:cubicBezTo>
                        <a:pt x="1805" y="1698"/>
                        <a:pt x="2123" y="1911"/>
                        <a:pt x="2548" y="2123"/>
                      </a:cubicBezTo>
                      <a:lnTo>
                        <a:pt x="3609" y="2760"/>
                      </a:lnTo>
                      <a:cubicBezTo>
                        <a:pt x="5202" y="3715"/>
                        <a:pt x="6688" y="4989"/>
                        <a:pt x="8280" y="6157"/>
                      </a:cubicBezTo>
                      <a:lnTo>
                        <a:pt x="12101" y="8810"/>
                      </a:lnTo>
                      <a:lnTo>
                        <a:pt x="9448" y="4989"/>
                      </a:lnTo>
                      <a:cubicBezTo>
                        <a:pt x="9235" y="4671"/>
                        <a:pt x="9023" y="4352"/>
                        <a:pt x="8811" y="4034"/>
                      </a:cubicBezTo>
                      <a:cubicBezTo>
                        <a:pt x="8705" y="3821"/>
                        <a:pt x="8705" y="3715"/>
                        <a:pt x="8705" y="3609"/>
                      </a:cubicBezTo>
                      <a:cubicBezTo>
                        <a:pt x="8598" y="3503"/>
                        <a:pt x="8598" y="3503"/>
                        <a:pt x="8705" y="3397"/>
                      </a:cubicBezTo>
                      <a:cubicBezTo>
                        <a:pt x="8705" y="3397"/>
                        <a:pt x="9023" y="3185"/>
                        <a:pt x="9448" y="3185"/>
                      </a:cubicBezTo>
                      <a:lnTo>
                        <a:pt x="10721" y="3185"/>
                      </a:lnTo>
                      <a:cubicBezTo>
                        <a:pt x="11571" y="3397"/>
                        <a:pt x="12420" y="3503"/>
                        <a:pt x="13269" y="3821"/>
                      </a:cubicBezTo>
                      <a:cubicBezTo>
                        <a:pt x="14118" y="4034"/>
                        <a:pt x="14861" y="4352"/>
                        <a:pt x="15604" y="4777"/>
                      </a:cubicBezTo>
                      <a:cubicBezTo>
                        <a:pt x="15392" y="4564"/>
                        <a:pt x="15286" y="4352"/>
                        <a:pt x="15073" y="4140"/>
                      </a:cubicBezTo>
                      <a:cubicBezTo>
                        <a:pt x="14437" y="3715"/>
                        <a:pt x="13800" y="3291"/>
                        <a:pt x="13163" y="3078"/>
                      </a:cubicBezTo>
                      <a:cubicBezTo>
                        <a:pt x="12101" y="2441"/>
                        <a:pt x="10934" y="2123"/>
                        <a:pt x="9766" y="1911"/>
                      </a:cubicBezTo>
                      <a:lnTo>
                        <a:pt x="8492" y="1911"/>
                      </a:lnTo>
                      <a:cubicBezTo>
                        <a:pt x="8174" y="2017"/>
                        <a:pt x="7962" y="2123"/>
                        <a:pt x="7749" y="2335"/>
                      </a:cubicBezTo>
                      <a:cubicBezTo>
                        <a:pt x="7431" y="2548"/>
                        <a:pt x="7218" y="2866"/>
                        <a:pt x="7218" y="3185"/>
                      </a:cubicBezTo>
                      <a:cubicBezTo>
                        <a:pt x="7217" y="3191"/>
                        <a:pt x="7216" y="3198"/>
                        <a:pt x="7215" y="3205"/>
                      </a:cubicBezTo>
                      <a:lnTo>
                        <a:pt x="7215" y="3205"/>
                      </a:lnTo>
                      <a:cubicBezTo>
                        <a:pt x="5919" y="2312"/>
                        <a:pt x="4521" y="1536"/>
                        <a:pt x="3079" y="849"/>
                      </a:cubicBezTo>
                      <a:lnTo>
                        <a:pt x="2123" y="425"/>
                      </a:lnTo>
                      <a:lnTo>
                        <a:pt x="1593" y="319"/>
                      </a:lnTo>
                      <a:lnTo>
                        <a:pt x="850" y="106"/>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4221288" y="1947858"/>
                  <a:ext cx="768716" cy="953934"/>
                </a:xfrm>
                <a:custGeom>
                  <a:avLst/>
                  <a:gdLst/>
                  <a:ahLst/>
                  <a:cxnLst/>
                  <a:rect l="l" t="t" r="r" b="b"/>
                  <a:pathLst>
                    <a:path w="36303" h="45050" extrusionOk="0">
                      <a:moveTo>
                        <a:pt x="36303" y="1"/>
                      </a:moveTo>
                      <a:lnTo>
                        <a:pt x="35241" y="213"/>
                      </a:lnTo>
                      <a:cubicBezTo>
                        <a:pt x="34923" y="319"/>
                        <a:pt x="34498" y="425"/>
                        <a:pt x="33968" y="532"/>
                      </a:cubicBezTo>
                      <a:lnTo>
                        <a:pt x="32269" y="1062"/>
                      </a:lnTo>
                      <a:cubicBezTo>
                        <a:pt x="28554" y="2442"/>
                        <a:pt x="25264" y="4565"/>
                        <a:pt x="22504" y="7325"/>
                      </a:cubicBezTo>
                      <a:cubicBezTo>
                        <a:pt x="18895" y="10722"/>
                        <a:pt x="15392" y="15392"/>
                        <a:pt x="11358" y="20700"/>
                      </a:cubicBezTo>
                      <a:cubicBezTo>
                        <a:pt x="9448" y="23353"/>
                        <a:pt x="7218" y="26007"/>
                        <a:pt x="5202" y="29085"/>
                      </a:cubicBezTo>
                      <a:cubicBezTo>
                        <a:pt x="4140" y="30678"/>
                        <a:pt x="3185" y="32270"/>
                        <a:pt x="2336" y="33968"/>
                      </a:cubicBezTo>
                      <a:cubicBezTo>
                        <a:pt x="1486" y="35773"/>
                        <a:pt x="850" y="37683"/>
                        <a:pt x="425" y="39594"/>
                      </a:cubicBezTo>
                      <a:cubicBezTo>
                        <a:pt x="107" y="40762"/>
                        <a:pt x="0" y="41929"/>
                        <a:pt x="107" y="43203"/>
                      </a:cubicBezTo>
                      <a:cubicBezTo>
                        <a:pt x="107" y="43521"/>
                        <a:pt x="213" y="43840"/>
                        <a:pt x="319" y="44158"/>
                      </a:cubicBezTo>
                      <a:cubicBezTo>
                        <a:pt x="531" y="44477"/>
                        <a:pt x="743" y="44689"/>
                        <a:pt x="1062" y="44901"/>
                      </a:cubicBezTo>
                      <a:cubicBezTo>
                        <a:pt x="1348" y="44997"/>
                        <a:pt x="1656" y="45049"/>
                        <a:pt x="1966" y="45049"/>
                      </a:cubicBezTo>
                      <a:cubicBezTo>
                        <a:pt x="2345" y="45049"/>
                        <a:pt x="2728" y="44970"/>
                        <a:pt x="3079" y="44795"/>
                      </a:cubicBezTo>
                      <a:cubicBezTo>
                        <a:pt x="4140" y="44264"/>
                        <a:pt x="5202" y="43628"/>
                        <a:pt x="6157" y="42778"/>
                      </a:cubicBezTo>
                      <a:cubicBezTo>
                        <a:pt x="7006" y="42035"/>
                        <a:pt x="7961" y="41186"/>
                        <a:pt x="8811" y="40337"/>
                      </a:cubicBezTo>
                      <a:lnTo>
                        <a:pt x="8811" y="40337"/>
                      </a:lnTo>
                      <a:lnTo>
                        <a:pt x="7961" y="40974"/>
                      </a:lnTo>
                      <a:cubicBezTo>
                        <a:pt x="7431" y="41398"/>
                        <a:pt x="6688" y="42035"/>
                        <a:pt x="5732" y="42778"/>
                      </a:cubicBezTo>
                      <a:cubicBezTo>
                        <a:pt x="5095" y="43097"/>
                        <a:pt x="4565" y="43415"/>
                        <a:pt x="3928" y="43734"/>
                      </a:cubicBezTo>
                      <a:cubicBezTo>
                        <a:pt x="3291" y="44158"/>
                        <a:pt x="2548" y="44371"/>
                        <a:pt x="1805" y="44371"/>
                      </a:cubicBezTo>
                      <a:cubicBezTo>
                        <a:pt x="1486" y="44371"/>
                        <a:pt x="1168" y="44264"/>
                        <a:pt x="1062" y="43946"/>
                      </a:cubicBezTo>
                      <a:cubicBezTo>
                        <a:pt x="850" y="43521"/>
                        <a:pt x="850" y="43097"/>
                        <a:pt x="850" y="42778"/>
                      </a:cubicBezTo>
                      <a:cubicBezTo>
                        <a:pt x="956" y="41717"/>
                        <a:pt x="1062" y="40762"/>
                        <a:pt x="1380" y="39806"/>
                      </a:cubicBezTo>
                      <a:cubicBezTo>
                        <a:pt x="2229" y="36410"/>
                        <a:pt x="4459" y="32800"/>
                        <a:pt x="7006" y="29191"/>
                      </a:cubicBezTo>
                      <a:cubicBezTo>
                        <a:pt x="8280" y="27387"/>
                        <a:pt x="9660" y="25582"/>
                        <a:pt x="11146" y="23778"/>
                      </a:cubicBezTo>
                      <a:lnTo>
                        <a:pt x="15498" y="18046"/>
                      </a:lnTo>
                      <a:cubicBezTo>
                        <a:pt x="18258" y="14012"/>
                        <a:pt x="21442" y="10403"/>
                        <a:pt x="24839" y="7007"/>
                      </a:cubicBezTo>
                      <a:cubicBezTo>
                        <a:pt x="26431" y="5308"/>
                        <a:pt x="28342" y="3928"/>
                        <a:pt x="30253" y="2761"/>
                      </a:cubicBezTo>
                      <a:cubicBezTo>
                        <a:pt x="32163" y="1593"/>
                        <a:pt x="34180" y="744"/>
                        <a:pt x="36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4221288" y="2921103"/>
                  <a:ext cx="245016" cy="251771"/>
                </a:xfrm>
                <a:custGeom>
                  <a:avLst/>
                  <a:gdLst/>
                  <a:ahLst/>
                  <a:cxnLst/>
                  <a:rect l="l" t="t" r="r" b="b"/>
                  <a:pathLst>
                    <a:path w="11571" h="11890" extrusionOk="0">
                      <a:moveTo>
                        <a:pt x="4140" y="1"/>
                      </a:moveTo>
                      <a:lnTo>
                        <a:pt x="4140" y="1"/>
                      </a:lnTo>
                      <a:cubicBezTo>
                        <a:pt x="3716" y="425"/>
                        <a:pt x="3291" y="850"/>
                        <a:pt x="2973" y="1381"/>
                      </a:cubicBezTo>
                      <a:cubicBezTo>
                        <a:pt x="1911" y="2654"/>
                        <a:pt x="1168" y="4034"/>
                        <a:pt x="637" y="5627"/>
                      </a:cubicBezTo>
                      <a:cubicBezTo>
                        <a:pt x="425" y="6051"/>
                        <a:pt x="213" y="6688"/>
                        <a:pt x="213" y="7219"/>
                      </a:cubicBezTo>
                      <a:cubicBezTo>
                        <a:pt x="0" y="7856"/>
                        <a:pt x="0" y="8493"/>
                        <a:pt x="213" y="9236"/>
                      </a:cubicBezTo>
                      <a:cubicBezTo>
                        <a:pt x="213" y="9554"/>
                        <a:pt x="425" y="9873"/>
                        <a:pt x="637" y="10297"/>
                      </a:cubicBezTo>
                      <a:cubicBezTo>
                        <a:pt x="850" y="10509"/>
                        <a:pt x="1168" y="10828"/>
                        <a:pt x="1380" y="11040"/>
                      </a:cubicBezTo>
                      <a:cubicBezTo>
                        <a:pt x="2017" y="11571"/>
                        <a:pt x="2866" y="11889"/>
                        <a:pt x="3609" y="11889"/>
                      </a:cubicBezTo>
                      <a:cubicBezTo>
                        <a:pt x="4459" y="11889"/>
                        <a:pt x="5202" y="11677"/>
                        <a:pt x="5839" y="11359"/>
                      </a:cubicBezTo>
                      <a:cubicBezTo>
                        <a:pt x="6582" y="11040"/>
                        <a:pt x="7218" y="10722"/>
                        <a:pt x="7749" y="10297"/>
                      </a:cubicBezTo>
                      <a:cubicBezTo>
                        <a:pt x="9023" y="9554"/>
                        <a:pt x="10191" y="8599"/>
                        <a:pt x="11571" y="7856"/>
                      </a:cubicBezTo>
                      <a:lnTo>
                        <a:pt x="11571" y="7856"/>
                      </a:lnTo>
                      <a:lnTo>
                        <a:pt x="10934" y="7962"/>
                      </a:lnTo>
                      <a:cubicBezTo>
                        <a:pt x="10403" y="8174"/>
                        <a:pt x="9872" y="8280"/>
                        <a:pt x="9341" y="8599"/>
                      </a:cubicBezTo>
                      <a:lnTo>
                        <a:pt x="7218" y="9554"/>
                      </a:lnTo>
                      <a:cubicBezTo>
                        <a:pt x="6369" y="9979"/>
                        <a:pt x="5414" y="10297"/>
                        <a:pt x="4459" y="10403"/>
                      </a:cubicBezTo>
                      <a:cubicBezTo>
                        <a:pt x="4334" y="10434"/>
                        <a:pt x="4210" y="10447"/>
                        <a:pt x="4086" y="10447"/>
                      </a:cubicBezTo>
                      <a:cubicBezTo>
                        <a:pt x="3785" y="10447"/>
                        <a:pt x="3485" y="10372"/>
                        <a:pt x="3185" y="10297"/>
                      </a:cubicBezTo>
                      <a:cubicBezTo>
                        <a:pt x="2973" y="10191"/>
                        <a:pt x="2760" y="10085"/>
                        <a:pt x="2654" y="9979"/>
                      </a:cubicBezTo>
                      <a:lnTo>
                        <a:pt x="2336" y="9766"/>
                      </a:lnTo>
                      <a:lnTo>
                        <a:pt x="2123" y="9448"/>
                      </a:lnTo>
                      <a:cubicBezTo>
                        <a:pt x="1593" y="8599"/>
                        <a:pt x="1486" y="7537"/>
                        <a:pt x="1805" y="6582"/>
                      </a:cubicBezTo>
                      <a:cubicBezTo>
                        <a:pt x="2123" y="5414"/>
                        <a:pt x="2442" y="4353"/>
                        <a:pt x="2866" y="3185"/>
                      </a:cubicBezTo>
                      <a:cubicBezTo>
                        <a:pt x="3185" y="2124"/>
                        <a:pt x="3609" y="1062"/>
                        <a:pt x="41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2814252" y="3439446"/>
                  <a:ext cx="4531" cy="25622"/>
                </a:xfrm>
                <a:custGeom>
                  <a:avLst/>
                  <a:gdLst/>
                  <a:ahLst/>
                  <a:cxnLst/>
                  <a:rect l="l" t="t" r="r" b="b"/>
                  <a:pathLst>
                    <a:path w="214" h="1210" extrusionOk="0">
                      <a:moveTo>
                        <a:pt x="166" y="0"/>
                      </a:moveTo>
                      <a:cubicBezTo>
                        <a:pt x="152" y="0"/>
                        <a:pt x="132" y="47"/>
                        <a:pt x="107" y="148"/>
                      </a:cubicBezTo>
                      <a:cubicBezTo>
                        <a:pt x="1" y="467"/>
                        <a:pt x="1" y="891"/>
                        <a:pt x="213" y="1210"/>
                      </a:cubicBezTo>
                      <a:cubicBezTo>
                        <a:pt x="213" y="482"/>
                        <a:pt x="213"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2818741" y="3282984"/>
                  <a:ext cx="1539677" cy="490604"/>
                </a:xfrm>
                <a:custGeom>
                  <a:avLst/>
                  <a:gdLst/>
                  <a:ahLst/>
                  <a:cxnLst/>
                  <a:rect l="l" t="t" r="r" b="b"/>
                  <a:pathLst>
                    <a:path w="72712" h="23169" extrusionOk="0">
                      <a:moveTo>
                        <a:pt x="2336" y="1"/>
                      </a:moveTo>
                      <a:lnTo>
                        <a:pt x="2336" y="1"/>
                      </a:lnTo>
                      <a:cubicBezTo>
                        <a:pt x="2336" y="1"/>
                        <a:pt x="4459" y="6263"/>
                        <a:pt x="3185" y="7962"/>
                      </a:cubicBezTo>
                      <a:cubicBezTo>
                        <a:pt x="2650" y="8735"/>
                        <a:pt x="1981" y="9075"/>
                        <a:pt x="1422" y="9075"/>
                      </a:cubicBezTo>
                      <a:cubicBezTo>
                        <a:pt x="983" y="9075"/>
                        <a:pt x="612" y="8866"/>
                        <a:pt x="425" y="8492"/>
                      </a:cubicBezTo>
                      <a:cubicBezTo>
                        <a:pt x="425" y="9872"/>
                        <a:pt x="213" y="12101"/>
                        <a:pt x="1" y="14224"/>
                      </a:cubicBezTo>
                      <a:cubicBezTo>
                        <a:pt x="9436" y="21006"/>
                        <a:pt x="19068" y="23168"/>
                        <a:pt x="29042" y="23168"/>
                      </a:cubicBezTo>
                      <a:cubicBezTo>
                        <a:pt x="37021" y="23168"/>
                        <a:pt x="45220" y="21784"/>
                        <a:pt x="53711" y="20275"/>
                      </a:cubicBezTo>
                      <a:cubicBezTo>
                        <a:pt x="59703" y="19208"/>
                        <a:pt x="63854" y="16491"/>
                        <a:pt x="68470" y="16491"/>
                      </a:cubicBezTo>
                      <a:cubicBezTo>
                        <a:pt x="69825" y="16491"/>
                        <a:pt x="71219" y="16725"/>
                        <a:pt x="72712" y="17303"/>
                      </a:cubicBezTo>
                      <a:cubicBezTo>
                        <a:pt x="69846" y="13269"/>
                        <a:pt x="64751" y="6582"/>
                        <a:pt x="64751" y="6582"/>
                      </a:cubicBezTo>
                      <a:cubicBezTo>
                        <a:pt x="64751" y="6582"/>
                        <a:pt x="62097" y="9448"/>
                        <a:pt x="55091" y="10721"/>
                      </a:cubicBezTo>
                      <a:cubicBezTo>
                        <a:pt x="54651" y="10795"/>
                        <a:pt x="54193" y="10829"/>
                        <a:pt x="53720" y="10829"/>
                      </a:cubicBezTo>
                      <a:cubicBezTo>
                        <a:pt x="46677" y="10829"/>
                        <a:pt x="36516" y="3185"/>
                        <a:pt x="36516" y="3185"/>
                      </a:cubicBezTo>
                      <a:cubicBezTo>
                        <a:pt x="36516" y="3185"/>
                        <a:pt x="36303" y="5414"/>
                        <a:pt x="36091" y="7962"/>
                      </a:cubicBezTo>
                      <a:cubicBezTo>
                        <a:pt x="36037" y="8372"/>
                        <a:pt x="35864" y="8542"/>
                        <a:pt x="35613" y="8542"/>
                      </a:cubicBezTo>
                      <a:cubicBezTo>
                        <a:pt x="34369" y="8542"/>
                        <a:pt x="31208" y="4353"/>
                        <a:pt x="31208" y="4353"/>
                      </a:cubicBezTo>
                      <a:lnTo>
                        <a:pt x="31208" y="4353"/>
                      </a:lnTo>
                      <a:cubicBezTo>
                        <a:pt x="31208" y="4353"/>
                        <a:pt x="31951" y="6794"/>
                        <a:pt x="27918" y="9766"/>
                      </a:cubicBezTo>
                      <a:cubicBezTo>
                        <a:pt x="27488" y="10091"/>
                        <a:pt x="26957" y="10236"/>
                        <a:pt x="26351" y="10236"/>
                      </a:cubicBezTo>
                      <a:cubicBezTo>
                        <a:pt x="21422" y="10236"/>
                        <a:pt x="11571" y="638"/>
                        <a:pt x="11571" y="637"/>
                      </a:cubicBezTo>
                      <a:lnTo>
                        <a:pt x="11571" y="637"/>
                      </a:lnTo>
                      <a:cubicBezTo>
                        <a:pt x="11571" y="638"/>
                        <a:pt x="13906" y="5626"/>
                        <a:pt x="12420" y="7856"/>
                      </a:cubicBezTo>
                      <a:cubicBezTo>
                        <a:pt x="12259" y="8097"/>
                        <a:pt x="12024" y="8205"/>
                        <a:pt x="11731" y="8205"/>
                      </a:cubicBezTo>
                      <a:cubicBezTo>
                        <a:pt x="9317" y="8205"/>
                        <a:pt x="2999" y="853"/>
                        <a:pt x="2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1869000" y="31669"/>
                  <a:ext cx="2199278" cy="819345"/>
                </a:xfrm>
                <a:custGeom>
                  <a:avLst/>
                  <a:gdLst/>
                  <a:ahLst/>
                  <a:cxnLst/>
                  <a:rect l="l" t="t" r="r" b="b"/>
                  <a:pathLst>
                    <a:path w="103862" h="38694" extrusionOk="0">
                      <a:moveTo>
                        <a:pt x="31338" y="0"/>
                      </a:moveTo>
                      <a:cubicBezTo>
                        <a:pt x="1" y="0"/>
                        <a:pt x="39642" y="27336"/>
                        <a:pt x="39642" y="27336"/>
                      </a:cubicBezTo>
                      <a:lnTo>
                        <a:pt x="103862" y="38694"/>
                      </a:lnTo>
                      <a:lnTo>
                        <a:pt x="103862" y="38694"/>
                      </a:lnTo>
                      <a:cubicBezTo>
                        <a:pt x="103862" y="38694"/>
                        <a:pt x="67984" y="1542"/>
                        <a:pt x="33910" y="56"/>
                      </a:cubicBezTo>
                      <a:cubicBezTo>
                        <a:pt x="33004" y="19"/>
                        <a:pt x="32147" y="0"/>
                        <a:pt x="3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1470127" y="35099"/>
                  <a:ext cx="1800404" cy="815915"/>
                </a:xfrm>
                <a:custGeom>
                  <a:avLst/>
                  <a:gdLst/>
                  <a:ahLst/>
                  <a:cxnLst/>
                  <a:rect l="l" t="t" r="r" b="b"/>
                  <a:pathLst>
                    <a:path w="85025" h="38532" extrusionOk="0">
                      <a:moveTo>
                        <a:pt x="9448" y="0"/>
                      </a:moveTo>
                      <a:cubicBezTo>
                        <a:pt x="9129" y="0"/>
                        <a:pt x="8704" y="0"/>
                        <a:pt x="8386" y="106"/>
                      </a:cubicBezTo>
                      <a:lnTo>
                        <a:pt x="8280" y="106"/>
                      </a:lnTo>
                      <a:lnTo>
                        <a:pt x="7325" y="212"/>
                      </a:lnTo>
                      <a:lnTo>
                        <a:pt x="7112" y="212"/>
                      </a:lnTo>
                      <a:lnTo>
                        <a:pt x="6369" y="319"/>
                      </a:lnTo>
                      <a:lnTo>
                        <a:pt x="6157" y="319"/>
                      </a:lnTo>
                      <a:cubicBezTo>
                        <a:pt x="5945" y="425"/>
                        <a:pt x="5626" y="425"/>
                        <a:pt x="5414" y="531"/>
                      </a:cubicBezTo>
                      <a:lnTo>
                        <a:pt x="5308" y="531"/>
                      </a:lnTo>
                      <a:lnTo>
                        <a:pt x="4671" y="849"/>
                      </a:lnTo>
                      <a:lnTo>
                        <a:pt x="4565" y="849"/>
                      </a:lnTo>
                      <a:lnTo>
                        <a:pt x="3928" y="1062"/>
                      </a:lnTo>
                      <a:lnTo>
                        <a:pt x="3822" y="1062"/>
                      </a:lnTo>
                      <a:lnTo>
                        <a:pt x="3291" y="1274"/>
                      </a:lnTo>
                      <a:lnTo>
                        <a:pt x="3185" y="1274"/>
                      </a:lnTo>
                      <a:lnTo>
                        <a:pt x="2654" y="1486"/>
                      </a:lnTo>
                      <a:lnTo>
                        <a:pt x="2548" y="1486"/>
                      </a:lnTo>
                      <a:lnTo>
                        <a:pt x="2123" y="1805"/>
                      </a:lnTo>
                      <a:cubicBezTo>
                        <a:pt x="637" y="2866"/>
                        <a:pt x="0" y="4777"/>
                        <a:pt x="743" y="6581"/>
                      </a:cubicBezTo>
                      <a:cubicBezTo>
                        <a:pt x="743" y="6687"/>
                        <a:pt x="743" y="6900"/>
                        <a:pt x="850" y="7006"/>
                      </a:cubicBezTo>
                      <a:cubicBezTo>
                        <a:pt x="850" y="7218"/>
                        <a:pt x="956" y="7430"/>
                        <a:pt x="1062" y="7537"/>
                      </a:cubicBezTo>
                      <a:cubicBezTo>
                        <a:pt x="1062" y="7749"/>
                        <a:pt x="1168" y="7961"/>
                        <a:pt x="1274" y="8067"/>
                      </a:cubicBezTo>
                      <a:lnTo>
                        <a:pt x="1486" y="8598"/>
                      </a:lnTo>
                      <a:lnTo>
                        <a:pt x="1805" y="9235"/>
                      </a:lnTo>
                      <a:lnTo>
                        <a:pt x="2123" y="9766"/>
                      </a:lnTo>
                      <a:cubicBezTo>
                        <a:pt x="3822" y="12207"/>
                        <a:pt x="5732" y="14436"/>
                        <a:pt x="7855" y="16453"/>
                      </a:cubicBezTo>
                      <a:lnTo>
                        <a:pt x="8492" y="17090"/>
                      </a:lnTo>
                      <a:lnTo>
                        <a:pt x="9129" y="17621"/>
                      </a:lnTo>
                      <a:lnTo>
                        <a:pt x="9766" y="18151"/>
                      </a:lnTo>
                      <a:cubicBezTo>
                        <a:pt x="9978" y="18258"/>
                        <a:pt x="10191" y="18470"/>
                        <a:pt x="10403" y="18576"/>
                      </a:cubicBezTo>
                      <a:lnTo>
                        <a:pt x="10403" y="18682"/>
                      </a:lnTo>
                      <a:lnTo>
                        <a:pt x="11040" y="19213"/>
                      </a:lnTo>
                      <a:lnTo>
                        <a:pt x="11677" y="19744"/>
                      </a:lnTo>
                      <a:lnTo>
                        <a:pt x="12207" y="20274"/>
                      </a:lnTo>
                      <a:cubicBezTo>
                        <a:pt x="13906" y="21548"/>
                        <a:pt x="15498" y="22928"/>
                        <a:pt x="16878" y="23990"/>
                      </a:cubicBezTo>
                      <a:lnTo>
                        <a:pt x="17302" y="24308"/>
                      </a:lnTo>
                      <a:lnTo>
                        <a:pt x="17409" y="24308"/>
                      </a:lnTo>
                      <a:lnTo>
                        <a:pt x="17939" y="25157"/>
                      </a:lnTo>
                      <a:lnTo>
                        <a:pt x="18045" y="25157"/>
                      </a:lnTo>
                      <a:lnTo>
                        <a:pt x="18364" y="25476"/>
                      </a:lnTo>
                      <a:lnTo>
                        <a:pt x="18576" y="25582"/>
                      </a:lnTo>
                      <a:lnTo>
                        <a:pt x="18789" y="25688"/>
                      </a:lnTo>
                      <a:lnTo>
                        <a:pt x="18895" y="25794"/>
                      </a:lnTo>
                      <a:lnTo>
                        <a:pt x="19213" y="26006"/>
                      </a:lnTo>
                      <a:lnTo>
                        <a:pt x="19319" y="26112"/>
                      </a:lnTo>
                      <a:lnTo>
                        <a:pt x="19532" y="26325"/>
                      </a:lnTo>
                      <a:lnTo>
                        <a:pt x="19638" y="26325"/>
                      </a:lnTo>
                      <a:cubicBezTo>
                        <a:pt x="19744" y="26431"/>
                        <a:pt x="19744" y="26431"/>
                        <a:pt x="19850" y="26537"/>
                      </a:cubicBezTo>
                      <a:lnTo>
                        <a:pt x="19956" y="26643"/>
                      </a:lnTo>
                      <a:lnTo>
                        <a:pt x="20168" y="26749"/>
                      </a:lnTo>
                      <a:lnTo>
                        <a:pt x="20275" y="26749"/>
                      </a:lnTo>
                      <a:lnTo>
                        <a:pt x="20381" y="26856"/>
                      </a:lnTo>
                      <a:lnTo>
                        <a:pt x="20487" y="26962"/>
                      </a:lnTo>
                      <a:lnTo>
                        <a:pt x="20593" y="26962"/>
                      </a:lnTo>
                      <a:lnTo>
                        <a:pt x="20699" y="27068"/>
                      </a:lnTo>
                      <a:lnTo>
                        <a:pt x="21018" y="27068"/>
                      </a:lnTo>
                      <a:lnTo>
                        <a:pt x="22398" y="27492"/>
                      </a:lnTo>
                      <a:lnTo>
                        <a:pt x="23459" y="27599"/>
                      </a:lnTo>
                      <a:lnTo>
                        <a:pt x="23671" y="27599"/>
                      </a:lnTo>
                      <a:lnTo>
                        <a:pt x="85025" y="38532"/>
                      </a:lnTo>
                      <a:cubicBezTo>
                        <a:pt x="83857" y="38319"/>
                        <a:pt x="80991" y="34817"/>
                        <a:pt x="80036" y="33755"/>
                      </a:cubicBezTo>
                      <a:cubicBezTo>
                        <a:pt x="73242" y="27492"/>
                        <a:pt x="66024" y="21867"/>
                        <a:pt x="58382" y="16665"/>
                      </a:cubicBezTo>
                      <a:lnTo>
                        <a:pt x="58382" y="16665"/>
                      </a:lnTo>
                      <a:cubicBezTo>
                        <a:pt x="59788" y="20886"/>
                        <a:pt x="54235" y="22703"/>
                        <a:pt x="49554" y="22703"/>
                      </a:cubicBezTo>
                      <a:cubicBezTo>
                        <a:pt x="48937" y="22703"/>
                        <a:pt x="48336" y="22671"/>
                        <a:pt x="47767" y="22610"/>
                      </a:cubicBezTo>
                      <a:cubicBezTo>
                        <a:pt x="44795" y="22185"/>
                        <a:pt x="41929" y="21442"/>
                        <a:pt x="39169" y="20487"/>
                      </a:cubicBezTo>
                      <a:cubicBezTo>
                        <a:pt x="30996" y="17833"/>
                        <a:pt x="20911" y="13905"/>
                        <a:pt x="14543" y="7961"/>
                      </a:cubicBezTo>
                      <a:cubicBezTo>
                        <a:pt x="13800" y="7324"/>
                        <a:pt x="8811" y="0"/>
                        <a:pt x="9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2045536" y="480452"/>
                  <a:ext cx="2879292" cy="3152343"/>
                </a:xfrm>
                <a:custGeom>
                  <a:avLst/>
                  <a:gdLst/>
                  <a:ahLst/>
                  <a:cxnLst/>
                  <a:rect l="l" t="t" r="r" b="b"/>
                  <a:pathLst>
                    <a:path w="135976" h="148871" extrusionOk="0">
                      <a:moveTo>
                        <a:pt x="69010" y="0"/>
                      </a:moveTo>
                      <a:cubicBezTo>
                        <a:pt x="64594" y="0"/>
                        <a:pt x="60177" y="617"/>
                        <a:pt x="55940" y="1896"/>
                      </a:cubicBezTo>
                      <a:cubicBezTo>
                        <a:pt x="46599" y="4656"/>
                        <a:pt x="37577" y="11980"/>
                        <a:pt x="30146" y="17924"/>
                      </a:cubicBezTo>
                      <a:cubicBezTo>
                        <a:pt x="22928" y="23656"/>
                        <a:pt x="15180" y="29601"/>
                        <a:pt x="10297" y="37349"/>
                      </a:cubicBezTo>
                      <a:cubicBezTo>
                        <a:pt x="8068" y="40958"/>
                        <a:pt x="1168" y="49981"/>
                        <a:pt x="2867" y="54545"/>
                      </a:cubicBezTo>
                      <a:cubicBezTo>
                        <a:pt x="3822" y="56987"/>
                        <a:pt x="5732" y="58897"/>
                        <a:pt x="8174" y="59959"/>
                      </a:cubicBezTo>
                      <a:cubicBezTo>
                        <a:pt x="8174" y="59959"/>
                        <a:pt x="1" y="65372"/>
                        <a:pt x="10615" y="75881"/>
                      </a:cubicBezTo>
                      <a:lnTo>
                        <a:pt x="17939" y="81401"/>
                      </a:lnTo>
                      <a:cubicBezTo>
                        <a:pt x="17939" y="81401"/>
                        <a:pt x="4883" y="94669"/>
                        <a:pt x="8174" y="96580"/>
                      </a:cubicBezTo>
                      <a:cubicBezTo>
                        <a:pt x="9772" y="97456"/>
                        <a:pt x="12397" y="97682"/>
                        <a:pt x="14674" y="97682"/>
                      </a:cubicBezTo>
                      <a:cubicBezTo>
                        <a:pt x="17086" y="97682"/>
                        <a:pt x="19107" y="97429"/>
                        <a:pt x="19107" y="97429"/>
                      </a:cubicBezTo>
                      <a:lnTo>
                        <a:pt x="19107" y="97429"/>
                      </a:lnTo>
                      <a:cubicBezTo>
                        <a:pt x="18258" y="100613"/>
                        <a:pt x="16878" y="104965"/>
                        <a:pt x="17515" y="108256"/>
                      </a:cubicBezTo>
                      <a:cubicBezTo>
                        <a:pt x="18175" y="111556"/>
                        <a:pt x="19539" y="112428"/>
                        <a:pt x="21351" y="112428"/>
                      </a:cubicBezTo>
                      <a:cubicBezTo>
                        <a:pt x="23329" y="112428"/>
                        <a:pt x="25840" y="111390"/>
                        <a:pt x="28554" y="111334"/>
                      </a:cubicBezTo>
                      <a:cubicBezTo>
                        <a:pt x="28987" y="111330"/>
                        <a:pt x="29418" y="111328"/>
                        <a:pt x="29846" y="111328"/>
                      </a:cubicBezTo>
                      <a:cubicBezTo>
                        <a:pt x="39812" y="111328"/>
                        <a:pt x="48498" y="112622"/>
                        <a:pt x="55622" y="120357"/>
                      </a:cubicBezTo>
                      <a:cubicBezTo>
                        <a:pt x="59762" y="124815"/>
                        <a:pt x="62203" y="130653"/>
                        <a:pt x="66024" y="135324"/>
                      </a:cubicBezTo>
                      <a:cubicBezTo>
                        <a:pt x="71129" y="141746"/>
                        <a:pt x="75787" y="148871"/>
                        <a:pt x="83218" y="148871"/>
                      </a:cubicBezTo>
                      <a:cubicBezTo>
                        <a:pt x="85367" y="148871"/>
                        <a:pt x="87748" y="148275"/>
                        <a:pt x="90438" y="146894"/>
                      </a:cubicBezTo>
                      <a:cubicBezTo>
                        <a:pt x="93835" y="144983"/>
                        <a:pt x="96807" y="142329"/>
                        <a:pt x="98930" y="138933"/>
                      </a:cubicBezTo>
                      <a:cubicBezTo>
                        <a:pt x="99779" y="137659"/>
                        <a:pt x="103495" y="128530"/>
                        <a:pt x="104344" y="128318"/>
                      </a:cubicBezTo>
                      <a:cubicBezTo>
                        <a:pt x="109227" y="127044"/>
                        <a:pt x="113048" y="123223"/>
                        <a:pt x="114322" y="118340"/>
                      </a:cubicBezTo>
                      <a:cubicBezTo>
                        <a:pt x="116551" y="109955"/>
                        <a:pt x="113579" y="97111"/>
                        <a:pt x="113579" y="97111"/>
                      </a:cubicBezTo>
                      <a:lnTo>
                        <a:pt x="113579" y="97111"/>
                      </a:lnTo>
                      <a:cubicBezTo>
                        <a:pt x="113579" y="97111"/>
                        <a:pt x="115620" y="99958"/>
                        <a:pt x="117410" y="99958"/>
                      </a:cubicBezTo>
                      <a:cubicBezTo>
                        <a:pt x="118136" y="99958"/>
                        <a:pt x="118821" y="99489"/>
                        <a:pt x="119311" y="98172"/>
                      </a:cubicBezTo>
                      <a:cubicBezTo>
                        <a:pt x="121115" y="93608"/>
                        <a:pt x="112411" y="84904"/>
                        <a:pt x="112411" y="84904"/>
                      </a:cubicBezTo>
                      <a:cubicBezTo>
                        <a:pt x="112411" y="84904"/>
                        <a:pt x="124618" y="83842"/>
                        <a:pt x="131305" y="73970"/>
                      </a:cubicBezTo>
                      <a:cubicBezTo>
                        <a:pt x="135976" y="67177"/>
                        <a:pt x="134384" y="64523"/>
                        <a:pt x="128439" y="59853"/>
                      </a:cubicBezTo>
                      <a:lnTo>
                        <a:pt x="128439" y="59853"/>
                      </a:lnTo>
                      <a:cubicBezTo>
                        <a:pt x="129359" y="60025"/>
                        <a:pt x="131494" y="60727"/>
                        <a:pt x="133139" y="60727"/>
                      </a:cubicBezTo>
                      <a:cubicBezTo>
                        <a:pt x="134531" y="60727"/>
                        <a:pt x="135573" y="60224"/>
                        <a:pt x="135233" y="58473"/>
                      </a:cubicBezTo>
                      <a:cubicBezTo>
                        <a:pt x="133747" y="50087"/>
                        <a:pt x="128970" y="41277"/>
                        <a:pt x="124724" y="34165"/>
                      </a:cubicBezTo>
                      <a:cubicBezTo>
                        <a:pt x="122601" y="30874"/>
                        <a:pt x="119948" y="28008"/>
                        <a:pt x="116869" y="25779"/>
                      </a:cubicBezTo>
                      <a:cubicBezTo>
                        <a:pt x="116020" y="25036"/>
                        <a:pt x="115065" y="24293"/>
                        <a:pt x="114109" y="23550"/>
                      </a:cubicBezTo>
                      <a:cubicBezTo>
                        <a:pt x="109333" y="19517"/>
                        <a:pt x="105193" y="14634"/>
                        <a:pt x="99886" y="11343"/>
                      </a:cubicBezTo>
                      <a:cubicBezTo>
                        <a:pt x="92031" y="6460"/>
                        <a:pt x="82796" y="1047"/>
                        <a:pt x="73349" y="198"/>
                      </a:cubicBezTo>
                      <a:cubicBezTo>
                        <a:pt x="71907" y="67"/>
                        <a:pt x="70459" y="0"/>
                        <a:pt x="69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1993848" y="1185897"/>
                  <a:ext cx="2488211" cy="2444950"/>
                </a:xfrm>
                <a:custGeom>
                  <a:avLst/>
                  <a:gdLst/>
                  <a:ahLst/>
                  <a:cxnLst/>
                  <a:rect l="l" t="t" r="r" b="b"/>
                  <a:pathLst>
                    <a:path w="117507" h="115464" extrusionOk="0">
                      <a:moveTo>
                        <a:pt x="10828" y="1"/>
                      </a:moveTo>
                      <a:lnTo>
                        <a:pt x="10828" y="1"/>
                      </a:lnTo>
                      <a:cubicBezTo>
                        <a:pt x="9767" y="1275"/>
                        <a:pt x="8705" y="2654"/>
                        <a:pt x="7856" y="4034"/>
                      </a:cubicBezTo>
                      <a:cubicBezTo>
                        <a:pt x="7325" y="4990"/>
                        <a:pt x="6582" y="6157"/>
                        <a:pt x="5627" y="7537"/>
                      </a:cubicBezTo>
                      <a:cubicBezTo>
                        <a:pt x="3822" y="10509"/>
                        <a:pt x="2018" y="13588"/>
                        <a:pt x="850" y="16241"/>
                      </a:cubicBezTo>
                      <a:cubicBezTo>
                        <a:pt x="107" y="17834"/>
                        <a:pt x="1" y="19532"/>
                        <a:pt x="426" y="21230"/>
                      </a:cubicBezTo>
                      <a:cubicBezTo>
                        <a:pt x="1169" y="23141"/>
                        <a:pt x="2548" y="24733"/>
                        <a:pt x="4247" y="25901"/>
                      </a:cubicBezTo>
                      <a:cubicBezTo>
                        <a:pt x="4778" y="26007"/>
                        <a:pt x="5308" y="26113"/>
                        <a:pt x="5839" y="26113"/>
                      </a:cubicBezTo>
                      <a:cubicBezTo>
                        <a:pt x="5733" y="26219"/>
                        <a:pt x="5521" y="26432"/>
                        <a:pt x="5414" y="26538"/>
                      </a:cubicBezTo>
                      <a:lnTo>
                        <a:pt x="5733" y="26644"/>
                      </a:lnTo>
                      <a:cubicBezTo>
                        <a:pt x="4459" y="27599"/>
                        <a:pt x="3504" y="28873"/>
                        <a:pt x="3079" y="30359"/>
                      </a:cubicBezTo>
                      <a:cubicBezTo>
                        <a:pt x="2442" y="33013"/>
                        <a:pt x="3185" y="37046"/>
                        <a:pt x="8387" y="42141"/>
                      </a:cubicBezTo>
                      <a:lnTo>
                        <a:pt x="15605" y="47661"/>
                      </a:lnTo>
                      <a:lnTo>
                        <a:pt x="15286" y="47980"/>
                      </a:lnTo>
                      <a:lnTo>
                        <a:pt x="15498" y="48192"/>
                      </a:lnTo>
                      <a:cubicBezTo>
                        <a:pt x="15498" y="48192"/>
                        <a:pt x="6901" y="57002"/>
                        <a:pt x="5414" y="61248"/>
                      </a:cubicBezTo>
                      <a:cubicBezTo>
                        <a:pt x="5308" y="61991"/>
                        <a:pt x="5414" y="62522"/>
                        <a:pt x="5839" y="62734"/>
                      </a:cubicBezTo>
                      <a:cubicBezTo>
                        <a:pt x="7534" y="63664"/>
                        <a:pt x="10412" y="63889"/>
                        <a:pt x="12805" y="63889"/>
                      </a:cubicBezTo>
                      <a:cubicBezTo>
                        <a:pt x="15057" y="63889"/>
                        <a:pt x="16878" y="63689"/>
                        <a:pt x="16878" y="63689"/>
                      </a:cubicBezTo>
                      <a:lnTo>
                        <a:pt x="16878" y="63689"/>
                      </a:lnTo>
                      <a:cubicBezTo>
                        <a:pt x="16878" y="63689"/>
                        <a:pt x="16878" y="63796"/>
                        <a:pt x="16666" y="64114"/>
                      </a:cubicBezTo>
                      <a:cubicBezTo>
                        <a:pt x="16135" y="66131"/>
                        <a:pt x="14437" y="73137"/>
                        <a:pt x="15605" y="76746"/>
                      </a:cubicBezTo>
                      <a:cubicBezTo>
                        <a:pt x="15817" y="77276"/>
                        <a:pt x="16242" y="77913"/>
                        <a:pt x="16666" y="78338"/>
                      </a:cubicBezTo>
                      <a:cubicBezTo>
                        <a:pt x="16878" y="78550"/>
                        <a:pt x="17091" y="78656"/>
                        <a:pt x="17409" y="78656"/>
                      </a:cubicBezTo>
                      <a:cubicBezTo>
                        <a:pt x="18159" y="78848"/>
                        <a:pt x="18834" y="78928"/>
                        <a:pt x="19438" y="78928"/>
                      </a:cubicBezTo>
                      <a:cubicBezTo>
                        <a:pt x="22517" y="78928"/>
                        <a:pt x="23778" y="76852"/>
                        <a:pt x="23778" y="76852"/>
                      </a:cubicBezTo>
                      <a:cubicBezTo>
                        <a:pt x="23778" y="76852"/>
                        <a:pt x="24098" y="76779"/>
                        <a:pt x="24739" y="76779"/>
                      </a:cubicBezTo>
                      <a:cubicBezTo>
                        <a:pt x="25828" y="76779"/>
                        <a:pt x="27843" y="76989"/>
                        <a:pt x="30784" y="78125"/>
                      </a:cubicBezTo>
                      <a:cubicBezTo>
                        <a:pt x="39382" y="78338"/>
                        <a:pt x="46812" y="80142"/>
                        <a:pt x="53181" y="87042"/>
                      </a:cubicBezTo>
                      <a:cubicBezTo>
                        <a:pt x="57427" y="91500"/>
                        <a:pt x="59762" y="97338"/>
                        <a:pt x="63583" y="102009"/>
                      </a:cubicBezTo>
                      <a:cubicBezTo>
                        <a:pt x="68254" y="107847"/>
                        <a:pt x="72500" y="114216"/>
                        <a:pt x="78763" y="115383"/>
                      </a:cubicBezTo>
                      <a:cubicBezTo>
                        <a:pt x="79075" y="115418"/>
                        <a:pt x="79571" y="115464"/>
                        <a:pt x="80216" y="115464"/>
                      </a:cubicBezTo>
                      <a:cubicBezTo>
                        <a:pt x="83525" y="115464"/>
                        <a:pt x="90766" y="114257"/>
                        <a:pt x="97338" y="104132"/>
                      </a:cubicBezTo>
                      <a:cubicBezTo>
                        <a:pt x="98718" y="101266"/>
                        <a:pt x="101160" y="95640"/>
                        <a:pt x="101903" y="95109"/>
                      </a:cubicBezTo>
                      <a:cubicBezTo>
                        <a:pt x="102009" y="94897"/>
                        <a:pt x="102115" y="94791"/>
                        <a:pt x="102115" y="94578"/>
                      </a:cubicBezTo>
                      <a:cubicBezTo>
                        <a:pt x="106998" y="93305"/>
                        <a:pt x="110713" y="89483"/>
                        <a:pt x="111987" y="84707"/>
                      </a:cubicBezTo>
                      <a:cubicBezTo>
                        <a:pt x="114110" y="76321"/>
                        <a:pt x="111138" y="63903"/>
                        <a:pt x="111138" y="63902"/>
                      </a:cubicBezTo>
                      <a:lnTo>
                        <a:pt x="111138" y="63902"/>
                      </a:lnTo>
                      <a:cubicBezTo>
                        <a:pt x="111138" y="63902"/>
                        <a:pt x="111244" y="64114"/>
                        <a:pt x="111456" y="64326"/>
                      </a:cubicBezTo>
                      <a:cubicBezTo>
                        <a:pt x="111350" y="63690"/>
                        <a:pt x="111350" y="63371"/>
                        <a:pt x="111350" y="63371"/>
                      </a:cubicBezTo>
                      <a:lnTo>
                        <a:pt x="111350" y="63371"/>
                      </a:lnTo>
                      <a:cubicBezTo>
                        <a:pt x="111350" y="63371"/>
                        <a:pt x="113392" y="66218"/>
                        <a:pt x="115181" y="66218"/>
                      </a:cubicBezTo>
                      <a:cubicBezTo>
                        <a:pt x="115907" y="66218"/>
                        <a:pt x="116592" y="65750"/>
                        <a:pt x="117082" y="64432"/>
                      </a:cubicBezTo>
                      <a:cubicBezTo>
                        <a:pt x="117507" y="62203"/>
                        <a:pt x="116127" y="59443"/>
                        <a:pt x="114322" y="56896"/>
                      </a:cubicBezTo>
                      <a:lnTo>
                        <a:pt x="114322" y="56896"/>
                      </a:lnTo>
                      <a:cubicBezTo>
                        <a:pt x="114428" y="57214"/>
                        <a:pt x="114322" y="57533"/>
                        <a:pt x="114216" y="57851"/>
                      </a:cubicBezTo>
                      <a:cubicBezTo>
                        <a:pt x="113803" y="58944"/>
                        <a:pt x="113143" y="59338"/>
                        <a:pt x="112406" y="59338"/>
                      </a:cubicBezTo>
                      <a:cubicBezTo>
                        <a:pt x="110493" y="59338"/>
                        <a:pt x="108060" y="56684"/>
                        <a:pt x="108059" y="56684"/>
                      </a:cubicBezTo>
                      <a:lnTo>
                        <a:pt x="108059" y="56684"/>
                      </a:lnTo>
                      <a:cubicBezTo>
                        <a:pt x="108060" y="56685"/>
                        <a:pt x="111244" y="78232"/>
                        <a:pt x="108378" y="81841"/>
                      </a:cubicBezTo>
                      <a:cubicBezTo>
                        <a:pt x="107816" y="82544"/>
                        <a:pt x="107227" y="82828"/>
                        <a:pt x="106641" y="82828"/>
                      </a:cubicBezTo>
                      <a:cubicBezTo>
                        <a:pt x="104133" y="82828"/>
                        <a:pt x="101691" y="77595"/>
                        <a:pt x="101691" y="77595"/>
                      </a:cubicBezTo>
                      <a:cubicBezTo>
                        <a:pt x="101691" y="77595"/>
                        <a:pt x="98082" y="97338"/>
                        <a:pt x="89484" y="102115"/>
                      </a:cubicBezTo>
                      <a:cubicBezTo>
                        <a:pt x="88548" y="102640"/>
                        <a:pt x="87779" y="102874"/>
                        <a:pt x="87152" y="102874"/>
                      </a:cubicBezTo>
                      <a:cubicBezTo>
                        <a:pt x="81945" y="102874"/>
                        <a:pt x="86511" y="86724"/>
                        <a:pt x="86511" y="86723"/>
                      </a:cubicBezTo>
                      <a:lnTo>
                        <a:pt x="86511" y="86723"/>
                      </a:lnTo>
                      <a:cubicBezTo>
                        <a:pt x="86512" y="86723"/>
                        <a:pt x="87118" y="86957"/>
                        <a:pt x="87913" y="86957"/>
                      </a:cubicBezTo>
                      <a:cubicBezTo>
                        <a:pt x="89629" y="86957"/>
                        <a:pt x="92226" y="85867"/>
                        <a:pt x="91500" y="78975"/>
                      </a:cubicBezTo>
                      <a:lnTo>
                        <a:pt x="91500" y="78975"/>
                      </a:lnTo>
                      <a:cubicBezTo>
                        <a:pt x="91500" y="78975"/>
                        <a:pt x="90848" y="83005"/>
                        <a:pt x="88260" y="83005"/>
                      </a:cubicBezTo>
                      <a:cubicBezTo>
                        <a:pt x="87384" y="83005"/>
                        <a:pt x="86287" y="82544"/>
                        <a:pt x="84919" y="81310"/>
                      </a:cubicBezTo>
                      <a:lnTo>
                        <a:pt x="84919" y="81310"/>
                      </a:lnTo>
                      <a:cubicBezTo>
                        <a:pt x="84919" y="81310"/>
                        <a:pt x="86617" y="90969"/>
                        <a:pt x="79930" y="92774"/>
                      </a:cubicBezTo>
                      <a:cubicBezTo>
                        <a:pt x="79329" y="92948"/>
                        <a:pt x="78676" y="93032"/>
                        <a:pt x="77982" y="93032"/>
                      </a:cubicBezTo>
                      <a:cubicBezTo>
                        <a:pt x="71080" y="93032"/>
                        <a:pt x="60097" y="84799"/>
                        <a:pt x="54985" y="76215"/>
                      </a:cubicBezTo>
                      <a:cubicBezTo>
                        <a:pt x="49360" y="66874"/>
                        <a:pt x="48617" y="60293"/>
                        <a:pt x="48617" y="60293"/>
                      </a:cubicBezTo>
                      <a:lnTo>
                        <a:pt x="48617" y="60293"/>
                      </a:lnTo>
                      <a:cubicBezTo>
                        <a:pt x="48617" y="60293"/>
                        <a:pt x="50504" y="60721"/>
                        <a:pt x="53217" y="60721"/>
                      </a:cubicBezTo>
                      <a:cubicBezTo>
                        <a:pt x="56541" y="60721"/>
                        <a:pt x="61106" y="60078"/>
                        <a:pt x="64963" y="57214"/>
                      </a:cubicBezTo>
                      <a:lnTo>
                        <a:pt x="64645" y="55304"/>
                      </a:lnTo>
                      <a:cubicBezTo>
                        <a:pt x="61765" y="56574"/>
                        <a:pt x="58682" y="57236"/>
                        <a:pt x="55559" y="57236"/>
                      </a:cubicBezTo>
                      <a:cubicBezTo>
                        <a:pt x="54768" y="57236"/>
                        <a:pt x="53974" y="57194"/>
                        <a:pt x="53181" y="57108"/>
                      </a:cubicBezTo>
                      <a:cubicBezTo>
                        <a:pt x="46918" y="56365"/>
                        <a:pt x="37896" y="47236"/>
                        <a:pt x="37896" y="47236"/>
                      </a:cubicBezTo>
                      <a:lnTo>
                        <a:pt x="38851" y="41292"/>
                      </a:lnTo>
                      <a:lnTo>
                        <a:pt x="38851" y="41292"/>
                      </a:lnTo>
                      <a:cubicBezTo>
                        <a:pt x="38851" y="41292"/>
                        <a:pt x="35413" y="43561"/>
                        <a:pt x="32798" y="43561"/>
                      </a:cubicBezTo>
                      <a:cubicBezTo>
                        <a:pt x="32164" y="43561"/>
                        <a:pt x="31579" y="43428"/>
                        <a:pt x="31102" y="43097"/>
                      </a:cubicBezTo>
                      <a:cubicBezTo>
                        <a:pt x="28555" y="41505"/>
                        <a:pt x="30678" y="37683"/>
                        <a:pt x="30678" y="37683"/>
                      </a:cubicBezTo>
                      <a:lnTo>
                        <a:pt x="30678" y="37683"/>
                      </a:lnTo>
                      <a:cubicBezTo>
                        <a:pt x="30678" y="37683"/>
                        <a:pt x="30504" y="37690"/>
                        <a:pt x="30202" y="37690"/>
                      </a:cubicBezTo>
                      <a:cubicBezTo>
                        <a:pt x="28388" y="37690"/>
                        <a:pt x="21928" y="37456"/>
                        <a:pt x="20381" y="34180"/>
                      </a:cubicBezTo>
                      <a:cubicBezTo>
                        <a:pt x="19426" y="31951"/>
                        <a:pt x="19638" y="29298"/>
                        <a:pt x="21018" y="27175"/>
                      </a:cubicBezTo>
                      <a:lnTo>
                        <a:pt x="21018" y="27175"/>
                      </a:lnTo>
                      <a:cubicBezTo>
                        <a:pt x="21018" y="27175"/>
                        <a:pt x="18374" y="27774"/>
                        <a:pt x="15890" y="27774"/>
                      </a:cubicBezTo>
                      <a:cubicBezTo>
                        <a:pt x="14063" y="27774"/>
                        <a:pt x="12323" y="27450"/>
                        <a:pt x="11783" y="26325"/>
                      </a:cubicBezTo>
                      <a:cubicBezTo>
                        <a:pt x="10616" y="23672"/>
                        <a:pt x="17515" y="16136"/>
                        <a:pt x="17515" y="16135"/>
                      </a:cubicBezTo>
                      <a:lnTo>
                        <a:pt x="17515" y="16135"/>
                      </a:lnTo>
                      <a:cubicBezTo>
                        <a:pt x="17515" y="16135"/>
                        <a:pt x="11698" y="18403"/>
                        <a:pt x="7825" y="18403"/>
                      </a:cubicBezTo>
                      <a:cubicBezTo>
                        <a:pt x="6014" y="18403"/>
                        <a:pt x="4628" y="17907"/>
                        <a:pt x="4459" y="16454"/>
                      </a:cubicBezTo>
                      <a:cubicBezTo>
                        <a:pt x="4247" y="13269"/>
                        <a:pt x="8174" y="5096"/>
                        <a:pt x="10828" y="1"/>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4" name="Google Shape;2104;p36"/>
                <p:cNvSpPr/>
                <p:nvPr/>
              </p:nvSpPr>
              <p:spPr>
                <a:xfrm>
                  <a:off x="-4647" y="1590488"/>
                  <a:ext cx="836158" cy="710993"/>
                </a:xfrm>
                <a:custGeom>
                  <a:avLst/>
                  <a:gdLst/>
                  <a:ahLst/>
                  <a:cxnLst/>
                  <a:rect l="l" t="t" r="r" b="b"/>
                  <a:pathLst>
                    <a:path w="39488" h="33577" extrusionOk="0">
                      <a:moveTo>
                        <a:pt x="36940" y="0"/>
                      </a:moveTo>
                      <a:cubicBezTo>
                        <a:pt x="36516" y="1274"/>
                        <a:pt x="35454" y="2123"/>
                        <a:pt x="34287" y="2336"/>
                      </a:cubicBezTo>
                      <a:cubicBezTo>
                        <a:pt x="32110" y="2601"/>
                        <a:pt x="29961" y="2734"/>
                        <a:pt x="27825" y="2734"/>
                      </a:cubicBezTo>
                      <a:cubicBezTo>
                        <a:pt x="25689" y="2734"/>
                        <a:pt x="23566" y="2601"/>
                        <a:pt x="21443" y="2336"/>
                      </a:cubicBezTo>
                      <a:lnTo>
                        <a:pt x="21443" y="2336"/>
                      </a:lnTo>
                      <a:cubicBezTo>
                        <a:pt x="21443" y="2336"/>
                        <a:pt x="24309" y="5945"/>
                        <a:pt x="27068" y="6794"/>
                      </a:cubicBezTo>
                      <a:cubicBezTo>
                        <a:pt x="29828" y="7643"/>
                        <a:pt x="34287" y="9872"/>
                        <a:pt x="34074" y="10721"/>
                      </a:cubicBezTo>
                      <a:cubicBezTo>
                        <a:pt x="33906" y="11227"/>
                        <a:pt x="30851" y="11346"/>
                        <a:pt x="28014" y="11346"/>
                      </a:cubicBezTo>
                      <a:cubicBezTo>
                        <a:pt x="25492" y="11346"/>
                        <a:pt x="23141" y="11252"/>
                        <a:pt x="23141" y="11252"/>
                      </a:cubicBezTo>
                      <a:lnTo>
                        <a:pt x="23141" y="11252"/>
                      </a:lnTo>
                      <a:cubicBezTo>
                        <a:pt x="23141" y="11252"/>
                        <a:pt x="33119" y="13163"/>
                        <a:pt x="26962" y="19744"/>
                      </a:cubicBezTo>
                      <a:cubicBezTo>
                        <a:pt x="19107" y="28342"/>
                        <a:pt x="1" y="30995"/>
                        <a:pt x="1" y="30995"/>
                      </a:cubicBezTo>
                      <a:cubicBezTo>
                        <a:pt x="1" y="30995"/>
                        <a:pt x="4581" y="33577"/>
                        <a:pt x="9610" y="33577"/>
                      </a:cubicBezTo>
                      <a:cubicBezTo>
                        <a:pt x="10259" y="33577"/>
                        <a:pt x="10916" y="33534"/>
                        <a:pt x="11571" y="33437"/>
                      </a:cubicBezTo>
                      <a:cubicBezTo>
                        <a:pt x="13694" y="33225"/>
                        <a:pt x="28979" y="30571"/>
                        <a:pt x="34923" y="21761"/>
                      </a:cubicBezTo>
                      <a:cubicBezTo>
                        <a:pt x="39488" y="14967"/>
                        <a:pt x="38002" y="12313"/>
                        <a:pt x="31951" y="7643"/>
                      </a:cubicBezTo>
                      <a:lnTo>
                        <a:pt x="31951" y="7643"/>
                      </a:lnTo>
                      <a:cubicBezTo>
                        <a:pt x="32917" y="7813"/>
                        <a:pt x="35038" y="8501"/>
                        <a:pt x="36688" y="8501"/>
                      </a:cubicBezTo>
                      <a:cubicBezTo>
                        <a:pt x="38120" y="8501"/>
                        <a:pt x="39196" y="7982"/>
                        <a:pt x="38851" y="6157"/>
                      </a:cubicBezTo>
                      <a:cubicBezTo>
                        <a:pt x="38320" y="4034"/>
                        <a:pt x="37683" y="2017"/>
                        <a:pt x="3694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1128489" y="2289114"/>
                  <a:ext cx="472033" cy="139014"/>
                </a:xfrm>
                <a:custGeom>
                  <a:avLst/>
                  <a:gdLst/>
                  <a:ahLst/>
                  <a:cxnLst/>
                  <a:rect l="l" t="t" r="r" b="b"/>
                  <a:pathLst>
                    <a:path w="22292" h="6565" extrusionOk="0">
                      <a:moveTo>
                        <a:pt x="259" y="0"/>
                      </a:moveTo>
                      <a:cubicBezTo>
                        <a:pt x="235" y="0"/>
                        <a:pt x="220" y="6"/>
                        <a:pt x="213" y="19"/>
                      </a:cubicBezTo>
                      <a:cubicBezTo>
                        <a:pt x="1" y="232"/>
                        <a:pt x="2336" y="2142"/>
                        <a:pt x="4990" y="3628"/>
                      </a:cubicBezTo>
                      <a:cubicBezTo>
                        <a:pt x="6157" y="4371"/>
                        <a:pt x="7431" y="4902"/>
                        <a:pt x="8705" y="5433"/>
                      </a:cubicBezTo>
                      <a:cubicBezTo>
                        <a:pt x="9236" y="5645"/>
                        <a:pt x="9766" y="5751"/>
                        <a:pt x="10085" y="5857"/>
                      </a:cubicBezTo>
                      <a:lnTo>
                        <a:pt x="10616" y="6070"/>
                      </a:lnTo>
                      <a:lnTo>
                        <a:pt x="12420" y="6388"/>
                      </a:lnTo>
                      <a:cubicBezTo>
                        <a:pt x="13291" y="6513"/>
                        <a:pt x="14125" y="6564"/>
                        <a:pt x="14944" y="6564"/>
                      </a:cubicBezTo>
                      <a:cubicBezTo>
                        <a:pt x="15523" y="6564"/>
                        <a:pt x="16094" y="6538"/>
                        <a:pt x="16666" y="6494"/>
                      </a:cubicBezTo>
                      <a:cubicBezTo>
                        <a:pt x="18046" y="6388"/>
                        <a:pt x="19426" y="5964"/>
                        <a:pt x="20700" y="5327"/>
                      </a:cubicBezTo>
                      <a:cubicBezTo>
                        <a:pt x="21761" y="4902"/>
                        <a:pt x="22292" y="4371"/>
                        <a:pt x="22292" y="4265"/>
                      </a:cubicBezTo>
                      <a:cubicBezTo>
                        <a:pt x="22273" y="4246"/>
                        <a:pt x="22238" y="4238"/>
                        <a:pt x="22186" y="4238"/>
                      </a:cubicBezTo>
                      <a:cubicBezTo>
                        <a:pt x="21947" y="4238"/>
                        <a:pt x="21361" y="4428"/>
                        <a:pt x="20487" y="4690"/>
                      </a:cubicBezTo>
                      <a:cubicBezTo>
                        <a:pt x="19214" y="5008"/>
                        <a:pt x="17940" y="5221"/>
                        <a:pt x="16560" y="5221"/>
                      </a:cubicBezTo>
                      <a:cubicBezTo>
                        <a:pt x="15286" y="5221"/>
                        <a:pt x="14012" y="5008"/>
                        <a:pt x="12739" y="4796"/>
                      </a:cubicBezTo>
                      <a:cubicBezTo>
                        <a:pt x="12208" y="4690"/>
                        <a:pt x="11783" y="4477"/>
                        <a:pt x="11465" y="4477"/>
                      </a:cubicBezTo>
                      <a:lnTo>
                        <a:pt x="11040" y="4265"/>
                      </a:lnTo>
                      <a:lnTo>
                        <a:pt x="10509" y="4159"/>
                      </a:lnTo>
                      <a:cubicBezTo>
                        <a:pt x="10297" y="4159"/>
                        <a:pt x="9766" y="4053"/>
                        <a:pt x="9342" y="3841"/>
                      </a:cubicBezTo>
                      <a:cubicBezTo>
                        <a:pt x="8068" y="3522"/>
                        <a:pt x="6794" y="3098"/>
                        <a:pt x="5521" y="2567"/>
                      </a:cubicBezTo>
                      <a:cubicBezTo>
                        <a:pt x="3029" y="1471"/>
                        <a:pt x="631" y="0"/>
                        <a:pt x="25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1953382" y="1675886"/>
                  <a:ext cx="429323" cy="564398"/>
                </a:xfrm>
                <a:custGeom>
                  <a:avLst/>
                  <a:gdLst/>
                  <a:ahLst/>
                  <a:cxnLst/>
                  <a:rect l="l" t="t" r="r" b="b"/>
                  <a:pathLst>
                    <a:path w="20275" h="26654" extrusionOk="0">
                      <a:moveTo>
                        <a:pt x="7749" y="1"/>
                      </a:moveTo>
                      <a:lnTo>
                        <a:pt x="7749" y="1"/>
                      </a:lnTo>
                      <a:cubicBezTo>
                        <a:pt x="6688" y="319"/>
                        <a:pt x="5733" y="850"/>
                        <a:pt x="4990" y="1487"/>
                      </a:cubicBezTo>
                      <a:cubicBezTo>
                        <a:pt x="2973" y="2867"/>
                        <a:pt x="1487" y="4778"/>
                        <a:pt x="531" y="7007"/>
                      </a:cubicBezTo>
                      <a:cubicBezTo>
                        <a:pt x="107" y="8280"/>
                        <a:pt x="1" y="9660"/>
                        <a:pt x="213" y="10934"/>
                      </a:cubicBezTo>
                      <a:cubicBezTo>
                        <a:pt x="531" y="12102"/>
                        <a:pt x="956" y="13163"/>
                        <a:pt x="1487" y="14225"/>
                      </a:cubicBezTo>
                      <a:cubicBezTo>
                        <a:pt x="2017" y="15074"/>
                        <a:pt x="2548" y="16029"/>
                        <a:pt x="3185" y="16878"/>
                      </a:cubicBezTo>
                      <a:cubicBezTo>
                        <a:pt x="3822" y="17728"/>
                        <a:pt x="4565" y="18471"/>
                        <a:pt x="5308" y="19320"/>
                      </a:cubicBezTo>
                      <a:cubicBezTo>
                        <a:pt x="6900" y="21018"/>
                        <a:pt x="8705" y="22504"/>
                        <a:pt x="10722" y="23778"/>
                      </a:cubicBezTo>
                      <a:cubicBezTo>
                        <a:pt x="12632" y="25052"/>
                        <a:pt x="14861" y="25901"/>
                        <a:pt x="17090" y="26432"/>
                      </a:cubicBezTo>
                      <a:cubicBezTo>
                        <a:pt x="17746" y="26563"/>
                        <a:pt x="18402" y="26654"/>
                        <a:pt x="19058" y="26654"/>
                      </a:cubicBezTo>
                      <a:cubicBezTo>
                        <a:pt x="19464" y="26654"/>
                        <a:pt x="19869" y="26619"/>
                        <a:pt x="20275" y="26538"/>
                      </a:cubicBezTo>
                      <a:cubicBezTo>
                        <a:pt x="20275" y="26326"/>
                        <a:pt x="19001" y="26326"/>
                        <a:pt x="17303" y="25795"/>
                      </a:cubicBezTo>
                      <a:cubicBezTo>
                        <a:pt x="15180" y="25052"/>
                        <a:pt x="13163" y="23990"/>
                        <a:pt x="11358" y="22717"/>
                      </a:cubicBezTo>
                      <a:cubicBezTo>
                        <a:pt x="9554" y="21337"/>
                        <a:pt x="7962" y="19851"/>
                        <a:pt x="6476" y="18152"/>
                      </a:cubicBezTo>
                      <a:cubicBezTo>
                        <a:pt x="5839" y="17409"/>
                        <a:pt x="5202" y="16560"/>
                        <a:pt x="4671" y="15817"/>
                      </a:cubicBezTo>
                      <a:cubicBezTo>
                        <a:pt x="4034" y="14968"/>
                        <a:pt x="3503" y="14119"/>
                        <a:pt x="2973" y="13269"/>
                      </a:cubicBezTo>
                      <a:cubicBezTo>
                        <a:pt x="2442" y="12420"/>
                        <a:pt x="2017" y="11571"/>
                        <a:pt x="1805" y="10616"/>
                      </a:cubicBezTo>
                      <a:cubicBezTo>
                        <a:pt x="1487" y="9554"/>
                        <a:pt x="1487" y="8493"/>
                        <a:pt x="1805" y="7325"/>
                      </a:cubicBezTo>
                      <a:cubicBezTo>
                        <a:pt x="2442" y="5308"/>
                        <a:pt x="3716" y="3504"/>
                        <a:pt x="5414" y="2018"/>
                      </a:cubicBezTo>
                      <a:cubicBezTo>
                        <a:pt x="6263" y="1381"/>
                        <a:pt x="7006" y="744"/>
                        <a:pt x="7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1881451" y="2485068"/>
                  <a:ext cx="209061" cy="98908"/>
                </a:xfrm>
                <a:custGeom>
                  <a:avLst/>
                  <a:gdLst/>
                  <a:ahLst/>
                  <a:cxnLst/>
                  <a:rect l="l" t="t" r="r" b="b"/>
                  <a:pathLst>
                    <a:path w="9873" h="4671" extrusionOk="0">
                      <a:moveTo>
                        <a:pt x="213" y="0"/>
                      </a:moveTo>
                      <a:cubicBezTo>
                        <a:pt x="106" y="0"/>
                        <a:pt x="0" y="425"/>
                        <a:pt x="0" y="955"/>
                      </a:cubicBezTo>
                      <a:cubicBezTo>
                        <a:pt x="106" y="1699"/>
                        <a:pt x="425" y="2442"/>
                        <a:pt x="849" y="3078"/>
                      </a:cubicBezTo>
                      <a:cubicBezTo>
                        <a:pt x="1380" y="3715"/>
                        <a:pt x="2017" y="4140"/>
                        <a:pt x="2866" y="4458"/>
                      </a:cubicBezTo>
                      <a:cubicBezTo>
                        <a:pt x="3185" y="4564"/>
                        <a:pt x="3503" y="4671"/>
                        <a:pt x="3822" y="4671"/>
                      </a:cubicBezTo>
                      <a:lnTo>
                        <a:pt x="4989" y="4671"/>
                      </a:lnTo>
                      <a:cubicBezTo>
                        <a:pt x="5626" y="4564"/>
                        <a:pt x="6369" y="4458"/>
                        <a:pt x="7112" y="4246"/>
                      </a:cubicBezTo>
                      <a:cubicBezTo>
                        <a:pt x="8492" y="3715"/>
                        <a:pt x="9872" y="2972"/>
                        <a:pt x="9766" y="2760"/>
                      </a:cubicBezTo>
                      <a:cubicBezTo>
                        <a:pt x="9715" y="2709"/>
                        <a:pt x="9596" y="2689"/>
                        <a:pt x="9426" y="2689"/>
                      </a:cubicBezTo>
                      <a:cubicBezTo>
                        <a:pt x="8890" y="2689"/>
                        <a:pt x="7842" y="2892"/>
                        <a:pt x="6794" y="2972"/>
                      </a:cubicBezTo>
                      <a:cubicBezTo>
                        <a:pt x="6475" y="3025"/>
                        <a:pt x="6157" y="3052"/>
                        <a:pt x="5838" y="3052"/>
                      </a:cubicBezTo>
                      <a:cubicBezTo>
                        <a:pt x="5520" y="3052"/>
                        <a:pt x="5202" y="3025"/>
                        <a:pt x="4883" y="2972"/>
                      </a:cubicBezTo>
                      <a:lnTo>
                        <a:pt x="4034" y="2972"/>
                      </a:lnTo>
                      <a:cubicBezTo>
                        <a:pt x="4034" y="2972"/>
                        <a:pt x="3715" y="2972"/>
                        <a:pt x="3291" y="2866"/>
                      </a:cubicBezTo>
                      <a:cubicBezTo>
                        <a:pt x="2760" y="2760"/>
                        <a:pt x="2229" y="2548"/>
                        <a:pt x="1805" y="2229"/>
                      </a:cubicBezTo>
                      <a:cubicBezTo>
                        <a:pt x="1380" y="1805"/>
                        <a:pt x="956" y="1380"/>
                        <a:pt x="743" y="849"/>
                      </a:cubicBezTo>
                      <a:cubicBezTo>
                        <a:pt x="531" y="319"/>
                        <a:pt x="319"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2798519" y="217310"/>
                  <a:ext cx="2171285" cy="1532774"/>
                </a:xfrm>
                <a:custGeom>
                  <a:avLst/>
                  <a:gdLst/>
                  <a:ahLst/>
                  <a:cxnLst/>
                  <a:rect l="l" t="t" r="r" b="b"/>
                  <a:pathLst>
                    <a:path w="102540" h="72386" extrusionOk="0">
                      <a:moveTo>
                        <a:pt x="28809" y="0"/>
                      </a:moveTo>
                      <a:cubicBezTo>
                        <a:pt x="22164" y="0"/>
                        <a:pt x="16482" y="1188"/>
                        <a:pt x="12845" y="4239"/>
                      </a:cubicBezTo>
                      <a:cubicBezTo>
                        <a:pt x="1" y="14960"/>
                        <a:pt x="34393" y="34703"/>
                        <a:pt x="50952" y="42028"/>
                      </a:cubicBezTo>
                      <a:cubicBezTo>
                        <a:pt x="50952" y="42028"/>
                        <a:pt x="35667" y="64425"/>
                        <a:pt x="37153" y="68140"/>
                      </a:cubicBezTo>
                      <a:cubicBezTo>
                        <a:pt x="38320" y="71218"/>
                        <a:pt x="41823" y="72174"/>
                        <a:pt x="43203" y="72386"/>
                      </a:cubicBezTo>
                      <a:cubicBezTo>
                        <a:pt x="46812" y="70475"/>
                        <a:pt x="50634" y="66335"/>
                        <a:pt x="53075" y="65062"/>
                      </a:cubicBezTo>
                      <a:cubicBezTo>
                        <a:pt x="53758" y="64682"/>
                        <a:pt x="54231" y="64516"/>
                        <a:pt x="54558" y="64516"/>
                      </a:cubicBezTo>
                      <a:cubicBezTo>
                        <a:pt x="56062" y="64516"/>
                        <a:pt x="54497" y="68015"/>
                        <a:pt x="56153" y="70369"/>
                      </a:cubicBezTo>
                      <a:cubicBezTo>
                        <a:pt x="56555" y="70928"/>
                        <a:pt x="57117" y="71165"/>
                        <a:pt x="57785" y="71165"/>
                      </a:cubicBezTo>
                      <a:cubicBezTo>
                        <a:pt x="61178" y="71165"/>
                        <a:pt x="67295" y="65047"/>
                        <a:pt x="68891" y="63894"/>
                      </a:cubicBezTo>
                      <a:cubicBezTo>
                        <a:pt x="71693" y="62026"/>
                        <a:pt x="73556" y="61173"/>
                        <a:pt x="75448" y="61173"/>
                      </a:cubicBezTo>
                      <a:cubicBezTo>
                        <a:pt x="77427" y="61173"/>
                        <a:pt x="79437" y="62106"/>
                        <a:pt x="82584" y="63788"/>
                      </a:cubicBezTo>
                      <a:cubicBezTo>
                        <a:pt x="85263" y="65241"/>
                        <a:pt x="87636" y="65878"/>
                        <a:pt x="89719" y="65878"/>
                      </a:cubicBezTo>
                      <a:cubicBezTo>
                        <a:pt x="97374" y="65878"/>
                        <a:pt x="101107" y="57272"/>
                        <a:pt x="101691" y="48927"/>
                      </a:cubicBezTo>
                      <a:cubicBezTo>
                        <a:pt x="102540" y="36826"/>
                        <a:pt x="100205" y="24726"/>
                        <a:pt x="100205" y="12625"/>
                      </a:cubicBezTo>
                      <a:cubicBezTo>
                        <a:pt x="96489" y="13049"/>
                        <a:pt x="91288" y="12837"/>
                        <a:pt x="87573" y="14748"/>
                      </a:cubicBezTo>
                      <a:cubicBezTo>
                        <a:pt x="87573" y="14748"/>
                        <a:pt x="52217" y="0"/>
                        <a:pt x="28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492392" y="484623"/>
                  <a:ext cx="1240749" cy="1165726"/>
                </a:xfrm>
                <a:custGeom>
                  <a:avLst/>
                  <a:gdLst/>
                  <a:ahLst/>
                  <a:cxnLst/>
                  <a:rect l="l" t="t" r="r" b="b"/>
                  <a:pathLst>
                    <a:path w="58595" h="55052" extrusionOk="0">
                      <a:moveTo>
                        <a:pt x="1" y="1"/>
                      </a:moveTo>
                      <a:cubicBezTo>
                        <a:pt x="4034" y="6794"/>
                        <a:pt x="5945" y="28979"/>
                        <a:pt x="10403" y="37471"/>
                      </a:cubicBezTo>
                      <a:cubicBezTo>
                        <a:pt x="14785" y="45663"/>
                        <a:pt x="22500" y="55051"/>
                        <a:pt x="30021" y="55051"/>
                      </a:cubicBezTo>
                      <a:cubicBezTo>
                        <a:pt x="30881" y="55051"/>
                        <a:pt x="31738" y="54928"/>
                        <a:pt x="32588" y="54667"/>
                      </a:cubicBezTo>
                      <a:cubicBezTo>
                        <a:pt x="40868" y="52119"/>
                        <a:pt x="39806" y="41611"/>
                        <a:pt x="41292" y="39912"/>
                      </a:cubicBezTo>
                      <a:cubicBezTo>
                        <a:pt x="41521" y="39683"/>
                        <a:pt x="41820" y="39582"/>
                        <a:pt x="42175" y="39582"/>
                      </a:cubicBezTo>
                      <a:cubicBezTo>
                        <a:pt x="44290" y="39582"/>
                        <a:pt x="48392" y="43190"/>
                        <a:pt x="51482" y="45007"/>
                      </a:cubicBezTo>
                      <a:cubicBezTo>
                        <a:pt x="52332" y="45485"/>
                        <a:pt x="53287" y="45724"/>
                        <a:pt x="54242" y="45724"/>
                      </a:cubicBezTo>
                      <a:cubicBezTo>
                        <a:pt x="55198" y="45724"/>
                        <a:pt x="56153" y="45485"/>
                        <a:pt x="57002" y="45007"/>
                      </a:cubicBezTo>
                      <a:cubicBezTo>
                        <a:pt x="58594" y="44264"/>
                        <a:pt x="46281" y="25901"/>
                        <a:pt x="45326" y="24627"/>
                      </a:cubicBezTo>
                      <a:cubicBezTo>
                        <a:pt x="38638" y="16135"/>
                        <a:pt x="27811" y="9023"/>
                        <a:pt x="18046" y="4671"/>
                      </a:cubicBezTo>
                      <a:cubicBezTo>
                        <a:pt x="14968" y="3185"/>
                        <a:pt x="11783" y="2017"/>
                        <a:pt x="8492" y="1062"/>
                      </a:cubicBezTo>
                      <a:cubicBezTo>
                        <a:pt x="7006" y="638"/>
                        <a:pt x="2124" y="2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2403" y="1008344"/>
                  <a:ext cx="143884" cy="83175"/>
                </a:xfrm>
                <a:custGeom>
                  <a:avLst/>
                  <a:gdLst/>
                  <a:ahLst/>
                  <a:cxnLst/>
                  <a:rect l="l" t="t" r="r" b="b"/>
                  <a:pathLst>
                    <a:path w="6795" h="3928" extrusionOk="0">
                      <a:moveTo>
                        <a:pt x="3291" y="0"/>
                      </a:moveTo>
                      <a:cubicBezTo>
                        <a:pt x="2761" y="106"/>
                        <a:pt x="2230" y="319"/>
                        <a:pt x="1805" y="531"/>
                      </a:cubicBezTo>
                      <a:cubicBezTo>
                        <a:pt x="744" y="1062"/>
                        <a:pt x="1" y="1911"/>
                        <a:pt x="213" y="2229"/>
                      </a:cubicBezTo>
                      <a:cubicBezTo>
                        <a:pt x="319" y="2388"/>
                        <a:pt x="611" y="2415"/>
                        <a:pt x="983" y="2415"/>
                      </a:cubicBezTo>
                      <a:cubicBezTo>
                        <a:pt x="1169" y="2415"/>
                        <a:pt x="1374" y="2408"/>
                        <a:pt x="1586" y="2408"/>
                      </a:cubicBezTo>
                      <a:cubicBezTo>
                        <a:pt x="1799" y="2408"/>
                        <a:pt x="2018" y="2415"/>
                        <a:pt x="2230" y="2441"/>
                      </a:cubicBezTo>
                      <a:cubicBezTo>
                        <a:pt x="2548" y="2441"/>
                        <a:pt x="2973" y="2441"/>
                        <a:pt x="3291" y="2548"/>
                      </a:cubicBezTo>
                      <a:cubicBezTo>
                        <a:pt x="3517" y="2623"/>
                        <a:pt x="3636" y="2698"/>
                        <a:pt x="3686" y="2698"/>
                      </a:cubicBezTo>
                      <a:cubicBezTo>
                        <a:pt x="3707" y="2698"/>
                        <a:pt x="3716" y="2685"/>
                        <a:pt x="3716" y="2654"/>
                      </a:cubicBezTo>
                      <a:lnTo>
                        <a:pt x="4141" y="2654"/>
                      </a:lnTo>
                      <a:cubicBezTo>
                        <a:pt x="4353" y="2654"/>
                        <a:pt x="4671" y="2760"/>
                        <a:pt x="4884" y="2866"/>
                      </a:cubicBezTo>
                      <a:cubicBezTo>
                        <a:pt x="5202" y="2972"/>
                        <a:pt x="5521" y="3185"/>
                        <a:pt x="5733" y="3503"/>
                      </a:cubicBezTo>
                      <a:cubicBezTo>
                        <a:pt x="5945" y="3715"/>
                        <a:pt x="6157" y="3928"/>
                        <a:pt x="6370" y="3928"/>
                      </a:cubicBezTo>
                      <a:cubicBezTo>
                        <a:pt x="6582" y="3928"/>
                        <a:pt x="6688" y="3609"/>
                        <a:pt x="6794" y="3185"/>
                      </a:cubicBezTo>
                      <a:cubicBezTo>
                        <a:pt x="6794" y="2654"/>
                        <a:pt x="6582" y="2017"/>
                        <a:pt x="6264" y="1592"/>
                      </a:cubicBezTo>
                      <a:cubicBezTo>
                        <a:pt x="5945" y="1062"/>
                        <a:pt x="5414" y="637"/>
                        <a:pt x="4884" y="319"/>
                      </a:cubicBezTo>
                      <a:cubicBezTo>
                        <a:pt x="4671" y="212"/>
                        <a:pt x="4353" y="106"/>
                        <a:pt x="4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1061047" y="1079429"/>
                  <a:ext cx="139374" cy="88766"/>
                </a:xfrm>
                <a:custGeom>
                  <a:avLst/>
                  <a:gdLst/>
                  <a:ahLst/>
                  <a:cxnLst/>
                  <a:rect l="l" t="t" r="r" b="b"/>
                  <a:pathLst>
                    <a:path w="6582" h="4192" extrusionOk="0">
                      <a:moveTo>
                        <a:pt x="3767" y="0"/>
                      </a:moveTo>
                      <a:cubicBezTo>
                        <a:pt x="3609" y="0"/>
                        <a:pt x="3450" y="13"/>
                        <a:pt x="3291" y="40"/>
                      </a:cubicBezTo>
                      <a:cubicBezTo>
                        <a:pt x="2972" y="40"/>
                        <a:pt x="2760" y="146"/>
                        <a:pt x="2442" y="252"/>
                      </a:cubicBezTo>
                      <a:lnTo>
                        <a:pt x="2229" y="358"/>
                      </a:lnTo>
                      <a:cubicBezTo>
                        <a:pt x="2123" y="464"/>
                        <a:pt x="1911" y="571"/>
                        <a:pt x="1805" y="677"/>
                      </a:cubicBezTo>
                      <a:cubicBezTo>
                        <a:pt x="1380" y="995"/>
                        <a:pt x="1062" y="1420"/>
                        <a:pt x="743" y="1844"/>
                      </a:cubicBezTo>
                      <a:cubicBezTo>
                        <a:pt x="106" y="2906"/>
                        <a:pt x="0" y="4073"/>
                        <a:pt x="213" y="4180"/>
                      </a:cubicBezTo>
                      <a:cubicBezTo>
                        <a:pt x="245" y="4188"/>
                        <a:pt x="278" y="4191"/>
                        <a:pt x="312" y="4191"/>
                      </a:cubicBezTo>
                      <a:cubicBezTo>
                        <a:pt x="735" y="4191"/>
                        <a:pt x="1338" y="3625"/>
                        <a:pt x="2123" y="3330"/>
                      </a:cubicBezTo>
                      <a:cubicBezTo>
                        <a:pt x="2442" y="3118"/>
                        <a:pt x="2760" y="3012"/>
                        <a:pt x="3079" y="2906"/>
                      </a:cubicBezTo>
                      <a:cubicBezTo>
                        <a:pt x="3185" y="2800"/>
                        <a:pt x="3397" y="2800"/>
                        <a:pt x="3503" y="2800"/>
                      </a:cubicBezTo>
                      <a:lnTo>
                        <a:pt x="3822" y="2481"/>
                      </a:lnTo>
                      <a:cubicBezTo>
                        <a:pt x="4140" y="2375"/>
                        <a:pt x="4352" y="2269"/>
                        <a:pt x="4671" y="2269"/>
                      </a:cubicBezTo>
                      <a:cubicBezTo>
                        <a:pt x="4830" y="2216"/>
                        <a:pt x="4989" y="2189"/>
                        <a:pt x="5148" y="2189"/>
                      </a:cubicBezTo>
                      <a:cubicBezTo>
                        <a:pt x="5308" y="2189"/>
                        <a:pt x="5467" y="2216"/>
                        <a:pt x="5626" y="2269"/>
                      </a:cubicBezTo>
                      <a:cubicBezTo>
                        <a:pt x="5810" y="2330"/>
                        <a:pt x="5994" y="2392"/>
                        <a:pt x="6157" y="2392"/>
                      </a:cubicBezTo>
                      <a:cubicBezTo>
                        <a:pt x="6277" y="2392"/>
                        <a:pt x="6386" y="2359"/>
                        <a:pt x="6475" y="2269"/>
                      </a:cubicBezTo>
                      <a:cubicBezTo>
                        <a:pt x="6581" y="2163"/>
                        <a:pt x="6581" y="1950"/>
                        <a:pt x="6475" y="1526"/>
                      </a:cubicBezTo>
                      <a:cubicBezTo>
                        <a:pt x="6157" y="995"/>
                        <a:pt x="5626" y="571"/>
                        <a:pt x="5095" y="358"/>
                      </a:cubicBezTo>
                      <a:cubicBezTo>
                        <a:pt x="4697" y="119"/>
                        <a:pt x="4240" y="0"/>
                        <a:pt x="3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60824" y="1235298"/>
                  <a:ext cx="166330" cy="251813"/>
                </a:xfrm>
                <a:custGeom>
                  <a:avLst/>
                  <a:gdLst/>
                  <a:ahLst/>
                  <a:cxnLst/>
                  <a:rect l="l" t="t" r="r" b="b"/>
                  <a:pathLst>
                    <a:path w="7855" h="11892" extrusionOk="0">
                      <a:moveTo>
                        <a:pt x="3932" y="0"/>
                      </a:moveTo>
                      <a:cubicBezTo>
                        <a:pt x="3895" y="0"/>
                        <a:pt x="3858" y="1"/>
                        <a:pt x="3821" y="3"/>
                      </a:cubicBezTo>
                      <a:cubicBezTo>
                        <a:pt x="1698" y="109"/>
                        <a:pt x="0" y="3187"/>
                        <a:pt x="212" y="6903"/>
                      </a:cubicBezTo>
                      <a:cubicBezTo>
                        <a:pt x="212" y="8601"/>
                        <a:pt x="743" y="10405"/>
                        <a:pt x="1698" y="11892"/>
                      </a:cubicBezTo>
                      <a:cubicBezTo>
                        <a:pt x="3078" y="9981"/>
                        <a:pt x="5307" y="8919"/>
                        <a:pt x="7749" y="8813"/>
                      </a:cubicBezTo>
                      <a:cubicBezTo>
                        <a:pt x="7855" y="8070"/>
                        <a:pt x="7855" y="7327"/>
                        <a:pt x="7855" y="6584"/>
                      </a:cubicBezTo>
                      <a:cubicBezTo>
                        <a:pt x="7751" y="2933"/>
                        <a:pt x="6006" y="0"/>
                        <a:pt x="3932" y="0"/>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33869" y="1311782"/>
                  <a:ext cx="53975" cy="105642"/>
                </a:xfrm>
                <a:custGeom>
                  <a:avLst/>
                  <a:gdLst/>
                  <a:ahLst/>
                  <a:cxnLst/>
                  <a:rect l="l" t="t" r="r" b="b"/>
                  <a:pathLst>
                    <a:path w="2549" h="4989" extrusionOk="0">
                      <a:moveTo>
                        <a:pt x="1168" y="0"/>
                      </a:moveTo>
                      <a:cubicBezTo>
                        <a:pt x="532" y="106"/>
                        <a:pt x="1" y="1168"/>
                        <a:pt x="1" y="2548"/>
                      </a:cubicBezTo>
                      <a:cubicBezTo>
                        <a:pt x="1" y="3928"/>
                        <a:pt x="638" y="4989"/>
                        <a:pt x="1275" y="4989"/>
                      </a:cubicBezTo>
                      <a:cubicBezTo>
                        <a:pt x="2018" y="4989"/>
                        <a:pt x="2548" y="3821"/>
                        <a:pt x="2548" y="2441"/>
                      </a:cubicBezTo>
                      <a:cubicBezTo>
                        <a:pt x="2442" y="1062"/>
                        <a:pt x="1805"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1013848" y="1269009"/>
                  <a:ext cx="168595" cy="242835"/>
                </a:xfrm>
                <a:custGeom>
                  <a:avLst/>
                  <a:gdLst/>
                  <a:ahLst/>
                  <a:cxnLst/>
                  <a:rect l="l" t="t" r="r" b="b"/>
                  <a:pathLst>
                    <a:path w="7962" h="11468" extrusionOk="0">
                      <a:moveTo>
                        <a:pt x="3826" y="0"/>
                      </a:moveTo>
                      <a:cubicBezTo>
                        <a:pt x="3789" y="0"/>
                        <a:pt x="3752" y="1"/>
                        <a:pt x="3716" y="3"/>
                      </a:cubicBezTo>
                      <a:cubicBezTo>
                        <a:pt x="1593" y="109"/>
                        <a:pt x="0" y="3188"/>
                        <a:pt x="107" y="6903"/>
                      </a:cubicBezTo>
                      <a:cubicBezTo>
                        <a:pt x="107" y="7540"/>
                        <a:pt x="213" y="8177"/>
                        <a:pt x="319" y="8813"/>
                      </a:cubicBezTo>
                      <a:cubicBezTo>
                        <a:pt x="450" y="8808"/>
                        <a:pt x="580" y="8805"/>
                        <a:pt x="711" y="8805"/>
                      </a:cubicBezTo>
                      <a:cubicBezTo>
                        <a:pt x="2902" y="8805"/>
                        <a:pt x="4972" y="9640"/>
                        <a:pt x="6475" y="11043"/>
                      </a:cubicBezTo>
                      <a:lnTo>
                        <a:pt x="6900" y="11467"/>
                      </a:lnTo>
                      <a:cubicBezTo>
                        <a:pt x="7537" y="9981"/>
                        <a:pt x="7961" y="8283"/>
                        <a:pt x="7855" y="6691"/>
                      </a:cubicBezTo>
                      <a:cubicBezTo>
                        <a:pt x="7751" y="2936"/>
                        <a:pt x="5904" y="0"/>
                        <a:pt x="3826" y="0"/>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989136" y="1327515"/>
                  <a:ext cx="53975" cy="105663"/>
                </a:xfrm>
                <a:custGeom>
                  <a:avLst/>
                  <a:gdLst/>
                  <a:ahLst/>
                  <a:cxnLst/>
                  <a:rect l="l" t="t" r="r" b="b"/>
                  <a:pathLst>
                    <a:path w="2549" h="4990" extrusionOk="0">
                      <a:moveTo>
                        <a:pt x="1169" y="0"/>
                      </a:moveTo>
                      <a:cubicBezTo>
                        <a:pt x="532" y="0"/>
                        <a:pt x="1" y="1274"/>
                        <a:pt x="1" y="2548"/>
                      </a:cubicBezTo>
                      <a:cubicBezTo>
                        <a:pt x="1" y="3928"/>
                        <a:pt x="638" y="4989"/>
                        <a:pt x="1381" y="4989"/>
                      </a:cubicBezTo>
                      <a:cubicBezTo>
                        <a:pt x="2018" y="4989"/>
                        <a:pt x="2549" y="3821"/>
                        <a:pt x="2549" y="2441"/>
                      </a:cubicBezTo>
                      <a:cubicBezTo>
                        <a:pt x="2549" y="1062"/>
                        <a:pt x="1912" y="0"/>
                        <a:pt x="1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2650167" y="374259"/>
                  <a:ext cx="1456522" cy="679061"/>
                </a:xfrm>
                <a:custGeom>
                  <a:avLst/>
                  <a:gdLst/>
                  <a:ahLst/>
                  <a:cxnLst/>
                  <a:rect l="l" t="t" r="r" b="b"/>
                  <a:pathLst>
                    <a:path w="68785" h="32069" extrusionOk="0">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2650167" y="374259"/>
                  <a:ext cx="1456522" cy="679061"/>
                </a:xfrm>
                <a:custGeom>
                  <a:avLst/>
                  <a:gdLst/>
                  <a:ahLst/>
                  <a:cxnLst/>
                  <a:rect l="l" t="t" r="r" b="b"/>
                  <a:pathLst>
                    <a:path w="68785" h="32069" extrusionOk="0">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2281553" y="376758"/>
                  <a:ext cx="1087908" cy="498989"/>
                </a:xfrm>
                <a:custGeom>
                  <a:avLst/>
                  <a:gdLst/>
                  <a:ahLst/>
                  <a:cxnLst/>
                  <a:rect l="l" t="t" r="r" b="b"/>
                  <a:pathLst>
                    <a:path w="51377" h="23565" extrusionOk="0">
                      <a:moveTo>
                        <a:pt x="2540" y="1"/>
                      </a:moveTo>
                      <a:cubicBezTo>
                        <a:pt x="1655" y="1"/>
                        <a:pt x="807" y="34"/>
                        <a:pt x="1" y="106"/>
                      </a:cubicBezTo>
                      <a:cubicBezTo>
                        <a:pt x="532" y="7748"/>
                        <a:pt x="21761" y="18682"/>
                        <a:pt x="32164" y="23564"/>
                      </a:cubicBezTo>
                      <a:cubicBezTo>
                        <a:pt x="32482" y="23352"/>
                        <a:pt x="32907" y="23246"/>
                        <a:pt x="33225" y="23140"/>
                      </a:cubicBezTo>
                      <a:lnTo>
                        <a:pt x="33438" y="23140"/>
                      </a:lnTo>
                      <a:cubicBezTo>
                        <a:pt x="33650" y="23140"/>
                        <a:pt x="33756" y="23034"/>
                        <a:pt x="33968" y="23034"/>
                      </a:cubicBezTo>
                      <a:lnTo>
                        <a:pt x="34181" y="23034"/>
                      </a:lnTo>
                      <a:lnTo>
                        <a:pt x="34711" y="22928"/>
                      </a:lnTo>
                      <a:lnTo>
                        <a:pt x="41292" y="22928"/>
                      </a:lnTo>
                      <a:cubicBezTo>
                        <a:pt x="41292" y="22928"/>
                        <a:pt x="30678" y="21229"/>
                        <a:pt x="30041" y="19212"/>
                      </a:cubicBezTo>
                      <a:cubicBezTo>
                        <a:pt x="29722" y="18894"/>
                        <a:pt x="29829" y="18575"/>
                        <a:pt x="30359" y="18363"/>
                      </a:cubicBezTo>
                      <a:cubicBezTo>
                        <a:pt x="31477" y="17461"/>
                        <a:pt x="33404" y="17148"/>
                        <a:pt x="35545" y="17148"/>
                      </a:cubicBezTo>
                      <a:cubicBezTo>
                        <a:pt x="39703" y="17148"/>
                        <a:pt x="44668" y="18331"/>
                        <a:pt x="46069" y="18682"/>
                      </a:cubicBezTo>
                      <a:cubicBezTo>
                        <a:pt x="44902" y="18363"/>
                        <a:pt x="41717" y="17196"/>
                        <a:pt x="42885" y="14754"/>
                      </a:cubicBezTo>
                      <a:cubicBezTo>
                        <a:pt x="43415" y="13480"/>
                        <a:pt x="51377" y="13162"/>
                        <a:pt x="51377" y="13162"/>
                      </a:cubicBezTo>
                      <a:lnTo>
                        <a:pt x="51270" y="13162"/>
                      </a:lnTo>
                      <a:lnTo>
                        <a:pt x="50952" y="13056"/>
                      </a:lnTo>
                      <a:lnTo>
                        <a:pt x="49890" y="12631"/>
                      </a:lnTo>
                      <a:cubicBezTo>
                        <a:pt x="49678" y="12525"/>
                        <a:pt x="49360" y="12419"/>
                        <a:pt x="49147" y="12313"/>
                      </a:cubicBezTo>
                      <a:lnTo>
                        <a:pt x="45751" y="11039"/>
                      </a:lnTo>
                      <a:lnTo>
                        <a:pt x="44477" y="10508"/>
                      </a:lnTo>
                      <a:cubicBezTo>
                        <a:pt x="34179" y="6548"/>
                        <a:pt x="14829" y="1"/>
                        <a:pt x="2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1377973" y="648624"/>
                  <a:ext cx="177595" cy="125970"/>
                </a:xfrm>
                <a:custGeom>
                  <a:avLst/>
                  <a:gdLst/>
                  <a:ahLst/>
                  <a:cxnLst/>
                  <a:rect l="l" t="t" r="r" b="b"/>
                  <a:pathLst>
                    <a:path w="8387" h="5949" extrusionOk="0">
                      <a:moveTo>
                        <a:pt x="5741" y="0"/>
                      </a:moveTo>
                      <a:cubicBezTo>
                        <a:pt x="5268" y="0"/>
                        <a:pt x="4804" y="35"/>
                        <a:pt x="4352" y="111"/>
                      </a:cubicBezTo>
                      <a:cubicBezTo>
                        <a:pt x="3291" y="217"/>
                        <a:pt x="2230" y="535"/>
                        <a:pt x="1380" y="1066"/>
                      </a:cubicBezTo>
                      <a:cubicBezTo>
                        <a:pt x="1168" y="1172"/>
                        <a:pt x="1062" y="1384"/>
                        <a:pt x="956" y="1491"/>
                      </a:cubicBezTo>
                      <a:cubicBezTo>
                        <a:pt x="850" y="1597"/>
                        <a:pt x="743" y="1703"/>
                        <a:pt x="637" y="1915"/>
                      </a:cubicBezTo>
                      <a:cubicBezTo>
                        <a:pt x="425" y="2021"/>
                        <a:pt x="425" y="2234"/>
                        <a:pt x="425" y="2234"/>
                      </a:cubicBezTo>
                      <a:cubicBezTo>
                        <a:pt x="425" y="2234"/>
                        <a:pt x="319" y="2340"/>
                        <a:pt x="213" y="2552"/>
                      </a:cubicBezTo>
                      <a:cubicBezTo>
                        <a:pt x="107" y="2764"/>
                        <a:pt x="107" y="2870"/>
                        <a:pt x="107" y="3083"/>
                      </a:cubicBezTo>
                      <a:cubicBezTo>
                        <a:pt x="0" y="3295"/>
                        <a:pt x="0" y="3507"/>
                        <a:pt x="107" y="3720"/>
                      </a:cubicBezTo>
                      <a:cubicBezTo>
                        <a:pt x="107" y="4038"/>
                        <a:pt x="213" y="4357"/>
                        <a:pt x="319" y="4569"/>
                      </a:cubicBezTo>
                      <a:cubicBezTo>
                        <a:pt x="531" y="4781"/>
                        <a:pt x="743" y="4993"/>
                        <a:pt x="956" y="5206"/>
                      </a:cubicBezTo>
                      <a:cubicBezTo>
                        <a:pt x="1486" y="5524"/>
                        <a:pt x="2017" y="5736"/>
                        <a:pt x="2548" y="5843"/>
                      </a:cubicBezTo>
                      <a:cubicBezTo>
                        <a:pt x="3008" y="5913"/>
                        <a:pt x="3468" y="5949"/>
                        <a:pt x="3924" y="5949"/>
                      </a:cubicBezTo>
                      <a:cubicBezTo>
                        <a:pt x="4836" y="5949"/>
                        <a:pt x="5732" y="5807"/>
                        <a:pt x="6582" y="5524"/>
                      </a:cubicBezTo>
                      <a:cubicBezTo>
                        <a:pt x="6582" y="5312"/>
                        <a:pt x="4565" y="5418"/>
                        <a:pt x="2760" y="4887"/>
                      </a:cubicBezTo>
                      <a:cubicBezTo>
                        <a:pt x="1911" y="4569"/>
                        <a:pt x="1168" y="4038"/>
                        <a:pt x="1274" y="3613"/>
                      </a:cubicBezTo>
                      <a:cubicBezTo>
                        <a:pt x="1380" y="3295"/>
                        <a:pt x="1486" y="3083"/>
                        <a:pt x="1593" y="2870"/>
                      </a:cubicBezTo>
                      <a:cubicBezTo>
                        <a:pt x="1593" y="2870"/>
                        <a:pt x="1699" y="2764"/>
                        <a:pt x="1805" y="2552"/>
                      </a:cubicBezTo>
                      <a:lnTo>
                        <a:pt x="1911" y="2340"/>
                      </a:lnTo>
                      <a:cubicBezTo>
                        <a:pt x="2017" y="2234"/>
                        <a:pt x="2123" y="2127"/>
                        <a:pt x="2230" y="2021"/>
                      </a:cubicBezTo>
                      <a:cubicBezTo>
                        <a:pt x="2866" y="1491"/>
                        <a:pt x="3609" y="1172"/>
                        <a:pt x="4459" y="1066"/>
                      </a:cubicBezTo>
                      <a:cubicBezTo>
                        <a:pt x="5732" y="854"/>
                        <a:pt x="7112" y="641"/>
                        <a:pt x="8386" y="323"/>
                      </a:cubicBezTo>
                      <a:cubicBezTo>
                        <a:pt x="7495" y="117"/>
                        <a:pt x="6604"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1638701" y="726675"/>
                  <a:ext cx="292215" cy="155806"/>
                </a:xfrm>
                <a:custGeom>
                  <a:avLst/>
                  <a:gdLst/>
                  <a:ahLst/>
                  <a:cxnLst/>
                  <a:rect l="l" t="t" r="r" b="b"/>
                  <a:pathLst>
                    <a:path w="13800" h="7358" extrusionOk="0">
                      <a:moveTo>
                        <a:pt x="3756" y="0"/>
                      </a:moveTo>
                      <a:cubicBezTo>
                        <a:pt x="3054" y="0"/>
                        <a:pt x="2358" y="52"/>
                        <a:pt x="1699" y="140"/>
                      </a:cubicBezTo>
                      <a:cubicBezTo>
                        <a:pt x="1274" y="246"/>
                        <a:pt x="956" y="458"/>
                        <a:pt x="637" y="777"/>
                      </a:cubicBezTo>
                      <a:cubicBezTo>
                        <a:pt x="319" y="989"/>
                        <a:pt x="213" y="1307"/>
                        <a:pt x="106" y="1626"/>
                      </a:cubicBezTo>
                      <a:cubicBezTo>
                        <a:pt x="0" y="1838"/>
                        <a:pt x="0" y="2157"/>
                        <a:pt x="106" y="2369"/>
                      </a:cubicBezTo>
                      <a:cubicBezTo>
                        <a:pt x="106" y="2475"/>
                        <a:pt x="106" y="2581"/>
                        <a:pt x="106" y="2581"/>
                      </a:cubicBezTo>
                      <a:lnTo>
                        <a:pt x="319" y="2793"/>
                      </a:lnTo>
                      <a:cubicBezTo>
                        <a:pt x="319" y="3006"/>
                        <a:pt x="531" y="3218"/>
                        <a:pt x="637" y="3324"/>
                      </a:cubicBezTo>
                      <a:cubicBezTo>
                        <a:pt x="1062" y="3749"/>
                        <a:pt x="1592" y="4067"/>
                        <a:pt x="2123" y="4280"/>
                      </a:cubicBezTo>
                      <a:cubicBezTo>
                        <a:pt x="3715" y="4916"/>
                        <a:pt x="5202" y="5447"/>
                        <a:pt x="6900" y="5872"/>
                      </a:cubicBezTo>
                      <a:cubicBezTo>
                        <a:pt x="8598" y="6296"/>
                        <a:pt x="10297" y="6615"/>
                        <a:pt x="11570" y="6933"/>
                      </a:cubicBezTo>
                      <a:cubicBezTo>
                        <a:pt x="12313" y="7146"/>
                        <a:pt x="13056" y="7252"/>
                        <a:pt x="13799" y="7358"/>
                      </a:cubicBezTo>
                      <a:cubicBezTo>
                        <a:pt x="13163" y="6933"/>
                        <a:pt x="12420" y="6615"/>
                        <a:pt x="11783" y="6403"/>
                      </a:cubicBezTo>
                      <a:cubicBezTo>
                        <a:pt x="10509" y="5978"/>
                        <a:pt x="8811" y="5447"/>
                        <a:pt x="7112" y="4916"/>
                      </a:cubicBezTo>
                      <a:cubicBezTo>
                        <a:pt x="5520" y="4492"/>
                        <a:pt x="4140" y="3961"/>
                        <a:pt x="2654" y="3218"/>
                      </a:cubicBezTo>
                      <a:cubicBezTo>
                        <a:pt x="2229" y="3006"/>
                        <a:pt x="1911" y="2687"/>
                        <a:pt x="1592" y="2369"/>
                      </a:cubicBezTo>
                      <a:cubicBezTo>
                        <a:pt x="1486" y="2263"/>
                        <a:pt x="1380" y="2263"/>
                        <a:pt x="1380" y="2157"/>
                      </a:cubicBezTo>
                      <a:cubicBezTo>
                        <a:pt x="1380" y="2050"/>
                        <a:pt x="1380" y="2050"/>
                        <a:pt x="1380" y="2050"/>
                      </a:cubicBezTo>
                      <a:cubicBezTo>
                        <a:pt x="1380" y="2050"/>
                        <a:pt x="1274" y="2050"/>
                        <a:pt x="1380" y="1944"/>
                      </a:cubicBezTo>
                      <a:cubicBezTo>
                        <a:pt x="1380" y="1732"/>
                        <a:pt x="1486" y="1520"/>
                        <a:pt x="2017" y="1307"/>
                      </a:cubicBezTo>
                      <a:cubicBezTo>
                        <a:pt x="2760" y="1148"/>
                        <a:pt x="3530" y="1069"/>
                        <a:pt x="4299" y="1069"/>
                      </a:cubicBezTo>
                      <a:cubicBezTo>
                        <a:pt x="5069" y="1069"/>
                        <a:pt x="5838" y="1148"/>
                        <a:pt x="6581" y="1307"/>
                      </a:cubicBezTo>
                      <a:cubicBezTo>
                        <a:pt x="8280" y="1414"/>
                        <a:pt x="10084" y="1732"/>
                        <a:pt x="11358" y="1944"/>
                      </a:cubicBezTo>
                      <a:cubicBezTo>
                        <a:pt x="11883" y="2019"/>
                        <a:pt x="12409" y="2094"/>
                        <a:pt x="12934" y="2094"/>
                      </a:cubicBezTo>
                      <a:cubicBezTo>
                        <a:pt x="13152" y="2094"/>
                        <a:pt x="13370" y="2082"/>
                        <a:pt x="13587" y="2050"/>
                      </a:cubicBezTo>
                      <a:cubicBezTo>
                        <a:pt x="12950" y="1732"/>
                        <a:pt x="12207" y="1520"/>
                        <a:pt x="11464" y="1414"/>
                      </a:cubicBezTo>
                      <a:cubicBezTo>
                        <a:pt x="10190" y="1095"/>
                        <a:pt x="8492" y="671"/>
                        <a:pt x="6688" y="352"/>
                      </a:cubicBezTo>
                      <a:cubicBezTo>
                        <a:pt x="5755" y="103"/>
                        <a:pt x="4749" y="0"/>
                        <a:pt x="3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1681411" y="847817"/>
                  <a:ext cx="249505" cy="252702"/>
                </a:xfrm>
                <a:custGeom>
                  <a:avLst/>
                  <a:gdLst/>
                  <a:ahLst/>
                  <a:cxnLst/>
                  <a:rect l="l" t="t" r="r" b="b"/>
                  <a:pathLst>
                    <a:path w="11783" h="11934" extrusionOk="0">
                      <a:moveTo>
                        <a:pt x="7346" y="1"/>
                      </a:moveTo>
                      <a:cubicBezTo>
                        <a:pt x="6783" y="1"/>
                        <a:pt x="6258" y="76"/>
                        <a:pt x="5732" y="151"/>
                      </a:cubicBezTo>
                      <a:cubicBezTo>
                        <a:pt x="5308" y="257"/>
                        <a:pt x="4883" y="469"/>
                        <a:pt x="4459" y="575"/>
                      </a:cubicBezTo>
                      <a:cubicBezTo>
                        <a:pt x="4034" y="894"/>
                        <a:pt x="3716" y="1106"/>
                        <a:pt x="3397" y="1425"/>
                      </a:cubicBezTo>
                      <a:cubicBezTo>
                        <a:pt x="2973" y="1743"/>
                        <a:pt x="2654" y="2061"/>
                        <a:pt x="2442" y="2486"/>
                      </a:cubicBezTo>
                      <a:cubicBezTo>
                        <a:pt x="2336" y="2804"/>
                        <a:pt x="2230" y="3123"/>
                        <a:pt x="2336" y="3335"/>
                      </a:cubicBezTo>
                      <a:cubicBezTo>
                        <a:pt x="2336" y="3654"/>
                        <a:pt x="2442" y="3972"/>
                        <a:pt x="2548" y="4184"/>
                      </a:cubicBezTo>
                      <a:cubicBezTo>
                        <a:pt x="2866" y="4609"/>
                        <a:pt x="3185" y="4927"/>
                        <a:pt x="3609" y="5140"/>
                      </a:cubicBezTo>
                      <a:cubicBezTo>
                        <a:pt x="3928" y="5246"/>
                        <a:pt x="4246" y="5458"/>
                        <a:pt x="4565" y="5564"/>
                      </a:cubicBezTo>
                      <a:cubicBezTo>
                        <a:pt x="5202" y="5883"/>
                        <a:pt x="5626" y="6095"/>
                        <a:pt x="6051" y="6201"/>
                      </a:cubicBezTo>
                      <a:lnTo>
                        <a:pt x="6582" y="6413"/>
                      </a:lnTo>
                      <a:lnTo>
                        <a:pt x="6763" y="6474"/>
                      </a:lnTo>
                      <a:lnTo>
                        <a:pt x="6762" y="6474"/>
                      </a:lnTo>
                      <a:cubicBezTo>
                        <a:pt x="5154" y="6775"/>
                        <a:pt x="3624" y="7463"/>
                        <a:pt x="2336" y="8536"/>
                      </a:cubicBezTo>
                      <a:cubicBezTo>
                        <a:pt x="1487" y="9067"/>
                        <a:pt x="850" y="9916"/>
                        <a:pt x="319" y="10766"/>
                      </a:cubicBezTo>
                      <a:cubicBezTo>
                        <a:pt x="107" y="11084"/>
                        <a:pt x="0" y="11509"/>
                        <a:pt x="107" y="11933"/>
                      </a:cubicBezTo>
                      <a:cubicBezTo>
                        <a:pt x="213" y="11933"/>
                        <a:pt x="319" y="11509"/>
                        <a:pt x="637" y="10978"/>
                      </a:cubicBezTo>
                      <a:cubicBezTo>
                        <a:pt x="1274" y="10235"/>
                        <a:pt x="1911" y="9598"/>
                        <a:pt x="2760" y="9173"/>
                      </a:cubicBezTo>
                      <a:cubicBezTo>
                        <a:pt x="3716" y="8430"/>
                        <a:pt x="4777" y="8006"/>
                        <a:pt x="5945" y="7687"/>
                      </a:cubicBezTo>
                      <a:cubicBezTo>
                        <a:pt x="6562" y="7482"/>
                        <a:pt x="7223" y="7365"/>
                        <a:pt x="7871" y="7365"/>
                      </a:cubicBezTo>
                      <a:cubicBezTo>
                        <a:pt x="8227" y="7365"/>
                        <a:pt x="8578" y="7400"/>
                        <a:pt x="8917" y="7475"/>
                      </a:cubicBezTo>
                      <a:lnTo>
                        <a:pt x="11783" y="8006"/>
                      </a:lnTo>
                      <a:lnTo>
                        <a:pt x="11783" y="8006"/>
                      </a:lnTo>
                      <a:lnTo>
                        <a:pt x="9448" y="6413"/>
                      </a:lnTo>
                      <a:cubicBezTo>
                        <a:pt x="8917" y="5989"/>
                        <a:pt x="8280" y="5670"/>
                        <a:pt x="7749" y="5458"/>
                      </a:cubicBezTo>
                      <a:lnTo>
                        <a:pt x="7112" y="5140"/>
                      </a:lnTo>
                      <a:lnTo>
                        <a:pt x="6475" y="4927"/>
                      </a:lnTo>
                      <a:cubicBezTo>
                        <a:pt x="6157" y="4821"/>
                        <a:pt x="5732" y="4715"/>
                        <a:pt x="5096" y="4503"/>
                      </a:cubicBezTo>
                      <a:cubicBezTo>
                        <a:pt x="4565" y="4291"/>
                        <a:pt x="4034" y="3972"/>
                        <a:pt x="3503" y="3547"/>
                      </a:cubicBezTo>
                      <a:cubicBezTo>
                        <a:pt x="3397" y="3335"/>
                        <a:pt x="3291" y="3123"/>
                        <a:pt x="3503" y="2911"/>
                      </a:cubicBezTo>
                      <a:cubicBezTo>
                        <a:pt x="3609" y="2592"/>
                        <a:pt x="3822" y="2274"/>
                        <a:pt x="4034" y="2061"/>
                      </a:cubicBezTo>
                      <a:cubicBezTo>
                        <a:pt x="5096" y="1000"/>
                        <a:pt x="6582" y="469"/>
                        <a:pt x="8068" y="469"/>
                      </a:cubicBezTo>
                      <a:cubicBezTo>
                        <a:pt x="8705" y="469"/>
                        <a:pt x="9448" y="363"/>
                        <a:pt x="10085" y="257"/>
                      </a:cubicBezTo>
                      <a:cubicBezTo>
                        <a:pt x="9618" y="102"/>
                        <a:pt x="9095" y="3"/>
                        <a:pt x="8598" y="3"/>
                      </a:cubicBezTo>
                      <a:cubicBezTo>
                        <a:pt x="8417" y="3"/>
                        <a:pt x="8238" y="16"/>
                        <a:pt x="8068" y="45"/>
                      </a:cubicBezTo>
                      <a:cubicBezTo>
                        <a:pt x="7819" y="14"/>
                        <a:pt x="7579" y="1"/>
                        <a:pt x="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1883695" y="956635"/>
                  <a:ext cx="366391" cy="179839"/>
                </a:xfrm>
                <a:custGeom>
                  <a:avLst/>
                  <a:gdLst/>
                  <a:ahLst/>
                  <a:cxnLst/>
                  <a:rect l="l" t="t" r="r" b="b"/>
                  <a:pathLst>
                    <a:path w="17303" h="8493" extrusionOk="0">
                      <a:moveTo>
                        <a:pt x="13269" y="1"/>
                      </a:moveTo>
                      <a:cubicBezTo>
                        <a:pt x="9765" y="2178"/>
                        <a:pt x="5671" y="3343"/>
                        <a:pt x="1512" y="3343"/>
                      </a:cubicBezTo>
                      <a:cubicBezTo>
                        <a:pt x="1009" y="3343"/>
                        <a:pt x="504" y="3326"/>
                        <a:pt x="0" y="3291"/>
                      </a:cubicBezTo>
                      <a:lnTo>
                        <a:pt x="0" y="3291"/>
                      </a:lnTo>
                      <a:cubicBezTo>
                        <a:pt x="2866" y="4777"/>
                        <a:pt x="5520" y="6051"/>
                        <a:pt x="7855" y="7006"/>
                      </a:cubicBezTo>
                      <a:lnTo>
                        <a:pt x="6900" y="8493"/>
                      </a:lnTo>
                      <a:cubicBezTo>
                        <a:pt x="10190" y="5627"/>
                        <a:pt x="13587" y="2867"/>
                        <a:pt x="17302" y="319"/>
                      </a:cubicBezTo>
                      <a:lnTo>
                        <a:pt x="13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1553302" y="385736"/>
                  <a:ext cx="609141" cy="269727"/>
                </a:xfrm>
                <a:custGeom>
                  <a:avLst/>
                  <a:gdLst/>
                  <a:ahLst/>
                  <a:cxnLst/>
                  <a:rect l="l" t="t" r="r" b="b"/>
                  <a:pathLst>
                    <a:path w="28767" h="12738" extrusionOk="0">
                      <a:moveTo>
                        <a:pt x="9979" y="0"/>
                      </a:moveTo>
                      <a:cubicBezTo>
                        <a:pt x="10297" y="531"/>
                        <a:pt x="10616" y="1062"/>
                        <a:pt x="10828" y="1699"/>
                      </a:cubicBezTo>
                      <a:cubicBezTo>
                        <a:pt x="12680" y="5749"/>
                        <a:pt x="9579" y="6614"/>
                        <a:pt x="6220" y="6614"/>
                      </a:cubicBezTo>
                      <a:cubicBezTo>
                        <a:pt x="3718" y="6614"/>
                        <a:pt x="1074" y="6134"/>
                        <a:pt x="226" y="6134"/>
                      </a:cubicBezTo>
                      <a:cubicBezTo>
                        <a:pt x="124" y="6134"/>
                        <a:pt x="48" y="6141"/>
                        <a:pt x="1" y="6157"/>
                      </a:cubicBezTo>
                      <a:lnTo>
                        <a:pt x="16666" y="12738"/>
                      </a:lnTo>
                      <a:lnTo>
                        <a:pt x="28767" y="6794"/>
                      </a:lnTo>
                      <a:cubicBezTo>
                        <a:pt x="28767" y="6794"/>
                        <a:pt x="20806" y="3503"/>
                        <a:pt x="9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1357751" y="376737"/>
                  <a:ext cx="1045198" cy="150618"/>
                </a:xfrm>
                <a:custGeom>
                  <a:avLst/>
                  <a:gdLst/>
                  <a:ahLst/>
                  <a:cxnLst/>
                  <a:rect l="l" t="t" r="r" b="b"/>
                  <a:pathLst>
                    <a:path w="49360" h="7113" extrusionOk="0">
                      <a:moveTo>
                        <a:pt x="1" y="1"/>
                      </a:moveTo>
                      <a:lnTo>
                        <a:pt x="1" y="1"/>
                      </a:lnTo>
                      <a:cubicBezTo>
                        <a:pt x="319" y="213"/>
                        <a:pt x="638" y="425"/>
                        <a:pt x="956" y="637"/>
                      </a:cubicBezTo>
                      <a:cubicBezTo>
                        <a:pt x="1275" y="850"/>
                        <a:pt x="1593" y="1062"/>
                        <a:pt x="2018" y="1274"/>
                      </a:cubicBezTo>
                      <a:cubicBezTo>
                        <a:pt x="2442" y="1487"/>
                        <a:pt x="2973" y="1699"/>
                        <a:pt x="3397" y="1911"/>
                      </a:cubicBezTo>
                      <a:cubicBezTo>
                        <a:pt x="5733" y="2760"/>
                        <a:pt x="8811" y="3397"/>
                        <a:pt x="11889" y="4247"/>
                      </a:cubicBezTo>
                      <a:lnTo>
                        <a:pt x="20275" y="6688"/>
                      </a:lnTo>
                      <a:lnTo>
                        <a:pt x="21867" y="7112"/>
                      </a:lnTo>
                      <a:lnTo>
                        <a:pt x="22504" y="7112"/>
                      </a:lnTo>
                      <a:lnTo>
                        <a:pt x="22823" y="7006"/>
                      </a:lnTo>
                      <a:lnTo>
                        <a:pt x="23353" y="6794"/>
                      </a:lnTo>
                      <a:lnTo>
                        <a:pt x="24415" y="6476"/>
                      </a:lnTo>
                      <a:cubicBezTo>
                        <a:pt x="24415" y="6476"/>
                        <a:pt x="25901" y="5945"/>
                        <a:pt x="28236" y="5414"/>
                      </a:cubicBezTo>
                      <a:cubicBezTo>
                        <a:pt x="29510" y="4990"/>
                        <a:pt x="30784" y="4777"/>
                        <a:pt x="32164" y="4565"/>
                      </a:cubicBezTo>
                      <a:cubicBezTo>
                        <a:pt x="32659" y="4565"/>
                        <a:pt x="33154" y="4518"/>
                        <a:pt x="33681" y="4518"/>
                      </a:cubicBezTo>
                      <a:cubicBezTo>
                        <a:pt x="33944" y="4518"/>
                        <a:pt x="34216" y="4530"/>
                        <a:pt x="34499" y="4565"/>
                      </a:cubicBezTo>
                      <a:lnTo>
                        <a:pt x="36834" y="4565"/>
                      </a:lnTo>
                      <a:cubicBezTo>
                        <a:pt x="39700" y="4777"/>
                        <a:pt x="42672" y="5308"/>
                        <a:pt x="45432" y="5945"/>
                      </a:cubicBezTo>
                      <a:lnTo>
                        <a:pt x="48298" y="6582"/>
                      </a:lnTo>
                      <a:cubicBezTo>
                        <a:pt x="48616" y="6688"/>
                        <a:pt x="49041" y="6688"/>
                        <a:pt x="49359" y="6794"/>
                      </a:cubicBezTo>
                      <a:cubicBezTo>
                        <a:pt x="49041" y="6582"/>
                        <a:pt x="48723" y="6476"/>
                        <a:pt x="48298" y="6369"/>
                      </a:cubicBezTo>
                      <a:cubicBezTo>
                        <a:pt x="47661" y="6157"/>
                        <a:pt x="46706" y="5945"/>
                        <a:pt x="45538" y="5626"/>
                      </a:cubicBezTo>
                      <a:cubicBezTo>
                        <a:pt x="42672" y="4883"/>
                        <a:pt x="39806" y="4353"/>
                        <a:pt x="36834" y="4034"/>
                      </a:cubicBezTo>
                      <a:cubicBezTo>
                        <a:pt x="36091" y="3928"/>
                        <a:pt x="35242" y="3928"/>
                        <a:pt x="34499" y="3928"/>
                      </a:cubicBezTo>
                      <a:lnTo>
                        <a:pt x="32164" y="3928"/>
                      </a:lnTo>
                      <a:cubicBezTo>
                        <a:pt x="30784" y="4034"/>
                        <a:pt x="29404" y="4247"/>
                        <a:pt x="28024" y="4671"/>
                      </a:cubicBezTo>
                      <a:cubicBezTo>
                        <a:pt x="25689" y="5202"/>
                        <a:pt x="24202" y="5733"/>
                        <a:pt x="24202" y="5733"/>
                      </a:cubicBezTo>
                      <a:lnTo>
                        <a:pt x="23141" y="6051"/>
                      </a:lnTo>
                      <a:lnTo>
                        <a:pt x="22186" y="6369"/>
                      </a:lnTo>
                      <a:lnTo>
                        <a:pt x="20593" y="5945"/>
                      </a:lnTo>
                      <a:lnTo>
                        <a:pt x="12102" y="3610"/>
                      </a:lnTo>
                      <a:cubicBezTo>
                        <a:pt x="9023" y="2973"/>
                        <a:pt x="5839" y="2336"/>
                        <a:pt x="3610" y="1593"/>
                      </a:cubicBezTo>
                      <a:cubicBezTo>
                        <a:pt x="2442" y="1168"/>
                        <a:pt x="1168" y="63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800319" y="1705108"/>
                  <a:ext cx="764227" cy="503012"/>
                </a:xfrm>
                <a:custGeom>
                  <a:avLst/>
                  <a:gdLst/>
                  <a:ahLst/>
                  <a:cxnLst/>
                  <a:rect l="l" t="t" r="r" b="b"/>
                  <a:pathLst>
                    <a:path w="36091" h="23755" extrusionOk="0">
                      <a:moveTo>
                        <a:pt x="0" y="1"/>
                      </a:moveTo>
                      <a:lnTo>
                        <a:pt x="0" y="1"/>
                      </a:lnTo>
                      <a:cubicBezTo>
                        <a:pt x="2223" y="15837"/>
                        <a:pt x="12202" y="23755"/>
                        <a:pt x="21620" y="23755"/>
                      </a:cubicBezTo>
                      <a:cubicBezTo>
                        <a:pt x="22997" y="23755"/>
                        <a:pt x="24361" y="23586"/>
                        <a:pt x="25688" y="23247"/>
                      </a:cubicBezTo>
                      <a:cubicBezTo>
                        <a:pt x="36091" y="20594"/>
                        <a:pt x="32588" y="14225"/>
                        <a:pt x="32588" y="14225"/>
                      </a:cubicBezTo>
                      <a:cubicBezTo>
                        <a:pt x="31877" y="13483"/>
                        <a:pt x="30771" y="13209"/>
                        <a:pt x="29439" y="13209"/>
                      </a:cubicBezTo>
                      <a:cubicBezTo>
                        <a:pt x="26196" y="13209"/>
                        <a:pt x="21613" y="14835"/>
                        <a:pt x="18152" y="15286"/>
                      </a:cubicBezTo>
                      <a:cubicBezTo>
                        <a:pt x="17595" y="15369"/>
                        <a:pt x="17043" y="15408"/>
                        <a:pt x="16499" y="15408"/>
                      </a:cubicBezTo>
                      <a:cubicBezTo>
                        <a:pt x="12162" y="15408"/>
                        <a:pt x="8338" y="12914"/>
                        <a:pt x="7112" y="10085"/>
                      </a:cubicBezTo>
                      <a:cubicBezTo>
                        <a:pt x="5839" y="7007"/>
                        <a:pt x="1" y="1"/>
                        <a:pt x="0" y="1"/>
                      </a:cubicBezTo>
                      <a:close/>
                    </a:path>
                  </a:pathLst>
                </a:custGeom>
                <a:solidFill>
                  <a:srgbClr val="6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89751" y="1606771"/>
                  <a:ext cx="80952" cy="39936"/>
                </a:xfrm>
                <a:custGeom>
                  <a:avLst/>
                  <a:gdLst/>
                  <a:ahLst/>
                  <a:cxnLst/>
                  <a:rect l="l" t="t" r="r" b="b"/>
                  <a:pathLst>
                    <a:path w="3823" h="1886" extrusionOk="0">
                      <a:moveTo>
                        <a:pt x="2230" y="1"/>
                      </a:moveTo>
                      <a:cubicBezTo>
                        <a:pt x="2150" y="1"/>
                        <a:pt x="2071" y="27"/>
                        <a:pt x="2018" y="81"/>
                      </a:cubicBezTo>
                      <a:cubicBezTo>
                        <a:pt x="1805" y="81"/>
                        <a:pt x="1699" y="81"/>
                        <a:pt x="1593" y="187"/>
                      </a:cubicBezTo>
                      <a:cubicBezTo>
                        <a:pt x="1275" y="293"/>
                        <a:pt x="1062" y="399"/>
                        <a:pt x="850" y="611"/>
                      </a:cubicBezTo>
                      <a:cubicBezTo>
                        <a:pt x="319" y="1036"/>
                        <a:pt x="1" y="1460"/>
                        <a:pt x="213" y="1673"/>
                      </a:cubicBezTo>
                      <a:cubicBezTo>
                        <a:pt x="266" y="1779"/>
                        <a:pt x="426" y="1805"/>
                        <a:pt x="638" y="1805"/>
                      </a:cubicBezTo>
                      <a:cubicBezTo>
                        <a:pt x="850" y="1805"/>
                        <a:pt x="1116" y="1779"/>
                        <a:pt x="1381" y="1779"/>
                      </a:cubicBezTo>
                      <a:lnTo>
                        <a:pt x="2124" y="1779"/>
                      </a:lnTo>
                      <a:cubicBezTo>
                        <a:pt x="2124" y="1673"/>
                        <a:pt x="2230" y="1673"/>
                        <a:pt x="2230" y="1673"/>
                      </a:cubicBezTo>
                      <a:cubicBezTo>
                        <a:pt x="2336" y="1673"/>
                        <a:pt x="2549" y="1567"/>
                        <a:pt x="2655" y="1567"/>
                      </a:cubicBezTo>
                      <a:cubicBezTo>
                        <a:pt x="2973" y="1673"/>
                        <a:pt x="3292" y="1779"/>
                        <a:pt x="3610" y="1885"/>
                      </a:cubicBezTo>
                      <a:cubicBezTo>
                        <a:pt x="3716" y="1885"/>
                        <a:pt x="3822" y="1673"/>
                        <a:pt x="3822" y="1354"/>
                      </a:cubicBezTo>
                      <a:cubicBezTo>
                        <a:pt x="3716" y="1036"/>
                        <a:pt x="3610" y="717"/>
                        <a:pt x="3292" y="505"/>
                      </a:cubicBezTo>
                      <a:cubicBezTo>
                        <a:pt x="3079" y="293"/>
                        <a:pt x="2761" y="81"/>
                        <a:pt x="2442" y="81"/>
                      </a:cubicBezTo>
                      <a:cubicBezTo>
                        <a:pt x="2389" y="27"/>
                        <a:pt x="2310" y="1"/>
                        <a:pt x="2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885739" y="1642176"/>
                  <a:ext cx="1022731" cy="404951"/>
                </a:xfrm>
                <a:custGeom>
                  <a:avLst/>
                  <a:gdLst/>
                  <a:ahLst/>
                  <a:cxnLst/>
                  <a:rect l="l" t="t" r="r" b="b"/>
                  <a:pathLst>
                    <a:path w="48299" h="19124" extrusionOk="0">
                      <a:moveTo>
                        <a:pt x="1805" y="1"/>
                      </a:moveTo>
                      <a:cubicBezTo>
                        <a:pt x="1381" y="1"/>
                        <a:pt x="956" y="107"/>
                        <a:pt x="638" y="319"/>
                      </a:cubicBezTo>
                      <a:cubicBezTo>
                        <a:pt x="532" y="425"/>
                        <a:pt x="319" y="531"/>
                        <a:pt x="213" y="744"/>
                      </a:cubicBezTo>
                      <a:lnTo>
                        <a:pt x="213" y="850"/>
                      </a:lnTo>
                      <a:cubicBezTo>
                        <a:pt x="213" y="956"/>
                        <a:pt x="107" y="1062"/>
                        <a:pt x="107" y="1168"/>
                      </a:cubicBezTo>
                      <a:cubicBezTo>
                        <a:pt x="1" y="1487"/>
                        <a:pt x="1" y="1911"/>
                        <a:pt x="1" y="2230"/>
                      </a:cubicBezTo>
                      <a:cubicBezTo>
                        <a:pt x="99" y="2819"/>
                        <a:pt x="379" y="3409"/>
                        <a:pt x="589" y="3409"/>
                      </a:cubicBezTo>
                      <a:cubicBezTo>
                        <a:pt x="606" y="3409"/>
                        <a:pt x="622" y="3405"/>
                        <a:pt x="638" y="3397"/>
                      </a:cubicBezTo>
                      <a:cubicBezTo>
                        <a:pt x="850" y="3397"/>
                        <a:pt x="1062" y="2867"/>
                        <a:pt x="1275" y="2442"/>
                      </a:cubicBezTo>
                      <a:cubicBezTo>
                        <a:pt x="1381" y="2230"/>
                        <a:pt x="1487" y="2018"/>
                        <a:pt x="1593" y="1911"/>
                      </a:cubicBezTo>
                      <a:lnTo>
                        <a:pt x="1699" y="1805"/>
                      </a:lnTo>
                      <a:cubicBezTo>
                        <a:pt x="2973" y="2548"/>
                        <a:pt x="4034" y="3504"/>
                        <a:pt x="4884" y="4671"/>
                      </a:cubicBezTo>
                      <a:cubicBezTo>
                        <a:pt x="5945" y="6051"/>
                        <a:pt x="6900" y="7537"/>
                        <a:pt x="7643" y="9023"/>
                      </a:cubicBezTo>
                      <a:cubicBezTo>
                        <a:pt x="8599" y="10828"/>
                        <a:pt x="9660" y="12632"/>
                        <a:pt x="10934" y="14225"/>
                      </a:cubicBezTo>
                      <a:cubicBezTo>
                        <a:pt x="12314" y="15817"/>
                        <a:pt x="14012" y="17091"/>
                        <a:pt x="16029" y="18046"/>
                      </a:cubicBezTo>
                      <a:cubicBezTo>
                        <a:pt x="17554" y="18713"/>
                        <a:pt x="19165" y="19123"/>
                        <a:pt x="20861" y="19123"/>
                      </a:cubicBezTo>
                      <a:cubicBezTo>
                        <a:pt x="21054" y="19123"/>
                        <a:pt x="21248" y="19118"/>
                        <a:pt x="21443" y="19107"/>
                      </a:cubicBezTo>
                      <a:cubicBezTo>
                        <a:pt x="22716" y="19001"/>
                        <a:pt x="24096" y="18789"/>
                        <a:pt x="25264" y="18364"/>
                      </a:cubicBezTo>
                      <a:lnTo>
                        <a:pt x="26644" y="17940"/>
                      </a:lnTo>
                      <a:lnTo>
                        <a:pt x="27918" y="17621"/>
                      </a:lnTo>
                      <a:cubicBezTo>
                        <a:pt x="29085" y="17303"/>
                        <a:pt x="30253" y="17091"/>
                        <a:pt x="31421" y="16984"/>
                      </a:cubicBezTo>
                      <a:lnTo>
                        <a:pt x="33756" y="16984"/>
                      </a:lnTo>
                      <a:cubicBezTo>
                        <a:pt x="34605" y="17091"/>
                        <a:pt x="35560" y="17197"/>
                        <a:pt x="36622" y="17197"/>
                      </a:cubicBezTo>
                      <a:cubicBezTo>
                        <a:pt x="36896" y="17224"/>
                        <a:pt x="37170" y="17237"/>
                        <a:pt x="37444" y="17237"/>
                      </a:cubicBezTo>
                      <a:cubicBezTo>
                        <a:pt x="39290" y="17237"/>
                        <a:pt x="41115" y="16635"/>
                        <a:pt x="42778" y="15711"/>
                      </a:cubicBezTo>
                      <a:cubicBezTo>
                        <a:pt x="44477" y="14437"/>
                        <a:pt x="45751" y="12632"/>
                        <a:pt x="46387" y="10616"/>
                      </a:cubicBezTo>
                      <a:cubicBezTo>
                        <a:pt x="47024" y="8917"/>
                        <a:pt x="47343" y="7219"/>
                        <a:pt x="47661" y="5414"/>
                      </a:cubicBezTo>
                      <a:cubicBezTo>
                        <a:pt x="47873" y="3928"/>
                        <a:pt x="47980" y="2654"/>
                        <a:pt x="48086" y="1805"/>
                      </a:cubicBezTo>
                      <a:cubicBezTo>
                        <a:pt x="48192" y="1275"/>
                        <a:pt x="48298" y="850"/>
                        <a:pt x="48192" y="319"/>
                      </a:cubicBezTo>
                      <a:lnTo>
                        <a:pt x="48192" y="319"/>
                      </a:lnTo>
                      <a:cubicBezTo>
                        <a:pt x="47980" y="744"/>
                        <a:pt x="47873" y="1168"/>
                        <a:pt x="47767" y="1699"/>
                      </a:cubicBezTo>
                      <a:cubicBezTo>
                        <a:pt x="47555" y="2548"/>
                        <a:pt x="47237" y="3822"/>
                        <a:pt x="46918" y="5308"/>
                      </a:cubicBezTo>
                      <a:cubicBezTo>
                        <a:pt x="46600" y="7007"/>
                        <a:pt x="46069" y="8599"/>
                        <a:pt x="45432" y="10297"/>
                      </a:cubicBezTo>
                      <a:cubicBezTo>
                        <a:pt x="44795" y="11995"/>
                        <a:pt x="43521" y="13482"/>
                        <a:pt x="41929" y="14543"/>
                      </a:cubicBezTo>
                      <a:cubicBezTo>
                        <a:pt x="40522" y="15246"/>
                        <a:pt x="38970" y="15659"/>
                        <a:pt x="37452" y="15659"/>
                      </a:cubicBezTo>
                      <a:cubicBezTo>
                        <a:pt x="37138" y="15659"/>
                        <a:pt x="36825" y="15641"/>
                        <a:pt x="36516" y="15604"/>
                      </a:cubicBezTo>
                      <a:cubicBezTo>
                        <a:pt x="35666" y="15604"/>
                        <a:pt x="34817" y="15392"/>
                        <a:pt x="33862" y="15286"/>
                      </a:cubicBezTo>
                      <a:cubicBezTo>
                        <a:pt x="33437" y="15180"/>
                        <a:pt x="33013" y="15180"/>
                        <a:pt x="32482" y="15180"/>
                      </a:cubicBezTo>
                      <a:lnTo>
                        <a:pt x="31314" y="15180"/>
                      </a:lnTo>
                      <a:cubicBezTo>
                        <a:pt x="31421" y="14968"/>
                        <a:pt x="31527" y="14755"/>
                        <a:pt x="31527" y="14543"/>
                      </a:cubicBezTo>
                      <a:cubicBezTo>
                        <a:pt x="31739" y="13906"/>
                        <a:pt x="31845" y="13163"/>
                        <a:pt x="31845" y="13163"/>
                      </a:cubicBezTo>
                      <a:cubicBezTo>
                        <a:pt x="31845" y="13163"/>
                        <a:pt x="31845" y="12420"/>
                        <a:pt x="31633" y="11783"/>
                      </a:cubicBezTo>
                      <a:cubicBezTo>
                        <a:pt x="31434" y="11088"/>
                        <a:pt x="31143" y="10393"/>
                        <a:pt x="30845" y="10393"/>
                      </a:cubicBezTo>
                      <a:cubicBezTo>
                        <a:pt x="30825" y="10393"/>
                        <a:pt x="30804" y="10396"/>
                        <a:pt x="30784" y="10403"/>
                      </a:cubicBezTo>
                      <a:cubicBezTo>
                        <a:pt x="30571" y="10509"/>
                        <a:pt x="30465" y="11146"/>
                        <a:pt x="30359" y="11889"/>
                      </a:cubicBezTo>
                      <a:cubicBezTo>
                        <a:pt x="30147" y="12526"/>
                        <a:pt x="30041" y="13163"/>
                        <a:pt x="30041" y="13163"/>
                      </a:cubicBezTo>
                      <a:cubicBezTo>
                        <a:pt x="30041" y="13163"/>
                        <a:pt x="30147" y="13906"/>
                        <a:pt x="30253" y="14649"/>
                      </a:cubicBezTo>
                      <a:lnTo>
                        <a:pt x="30465" y="15286"/>
                      </a:lnTo>
                      <a:cubicBezTo>
                        <a:pt x="29404" y="15392"/>
                        <a:pt x="28448" y="15604"/>
                        <a:pt x="27387" y="15817"/>
                      </a:cubicBezTo>
                      <a:lnTo>
                        <a:pt x="26007" y="16135"/>
                      </a:lnTo>
                      <a:lnTo>
                        <a:pt x="24733" y="16666"/>
                      </a:lnTo>
                      <a:cubicBezTo>
                        <a:pt x="23566" y="16984"/>
                        <a:pt x="22504" y="17303"/>
                        <a:pt x="21337" y="17409"/>
                      </a:cubicBezTo>
                      <a:cubicBezTo>
                        <a:pt x="21121" y="17422"/>
                        <a:pt x="20907" y="17429"/>
                        <a:pt x="20694" y="17429"/>
                      </a:cubicBezTo>
                      <a:cubicBezTo>
                        <a:pt x="19235" y="17429"/>
                        <a:pt x="17857" y="17116"/>
                        <a:pt x="16560" y="16560"/>
                      </a:cubicBezTo>
                      <a:cubicBezTo>
                        <a:pt x="14755" y="15817"/>
                        <a:pt x="13163" y="14755"/>
                        <a:pt x="11889" y="13375"/>
                      </a:cubicBezTo>
                      <a:cubicBezTo>
                        <a:pt x="10509" y="11783"/>
                        <a:pt x="9448" y="10191"/>
                        <a:pt x="8493" y="8493"/>
                      </a:cubicBezTo>
                      <a:cubicBezTo>
                        <a:pt x="7537" y="7007"/>
                        <a:pt x="6476" y="5520"/>
                        <a:pt x="5308" y="4141"/>
                      </a:cubicBezTo>
                      <a:cubicBezTo>
                        <a:pt x="4459" y="3185"/>
                        <a:pt x="3504" y="2442"/>
                        <a:pt x="2336" y="1805"/>
                      </a:cubicBezTo>
                      <a:cubicBezTo>
                        <a:pt x="2230" y="1699"/>
                        <a:pt x="2018" y="1593"/>
                        <a:pt x="1805" y="1593"/>
                      </a:cubicBezTo>
                      <a:cubicBezTo>
                        <a:pt x="1805" y="1381"/>
                        <a:pt x="1911" y="1381"/>
                        <a:pt x="2018" y="1275"/>
                      </a:cubicBezTo>
                      <a:cubicBezTo>
                        <a:pt x="2230" y="956"/>
                        <a:pt x="2867" y="956"/>
                        <a:pt x="2973" y="850"/>
                      </a:cubicBezTo>
                      <a:cubicBezTo>
                        <a:pt x="3079" y="638"/>
                        <a:pt x="265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504970" y="1592690"/>
                  <a:ext cx="569142" cy="287768"/>
                </a:xfrm>
                <a:custGeom>
                  <a:avLst/>
                  <a:gdLst/>
                  <a:ahLst/>
                  <a:cxnLst/>
                  <a:rect l="l" t="t" r="r" b="b"/>
                  <a:pathLst>
                    <a:path w="26878" h="13590" extrusionOk="0">
                      <a:moveTo>
                        <a:pt x="14358" y="1"/>
                      </a:moveTo>
                      <a:cubicBezTo>
                        <a:pt x="7559" y="1"/>
                        <a:pt x="0" y="3062"/>
                        <a:pt x="4841" y="8494"/>
                      </a:cubicBezTo>
                      <a:cubicBezTo>
                        <a:pt x="5796" y="9344"/>
                        <a:pt x="6751" y="10193"/>
                        <a:pt x="7813" y="10936"/>
                      </a:cubicBezTo>
                      <a:cubicBezTo>
                        <a:pt x="8980" y="11785"/>
                        <a:pt x="10997" y="13589"/>
                        <a:pt x="12483" y="13589"/>
                      </a:cubicBezTo>
                      <a:cubicBezTo>
                        <a:pt x="12802" y="13589"/>
                        <a:pt x="13120" y="13483"/>
                        <a:pt x="13545" y="13377"/>
                      </a:cubicBezTo>
                      <a:cubicBezTo>
                        <a:pt x="15774" y="12422"/>
                        <a:pt x="18003" y="11042"/>
                        <a:pt x="19914" y="9344"/>
                      </a:cubicBezTo>
                      <a:cubicBezTo>
                        <a:pt x="26878" y="2903"/>
                        <a:pt x="20978" y="1"/>
                        <a:pt x="1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402483" y="1607491"/>
                  <a:ext cx="348413" cy="116928"/>
                </a:xfrm>
                <a:custGeom>
                  <a:avLst/>
                  <a:gdLst/>
                  <a:ahLst/>
                  <a:cxnLst/>
                  <a:rect l="l" t="t" r="r" b="b"/>
                  <a:pathLst>
                    <a:path w="16454" h="5522" extrusionOk="0">
                      <a:moveTo>
                        <a:pt x="9069" y="1"/>
                      </a:moveTo>
                      <a:cubicBezTo>
                        <a:pt x="5169" y="1"/>
                        <a:pt x="997" y="1178"/>
                        <a:pt x="1" y="3337"/>
                      </a:cubicBezTo>
                      <a:cubicBezTo>
                        <a:pt x="739" y="4630"/>
                        <a:pt x="3568" y="5521"/>
                        <a:pt x="7157" y="5521"/>
                      </a:cubicBezTo>
                      <a:cubicBezTo>
                        <a:pt x="7693" y="5521"/>
                        <a:pt x="8245" y="5501"/>
                        <a:pt x="8811" y="5460"/>
                      </a:cubicBezTo>
                      <a:cubicBezTo>
                        <a:pt x="12208" y="5248"/>
                        <a:pt x="15180" y="4292"/>
                        <a:pt x="16454" y="3125"/>
                      </a:cubicBezTo>
                      <a:cubicBezTo>
                        <a:pt x="15996" y="992"/>
                        <a:pt x="12648"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440683" y="1678152"/>
                  <a:ext cx="422568" cy="200061"/>
                </a:xfrm>
                <a:custGeom>
                  <a:avLst/>
                  <a:gdLst/>
                  <a:ahLst/>
                  <a:cxnLst/>
                  <a:rect l="l" t="t" r="r" b="b"/>
                  <a:pathLst>
                    <a:path w="19956" h="9448" extrusionOk="0">
                      <a:moveTo>
                        <a:pt x="531" y="0"/>
                      </a:moveTo>
                      <a:lnTo>
                        <a:pt x="531" y="0"/>
                      </a:lnTo>
                      <a:cubicBezTo>
                        <a:pt x="0" y="1274"/>
                        <a:pt x="319" y="2654"/>
                        <a:pt x="1805" y="4352"/>
                      </a:cubicBezTo>
                      <a:cubicBezTo>
                        <a:pt x="2760" y="5201"/>
                        <a:pt x="3715" y="6051"/>
                        <a:pt x="4777" y="6794"/>
                      </a:cubicBezTo>
                      <a:cubicBezTo>
                        <a:pt x="5944" y="7643"/>
                        <a:pt x="7961" y="9447"/>
                        <a:pt x="9447" y="9447"/>
                      </a:cubicBezTo>
                      <a:cubicBezTo>
                        <a:pt x="9766" y="9447"/>
                        <a:pt x="10084" y="9341"/>
                        <a:pt x="10403" y="9235"/>
                      </a:cubicBezTo>
                      <a:cubicBezTo>
                        <a:pt x="12738" y="8280"/>
                        <a:pt x="14967" y="6900"/>
                        <a:pt x="16878" y="5308"/>
                      </a:cubicBezTo>
                      <a:cubicBezTo>
                        <a:pt x="18258" y="4140"/>
                        <a:pt x="19319" y="2548"/>
                        <a:pt x="19956" y="849"/>
                      </a:cubicBezTo>
                      <a:lnTo>
                        <a:pt x="19956" y="849"/>
                      </a:lnTo>
                      <a:cubicBezTo>
                        <a:pt x="17186" y="3311"/>
                        <a:pt x="13722" y="4782"/>
                        <a:pt x="10043" y="4782"/>
                      </a:cubicBezTo>
                      <a:cubicBezTo>
                        <a:pt x="9915" y="4782"/>
                        <a:pt x="9788" y="4780"/>
                        <a:pt x="9660" y="4777"/>
                      </a:cubicBezTo>
                      <a:cubicBezTo>
                        <a:pt x="9554" y="4779"/>
                        <a:pt x="9450" y="4780"/>
                        <a:pt x="9347" y="4780"/>
                      </a:cubicBezTo>
                      <a:cubicBezTo>
                        <a:pt x="3943" y="4780"/>
                        <a:pt x="1572" y="2083"/>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319308" y="1639656"/>
                  <a:ext cx="114641" cy="56770"/>
                </a:xfrm>
                <a:custGeom>
                  <a:avLst/>
                  <a:gdLst/>
                  <a:ahLst/>
                  <a:cxnLst/>
                  <a:rect l="l" t="t" r="r" b="b"/>
                  <a:pathLst>
                    <a:path w="5414" h="2681" extrusionOk="0">
                      <a:moveTo>
                        <a:pt x="3006" y="0"/>
                      </a:moveTo>
                      <a:cubicBezTo>
                        <a:pt x="2891" y="0"/>
                        <a:pt x="2773" y="4"/>
                        <a:pt x="2654" y="14"/>
                      </a:cubicBezTo>
                      <a:cubicBezTo>
                        <a:pt x="1168" y="120"/>
                        <a:pt x="0" y="757"/>
                        <a:pt x="106" y="1500"/>
                      </a:cubicBezTo>
                      <a:cubicBezTo>
                        <a:pt x="106" y="2179"/>
                        <a:pt x="1171" y="2681"/>
                        <a:pt x="2408" y="2681"/>
                      </a:cubicBezTo>
                      <a:cubicBezTo>
                        <a:pt x="2524" y="2681"/>
                        <a:pt x="2642" y="2676"/>
                        <a:pt x="2760" y="2667"/>
                      </a:cubicBezTo>
                      <a:cubicBezTo>
                        <a:pt x="4246" y="2561"/>
                        <a:pt x="5414" y="1818"/>
                        <a:pt x="5307" y="1075"/>
                      </a:cubicBezTo>
                      <a:cubicBezTo>
                        <a:pt x="5210" y="493"/>
                        <a:pt x="4228" y="0"/>
                        <a:pt x="3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371017" y="2058010"/>
                  <a:ext cx="296725" cy="328170"/>
                </a:xfrm>
                <a:custGeom>
                  <a:avLst/>
                  <a:gdLst/>
                  <a:ahLst/>
                  <a:cxnLst/>
                  <a:rect l="l" t="t" r="r" b="b"/>
                  <a:pathLst>
                    <a:path w="14013" h="15498" extrusionOk="0">
                      <a:moveTo>
                        <a:pt x="13800" y="0"/>
                      </a:moveTo>
                      <a:cubicBezTo>
                        <a:pt x="13694" y="0"/>
                        <a:pt x="13481" y="637"/>
                        <a:pt x="13269" y="1698"/>
                      </a:cubicBezTo>
                      <a:cubicBezTo>
                        <a:pt x="13057" y="2866"/>
                        <a:pt x="12632" y="4034"/>
                        <a:pt x="12102" y="5201"/>
                      </a:cubicBezTo>
                      <a:cubicBezTo>
                        <a:pt x="11677" y="6263"/>
                        <a:pt x="10934" y="7324"/>
                        <a:pt x="10191" y="8280"/>
                      </a:cubicBezTo>
                      <a:cubicBezTo>
                        <a:pt x="9872" y="8704"/>
                        <a:pt x="9554" y="9023"/>
                        <a:pt x="9448" y="9235"/>
                      </a:cubicBezTo>
                      <a:cubicBezTo>
                        <a:pt x="9342" y="9341"/>
                        <a:pt x="9236" y="9447"/>
                        <a:pt x="9129" y="9447"/>
                      </a:cubicBezTo>
                      <a:lnTo>
                        <a:pt x="8811" y="9872"/>
                      </a:lnTo>
                      <a:cubicBezTo>
                        <a:pt x="8492" y="10084"/>
                        <a:pt x="8280" y="10403"/>
                        <a:pt x="7962" y="10615"/>
                      </a:cubicBezTo>
                      <a:cubicBezTo>
                        <a:pt x="7006" y="11464"/>
                        <a:pt x="6051" y="12207"/>
                        <a:pt x="4990" y="12844"/>
                      </a:cubicBezTo>
                      <a:cubicBezTo>
                        <a:pt x="2654" y="14330"/>
                        <a:pt x="1" y="15285"/>
                        <a:pt x="1" y="15498"/>
                      </a:cubicBezTo>
                      <a:cubicBezTo>
                        <a:pt x="1911" y="15391"/>
                        <a:pt x="3822" y="14861"/>
                        <a:pt x="5520" y="13905"/>
                      </a:cubicBezTo>
                      <a:cubicBezTo>
                        <a:pt x="6688" y="13375"/>
                        <a:pt x="7856" y="12632"/>
                        <a:pt x="8917" y="11889"/>
                      </a:cubicBezTo>
                      <a:cubicBezTo>
                        <a:pt x="9236" y="11570"/>
                        <a:pt x="9554" y="11358"/>
                        <a:pt x="9872" y="11039"/>
                      </a:cubicBezTo>
                      <a:lnTo>
                        <a:pt x="10297" y="10721"/>
                      </a:lnTo>
                      <a:cubicBezTo>
                        <a:pt x="10403" y="10509"/>
                        <a:pt x="10509" y="10403"/>
                        <a:pt x="10615" y="10296"/>
                      </a:cubicBezTo>
                      <a:cubicBezTo>
                        <a:pt x="10828" y="10084"/>
                        <a:pt x="11146" y="9660"/>
                        <a:pt x="11465" y="9235"/>
                      </a:cubicBezTo>
                      <a:cubicBezTo>
                        <a:pt x="12208" y="8067"/>
                        <a:pt x="12845" y="6900"/>
                        <a:pt x="13269" y="5626"/>
                      </a:cubicBezTo>
                      <a:cubicBezTo>
                        <a:pt x="13588" y="4352"/>
                        <a:pt x="13906" y="3078"/>
                        <a:pt x="13906" y="1698"/>
                      </a:cubicBezTo>
                      <a:cubicBezTo>
                        <a:pt x="14012" y="637"/>
                        <a:pt x="13906" y="0"/>
                        <a:pt x="13800" y="0"/>
                      </a:cubicBezTo>
                      <a:close/>
                    </a:path>
                  </a:pathLst>
                </a:custGeom>
                <a:solidFill>
                  <a:srgbClr val="AA5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437316" y="1866948"/>
                  <a:ext cx="43853" cy="43853"/>
                </a:xfrm>
                <a:custGeom>
                  <a:avLst/>
                  <a:gdLst/>
                  <a:ahLst/>
                  <a:cxnLst/>
                  <a:rect l="l" t="t" r="r" b="b"/>
                  <a:pathLst>
                    <a:path w="2071" h="2071" extrusionOk="0">
                      <a:moveTo>
                        <a:pt x="1009" y="1"/>
                      </a:moveTo>
                      <a:cubicBezTo>
                        <a:pt x="478" y="1"/>
                        <a:pt x="53" y="425"/>
                        <a:pt x="53" y="956"/>
                      </a:cubicBezTo>
                      <a:cubicBezTo>
                        <a:pt x="0" y="1699"/>
                        <a:pt x="531" y="2070"/>
                        <a:pt x="1049" y="2070"/>
                      </a:cubicBezTo>
                      <a:cubicBezTo>
                        <a:pt x="1566" y="2070"/>
                        <a:pt x="2070" y="1699"/>
                        <a:pt x="1964" y="956"/>
                      </a:cubicBezTo>
                      <a:cubicBezTo>
                        <a:pt x="1964" y="425"/>
                        <a:pt x="1539" y="1"/>
                        <a:pt x="10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03636" y="1833238"/>
                  <a:ext cx="15754" cy="15754"/>
                </a:xfrm>
                <a:custGeom>
                  <a:avLst/>
                  <a:gdLst/>
                  <a:ahLst/>
                  <a:cxnLst/>
                  <a:rect l="l" t="t" r="r" b="b"/>
                  <a:pathLst>
                    <a:path w="744" h="744" extrusionOk="0">
                      <a:moveTo>
                        <a:pt x="372" y="0"/>
                      </a:moveTo>
                      <a:cubicBezTo>
                        <a:pt x="187" y="0"/>
                        <a:pt x="1" y="106"/>
                        <a:pt x="1" y="319"/>
                      </a:cubicBezTo>
                      <a:lnTo>
                        <a:pt x="1" y="425"/>
                      </a:lnTo>
                      <a:cubicBezTo>
                        <a:pt x="1" y="637"/>
                        <a:pt x="107" y="743"/>
                        <a:pt x="319" y="743"/>
                      </a:cubicBezTo>
                      <a:cubicBezTo>
                        <a:pt x="532" y="743"/>
                        <a:pt x="744" y="531"/>
                        <a:pt x="744" y="319"/>
                      </a:cubicBezTo>
                      <a:cubicBezTo>
                        <a:pt x="744" y="106"/>
                        <a:pt x="558"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17103" y="1916964"/>
                  <a:ext cx="22488" cy="16876"/>
                </a:xfrm>
                <a:custGeom>
                  <a:avLst/>
                  <a:gdLst/>
                  <a:ahLst/>
                  <a:cxnLst/>
                  <a:rect l="l" t="t" r="r" b="b"/>
                  <a:pathLst>
                    <a:path w="1062" h="797" extrusionOk="0">
                      <a:moveTo>
                        <a:pt x="531" y="0"/>
                      </a:moveTo>
                      <a:cubicBezTo>
                        <a:pt x="292" y="0"/>
                        <a:pt x="53" y="133"/>
                        <a:pt x="0" y="398"/>
                      </a:cubicBezTo>
                      <a:cubicBezTo>
                        <a:pt x="53" y="664"/>
                        <a:pt x="292" y="796"/>
                        <a:pt x="531" y="796"/>
                      </a:cubicBezTo>
                      <a:cubicBezTo>
                        <a:pt x="770" y="796"/>
                        <a:pt x="1008" y="664"/>
                        <a:pt x="1062" y="398"/>
                      </a:cubicBezTo>
                      <a:cubicBezTo>
                        <a:pt x="1008" y="133"/>
                        <a:pt x="77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11381" y="1876498"/>
                  <a:ext cx="29243" cy="30937"/>
                </a:xfrm>
                <a:custGeom>
                  <a:avLst/>
                  <a:gdLst/>
                  <a:ahLst/>
                  <a:cxnLst/>
                  <a:rect l="l" t="t" r="r" b="b"/>
                  <a:pathLst>
                    <a:path w="1381" h="1461" extrusionOk="0">
                      <a:moveTo>
                        <a:pt x="690" y="1"/>
                      </a:moveTo>
                      <a:cubicBezTo>
                        <a:pt x="345" y="1"/>
                        <a:pt x="0" y="239"/>
                        <a:pt x="0" y="717"/>
                      </a:cubicBezTo>
                      <a:cubicBezTo>
                        <a:pt x="0" y="1142"/>
                        <a:pt x="319" y="1460"/>
                        <a:pt x="743" y="1460"/>
                      </a:cubicBezTo>
                      <a:cubicBezTo>
                        <a:pt x="1062" y="1460"/>
                        <a:pt x="1380" y="1142"/>
                        <a:pt x="1380" y="717"/>
                      </a:cubicBezTo>
                      <a:cubicBezTo>
                        <a:pt x="1380" y="239"/>
                        <a:pt x="1035"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65335" y="1837727"/>
                  <a:ext cx="34706" cy="23758"/>
                </a:xfrm>
                <a:custGeom>
                  <a:avLst/>
                  <a:gdLst/>
                  <a:ahLst/>
                  <a:cxnLst/>
                  <a:rect l="l" t="t" r="r" b="b"/>
                  <a:pathLst>
                    <a:path w="1639" h="1122" extrusionOk="0">
                      <a:moveTo>
                        <a:pt x="744" y="1"/>
                      </a:moveTo>
                      <a:cubicBezTo>
                        <a:pt x="319" y="1"/>
                        <a:pt x="1" y="319"/>
                        <a:pt x="1" y="744"/>
                      </a:cubicBezTo>
                      <a:cubicBezTo>
                        <a:pt x="1" y="1017"/>
                        <a:pt x="105" y="1122"/>
                        <a:pt x="251" y="1122"/>
                      </a:cubicBezTo>
                      <a:cubicBezTo>
                        <a:pt x="726" y="1122"/>
                        <a:pt x="1638" y="1"/>
                        <a:pt x="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103534" y="1920902"/>
                  <a:ext cx="17321" cy="12409"/>
                </a:xfrm>
                <a:custGeom>
                  <a:avLst/>
                  <a:gdLst/>
                  <a:ahLst/>
                  <a:cxnLst/>
                  <a:rect l="l" t="t" r="r" b="b"/>
                  <a:pathLst>
                    <a:path w="818" h="586" extrusionOk="0">
                      <a:moveTo>
                        <a:pt x="319" y="0"/>
                      </a:moveTo>
                      <a:cubicBezTo>
                        <a:pt x="213" y="0"/>
                        <a:pt x="0" y="212"/>
                        <a:pt x="0" y="425"/>
                      </a:cubicBezTo>
                      <a:cubicBezTo>
                        <a:pt x="0" y="540"/>
                        <a:pt x="45" y="585"/>
                        <a:pt x="110" y="585"/>
                      </a:cubicBezTo>
                      <a:cubicBezTo>
                        <a:pt x="340" y="585"/>
                        <a:pt x="817" y="0"/>
                        <a:pt x="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p:nvPr/>
              </p:nvSpPr>
              <p:spPr>
                <a:xfrm>
                  <a:off x="-1355512" y="3584054"/>
                  <a:ext cx="1956443" cy="620155"/>
                </a:xfrm>
                <a:custGeom>
                  <a:avLst/>
                  <a:gdLst/>
                  <a:ahLst/>
                  <a:cxnLst/>
                  <a:rect l="l" t="t" r="r" b="b"/>
                  <a:pathLst>
                    <a:path w="92394" h="29869" extrusionOk="0">
                      <a:moveTo>
                        <a:pt x="1" y="0"/>
                      </a:moveTo>
                      <a:cubicBezTo>
                        <a:pt x="1" y="0"/>
                        <a:pt x="2" y="1"/>
                        <a:pt x="4" y="2"/>
                      </a:cubicBezTo>
                      <a:lnTo>
                        <a:pt x="4" y="2"/>
                      </a:lnTo>
                      <a:cubicBezTo>
                        <a:pt x="3" y="1"/>
                        <a:pt x="2" y="1"/>
                        <a:pt x="1" y="0"/>
                      </a:cubicBezTo>
                      <a:close/>
                      <a:moveTo>
                        <a:pt x="4" y="2"/>
                      </a:moveTo>
                      <a:cubicBezTo>
                        <a:pt x="1926" y="1190"/>
                        <a:pt x="15510" y="22824"/>
                        <a:pt x="38533" y="27492"/>
                      </a:cubicBezTo>
                      <a:cubicBezTo>
                        <a:pt x="44840" y="28796"/>
                        <a:pt x="51916" y="29868"/>
                        <a:pt x="58930" y="29868"/>
                      </a:cubicBezTo>
                      <a:cubicBezTo>
                        <a:pt x="66198" y="29868"/>
                        <a:pt x="73400" y="28717"/>
                        <a:pt x="79612" y="25476"/>
                      </a:cubicBezTo>
                      <a:cubicBezTo>
                        <a:pt x="92393" y="18829"/>
                        <a:pt x="74936" y="16123"/>
                        <a:pt x="68134" y="16123"/>
                      </a:cubicBezTo>
                      <a:cubicBezTo>
                        <a:pt x="67875" y="16123"/>
                        <a:pt x="67631" y="16127"/>
                        <a:pt x="67405" y="16135"/>
                      </a:cubicBezTo>
                      <a:cubicBezTo>
                        <a:pt x="67175" y="16143"/>
                        <a:pt x="66946" y="16147"/>
                        <a:pt x="66717" y="16147"/>
                      </a:cubicBezTo>
                      <a:cubicBezTo>
                        <a:pt x="52910" y="16147"/>
                        <a:pt x="41611" y="638"/>
                        <a:pt x="41611" y="637"/>
                      </a:cubicBezTo>
                      <a:lnTo>
                        <a:pt x="41611" y="637"/>
                      </a:lnTo>
                      <a:cubicBezTo>
                        <a:pt x="41611" y="638"/>
                        <a:pt x="42884" y="10403"/>
                        <a:pt x="33544" y="12950"/>
                      </a:cubicBezTo>
                      <a:cubicBezTo>
                        <a:pt x="32926" y="13116"/>
                        <a:pt x="32227" y="13193"/>
                        <a:pt x="31461" y="13193"/>
                      </a:cubicBezTo>
                      <a:cubicBezTo>
                        <a:pt x="21508" y="13193"/>
                        <a:pt x="293" y="180"/>
                        <a:pt x="4"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1060889" y="2927433"/>
                  <a:ext cx="1391158" cy="1173825"/>
                </a:xfrm>
                <a:custGeom>
                  <a:avLst/>
                  <a:gdLst/>
                  <a:ahLst/>
                  <a:cxnLst/>
                  <a:rect l="l" t="t" r="r" b="b"/>
                  <a:pathLst>
                    <a:path w="70483" h="52438" extrusionOk="0">
                      <a:moveTo>
                        <a:pt x="1" y="1"/>
                      </a:moveTo>
                      <a:cubicBezTo>
                        <a:pt x="1" y="1"/>
                        <a:pt x="744" y="1"/>
                        <a:pt x="2018" y="319"/>
                      </a:cubicBezTo>
                      <a:cubicBezTo>
                        <a:pt x="3716" y="744"/>
                        <a:pt x="5308" y="1487"/>
                        <a:pt x="6794" y="2548"/>
                      </a:cubicBezTo>
                      <a:cubicBezTo>
                        <a:pt x="10403" y="5096"/>
                        <a:pt x="14118" y="9766"/>
                        <a:pt x="17197" y="14861"/>
                      </a:cubicBezTo>
                      <a:cubicBezTo>
                        <a:pt x="18789" y="17303"/>
                        <a:pt x="20275" y="19956"/>
                        <a:pt x="21655" y="22292"/>
                      </a:cubicBezTo>
                      <a:cubicBezTo>
                        <a:pt x="22292" y="23565"/>
                        <a:pt x="22929" y="24733"/>
                        <a:pt x="23672" y="25795"/>
                      </a:cubicBezTo>
                      <a:cubicBezTo>
                        <a:pt x="23990" y="26325"/>
                        <a:pt x="24309" y="26856"/>
                        <a:pt x="24627" y="27387"/>
                      </a:cubicBezTo>
                      <a:lnTo>
                        <a:pt x="25795" y="28767"/>
                      </a:lnTo>
                      <a:cubicBezTo>
                        <a:pt x="26432" y="29616"/>
                        <a:pt x="27068" y="30359"/>
                        <a:pt x="27811" y="31102"/>
                      </a:cubicBezTo>
                      <a:cubicBezTo>
                        <a:pt x="28342" y="31739"/>
                        <a:pt x="28873" y="32270"/>
                        <a:pt x="29510" y="32800"/>
                      </a:cubicBezTo>
                      <a:lnTo>
                        <a:pt x="30677" y="33862"/>
                      </a:lnTo>
                      <a:cubicBezTo>
                        <a:pt x="30784" y="33968"/>
                        <a:pt x="30890" y="34074"/>
                        <a:pt x="31102" y="34180"/>
                      </a:cubicBezTo>
                      <a:lnTo>
                        <a:pt x="32694" y="35454"/>
                      </a:lnTo>
                      <a:cubicBezTo>
                        <a:pt x="33225" y="35879"/>
                        <a:pt x="33862" y="36303"/>
                        <a:pt x="34711" y="36728"/>
                      </a:cubicBezTo>
                      <a:lnTo>
                        <a:pt x="35879" y="37577"/>
                      </a:lnTo>
                      <a:lnTo>
                        <a:pt x="37259" y="38426"/>
                      </a:lnTo>
                      <a:cubicBezTo>
                        <a:pt x="39488" y="39700"/>
                        <a:pt x="41823" y="40868"/>
                        <a:pt x="44158" y="41823"/>
                      </a:cubicBezTo>
                      <a:cubicBezTo>
                        <a:pt x="45538" y="42354"/>
                        <a:pt x="47024" y="42778"/>
                        <a:pt x="48404" y="42990"/>
                      </a:cubicBezTo>
                      <a:cubicBezTo>
                        <a:pt x="49890" y="43203"/>
                        <a:pt x="51376" y="43309"/>
                        <a:pt x="52968" y="43415"/>
                      </a:cubicBezTo>
                      <a:cubicBezTo>
                        <a:pt x="53476" y="43396"/>
                        <a:pt x="53984" y="43387"/>
                        <a:pt x="54491" y="43387"/>
                      </a:cubicBezTo>
                      <a:cubicBezTo>
                        <a:pt x="56850" y="43387"/>
                        <a:pt x="59208" y="43578"/>
                        <a:pt x="61566" y="43840"/>
                      </a:cubicBezTo>
                      <a:cubicBezTo>
                        <a:pt x="62946" y="44052"/>
                        <a:pt x="64220" y="44477"/>
                        <a:pt x="65388" y="44901"/>
                      </a:cubicBezTo>
                      <a:cubicBezTo>
                        <a:pt x="66449" y="45432"/>
                        <a:pt x="67405" y="46175"/>
                        <a:pt x="68148" y="47024"/>
                      </a:cubicBezTo>
                      <a:cubicBezTo>
                        <a:pt x="68891" y="47767"/>
                        <a:pt x="69421" y="48510"/>
                        <a:pt x="69846" y="49465"/>
                      </a:cubicBezTo>
                      <a:cubicBezTo>
                        <a:pt x="70271" y="50102"/>
                        <a:pt x="70271" y="50845"/>
                        <a:pt x="69846" y="51482"/>
                      </a:cubicBezTo>
                      <a:cubicBezTo>
                        <a:pt x="69528" y="51801"/>
                        <a:pt x="69103" y="52013"/>
                        <a:pt x="68678" y="52225"/>
                      </a:cubicBezTo>
                      <a:cubicBezTo>
                        <a:pt x="68466" y="52225"/>
                        <a:pt x="68254" y="52225"/>
                        <a:pt x="68148" y="52331"/>
                      </a:cubicBezTo>
                      <a:cubicBezTo>
                        <a:pt x="68148" y="52331"/>
                        <a:pt x="68360" y="52331"/>
                        <a:pt x="68572" y="52438"/>
                      </a:cubicBezTo>
                      <a:cubicBezTo>
                        <a:pt x="69103" y="52331"/>
                        <a:pt x="69634" y="52119"/>
                        <a:pt x="69952" y="51695"/>
                      </a:cubicBezTo>
                      <a:cubicBezTo>
                        <a:pt x="70271" y="51482"/>
                        <a:pt x="70483" y="51058"/>
                        <a:pt x="70483" y="50633"/>
                      </a:cubicBezTo>
                      <a:cubicBezTo>
                        <a:pt x="70483" y="50209"/>
                        <a:pt x="70377" y="49784"/>
                        <a:pt x="70164" y="49359"/>
                      </a:cubicBezTo>
                      <a:cubicBezTo>
                        <a:pt x="69846" y="48404"/>
                        <a:pt x="69209" y="47449"/>
                        <a:pt x="68572" y="46706"/>
                      </a:cubicBezTo>
                      <a:cubicBezTo>
                        <a:pt x="68148" y="46281"/>
                        <a:pt x="67723" y="45856"/>
                        <a:pt x="67192" y="45432"/>
                      </a:cubicBezTo>
                      <a:cubicBezTo>
                        <a:pt x="66768" y="45007"/>
                        <a:pt x="66131" y="44689"/>
                        <a:pt x="65600" y="44370"/>
                      </a:cubicBezTo>
                      <a:cubicBezTo>
                        <a:pt x="64326" y="43840"/>
                        <a:pt x="63053" y="43415"/>
                        <a:pt x="61673" y="43203"/>
                      </a:cubicBezTo>
                      <a:cubicBezTo>
                        <a:pt x="58807" y="42778"/>
                        <a:pt x="55834" y="42566"/>
                        <a:pt x="52862" y="42460"/>
                      </a:cubicBezTo>
                      <a:cubicBezTo>
                        <a:pt x="51482" y="42460"/>
                        <a:pt x="49996" y="42247"/>
                        <a:pt x="48510" y="42035"/>
                      </a:cubicBezTo>
                      <a:cubicBezTo>
                        <a:pt x="47237" y="41823"/>
                        <a:pt x="45857" y="41398"/>
                        <a:pt x="44583" y="40868"/>
                      </a:cubicBezTo>
                      <a:cubicBezTo>
                        <a:pt x="42248" y="39806"/>
                        <a:pt x="40018" y="38745"/>
                        <a:pt x="37895" y="37365"/>
                      </a:cubicBezTo>
                      <a:lnTo>
                        <a:pt x="36516" y="36622"/>
                      </a:lnTo>
                      <a:lnTo>
                        <a:pt x="35348" y="35772"/>
                      </a:lnTo>
                      <a:cubicBezTo>
                        <a:pt x="34605" y="35242"/>
                        <a:pt x="33968" y="34817"/>
                        <a:pt x="33437" y="34393"/>
                      </a:cubicBezTo>
                      <a:lnTo>
                        <a:pt x="31845" y="33225"/>
                      </a:lnTo>
                      <a:cubicBezTo>
                        <a:pt x="31845" y="33225"/>
                        <a:pt x="31739" y="33119"/>
                        <a:pt x="31527" y="32906"/>
                      </a:cubicBezTo>
                      <a:cubicBezTo>
                        <a:pt x="31208" y="32588"/>
                        <a:pt x="30890" y="32270"/>
                        <a:pt x="30359" y="31845"/>
                      </a:cubicBezTo>
                      <a:cubicBezTo>
                        <a:pt x="29828" y="31420"/>
                        <a:pt x="29191" y="30890"/>
                        <a:pt x="28661" y="30253"/>
                      </a:cubicBezTo>
                      <a:cubicBezTo>
                        <a:pt x="28024" y="29616"/>
                        <a:pt x="27281" y="28873"/>
                        <a:pt x="26750" y="28024"/>
                      </a:cubicBezTo>
                      <a:lnTo>
                        <a:pt x="25582" y="26750"/>
                      </a:lnTo>
                      <a:cubicBezTo>
                        <a:pt x="25264" y="26325"/>
                        <a:pt x="24945" y="25795"/>
                        <a:pt x="24627" y="25264"/>
                      </a:cubicBezTo>
                      <a:cubicBezTo>
                        <a:pt x="23990" y="24202"/>
                        <a:pt x="23247" y="23035"/>
                        <a:pt x="22504" y="21761"/>
                      </a:cubicBezTo>
                      <a:cubicBezTo>
                        <a:pt x="21124" y="19426"/>
                        <a:pt x="19638" y="16878"/>
                        <a:pt x="17940" y="14331"/>
                      </a:cubicBezTo>
                      <a:cubicBezTo>
                        <a:pt x="14755" y="9342"/>
                        <a:pt x="10934" y="4565"/>
                        <a:pt x="7006" y="2124"/>
                      </a:cubicBezTo>
                      <a:cubicBezTo>
                        <a:pt x="5520" y="1168"/>
                        <a:pt x="3822" y="425"/>
                        <a:pt x="2018" y="107"/>
                      </a:cubicBezTo>
                      <a:cubicBezTo>
                        <a:pt x="1487" y="1"/>
                        <a:pt x="1062" y="1"/>
                        <a:pt x="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rot="-782811">
                  <a:off x="51547" y="3958753"/>
                  <a:ext cx="236028" cy="100598"/>
                </a:xfrm>
                <a:custGeom>
                  <a:avLst/>
                  <a:gdLst/>
                  <a:ahLst/>
                  <a:cxnLst/>
                  <a:rect l="l" t="t" r="r" b="b"/>
                  <a:pathLst>
                    <a:path w="11147" h="4751" extrusionOk="0">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76284" y="4076411"/>
                  <a:ext cx="186573" cy="92175"/>
                </a:xfrm>
                <a:custGeom>
                  <a:avLst/>
                  <a:gdLst/>
                  <a:ahLst/>
                  <a:cxnLst/>
                  <a:rect l="l" t="t" r="r" b="b"/>
                  <a:pathLst>
                    <a:path w="8811" h="4353" extrusionOk="0">
                      <a:moveTo>
                        <a:pt x="2654" y="1"/>
                      </a:moveTo>
                      <a:cubicBezTo>
                        <a:pt x="1274" y="1"/>
                        <a:pt x="0" y="213"/>
                        <a:pt x="0" y="425"/>
                      </a:cubicBezTo>
                      <a:cubicBezTo>
                        <a:pt x="0" y="531"/>
                        <a:pt x="1274" y="638"/>
                        <a:pt x="2548" y="956"/>
                      </a:cubicBezTo>
                      <a:cubicBezTo>
                        <a:pt x="3291" y="1062"/>
                        <a:pt x="4034" y="1381"/>
                        <a:pt x="4883" y="1699"/>
                      </a:cubicBezTo>
                      <a:cubicBezTo>
                        <a:pt x="5626" y="1805"/>
                        <a:pt x="6263" y="2124"/>
                        <a:pt x="7006" y="2654"/>
                      </a:cubicBezTo>
                      <a:cubicBezTo>
                        <a:pt x="7430" y="2867"/>
                        <a:pt x="7855" y="3291"/>
                        <a:pt x="8173" y="3716"/>
                      </a:cubicBezTo>
                      <a:cubicBezTo>
                        <a:pt x="8386" y="4034"/>
                        <a:pt x="8598" y="4353"/>
                        <a:pt x="8704" y="4353"/>
                      </a:cubicBezTo>
                      <a:cubicBezTo>
                        <a:pt x="8810" y="4353"/>
                        <a:pt x="8810" y="3928"/>
                        <a:pt x="8598" y="3397"/>
                      </a:cubicBezTo>
                      <a:cubicBezTo>
                        <a:pt x="8386" y="2867"/>
                        <a:pt x="8067" y="2336"/>
                        <a:pt x="7537" y="1805"/>
                      </a:cubicBezTo>
                      <a:cubicBezTo>
                        <a:pt x="7112" y="1381"/>
                        <a:pt x="6581" y="1062"/>
                        <a:pt x="6051" y="744"/>
                      </a:cubicBezTo>
                      <a:lnTo>
                        <a:pt x="5307" y="319"/>
                      </a:lnTo>
                      <a:lnTo>
                        <a:pt x="4989" y="319"/>
                      </a:lnTo>
                      <a:cubicBezTo>
                        <a:pt x="4883" y="319"/>
                        <a:pt x="4671" y="213"/>
                        <a:pt x="4458" y="213"/>
                      </a:cubicBezTo>
                      <a:cubicBezTo>
                        <a:pt x="3821" y="107"/>
                        <a:pt x="3185" y="1"/>
                        <a:pt x="2654"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rot="203871">
                  <a:off x="-1416190" y="3489932"/>
                  <a:ext cx="721529" cy="586667"/>
                </a:xfrm>
                <a:custGeom>
                  <a:avLst/>
                  <a:gdLst/>
                  <a:ahLst/>
                  <a:cxnLst/>
                  <a:rect l="l" t="t" r="r" b="b"/>
                  <a:pathLst>
                    <a:path w="34075" h="27706" extrusionOk="0">
                      <a:moveTo>
                        <a:pt x="1" y="1"/>
                      </a:moveTo>
                      <a:lnTo>
                        <a:pt x="1" y="1"/>
                      </a:lnTo>
                      <a:cubicBezTo>
                        <a:pt x="425" y="1168"/>
                        <a:pt x="956" y="2230"/>
                        <a:pt x="1593" y="3185"/>
                      </a:cubicBezTo>
                      <a:cubicBezTo>
                        <a:pt x="2867" y="5520"/>
                        <a:pt x="4247" y="7643"/>
                        <a:pt x="5945" y="9660"/>
                      </a:cubicBezTo>
                      <a:cubicBezTo>
                        <a:pt x="7537" y="11677"/>
                        <a:pt x="9342" y="13588"/>
                        <a:pt x="11253" y="15392"/>
                      </a:cubicBezTo>
                      <a:cubicBezTo>
                        <a:pt x="11996" y="16135"/>
                        <a:pt x="12633" y="16666"/>
                        <a:pt x="13163" y="17090"/>
                      </a:cubicBezTo>
                      <a:lnTo>
                        <a:pt x="13906" y="17727"/>
                      </a:lnTo>
                      <a:cubicBezTo>
                        <a:pt x="13906" y="17727"/>
                        <a:pt x="14968" y="18683"/>
                        <a:pt x="16772" y="19850"/>
                      </a:cubicBezTo>
                      <a:cubicBezTo>
                        <a:pt x="18895" y="21336"/>
                        <a:pt x="21124" y="22716"/>
                        <a:pt x="23460" y="23884"/>
                      </a:cubicBezTo>
                      <a:cubicBezTo>
                        <a:pt x="25795" y="25051"/>
                        <a:pt x="28236" y="26007"/>
                        <a:pt x="30678" y="26750"/>
                      </a:cubicBezTo>
                      <a:cubicBezTo>
                        <a:pt x="31739" y="27174"/>
                        <a:pt x="32907" y="27493"/>
                        <a:pt x="34074" y="27705"/>
                      </a:cubicBezTo>
                      <a:cubicBezTo>
                        <a:pt x="33013" y="27174"/>
                        <a:pt x="31951" y="26644"/>
                        <a:pt x="30890" y="26325"/>
                      </a:cubicBezTo>
                      <a:cubicBezTo>
                        <a:pt x="28449" y="25370"/>
                        <a:pt x="26113" y="24202"/>
                        <a:pt x="23884" y="23035"/>
                      </a:cubicBezTo>
                      <a:cubicBezTo>
                        <a:pt x="21655" y="21761"/>
                        <a:pt x="19532" y="20381"/>
                        <a:pt x="17409" y="18895"/>
                      </a:cubicBezTo>
                      <a:cubicBezTo>
                        <a:pt x="15711" y="17621"/>
                        <a:pt x="14649" y="16772"/>
                        <a:pt x="14649" y="16772"/>
                      </a:cubicBezTo>
                      <a:lnTo>
                        <a:pt x="13906" y="16135"/>
                      </a:lnTo>
                      <a:cubicBezTo>
                        <a:pt x="13482" y="15710"/>
                        <a:pt x="12739" y="15180"/>
                        <a:pt x="11996" y="14543"/>
                      </a:cubicBezTo>
                      <a:cubicBezTo>
                        <a:pt x="10085" y="12844"/>
                        <a:pt x="8280" y="11040"/>
                        <a:pt x="6582" y="9023"/>
                      </a:cubicBezTo>
                      <a:cubicBezTo>
                        <a:pt x="4990" y="7113"/>
                        <a:pt x="3398" y="5096"/>
                        <a:pt x="2018" y="2973"/>
                      </a:cubicBezTo>
                      <a:cubicBezTo>
                        <a:pt x="1381" y="1911"/>
                        <a:pt x="744" y="956"/>
                        <a:pt x="1"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1377977" y="3548263"/>
                  <a:ext cx="1881254" cy="665284"/>
                </a:xfrm>
                <a:custGeom>
                  <a:avLst/>
                  <a:gdLst/>
                  <a:ahLst/>
                  <a:cxnLst/>
                  <a:rect l="l" t="t" r="r" b="b"/>
                  <a:pathLst>
                    <a:path w="87786" h="29830" extrusionOk="0">
                      <a:moveTo>
                        <a:pt x="1" y="0"/>
                      </a:moveTo>
                      <a:cubicBezTo>
                        <a:pt x="1" y="0"/>
                        <a:pt x="15" y="9"/>
                        <a:pt x="43" y="26"/>
                      </a:cubicBezTo>
                      <a:lnTo>
                        <a:pt x="43" y="26"/>
                      </a:lnTo>
                      <a:cubicBezTo>
                        <a:pt x="29" y="16"/>
                        <a:pt x="14" y="8"/>
                        <a:pt x="1" y="0"/>
                      </a:cubicBezTo>
                      <a:close/>
                      <a:moveTo>
                        <a:pt x="43" y="26"/>
                      </a:moveTo>
                      <a:cubicBezTo>
                        <a:pt x="2104" y="1368"/>
                        <a:pt x="15662" y="22750"/>
                        <a:pt x="38533" y="27492"/>
                      </a:cubicBezTo>
                      <a:cubicBezTo>
                        <a:pt x="44852" y="28787"/>
                        <a:pt x="51879" y="29830"/>
                        <a:pt x="58837" y="29830"/>
                      </a:cubicBezTo>
                      <a:cubicBezTo>
                        <a:pt x="66137" y="29830"/>
                        <a:pt x="73362" y="28682"/>
                        <a:pt x="79612" y="25476"/>
                      </a:cubicBezTo>
                      <a:cubicBezTo>
                        <a:pt x="87785" y="21230"/>
                        <a:pt x="83539" y="18576"/>
                        <a:pt x="77701" y="17196"/>
                      </a:cubicBezTo>
                      <a:cubicBezTo>
                        <a:pt x="76852" y="20274"/>
                        <a:pt x="71014" y="24202"/>
                        <a:pt x="56047" y="24945"/>
                      </a:cubicBezTo>
                      <a:cubicBezTo>
                        <a:pt x="55597" y="24970"/>
                        <a:pt x="55142" y="24982"/>
                        <a:pt x="54682" y="24982"/>
                      </a:cubicBezTo>
                      <a:cubicBezTo>
                        <a:pt x="41361" y="24982"/>
                        <a:pt x="24004" y="14790"/>
                        <a:pt x="12102" y="6581"/>
                      </a:cubicBezTo>
                      <a:cubicBezTo>
                        <a:pt x="5758" y="3460"/>
                        <a:pt x="561" y="338"/>
                        <a:pt x="43" y="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6"/>
                <p:cNvSpPr/>
                <p:nvPr/>
              </p:nvSpPr>
              <p:spPr>
                <a:xfrm>
                  <a:off x="-4756381" y="3057301"/>
                  <a:ext cx="1960149" cy="1173878"/>
                </a:xfrm>
                <a:custGeom>
                  <a:avLst/>
                  <a:gdLst/>
                  <a:ahLst/>
                  <a:cxnLst/>
                  <a:rect l="l" t="t" r="r" b="b"/>
                  <a:pathLst>
                    <a:path w="92569" h="55437" extrusionOk="0">
                      <a:moveTo>
                        <a:pt x="64998" y="1"/>
                      </a:moveTo>
                      <a:cubicBezTo>
                        <a:pt x="49650" y="1"/>
                        <a:pt x="34187" y="6943"/>
                        <a:pt x="34187" y="6943"/>
                      </a:cubicBezTo>
                      <a:cubicBezTo>
                        <a:pt x="34187" y="6943"/>
                        <a:pt x="41299" y="21804"/>
                        <a:pt x="36310" y="22653"/>
                      </a:cubicBezTo>
                      <a:cubicBezTo>
                        <a:pt x="36112" y="22683"/>
                        <a:pt x="35905" y="22697"/>
                        <a:pt x="35689" y="22697"/>
                      </a:cubicBezTo>
                      <a:cubicBezTo>
                        <a:pt x="30440" y="22697"/>
                        <a:pt x="19963" y="14374"/>
                        <a:pt x="19963" y="14374"/>
                      </a:cubicBezTo>
                      <a:cubicBezTo>
                        <a:pt x="19963" y="14374"/>
                        <a:pt x="17840" y="19575"/>
                        <a:pt x="15399" y="26899"/>
                      </a:cubicBezTo>
                      <a:cubicBezTo>
                        <a:pt x="12851" y="34117"/>
                        <a:pt x="1812" y="44944"/>
                        <a:pt x="750" y="49402"/>
                      </a:cubicBezTo>
                      <a:cubicBezTo>
                        <a:pt x="0" y="52552"/>
                        <a:pt x="1740" y="55437"/>
                        <a:pt x="5446" y="55437"/>
                      </a:cubicBezTo>
                      <a:cubicBezTo>
                        <a:pt x="6986" y="55437"/>
                        <a:pt x="8865" y="54939"/>
                        <a:pt x="11047" y="53755"/>
                      </a:cubicBezTo>
                      <a:cubicBezTo>
                        <a:pt x="18371" y="49721"/>
                        <a:pt x="22935" y="36346"/>
                        <a:pt x="22935" y="36346"/>
                      </a:cubicBezTo>
                      <a:cubicBezTo>
                        <a:pt x="22935" y="36346"/>
                        <a:pt x="32846" y="50581"/>
                        <a:pt x="55737" y="50581"/>
                      </a:cubicBezTo>
                      <a:cubicBezTo>
                        <a:pt x="57693" y="50581"/>
                        <a:pt x="59744" y="50477"/>
                        <a:pt x="61891" y="50252"/>
                      </a:cubicBezTo>
                      <a:cubicBezTo>
                        <a:pt x="89171" y="47386"/>
                        <a:pt x="92568" y="17027"/>
                        <a:pt x="92568" y="17027"/>
                      </a:cubicBezTo>
                      <a:cubicBezTo>
                        <a:pt x="87648" y="3801"/>
                        <a:pt x="76355" y="1"/>
                        <a:pt x="64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6"/>
                <p:cNvSpPr/>
                <p:nvPr/>
              </p:nvSpPr>
              <p:spPr>
                <a:xfrm>
                  <a:off x="-4742744" y="3132387"/>
                  <a:ext cx="1076643" cy="1095086"/>
                </a:xfrm>
                <a:custGeom>
                  <a:avLst/>
                  <a:gdLst/>
                  <a:ahLst/>
                  <a:cxnLst/>
                  <a:rect l="l" t="t" r="r" b="b"/>
                  <a:pathLst>
                    <a:path w="50845" h="51716" extrusionOk="0">
                      <a:moveTo>
                        <a:pt x="42672" y="1"/>
                      </a:moveTo>
                      <a:cubicBezTo>
                        <a:pt x="39593" y="956"/>
                        <a:pt x="36515" y="2017"/>
                        <a:pt x="33543" y="3291"/>
                      </a:cubicBezTo>
                      <a:cubicBezTo>
                        <a:pt x="33543" y="3291"/>
                        <a:pt x="40655" y="18152"/>
                        <a:pt x="35666" y="19001"/>
                      </a:cubicBezTo>
                      <a:cubicBezTo>
                        <a:pt x="35468" y="19031"/>
                        <a:pt x="35261" y="19045"/>
                        <a:pt x="35045" y="19045"/>
                      </a:cubicBezTo>
                      <a:cubicBezTo>
                        <a:pt x="29796" y="19045"/>
                        <a:pt x="19319" y="10722"/>
                        <a:pt x="19319" y="10722"/>
                      </a:cubicBezTo>
                      <a:lnTo>
                        <a:pt x="19319" y="10828"/>
                      </a:lnTo>
                      <a:cubicBezTo>
                        <a:pt x="18576" y="12738"/>
                        <a:pt x="17833" y="14755"/>
                        <a:pt x="17090" y="16666"/>
                      </a:cubicBezTo>
                      <a:lnTo>
                        <a:pt x="16878" y="17197"/>
                      </a:lnTo>
                      <a:cubicBezTo>
                        <a:pt x="16135" y="19213"/>
                        <a:pt x="15498" y="21230"/>
                        <a:pt x="14755" y="23141"/>
                      </a:cubicBezTo>
                      <a:cubicBezTo>
                        <a:pt x="12207" y="30571"/>
                        <a:pt x="1168" y="41292"/>
                        <a:pt x="106" y="45750"/>
                      </a:cubicBezTo>
                      <a:cubicBezTo>
                        <a:pt x="106" y="45963"/>
                        <a:pt x="0" y="46281"/>
                        <a:pt x="0" y="46493"/>
                      </a:cubicBezTo>
                      <a:cubicBezTo>
                        <a:pt x="0" y="46600"/>
                        <a:pt x="0" y="46706"/>
                        <a:pt x="0" y="46706"/>
                      </a:cubicBezTo>
                      <a:lnTo>
                        <a:pt x="0" y="47236"/>
                      </a:lnTo>
                      <a:lnTo>
                        <a:pt x="0" y="47555"/>
                      </a:lnTo>
                      <a:lnTo>
                        <a:pt x="0" y="47979"/>
                      </a:lnTo>
                      <a:lnTo>
                        <a:pt x="0" y="48192"/>
                      </a:lnTo>
                      <a:cubicBezTo>
                        <a:pt x="0" y="48404"/>
                        <a:pt x="106" y="48510"/>
                        <a:pt x="106" y="48616"/>
                      </a:cubicBezTo>
                      <a:cubicBezTo>
                        <a:pt x="106" y="48722"/>
                        <a:pt x="212" y="48829"/>
                        <a:pt x="212" y="48935"/>
                      </a:cubicBezTo>
                      <a:cubicBezTo>
                        <a:pt x="212" y="49041"/>
                        <a:pt x="319" y="49147"/>
                        <a:pt x="319" y="49253"/>
                      </a:cubicBezTo>
                      <a:cubicBezTo>
                        <a:pt x="425" y="49466"/>
                        <a:pt x="531" y="49678"/>
                        <a:pt x="743" y="49890"/>
                      </a:cubicBezTo>
                      <a:cubicBezTo>
                        <a:pt x="849" y="50102"/>
                        <a:pt x="955" y="50209"/>
                        <a:pt x="1168" y="50421"/>
                      </a:cubicBezTo>
                      <a:lnTo>
                        <a:pt x="1274" y="50527"/>
                      </a:lnTo>
                      <a:lnTo>
                        <a:pt x="1698" y="50845"/>
                      </a:lnTo>
                      <a:lnTo>
                        <a:pt x="1698" y="50952"/>
                      </a:lnTo>
                      <a:cubicBezTo>
                        <a:pt x="1911" y="51058"/>
                        <a:pt x="2123" y="51164"/>
                        <a:pt x="2229" y="51164"/>
                      </a:cubicBezTo>
                      <a:cubicBezTo>
                        <a:pt x="3073" y="51525"/>
                        <a:pt x="3985" y="51716"/>
                        <a:pt x="4907" y="51716"/>
                      </a:cubicBezTo>
                      <a:cubicBezTo>
                        <a:pt x="5610" y="51716"/>
                        <a:pt x="6318" y="51606"/>
                        <a:pt x="7006" y="51376"/>
                      </a:cubicBezTo>
                      <a:cubicBezTo>
                        <a:pt x="4458" y="49996"/>
                        <a:pt x="2548" y="47555"/>
                        <a:pt x="5095" y="43415"/>
                      </a:cubicBezTo>
                      <a:cubicBezTo>
                        <a:pt x="9331" y="36621"/>
                        <a:pt x="12539" y="32614"/>
                        <a:pt x="14782" y="32614"/>
                      </a:cubicBezTo>
                      <a:cubicBezTo>
                        <a:pt x="15237" y="32614"/>
                        <a:pt x="15652" y="32779"/>
                        <a:pt x="16028" y="33119"/>
                      </a:cubicBezTo>
                      <a:cubicBezTo>
                        <a:pt x="17514" y="34711"/>
                        <a:pt x="18788" y="36409"/>
                        <a:pt x="19956" y="38320"/>
                      </a:cubicBezTo>
                      <a:cubicBezTo>
                        <a:pt x="20487" y="37152"/>
                        <a:pt x="20911" y="36091"/>
                        <a:pt x="21336" y="35136"/>
                      </a:cubicBezTo>
                      <a:lnTo>
                        <a:pt x="21548" y="34499"/>
                      </a:lnTo>
                      <a:lnTo>
                        <a:pt x="21973" y="33543"/>
                      </a:lnTo>
                      <a:lnTo>
                        <a:pt x="21973" y="33437"/>
                      </a:lnTo>
                      <a:cubicBezTo>
                        <a:pt x="21973" y="33437"/>
                        <a:pt x="21973" y="33331"/>
                        <a:pt x="22079" y="33225"/>
                      </a:cubicBezTo>
                      <a:cubicBezTo>
                        <a:pt x="22079" y="33225"/>
                        <a:pt x="22079" y="33225"/>
                        <a:pt x="22079" y="33119"/>
                      </a:cubicBezTo>
                      <a:lnTo>
                        <a:pt x="22079" y="33013"/>
                      </a:lnTo>
                      <a:lnTo>
                        <a:pt x="22079" y="32906"/>
                      </a:lnTo>
                      <a:lnTo>
                        <a:pt x="22079" y="32800"/>
                      </a:lnTo>
                      <a:cubicBezTo>
                        <a:pt x="22716" y="33650"/>
                        <a:pt x="23459" y="34499"/>
                        <a:pt x="24202" y="35348"/>
                      </a:cubicBezTo>
                      <a:lnTo>
                        <a:pt x="24414" y="35242"/>
                      </a:lnTo>
                      <a:cubicBezTo>
                        <a:pt x="22716" y="31208"/>
                        <a:pt x="21336" y="26325"/>
                        <a:pt x="24520" y="25795"/>
                      </a:cubicBezTo>
                      <a:cubicBezTo>
                        <a:pt x="24862" y="25739"/>
                        <a:pt x="25207" y="25713"/>
                        <a:pt x="25554" y="25713"/>
                      </a:cubicBezTo>
                      <a:cubicBezTo>
                        <a:pt x="29183" y="25713"/>
                        <a:pt x="33008" y="28532"/>
                        <a:pt x="36303" y="29404"/>
                      </a:cubicBezTo>
                      <a:cubicBezTo>
                        <a:pt x="37482" y="29762"/>
                        <a:pt x="38623" y="29932"/>
                        <a:pt x="39705" y="29932"/>
                      </a:cubicBezTo>
                      <a:cubicBezTo>
                        <a:pt x="45347" y="29932"/>
                        <a:pt x="49414" y="25341"/>
                        <a:pt x="49147" y="19107"/>
                      </a:cubicBezTo>
                      <a:lnTo>
                        <a:pt x="49147" y="19107"/>
                      </a:lnTo>
                      <a:cubicBezTo>
                        <a:pt x="48404" y="19850"/>
                        <a:pt x="47554" y="20487"/>
                        <a:pt x="46705" y="21018"/>
                      </a:cubicBezTo>
                      <a:cubicBezTo>
                        <a:pt x="50420" y="16454"/>
                        <a:pt x="50845" y="5733"/>
                        <a:pt x="45962" y="1699"/>
                      </a:cubicBezTo>
                      <a:cubicBezTo>
                        <a:pt x="45007" y="956"/>
                        <a:pt x="43839" y="319"/>
                        <a:pt x="4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4756359" y="3361649"/>
                  <a:ext cx="1827508" cy="868281"/>
                </a:xfrm>
                <a:custGeom>
                  <a:avLst/>
                  <a:gdLst/>
                  <a:ahLst/>
                  <a:cxnLst/>
                  <a:rect l="l" t="t" r="r" b="b"/>
                  <a:pathLst>
                    <a:path w="86305" h="41005" extrusionOk="0">
                      <a:moveTo>
                        <a:pt x="19962" y="1"/>
                      </a:moveTo>
                      <a:cubicBezTo>
                        <a:pt x="19962" y="1"/>
                        <a:pt x="17945" y="5096"/>
                        <a:pt x="15291" y="12420"/>
                      </a:cubicBezTo>
                      <a:cubicBezTo>
                        <a:pt x="12744" y="19744"/>
                        <a:pt x="1811" y="30571"/>
                        <a:pt x="749" y="34923"/>
                      </a:cubicBezTo>
                      <a:cubicBezTo>
                        <a:pt x="0" y="38069"/>
                        <a:pt x="1736" y="41004"/>
                        <a:pt x="5396" y="41004"/>
                      </a:cubicBezTo>
                      <a:cubicBezTo>
                        <a:pt x="6923" y="41004"/>
                        <a:pt x="8784" y="40494"/>
                        <a:pt x="10939" y="39275"/>
                      </a:cubicBezTo>
                      <a:cubicBezTo>
                        <a:pt x="18370" y="35242"/>
                        <a:pt x="22934" y="21867"/>
                        <a:pt x="22934" y="21867"/>
                      </a:cubicBezTo>
                      <a:cubicBezTo>
                        <a:pt x="22934" y="21867"/>
                        <a:pt x="32854" y="36206"/>
                        <a:pt x="55770" y="36206"/>
                      </a:cubicBezTo>
                      <a:cubicBezTo>
                        <a:pt x="57716" y="36206"/>
                        <a:pt x="59755" y="36103"/>
                        <a:pt x="61890" y="35879"/>
                      </a:cubicBezTo>
                      <a:cubicBezTo>
                        <a:pt x="72081" y="34923"/>
                        <a:pt x="81103" y="29085"/>
                        <a:pt x="86304" y="20275"/>
                      </a:cubicBezTo>
                      <a:lnTo>
                        <a:pt x="86304" y="20275"/>
                      </a:lnTo>
                      <a:cubicBezTo>
                        <a:pt x="80663" y="25026"/>
                        <a:pt x="70765" y="31956"/>
                        <a:pt x="61149" y="31956"/>
                      </a:cubicBezTo>
                      <a:cubicBezTo>
                        <a:pt x="57013" y="31956"/>
                        <a:pt x="52930" y="30675"/>
                        <a:pt x="49259" y="27387"/>
                      </a:cubicBezTo>
                      <a:cubicBezTo>
                        <a:pt x="36840" y="16135"/>
                        <a:pt x="43421" y="7962"/>
                        <a:pt x="40873" y="213"/>
                      </a:cubicBezTo>
                      <a:lnTo>
                        <a:pt x="40873" y="213"/>
                      </a:lnTo>
                      <a:cubicBezTo>
                        <a:pt x="40236" y="2018"/>
                        <a:pt x="39069" y="3504"/>
                        <a:pt x="37476" y="4459"/>
                      </a:cubicBezTo>
                      <a:cubicBezTo>
                        <a:pt x="37476" y="5520"/>
                        <a:pt x="36627" y="6370"/>
                        <a:pt x="35672" y="6582"/>
                      </a:cubicBezTo>
                      <a:cubicBezTo>
                        <a:pt x="35396" y="6628"/>
                        <a:pt x="35105" y="6650"/>
                        <a:pt x="34800" y="6650"/>
                      </a:cubicBezTo>
                      <a:cubicBezTo>
                        <a:pt x="29460" y="6650"/>
                        <a:pt x="19962" y="1"/>
                        <a:pt x="199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2958094" y="3031256"/>
                  <a:ext cx="213550" cy="811426"/>
                </a:xfrm>
                <a:custGeom>
                  <a:avLst/>
                  <a:gdLst/>
                  <a:ahLst/>
                  <a:cxnLst/>
                  <a:rect l="l" t="t" r="r" b="b"/>
                  <a:pathLst>
                    <a:path w="10085" h="38320" extrusionOk="0">
                      <a:moveTo>
                        <a:pt x="3822" y="0"/>
                      </a:moveTo>
                      <a:lnTo>
                        <a:pt x="3822" y="0"/>
                      </a:lnTo>
                      <a:cubicBezTo>
                        <a:pt x="4246" y="1168"/>
                        <a:pt x="4671" y="2229"/>
                        <a:pt x="5308" y="3291"/>
                      </a:cubicBezTo>
                      <a:cubicBezTo>
                        <a:pt x="6369" y="5626"/>
                        <a:pt x="7219" y="8173"/>
                        <a:pt x="7749" y="10721"/>
                      </a:cubicBezTo>
                      <a:cubicBezTo>
                        <a:pt x="8068" y="11995"/>
                        <a:pt x="8174" y="13375"/>
                        <a:pt x="8280" y="14755"/>
                      </a:cubicBezTo>
                      <a:cubicBezTo>
                        <a:pt x="8280" y="15922"/>
                        <a:pt x="8280" y="17090"/>
                        <a:pt x="8174" y="18364"/>
                      </a:cubicBezTo>
                      <a:cubicBezTo>
                        <a:pt x="8068" y="18788"/>
                        <a:pt x="7962" y="19213"/>
                        <a:pt x="7855" y="19637"/>
                      </a:cubicBezTo>
                      <a:cubicBezTo>
                        <a:pt x="7749" y="20168"/>
                        <a:pt x="7749" y="20168"/>
                        <a:pt x="7749" y="20168"/>
                      </a:cubicBezTo>
                      <a:lnTo>
                        <a:pt x="7537" y="19850"/>
                      </a:lnTo>
                      <a:cubicBezTo>
                        <a:pt x="7219" y="19637"/>
                        <a:pt x="7006" y="19425"/>
                        <a:pt x="6582" y="19107"/>
                      </a:cubicBezTo>
                      <a:lnTo>
                        <a:pt x="4246" y="16984"/>
                      </a:lnTo>
                      <a:lnTo>
                        <a:pt x="5202" y="19956"/>
                      </a:lnTo>
                      <a:cubicBezTo>
                        <a:pt x="5732" y="21548"/>
                        <a:pt x="5945" y="23246"/>
                        <a:pt x="5839" y="24945"/>
                      </a:cubicBezTo>
                      <a:cubicBezTo>
                        <a:pt x="5626" y="27174"/>
                        <a:pt x="4989" y="29297"/>
                        <a:pt x="4140" y="31207"/>
                      </a:cubicBezTo>
                      <a:cubicBezTo>
                        <a:pt x="2442" y="35241"/>
                        <a:pt x="0" y="38213"/>
                        <a:pt x="107" y="38319"/>
                      </a:cubicBezTo>
                      <a:cubicBezTo>
                        <a:pt x="744" y="37895"/>
                        <a:pt x="1380" y="37364"/>
                        <a:pt x="1805" y="36727"/>
                      </a:cubicBezTo>
                      <a:cubicBezTo>
                        <a:pt x="3079" y="35135"/>
                        <a:pt x="4246" y="33543"/>
                        <a:pt x="5096" y="31738"/>
                      </a:cubicBezTo>
                      <a:cubicBezTo>
                        <a:pt x="6263" y="29721"/>
                        <a:pt x="6900" y="27492"/>
                        <a:pt x="7325" y="25157"/>
                      </a:cubicBezTo>
                      <a:cubicBezTo>
                        <a:pt x="7446" y="24070"/>
                        <a:pt x="7463" y="22982"/>
                        <a:pt x="7358" y="21914"/>
                      </a:cubicBezTo>
                      <a:lnTo>
                        <a:pt x="7358" y="21914"/>
                      </a:lnTo>
                      <a:lnTo>
                        <a:pt x="7431" y="21973"/>
                      </a:lnTo>
                      <a:cubicBezTo>
                        <a:pt x="7749" y="22079"/>
                        <a:pt x="7962" y="22291"/>
                        <a:pt x="8280" y="22397"/>
                      </a:cubicBezTo>
                      <a:lnTo>
                        <a:pt x="8492" y="22609"/>
                      </a:lnTo>
                      <a:lnTo>
                        <a:pt x="8917" y="22822"/>
                      </a:lnTo>
                      <a:lnTo>
                        <a:pt x="9023" y="22822"/>
                      </a:lnTo>
                      <a:lnTo>
                        <a:pt x="9023" y="22716"/>
                      </a:lnTo>
                      <a:lnTo>
                        <a:pt x="9129" y="22397"/>
                      </a:lnTo>
                      <a:cubicBezTo>
                        <a:pt x="9235" y="22185"/>
                        <a:pt x="9235" y="21866"/>
                        <a:pt x="9341" y="21654"/>
                      </a:cubicBezTo>
                      <a:cubicBezTo>
                        <a:pt x="9554" y="21017"/>
                        <a:pt x="9660" y="20487"/>
                        <a:pt x="9766" y="19956"/>
                      </a:cubicBezTo>
                      <a:cubicBezTo>
                        <a:pt x="9766" y="19425"/>
                        <a:pt x="9978" y="19000"/>
                        <a:pt x="9978" y="18364"/>
                      </a:cubicBezTo>
                      <a:cubicBezTo>
                        <a:pt x="10085" y="17090"/>
                        <a:pt x="10085" y="15816"/>
                        <a:pt x="9978" y="14542"/>
                      </a:cubicBezTo>
                      <a:cubicBezTo>
                        <a:pt x="9766" y="13162"/>
                        <a:pt x="9448" y="11782"/>
                        <a:pt x="9023" y="10403"/>
                      </a:cubicBezTo>
                      <a:cubicBezTo>
                        <a:pt x="8280" y="7749"/>
                        <a:pt x="7219" y="5307"/>
                        <a:pt x="5839" y="2972"/>
                      </a:cubicBezTo>
                      <a:cubicBezTo>
                        <a:pt x="5308" y="1911"/>
                        <a:pt x="4671" y="849"/>
                        <a:pt x="3822"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4419084" y="3325948"/>
                  <a:ext cx="209061" cy="278536"/>
                </a:xfrm>
                <a:custGeom>
                  <a:avLst/>
                  <a:gdLst/>
                  <a:ahLst/>
                  <a:cxnLst/>
                  <a:rect l="l" t="t" r="r" b="b"/>
                  <a:pathLst>
                    <a:path w="9873" h="13154" extrusionOk="0">
                      <a:moveTo>
                        <a:pt x="4065" y="0"/>
                      </a:moveTo>
                      <a:cubicBezTo>
                        <a:pt x="4034" y="0"/>
                        <a:pt x="4034" y="95"/>
                        <a:pt x="4034" y="95"/>
                      </a:cubicBezTo>
                      <a:lnTo>
                        <a:pt x="3503" y="1050"/>
                      </a:lnTo>
                      <a:lnTo>
                        <a:pt x="2973" y="2111"/>
                      </a:lnTo>
                      <a:cubicBezTo>
                        <a:pt x="2866" y="2324"/>
                        <a:pt x="2760" y="2536"/>
                        <a:pt x="2654" y="2642"/>
                      </a:cubicBezTo>
                      <a:lnTo>
                        <a:pt x="2442" y="3067"/>
                      </a:lnTo>
                      <a:cubicBezTo>
                        <a:pt x="1911" y="4447"/>
                        <a:pt x="1486" y="5720"/>
                        <a:pt x="1168" y="7100"/>
                      </a:cubicBezTo>
                      <a:cubicBezTo>
                        <a:pt x="425" y="10072"/>
                        <a:pt x="0" y="13151"/>
                        <a:pt x="319" y="13151"/>
                      </a:cubicBezTo>
                      <a:cubicBezTo>
                        <a:pt x="323" y="13153"/>
                        <a:pt x="326" y="13153"/>
                        <a:pt x="330" y="13153"/>
                      </a:cubicBezTo>
                      <a:cubicBezTo>
                        <a:pt x="561" y="13153"/>
                        <a:pt x="1397" y="10237"/>
                        <a:pt x="2336" y="7525"/>
                      </a:cubicBezTo>
                      <a:cubicBezTo>
                        <a:pt x="2866" y="6251"/>
                        <a:pt x="3397" y="4977"/>
                        <a:pt x="3928" y="3810"/>
                      </a:cubicBezTo>
                      <a:cubicBezTo>
                        <a:pt x="4034" y="3597"/>
                        <a:pt x="4140" y="3385"/>
                        <a:pt x="4140" y="3385"/>
                      </a:cubicBezTo>
                      <a:lnTo>
                        <a:pt x="4352" y="3704"/>
                      </a:lnTo>
                      <a:cubicBezTo>
                        <a:pt x="5202" y="4765"/>
                        <a:pt x="5945" y="5933"/>
                        <a:pt x="6582" y="7100"/>
                      </a:cubicBezTo>
                      <a:cubicBezTo>
                        <a:pt x="8040" y="9704"/>
                        <a:pt x="9294" y="12411"/>
                        <a:pt x="9541" y="12411"/>
                      </a:cubicBezTo>
                      <a:cubicBezTo>
                        <a:pt x="9545" y="12411"/>
                        <a:pt x="9550" y="12410"/>
                        <a:pt x="9554" y="12408"/>
                      </a:cubicBezTo>
                      <a:cubicBezTo>
                        <a:pt x="9872" y="12302"/>
                        <a:pt x="8917" y="9436"/>
                        <a:pt x="7855" y="6463"/>
                      </a:cubicBezTo>
                      <a:cubicBezTo>
                        <a:pt x="7218" y="5190"/>
                        <a:pt x="6582" y="3916"/>
                        <a:pt x="5839" y="2748"/>
                      </a:cubicBezTo>
                      <a:lnTo>
                        <a:pt x="5626" y="2324"/>
                      </a:lnTo>
                      <a:cubicBezTo>
                        <a:pt x="5520" y="2111"/>
                        <a:pt x="5308" y="1899"/>
                        <a:pt x="5202" y="1793"/>
                      </a:cubicBezTo>
                      <a:lnTo>
                        <a:pt x="4565" y="731"/>
                      </a:lnTo>
                      <a:lnTo>
                        <a:pt x="4140" y="95"/>
                      </a:lnTo>
                      <a:cubicBezTo>
                        <a:pt x="4105" y="24"/>
                        <a:pt x="4081" y="0"/>
                        <a:pt x="406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4736010" y="3979769"/>
                  <a:ext cx="218039" cy="221279"/>
                </a:xfrm>
                <a:custGeom>
                  <a:avLst/>
                  <a:gdLst/>
                  <a:ahLst/>
                  <a:cxnLst/>
                  <a:rect l="l" t="t" r="r" b="b"/>
                  <a:pathLst>
                    <a:path w="10297" h="10450" extrusionOk="0">
                      <a:moveTo>
                        <a:pt x="10085" y="0"/>
                      </a:moveTo>
                      <a:cubicBezTo>
                        <a:pt x="9978" y="0"/>
                        <a:pt x="9766" y="425"/>
                        <a:pt x="9554" y="1168"/>
                      </a:cubicBezTo>
                      <a:cubicBezTo>
                        <a:pt x="9129" y="1911"/>
                        <a:pt x="8705" y="2654"/>
                        <a:pt x="8280" y="3397"/>
                      </a:cubicBezTo>
                      <a:cubicBezTo>
                        <a:pt x="7855" y="4034"/>
                        <a:pt x="7325" y="4671"/>
                        <a:pt x="6688" y="5308"/>
                      </a:cubicBezTo>
                      <a:cubicBezTo>
                        <a:pt x="6476" y="5626"/>
                        <a:pt x="6157" y="5838"/>
                        <a:pt x="5945" y="6051"/>
                      </a:cubicBezTo>
                      <a:cubicBezTo>
                        <a:pt x="5945" y="6051"/>
                        <a:pt x="5626" y="6475"/>
                        <a:pt x="5202" y="6900"/>
                      </a:cubicBezTo>
                      <a:cubicBezTo>
                        <a:pt x="4565" y="7537"/>
                        <a:pt x="3928" y="8068"/>
                        <a:pt x="3291" y="8492"/>
                      </a:cubicBezTo>
                      <a:cubicBezTo>
                        <a:pt x="2548" y="9023"/>
                        <a:pt x="1911" y="9448"/>
                        <a:pt x="1062" y="9766"/>
                      </a:cubicBezTo>
                      <a:cubicBezTo>
                        <a:pt x="531" y="10084"/>
                        <a:pt x="1" y="10297"/>
                        <a:pt x="1" y="10403"/>
                      </a:cubicBezTo>
                      <a:cubicBezTo>
                        <a:pt x="1" y="10403"/>
                        <a:pt x="236" y="10450"/>
                        <a:pt x="614" y="10450"/>
                      </a:cubicBezTo>
                      <a:cubicBezTo>
                        <a:pt x="803" y="10450"/>
                        <a:pt x="1027" y="10438"/>
                        <a:pt x="1274" y="10403"/>
                      </a:cubicBezTo>
                      <a:cubicBezTo>
                        <a:pt x="2230" y="10297"/>
                        <a:pt x="3079" y="9978"/>
                        <a:pt x="3928" y="9660"/>
                      </a:cubicBezTo>
                      <a:cubicBezTo>
                        <a:pt x="4777" y="9235"/>
                        <a:pt x="5520" y="8704"/>
                        <a:pt x="6263" y="8174"/>
                      </a:cubicBezTo>
                      <a:cubicBezTo>
                        <a:pt x="6900" y="7643"/>
                        <a:pt x="7219" y="7325"/>
                        <a:pt x="7219" y="7325"/>
                      </a:cubicBezTo>
                      <a:cubicBezTo>
                        <a:pt x="7219" y="7325"/>
                        <a:pt x="7537" y="6900"/>
                        <a:pt x="8068" y="6369"/>
                      </a:cubicBezTo>
                      <a:cubicBezTo>
                        <a:pt x="8492" y="5626"/>
                        <a:pt x="9023" y="4777"/>
                        <a:pt x="9342" y="3928"/>
                      </a:cubicBezTo>
                      <a:cubicBezTo>
                        <a:pt x="9766" y="3079"/>
                        <a:pt x="9978" y="2229"/>
                        <a:pt x="10085" y="1274"/>
                      </a:cubicBezTo>
                      <a:cubicBezTo>
                        <a:pt x="10297" y="531"/>
                        <a:pt x="10191" y="0"/>
                        <a:pt x="1008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4585414" y="4006597"/>
                  <a:ext cx="177595" cy="197055"/>
                </a:xfrm>
                <a:custGeom>
                  <a:avLst/>
                  <a:gdLst/>
                  <a:ahLst/>
                  <a:cxnLst/>
                  <a:rect l="l" t="t" r="r" b="b"/>
                  <a:pathLst>
                    <a:path w="8387" h="9306" extrusionOk="0">
                      <a:moveTo>
                        <a:pt x="8248" y="0"/>
                      </a:moveTo>
                      <a:cubicBezTo>
                        <a:pt x="7977" y="0"/>
                        <a:pt x="6961" y="1118"/>
                        <a:pt x="5945" y="2236"/>
                      </a:cubicBezTo>
                      <a:cubicBezTo>
                        <a:pt x="4989" y="3404"/>
                        <a:pt x="4034" y="4571"/>
                        <a:pt x="4034" y="4571"/>
                      </a:cubicBezTo>
                      <a:lnTo>
                        <a:pt x="3397" y="5421"/>
                      </a:lnTo>
                      <a:cubicBezTo>
                        <a:pt x="3291" y="5633"/>
                        <a:pt x="3079" y="5845"/>
                        <a:pt x="2866" y="6164"/>
                      </a:cubicBezTo>
                      <a:lnTo>
                        <a:pt x="2123" y="7013"/>
                      </a:lnTo>
                      <a:cubicBezTo>
                        <a:pt x="1911" y="7331"/>
                        <a:pt x="1699" y="7544"/>
                        <a:pt x="1380" y="7862"/>
                      </a:cubicBezTo>
                      <a:cubicBezTo>
                        <a:pt x="1168" y="8074"/>
                        <a:pt x="956" y="8287"/>
                        <a:pt x="743" y="8499"/>
                      </a:cubicBezTo>
                      <a:cubicBezTo>
                        <a:pt x="319" y="8817"/>
                        <a:pt x="0" y="9136"/>
                        <a:pt x="107" y="9242"/>
                      </a:cubicBezTo>
                      <a:cubicBezTo>
                        <a:pt x="107" y="9281"/>
                        <a:pt x="163" y="9305"/>
                        <a:pt x="262" y="9305"/>
                      </a:cubicBezTo>
                      <a:cubicBezTo>
                        <a:pt x="432" y="9305"/>
                        <a:pt x="725" y="9232"/>
                        <a:pt x="1062" y="9030"/>
                      </a:cubicBezTo>
                      <a:cubicBezTo>
                        <a:pt x="1380" y="8924"/>
                        <a:pt x="1699" y="8817"/>
                        <a:pt x="2017" y="8605"/>
                      </a:cubicBezTo>
                      <a:cubicBezTo>
                        <a:pt x="2336" y="8393"/>
                        <a:pt x="2654" y="8181"/>
                        <a:pt x="2973" y="7968"/>
                      </a:cubicBezTo>
                      <a:lnTo>
                        <a:pt x="3928" y="7119"/>
                      </a:lnTo>
                      <a:cubicBezTo>
                        <a:pt x="4246" y="6907"/>
                        <a:pt x="4459" y="6588"/>
                        <a:pt x="4671" y="6376"/>
                      </a:cubicBezTo>
                      <a:cubicBezTo>
                        <a:pt x="5096" y="5951"/>
                        <a:pt x="5414" y="5739"/>
                        <a:pt x="5414" y="5739"/>
                      </a:cubicBezTo>
                      <a:cubicBezTo>
                        <a:pt x="5414" y="5739"/>
                        <a:pt x="6263" y="4359"/>
                        <a:pt x="7006" y="2979"/>
                      </a:cubicBezTo>
                      <a:cubicBezTo>
                        <a:pt x="7749" y="1599"/>
                        <a:pt x="8386" y="113"/>
                        <a:pt x="8280" y="7"/>
                      </a:cubicBezTo>
                      <a:cubicBezTo>
                        <a:pt x="8271" y="3"/>
                        <a:pt x="8260" y="0"/>
                        <a:pt x="8248"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4742744" y="3361649"/>
                  <a:ext cx="892336" cy="868090"/>
                </a:xfrm>
                <a:custGeom>
                  <a:avLst/>
                  <a:gdLst/>
                  <a:ahLst/>
                  <a:cxnLst/>
                  <a:rect l="l" t="t" r="r" b="b"/>
                  <a:pathLst>
                    <a:path w="42141" h="40996" extrusionOk="0">
                      <a:moveTo>
                        <a:pt x="19319" y="1"/>
                      </a:moveTo>
                      <a:cubicBezTo>
                        <a:pt x="19319" y="1"/>
                        <a:pt x="17302" y="5096"/>
                        <a:pt x="14648" y="12420"/>
                      </a:cubicBezTo>
                      <a:cubicBezTo>
                        <a:pt x="12101" y="19744"/>
                        <a:pt x="1168" y="30571"/>
                        <a:pt x="106" y="34923"/>
                      </a:cubicBezTo>
                      <a:cubicBezTo>
                        <a:pt x="0" y="35242"/>
                        <a:pt x="0" y="35454"/>
                        <a:pt x="0" y="35666"/>
                      </a:cubicBezTo>
                      <a:cubicBezTo>
                        <a:pt x="0" y="35773"/>
                        <a:pt x="0" y="35879"/>
                        <a:pt x="0" y="35985"/>
                      </a:cubicBezTo>
                      <a:lnTo>
                        <a:pt x="0" y="36516"/>
                      </a:lnTo>
                      <a:lnTo>
                        <a:pt x="0" y="36728"/>
                      </a:lnTo>
                      <a:lnTo>
                        <a:pt x="0" y="37152"/>
                      </a:lnTo>
                      <a:lnTo>
                        <a:pt x="0" y="37471"/>
                      </a:lnTo>
                      <a:cubicBezTo>
                        <a:pt x="0" y="37577"/>
                        <a:pt x="0" y="37683"/>
                        <a:pt x="106" y="37789"/>
                      </a:cubicBezTo>
                      <a:cubicBezTo>
                        <a:pt x="106" y="37895"/>
                        <a:pt x="106" y="38002"/>
                        <a:pt x="106" y="38108"/>
                      </a:cubicBezTo>
                      <a:cubicBezTo>
                        <a:pt x="212" y="38214"/>
                        <a:pt x="212" y="38320"/>
                        <a:pt x="319" y="38426"/>
                      </a:cubicBezTo>
                      <a:cubicBezTo>
                        <a:pt x="425" y="38639"/>
                        <a:pt x="531" y="38851"/>
                        <a:pt x="637" y="39063"/>
                      </a:cubicBezTo>
                      <a:cubicBezTo>
                        <a:pt x="743" y="39275"/>
                        <a:pt x="955" y="39488"/>
                        <a:pt x="1168" y="39594"/>
                      </a:cubicBezTo>
                      <a:lnTo>
                        <a:pt x="1168" y="39700"/>
                      </a:lnTo>
                      <a:lnTo>
                        <a:pt x="1592" y="40018"/>
                      </a:lnTo>
                      <a:lnTo>
                        <a:pt x="1698" y="40125"/>
                      </a:lnTo>
                      <a:cubicBezTo>
                        <a:pt x="1911" y="40231"/>
                        <a:pt x="2017" y="40337"/>
                        <a:pt x="2229" y="40443"/>
                      </a:cubicBezTo>
                      <a:cubicBezTo>
                        <a:pt x="3073" y="40805"/>
                        <a:pt x="3985" y="40995"/>
                        <a:pt x="4888" y="40995"/>
                      </a:cubicBezTo>
                      <a:cubicBezTo>
                        <a:pt x="5575" y="40995"/>
                        <a:pt x="6257" y="40885"/>
                        <a:pt x="6900" y="40655"/>
                      </a:cubicBezTo>
                      <a:cubicBezTo>
                        <a:pt x="4352" y="39169"/>
                        <a:pt x="2548" y="36728"/>
                        <a:pt x="4989" y="32694"/>
                      </a:cubicBezTo>
                      <a:cubicBezTo>
                        <a:pt x="9282" y="25861"/>
                        <a:pt x="12490" y="21847"/>
                        <a:pt x="14733" y="21847"/>
                      </a:cubicBezTo>
                      <a:cubicBezTo>
                        <a:pt x="15208" y="21847"/>
                        <a:pt x="15639" y="22027"/>
                        <a:pt x="16028" y="22398"/>
                      </a:cubicBezTo>
                      <a:cubicBezTo>
                        <a:pt x="17514" y="23884"/>
                        <a:pt x="18788" y="25582"/>
                        <a:pt x="19956" y="27493"/>
                      </a:cubicBezTo>
                      <a:cubicBezTo>
                        <a:pt x="20487" y="26325"/>
                        <a:pt x="20911" y="25264"/>
                        <a:pt x="21336" y="24309"/>
                      </a:cubicBezTo>
                      <a:lnTo>
                        <a:pt x="21548" y="23672"/>
                      </a:lnTo>
                      <a:lnTo>
                        <a:pt x="21973" y="22716"/>
                      </a:lnTo>
                      <a:lnTo>
                        <a:pt x="21973" y="22610"/>
                      </a:lnTo>
                      <a:cubicBezTo>
                        <a:pt x="21973" y="22610"/>
                        <a:pt x="21973" y="22504"/>
                        <a:pt x="22079" y="22398"/>
                      </a:cubicBezTo>
                      <a:cubicBezTo>
                        <a:pt x="22079" y="22398"/>
                        <a:pt x="22079" y="22398"/>
                        <a:pt x="22079" y="22292"/>
                      </a:cubicBezTo>
                      <a:lnTo>
                        <a:pt x="22079" y="22186"/>
                      </a:lnTo>
                      <a:lnTo>
                        <a:pt x="22079" y="22079"/>
                      </a:lnTo>
                      <a:lnTo>
                        <a:pt x="22079" y="21973"/>
                      </a:lnTo>
                      <a:cubicBezTo>
                        <a:pt x="22716" y="22929"/>
                        <a:pt x="23459" y="23672"/>
                        <a:pt x="24202" y="24521"/>
                      </a:cubicBezTo>
                      <a:lnTo>
                        <a:pt x="24414" y="24415"/>
                      </a:lnTo>
                      <a:cubicBezTo>
                        <a:pt x="22716" y="20381"/>
                        <a:pt x="21336" y="15498"/>
                        <a:pt x="24520" y="14968"/>
                      </a:cubicBezTo>
                      <a:cubicBezTo>
                        <a:pt x="24862" y="14912"/>
                        <a:pt x="25207" y="14886"/>
                        <a:pt x="25554" y="14886"/>
                      </a:cubicBezTo>
                      <a:cubicBezTo>
                        <a:pt x="29183" y="14886"/>
                        <a:pt x="33008" y="17705"/>
                        <a:pt x="36303" y="18577"/>
                      </a:cubicBezTo>
                      <a:cubicBezTo>
                        <a:pt x="37301" y="18910"/>
                        <a:pt x="38329" y="19068"/>
                        <a:pt x="39356" y="19068"/>
                      </a:cubicBezTo>
                      <a:cubicBezTo>
                        <a:pt x="40293" y="19068"/>
                        <a:pt x="41229" y="18936"/>
                        <a:pt x="42141" y="18683"/>
                      </a:cubicBezTo>
                      <a:cubicBezTo>
                        <a:pt x="39169" y="11677"/>
                        <a:pt x="42141" y="5839"/>
                        <a:pt x="40230" y="213"/>
                      </a:cubicBezTo>
                      <a:lnTo>
                        <a:pt x="40230" y="213"/>
                      </a:lnTo>
                      <a:cubicBezTo>
                        <a:pt x="40124" y="638"/>
                        <a:pt x="39912" y="1062"/>
                        <a:pt x="39699" y="1593"/>
                      </a:cubicBezTo>
                      <a:cubicBezTo>
                        <a:pt x="39487" y="3928"/>
                        <a:pt x="38956" y="5945"/>
                        <a:pt x="37258" y="6688"/>
                      </a:cubicBezTo>
                      <a:cubicBezTo>
                        <a:pt x="37046" y="7431"/>
                        <a:pt x="36409" y="8068"/>
                        <a:pt x="35666" y="8174"/>
                      </a:cubicBezTo>
                      <a:cubicBezTo>
                        <a:pt x="35442" y="8212"/>
                        <a:pt x="35204" y="8231"/>
                        <a:pt x="34956" y="8231"/>
                      </a:cubicBezTo>
                      <a:cubicBezTo>
                        <a:pt x="29679" y="8231"/>
                        <a:pt x="19319" y="1"/>
                        <a:pt x="19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2818741" y="3282984"/>
                  <a:ext cx="1499232" cy="491916"/>
                </a:xfrm>
                <a:custGeom>
                  <a:avLst/>
                  <a:gdLst/>
                  <a:ahLst/>
                  <a:cxnLst/>
                  <a:rect l="l" t="t" r="r" b="b"/>
                  <a:pathLst>
                    <a:path w="70802" h="23231" extrusionOk="0">
                      <a:moveTo>
                        <a:pt x="2442" y="1"/>
                      </a:moveTo>
                      <a:cubicBezTo>
                        <a:pt x="2442" y="1"/>
                        <a:pt x="4565" y="6263"/>
                        <a:pt x="3185" y="7962"/>
                      </a:cubicBezTo>
                      <a:cubicBezTo>
                        <a:pt x="2634" y="8758"/>
                        <a:pt x="1942" y="9094"/>
                        <a:pt x="1373" y="9094"/>
                      </a:cubicBezTo>
                      <a:cubicBezTo>
                        <a:pt x="956" y="9094"/>
                        <a:pt x="605" y="8913"/>
                        <a:pt x="425" y="8599"/>
                      </a:cubicBezTo>
                      <a:cubicBezTo>
                        <a:pt x="425" y="9872"/>
                        <a:pt x="213" y="12101"/>
                        <a:pt x="1" y="14224"/>
                      </a:cubicBezTo>
                      <a:cubicBezTo>
                        <a:pt x="9500" y="21052"/>
                        <a:pt x="19198" y="23230"/>
                        <a:pt x="29244" y="23230"/>
                      </a:cubicBezTo>
                      <a:cubicBezTo>
                        <a:pt x="37160" y="23230"/>
                        <a:pt x="45291" y="21878"/>
                        <a:pt x="53711" y="20381"/>
                      </a:cubicBezTo>
                      <a:cubicBezTo>
                        <a:pt x="59718" y="19198"/>
                        <a:pt x="63853" y="16532"/>
                        <a:pt x="68456" y="16532"/>
                      </a:cubicBezTo>
                      <a:cubicBezTo>
                        <a:pt x="69221" y="16532"/>
                        <a:pt x="69999" y="16605"/>
                        <a:pt x="70801" y="16772"/>
                      </a:cubicBezTo>
                      <a:lnTo>
                        <a:pt x="68148" y="11146"/>
                      </a:lnTo>
                      <a:lnTo>
                        <a:pt x="67935" y="10934"/>
                      </a:lnTo>
                      <a:cubicBezTo>
                        <a:pt x="67298" y="11252"/>
                        <a:pt x="58064" y="16347"/>
                        <a:pt x="34286" y="18683"/>
                      </a:cubicBezTo>
                      <a:cubicBezTo>
                        <a:pt x="31214" y="18998"/>
                        <a:pt x="28454" y="19136"/>
                        <a:pt x="25978" y="19136"/>
                      </a:cubicBezTo>
                      <a:cubicBezTo>
                        <a:pt x="8438" y="19136"/>
                        <a:pt x="5096" y="12208"/>
                        <a:pt x="5096" y="12208"/>
                      </a:cubicBezTo>
                      <a:cubicBezTo>
                        <a:pt x="5096" y="12208"/>
                        <a:pt x="5945" y="10615"/>
                        <a:pt x="7113" y="8705"/>
                      </a:cubicBezTo>
                      <a:cubicBezTo>
                        <a:pt x="7537" y="8068"/>
                        <a:pt x="6900" y="6157"/>
                        <a:pt x="5945" y="3928"/>
                      </a:cubicBezTo>
                      <a:cubicBezTo>
                        <a:pt x="4671" y="2654"/>
                        <a:pt x="3504" y="1380"/>
                        <a:pt x="2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1236376" y="1902903"/>
                  <a:ext cx="858646" cy="535685"/>
                </a:xfrm>
                <a:custGeom>
                  <a:avLst/>
                  <a:gdLst/>
                  <a:ahLst/>
                  <a:cxnLst/>
                  <a:rect l="l" t="t" r="r" b="b"/>
                  <a:pathLst>
                    <a:path w="40550" h="25298" extrusionOk="0">
                      <a:moveTo>
                        <a:pt x="25052" y="1"/>
                      </a:moveTo>
                      <a:cubicBezTo>
                        <a:pt x="21761" y="1"/>
                        <a:pt x="10722" y="5308"/>
                        <a:pt x="5414" y="10722"/>
                      </a:cubicBezTo>
                      <a:cubicBezTo>
                        <a:pt x="1" y="16135"/>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1243101" y="1905928"/>
                  <a:ext cx="858646" cy="535685"/>
                </a:xfrm>
                <a:custGeom>
                  <a:avLst/>
                  <a:gdLst/>
                  <a:ahLst/>
                  <a:cxnLst/>
                  <a:rect l="l" t="t" r="r" b="b"/>
                  <a:pathLst>
                    <a:path w="40550" h="25298" extrusionOk="0">
                      <a:moveTo>
                        <a:pt x="25052" y="1"/>
                      </a:moveTo>
                      <a:cubicBezTo>
                        <a:pt x="24839" y="107"/>
                        <a:pt x="24627" y="107"/>
                        <a:pt x="24309" y="107"/>
                      </a:cubicBezTo>
                      <a:cubicBezTo>
                        <a:pt x="25158" y="1169"/>
                        <a:pt x="26962" y="1912"/>
                        <a:pt x="26962" y="3398"/>
                      </a:cubicBezTo>
                      <a:cubicBezTo>
                        <a:pt x="26962" y="5839"/>
                        <a:pt x="23884" y="7113"/>
                        <a:pt x="22186" y="8387"/>
                      </a:cubicBezTo>
                      <a:cubicBezTo>
                        <a:pt x="20700" y="9554"/>
                        <a:pt x="19213" y="10616"/>
                        <a:pt x="17515" y="11465"/>
                      </a:cubicBezTo>
                      <a:cubicBezTo>
                        <a:pt x="17515" y="11465"/>
                        <a:pt x="20806" y="9873"/>
                        <a:pt x="24945" y="8068"/>
                      </a:cubicBezTo>
                      <a:cubicBezTo>
                        <a:pt x="25618" y="7799"/>
                        <a:pt x="26404" y="7679"/>
                        <a:pt x="27234" y="7679"/>
                      </a:cubicBezTo>
                      <a:cubicBezTo>
                        <a:pt x="31648" y="7679"/>
                        <a:pt x="37296" y="11069"/>
                        <a:pt x="33543" y="13482"/>
                      </a:cubicBezTo>
                      <a:cubicBezTo>
                        <a:pt x="30063" y="15719"/>
                        <a:pt x="21471" y="21839"/>
                        <a:pt x="13880" y="21839"/>
                      </a:cubicBezTo>
                      <a:cubicBezTo>
                        <a:pt x="11748" y="21839"/>
                        <a:pt x="9694" y="21356"/>
                        <a:pt x="7856" y="20169"/>
                      </a:cubicBezTo>
                      <a:cubicBezTo>
                        <a:pt x="3610" y="17409"/>
                        <a:pt x="4247" y="13482"/>
                        <a:pt x="5945" y="10191"/>
                      </a:cubicBezTo>
                      <a:lnTo>
                        <a:pt x="5945" y="10191"/>
                      </a:lnTo>
                      <a:lnTo>
                        <a:pt x="5414" y="10722"/>
                      </a:lnTo>
                      <a:cubicBezTo>
                        <a:pt x="1" y="16029"/>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903716" y="2033828"/>
                  <a:ext cx="516988" cy="170289"/>
                </a:xfrm>
                <a:custGeom>
                  <a:avLst/>
                  <a:gdLst/>
                  <a:ahLst/>
                  <a:cxnLst/>
                  <a:rect l="l" t="t" r="r" b="b"/>
                  <a:pathLst>
                    <a:path w="24415" h="8042" extrusionOk="0">
                      <a:moveTo>
                        <a:pt x="14967" y="1"/>
                      </a:moveTo>
                      <a:cubicBezTo>
                        <a:pt x="14676" y="1"/>
                        <a:pt x="14384" y="28"/>
                        <a:pt x="14118" y="81"/>
                      </a:cubicBezTo>
                      <a:lnTo>
                        <a:pt x="13481" y="81"/>
                      </a:lnTo>
                      <a:cubicBezTo>
                        <a:pt x="13163" y="81"/>
                        <a:pt x="12951" y="81"/>
                        <a:pt x="12738" y="187"/>
                      </a:cubicBezTo>
                      <a:lnTo>
                        <a:pt x="11995" y="293"/>
                      </a:lnTo>
                      <a:lnTo>
                        <a:pt x="11146" y="505"/>
                      </a:lnTo>
                      <a:cubicBezTo>
                        <a:pt x="9342" y="1036"/>
                        <a:pt x="7749" y="1673"/>
                        <a:pt x="6157" y="2522"/>
                      </a:cubicBezTo>
                      <a:cubicBezTo>
                        <a:pt x="4671" y="3371"/>
                        <a:pt x="3185" y="4327"/>
                        <a:pt x="1805" y="5282"/>
                      </a:cubicBezTo>
                      <a:cubicBezTo>
                        <a:pt x="1168" y="5706"/>
                        <a:pt x="531" y="6237"/>
                        <a:pt x="1" y="6768"/>
                      </a:cubicBezTo>
                      <a:cubicBezTo>
                        <a:pt x="3" y="6770"/>
                        <a:pt x="7" y="6772"/>
                        <a:pt x="13" y="6772"/>
                      </a:cubicBezTo>
                      <a:cubicBezTo>
                        <a:pt x="256" y="6772"/>
                        <a:pt x="3265" y="4710"/>
                        <a:pt x="6476" y="3053"/>
                      </a:cubicBezTo>
                      <a:cubicBezTo>
                        <a:pt x="7962" y="2310"/>
                        <a:pt x="9554" y="1673"/>
                        <a:pt x="11146" y="1248"/>
                      </a:cubicBezTo>
                      <a:lnTo>
                        <a:pt x="11995" y="1036"/>
                      </a:lnTo>
                      <a:lnTo>
                        <a:pt x="12738" y="930"/>
                      </a:lnTo>
                      <a:cubicBezTo>
                        <a:pt x="12951" y="930"/>
                        <a:pt x="13163" y="930"/>
                        <a:pt x="13375" y="824"/>
                      </a:cubicBezTo>
                      <a:lnTo>
                        <a:pt x="15498" y="824"/>
                      </a:lnTo>
                      <a:lnTo>
                        <a:pt x="16560" y="1036"/>
                      </a:lnTo>
                      <a:cubicBezTo>
                        <a:pt x="16984" y="1142"/>
                        <a:pt x="17303" y="1248"/>
                        <a:pt x="17727" y="1354"/>
                      </a:cubicBezTo>
                      <a:cubicBezTo>
                        <a:pt x="18470" y="1673"/>
                        <a:pt x="19213" y="2097"/>
                        <a:pt x="19956" y="2628"/>
                      </a:cubicBezTo>
                      <a:cubicBezTo>
                        <a:pt x="21230" y="3583"/>
                        <a:pt x="22398" y="4751"/>
                        <a:pt x="23353" y="6131"/>
                      </a:cubicBezTo>
                      <a:cubicBezTo>
                        <a:pt x="23778" y="6662"/>
                        <a:pt x="24096" y="7405"/>
                        <a:pt x="24308" y="8042"/>
                      </a:cubicBezTo>
                      <a:cubicBezTo>
                        <a:pt x="24415" y="7829"/>
                        <a:pt x="24415" y="7617"/>
                        <a:pt x="24308" y="7405"/>
                      </a:cubicBezTo>
                      <a:cubicBezTo>
                        <a:pt x="24202" y="6874"/>
                        <a:pt x="23990" y="6343"/>
                        <a:pt x="23672" y="5919"/>
                      </a:cubicBezTo>
                      <a:cubicBezTo>
                        <a:pt x="22822" y="4433"/>
                        <a:pt x="21655" y="3159"/>
                        <a:pt x="20381" y="2204"/>
                      </a:cubicBezTo>
                      <a:cubicBezTo>
                        <a:pt x="19744" y="1567"/>
                        <a:pt x="19001" y="1036"/>
                        <a:pt x="18152" y="611"/>
                      </a:cubicBezTo>
                      <a:cubicBezTo>
                        <a:pt x="17727" y="505"/>
                        <a:pt x="17303" y="399"/>
                        <a:pt x="16984" y="293"/>
                      </a:cubicBezTo>
                      <a:cubicBezTo>
                        <a:pt x="16560" y="187"/>
                        <a:pt x="16135" y="81"/>
                        <a:pt x="15817" y="81"/>
                      </a:cubicBezTo>
                      <a:cubicBezTo>
                        <a:pt x="15551" y="28"/>
                        <a:pt x="15259" y="1"/>
                        <a:pt x="14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1101512" y="1898414"/>
                  <a:ext cx="508009" cy="213762"/>
                </a:xfrm>
                <a:custGeom>
                  <a:avLst/>
                  <a:gdLst/>
                  <a:ahLst/>
                  <a:cxnLst/>
                  <a:rect l="l" t="t" r="r" b="b"/>
                  <a:pathLst>
                    <a:path w="23991" h="10095" extrusionOk="0">
                      <a:moveTo>
                        <a:pt x="18789" y="1"/>
                      </a:moveTo>
                      <a:cubicBezTo>
                        <a:pt x="18258" y="1"/>
                        <a:pt x="17833" y="1"/>
                        <a:pt x="17303" y="107"/>
                      </a:cubicBezTo>
                      <a:cubicBezTo>
                        <a:pt x="16560" y="213"/>
                        <a:pt x="15710" y="425"/>
                        <a:pt x="14967" y="744"/>
                      </a:cubicBezTo>
                      <a:cubicBezTo>
                        <a:pt x="13588" y="1168"/>
                        <a:pt x="12738" y="1593"/>
                        <a:pt x="12738" y="1593"/>
                      </a:cubicBezTo>
                      <a:lnTo>
                        <a:pt x="12101" y="1911"/>
                      </a:lnTo>
                      <a:lnTo>
                        <a:pt x="10509" y="2654"/>
                      </a:lnTo>
                      <a:cubicBezTo>
                        <a:pt x="9235" y="3291"/>
                        <a:pt x="7643" y="4247"/>
                        <a:pt x="5945" y="5308"/>
                      </a:cubicBezTo>
                      <a:cubicBezTo>
                        <a:pt x="4459" y="6263"/>
                        <a:pt x="3079" y="7219"/>
                        <a:pt x="1699" y="8386"/>
                      </a:cubicBezTo>
                      <a:cubicBezTo>
                        <a:pt x="1062" y="8811"/>
                        <a:pt x="425" y="9448"/>
                        <a:pt x="1" y="10085"/>
                      </a:cubicBezTo>
                      <a:cubicBezTo>
                        <a:pt x="1" y="10091"/>
                        <a:pt x="4" y="10095"/>
                        <a:pt x="10" y="10095"/>
                      </a:cubicBezTo>
                      <a:cubicBezTo>
                        <a:pt x="98" y="10095"/>
                        <a:pt x="812" y="9400"/>
                        <a:pt x="1805" y="8705"/>
                      </a:cubicBezTo>
                      <a:cubicBezTo>
                        <a:pt x="3291" y="7643"/>
                        <a:pt x="4671" y="6688"/>
                        <a:pt x="6263" y="5839"/>
                      </a:cubicBezTo>
                      <a:cubicBezTo>
                        <a:pt x="7856" y="4883"/>
                        <a:pt x="9554" y="4034"/>
                        <a:pt x="10828" y="3503"/>
                      </a:cubicBezTo>
                      <a:lnTo>
                        <a:pt x="12420" y="2760"/>
                      </a:lnTo>
                      <a:lnTo>
                        <a:pt x="12951" y="2442"/>
                      </a:lnTo>
                      <a:cubicBezTo>
                        <a:pt x="12951" y="2442"/>
                        <a:pt x="13800" y="2124"/>
                        <a:pt x="15180" y="1593"/>
                      </a:cubicBezTo>
                      <a:cubicBezTo>
                        <a:pt x="15923" y="1274"/>
                        <a:pt x="16666" y="1062"/>
                        <a:pt x="17409" y="850"/>
                      </a:cubicBezTo>
                      <a:cubicBezTo>
                        <a:pt x="17833" y="744"/>
                        <a:pt x="18258" y="744"/>
                        <a:pt x="18683" y="744"/>
                      </a:cubicBezTo>
                      <a:lnTo>
                        <a:pt x="19320" y="744"/>
                      </a:lnTo>
                      <a:cubicBezTo>
                        <a:pt x="19532" y="744"/>
                        <a:pt x="19744" y="744"/>
                        <a:pt x="19956" y="850"/>
                      </a:cubicBezTo>
                      <a:cubicBezTo>
                        <a:pt x="20699" y="1168"/>
                        <a:pt x="21442" y="1699"/>
                        <a:pt x="21867" y="2442"/>
                      </a:cubicBezTo>
                      <a:cubicBezTo>
                        <a:pt x="22292" y="3079"/>
                        <a:pt x="22610" y="3822"/>
                        <a:pt x="22929" y="4565"/>
                      </a:cubicBezTo>
                      <a:cubicBezTo>
                        <a:pt x="23141" y="5308"/>
                        <a:pt x="23459" y="5945"/>
                        <a:pt x="23990" y="6582"/>
                      </a:cubicBezTo>
                      <a:cubicBezTo>
                        <a:pt x="23990" y="6582"/>
                        <a:pt x="23672" y="5733"/>
                        <a:pt x="23247" y="4353"/>
                      </a:cubicBezTo>
                      <a:cubicBezTo>
                        <a:pt x="22929" y="3610"/>
                        <a:pt x="22610" y="2867"/>
                        <a:pt x="22292" y="2230"/>
                      </a:cubicBezTo>
                      <a:cubicBezTo>
                        <a:pt x="21867" y="1274"/>
                        <a:pt x="21124" y="637"/>
                        <a:pt x="20275" y="213"/>
                      </a:cubicBezTo>
                      <a:cubicBezTo>
                        <a:pt x="19956" y="213"/>
                        <a:pt x="19744" y="107"/>
                        <a:pt x="19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1189177" y="2249051"/>
                  <a:ext cx="638363" cy="196165"/>
                </a:xfrm>
                <a:custGeom>
                  <a:avLst/>
                  <a:gdLst/>
                  <a:ahLst/>
                  <a:cxnLst/>
                  <a:rect l="l" t="t" r="r" b="b"/>
                  <a:pathLst>
                    <a:path w="30147" h="9264" extrusionOk="0">
                      <a:moveTo>
                        <a:pt x="30147" y="1"/>
                      </a:moveTo>
                      <a:cubicBezTo>
                        <a:pt x="29298" y="213"/>
                        <a:pt x="28448" y="425"/>
                        <a:pt x="27599" y="850"/>
                      </a:cubicBezTo>
                      <a:cubicBezTo>
                        <a:pt x="25795" y="1487"/>
                        <a:pt x="23990" y="2230"/>
                        <a:pt x="22186" y="3185"/>
                      </a:cubicBezTo>
                      <a:cubicBezTo>
                        <a:pt x="20275" y="4140"/>
                        <a:pt x="18364" y="5202"/>
                        <a:pt x="16878" y="5839"/>
                      </a:cubicBezTo>
                      <a:lnTo>
                        <a:pt x="14543" y="6900"/>
                      </a:lnTo>
                      <a:lnTo>
                        <a:pt x="14331" y="7006"/>
                      </a:lnTo>
                      <a:lnTo>
                        <a:pt x="13800" y="7219"/>
                      </a:lnTo>
                      <a:cubicBezTo>
                        <a:pt x="13057" y="7537"/>
                        <a:pt x="12420" y="7749"/>
                        <a:pt x="11783" y="7962"/>
                      </a:cubicBezTo>
                      <a:cubicBezTo>
                        <a:pt x="10828" y="8174"/>
                        <a:pt x="9873" y="8386"/>
                        <a:pt x="8917" y="8492"/>
                      </a:cubicBezTo>
                      <a:cubicBezTo>
                        <a:pt x="8568" y="8531"/>
                        <a:pt x="8204" y="8556"/>
                        <a:pt x="7831" y="8556"/>
                      </a:cubicBezTo>
                      <a:cubicBezTo>
                        <a:pt x="7185" y="8556"/>
                        <a:pt x="6512" y="8482"/>
                        <a:pt x="5839" y="8280"/>
                      </a:cubicBezTo>
                      <a:cubicBezTo>
                        <a:pt x="4990" y="7962"/>
                        <a:pt x="4141" y="7643"/>
                        <a:pt x="3398" y="7113"/>
                      </a:cubicBezTo>
                      <a:cubicBezTo>
                        <a:pt x="2655" y="6688"/>
                        <a:pt x="2018" y="6157"/>
                        <a:pt x="1381" y="5733"/>
                      </a:cubicBezTo>
                      <a:cubicBezTo>
                        <a:pt x="1062" y="5308"/>
                        <a:pt x="638" y="4883"/>
                        <a:pt x="319" y="4459"/>
                      </a:cubicBezTo>
                      <a:cubicBezTo>
                        <a:pt x="107" y="4140"/>
                        <a:pt x="1" y="3928"/>
                        <a:pt x="1" y="3928"/>
                      </a:cubicBezTo>
                      <a:cubicBezTo>
                        <a:pt x="1" y="4140"/>
                        <a:pt x="1" y="4353"/>
                        <a:pt x="1" y="4565"/>
                      </a:cubicBezTo>
                      <a:cubicBezTo>
                        <a:pt x="319" y="5096"/>
                        <a:pt x="638" y="5520"/>
                        <a:pt x="1062" y="5945"/>
                      </a:cubicBezTo>
                      <a:cubicBezTo>
                        <a:pt x="1593" y="6476"/>
                        <a:pt x="2230" y="7006"/>
                        <a:pt x="2973" y="7537"/>
                      </a:cubicBezTo>
                      <a:cubicBezTo>
                        <a:pt x="3716" y="8068"/>
                        <a:pt x="4671" y="8492"/>
                        <a:pt x="5627" y="8811"/>
                      </a:cubicBezTo>
                      <a:cubicBezTo>
                        <a:pt x="6500" y="9073"/>
                        <a:pt x="7445" y="9263"/>
                        <a:pt x="8344" y="9263"/>
                      </a:cubicBezTo>
                      <a:cubicBezTo>
                        <a:pt x="8538" y="9263"/>
                        <a:pt x="8729" y="9254"/>
                        <a:pt x="8917" y="9235"/>
                      </a:cubicBezTo>
                      <a:cubicBezTo>
                        <a:pt x="9979" y="9129"/>
                        <a:pt x="10934" y="8917"/>
                        <a:pt x="11889" y="8705"/>
                      </a:cubicBezTo>
                      <a:cubicBezTo>
                        <a:pt x="12845" y="8492"/>
                        <a:pt x="13482" y="8174"/>
                        <a:pt x="14012" y="8068"/>
                      </a:cubicBezTo>
                      <a:lnTo>
                        <a:pt x="14649" y="7856"/>
                      </a:lnTo>
                      <a:lnTo>
                        <a:pt x="14755" y="7749"/>
                      </a:lnTo>
                      <a:cubicBezTo>
                        <a:pt x="14755" y="7749"/>
                        <a:pt x="18683" y="5839"/>
                        <a:pt x="22398" y="3716"/>
                      </a:cubicBezTo>
                      <a:cubicBezTo>
                        <a:pt x="24415" y="2760"/>
                        <a:pt x="26219" y="1699"/>
                        <a:pt x="27705" y="1168"/>
                      </a:cubicBezTo>
                      <a:cubicBezTo>
                        <a:pt x="28555" y="850"/>
                        <a:pt x="29404" y="425"/>
                        <a:pt x="30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1703899" y="2467069"/>
                  <a:ext cx="271993" cy="414183"/>
                </a:xfrm>
                <a:custGeom>
                  <a:avLst/>
                  <a:gdLst/>
                  <a:ahLst/>
                  <a:cxnLst/>
                  <a:rect l="l" t="t" r="r" b="b"/>
                  <a:pathLst>
                    <a:path w="12845" h="19560" extrusionOk="0">
                      <a:moveTo>
                        <a:pt x="2867" y="1"/>
                      </a:moveTo>
                      <a:cubicBezTo>
                        <a:pt x="1699" y="2230"/>
                        <a:pt x="956" y="4671"/>
                        <a:pt x="532" y="7113"/>
                      </a:cubicBezTo>
                      <a:cubicBezTo>
                        <a:pt x="213" y="8811"/>
                        <a:pt x="1" y="10510"/>
                        <a:pt x="1" y="12314"/>
                      </a:cubicBezTo>
                      <a:cubicBezTo>
                        <a:pt x="1" y="12845"/>
                        <a:pt x="107" y="13482"/>
                        <a:pt x="107" y="14119"/>
                      </a:cubicBezTo>
                      <a:lnTo>
                        <a:pt x="213" y="14755"/>
                      </a:lnTo>
                      <a:lnTo>
                        <a:pt x="213" y="14968"/>
                      </a:lnTo>
                      <a:cubicBezTo>
                        <a:pt x="213" y="15074"/>
                        <a:pt x="319" y="15180"/>
                        <a:pt x="426" y="15392"/>
                      </a:cubicBezTo>
                      <a:cubicBezTo>
                        <a:pt x="532" y="16029"/>
                        <a:pt x="850" y="16560"/>
                        <a:pt x="1169" y="17091"/>
                      </a:cubicBezTo>
                      <a:cubicBezTo>
                        <a:pt x="1593" y="17940"/>
                        <a:pt x="2336" y="18577"/>
                        <a:pt x="3185" y="19001"/>
                      </a:cubicBezTo>
                      <a:cubicBezTo>
                        <a:pt x="3889" y="19353"/>
                        <a:pt x="4738" y="19559"/>
                        <a:pt x="5612" y="19559"/>
                      </a:cubicBezTo>
                      <a:cubicBezTo>
                        <a:pt x="5793" y="19559"/>
                        <a:pt x="5975" y="19550"/>
                        <a:pt x="6158" y="19532"/>
                      </a:cubicBezTo>
                      <a:cubicBezTo>
                        <a:pt x="7962" y="19320"/>
                        <a:pt x="9660" y="18683"/>
                        <a:pt x="11147" y="17728"/>
                      </a:cubicBezTo>
                      <a:cubicBezTo>
                        <a:pt x="12314" y="16985"/>
                        <a:pt x="12845" y="16135"/>
                        <a:pt x="12845" y="16135"/>
                      </a:cubicBezTo>
                      <a:cubicBezTo>
                        <a:pt x="12836" y="16126"/>
                        <a:pt x="12822" y="16122"/>
                        <a:pt x="12803" y="16122"/>
                      </a:cubicBezTo>
                      <a:cubicBezTo>
                        <a:pt x="12605" y="16122"/>
                        <a:pt x="11885" y="16606"/>
                        <a:pt x="10722" y="17091"/>
                      </a:cubicBezTo>
                      <a:cubicBezTo>
                        <a:pt x="9342" y="17834"/>
                        <a:pt x="7750" y="18152"/>
                        <a:pt x="6051" y="18258"/>
                      </a:cubicBezTo>
                      <a:cubicBezTo>
                        <a:pt x="5308" y="18258"/>
                        <a:pt x="4565" y="18046"/>
                        <a:pt x="3822" y="17728"/>
                      </a:cubicBezTo>
                      <a:cubicBezTo>
                        <a:pt x="3292" y="17409"/>
                        <a:pt x="2867" y="16878"/>
                        <a:pt x="2549" y="16348"/>
                      </a:cubicBezTo>
                      <a:cubicBezTo>
                        <a:pt x="2336" y="15923"/>
                        <a:pt x="2124" y="15392"/>
                        <a:pt x="2018" y="14968"/>
                      </a:cubicBezTo>
                      <a:cubicBezTo>
                        <a:pt x="2018" y="14862"/>
                        <a:pt x="1912" y="14755"/>
                        <a:pt x="1912" y="14543"/>
                      </a:cubicBezTo>
                      <a:cubicBezTo>
                        <a:pt x="1912" y="14543"/>
                        <a:pt x="1912" y="14437"/>
                        <a:pt x="1912" y="14437"/>
                      </a:cubicBezTo>
                      <a:cubicBezTo>
                        <a:pt x="1912" y="14437"/>
                        <a:pt x="1912" y="14225"/>
                        <a:pt x="1805" y="13800"/>
                      </a:cubicBezTo>
                      <a:cubicBezTo>
                        <a:pt x="1699" y="13376"/>
                        <a:pt x="1593" y="12845"/>
                        <a:pt x="1593" y="12314"/>
                      </a:cubicBezTo>
                      <a:cubicBezTo>
                        <a:pt x="1487" y="10616"/>
                        <a:pt x="1593" y="9024"/>
                        <a:pt x="1805" y="7325"/>
                      </a:cubicBezTo>
                      <a:cubicBezTo>
                        <a:pt x="2230" y="3610"/>
                        <a:pt x="3079" y="1"/>
                        <a:pt x="2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6"/>
                <p:cNvSpPr/>
                <p:nvPr/>
              </p:nvSpPr>
              <p:spPr>
                <a:xfrm rot="524831">
                  <a:off x="731398" y="3458725"/>
                  <a:ext cx="236024" cy="100597"/>
                </a:xfrm>
                <a:custGeom>
                  <a:avLst/>
                  <a:gdLst/>
                  <a:ahLst/>
                  <a:cxnLst/>
                  <a:rect l="l" t="t" r="r" b="b"/>
                  <a:pathLst>
                    <a:path w="11147" h="4751" extrusionOk="0">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61" name="Google Shape;2161;p36"/>
          <p:cNvSpPr/>
          <p:nvPr/>
        </p:nvSpPr>
        <p:spPr>
          <a:xfrm>
            <a:off x="6069825" y="4501775"/>
            <a:ext cx="14700" cy="1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rot="-2512672">
            <a:off x="6080532" y="4518096"/>
            <a:ext cx="11685" cy="1978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6"/>
          <p:cNvSpPr/>
          <p:nvPr/>
        </p:nvSpPr>
        <p:spPr>
          <a:xfrm rot="-2827266">
            <a:off x="6100308" y="4520242"/>
            <a:ext cx="5731" cy="4096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6"/>
          <p:cNvSpPr txBox="1">
            <a:spLocks noGrp="1"/>
          </p:cNvSpPr>
          <p:nvPr>
            <p:ph type="subTitle" idx="14"/>
          </p:nvPr>
        </p:nvSpPr>
        <p:spPr>
          <a:xfrm>
            <a:off x="8356250" y="2302650"/>
            <a:ext cx="817800" cy="733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100" dirty="0"/>
              <a:t>Manymore….</a:t>
            </a:r>
            <a:endParaRPr sz="2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4"/>
                                        </p:tgtEl>
                                        <p:attrNameLst>
                                          <p:attrName>style.visibility</p:attrName>
                                        </p:attrNameLst>
                                      </p:cBhvr>
                                      <p:to>
                                        <p:strVal val="visible"/>
                                      </p:to>
                                    </p:set>
                                    <p:anim calcmode="lin" valueType="num">
                                      <p:cBhvr additive="base">
                                        <p:cTn id="7" dur="500" fill="hold"/>
                                        <p:tgtEl>
                                          <p:spTgt spid="2034"/>
                                        </p:tgtEl>
                                        <p:attrNameLst>
                                          <p:attrName>ppt_x</p:attrName>
                                        </p:attrNameLst>
                                      </p:cBhvr>
                                      <p:tavLst>
                                        <p:tav tm="0">
                                          <p:val>
                                            <p:strVal val="#ppt_x"/>
                                          </p:val>
                                        </p:tav>
                                        <p:tav tm="100000">
                                          <p:val>
                                            <p:strVal val="#ppt_x"/>
                                          </p:val>
                                        </p:tav>
                                      </p:tavLst>
                                    </p:anim>
                                    <p:anim calcmode="lin" valueType="num">
                                      <p:cBhvr additive="base">
                                        <p:cTn id="8" dur="500" fill="hold"/>
                                        <p:tgtEl>
                                          <p:spTgt spid="20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35">
                                            <p:txEl>
                                              <p:pRg st="0" end="0"/>
                                            </p:txEl>
                                          </p:spTgt>
                                        </p:tgtEl>
                                        <p:attrNameLst>
                                          <p:attrName>style.visibility</p:attrName>
                                        </p:attrNameLst>
                                      </p:cBhvr>
                                      <p:to>
                                        <p:strVal val="visible"/>
                                      </p:to>
                                    </p:set>
                                    <p:anim calcmode="lin" valueType="num">
                                      <p:cBhvr additive="base">
                                        <p:cTn id="11" dur="500" fill="hold"/>
                                        <p:tgtEl>
                                          <p:spTgt spid="20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3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36">
                                            <p:txEl>
                                              <p:pRg st="0" end="0"/>
                                            </p:txEl>
                                          </p:spTgt>
                                        </p:tgtEl>
                                        <p:attrNameLst>
                                          <p:attrName>style.visibility</p:attrName>
                                        </p:attrNameLst>
                                      </p:cBhvr>
                                      <p:to>
                                        <p:strVal val="visible"/>
                                      </p:to>
                                    </p:set>
                                    <p:anim calcmode="lin" valueType="num">
                                      <p:cBhvr additive="base">
                                        <p:cTn id="15" dur="500" fill="hold"/>
                                        <p:tgtEl>
                                          <p:spTgt spid="203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37"/>
                                        </p:tgtEl>
                                        <p:attrNameLst>
                                          <p:attrName>style.visibility</p:attrName>
                                        </p:attrNameLst>
                                      </p:cBhvr>
                                      <p:to>
                                        <p:strVal val="visible"/>
                                      </p:to>
                                    </p:set>
                                    <p:anim calcmode="lin" valueType="num">
                                      <p:cBhvr additive="base">
                                        <p:cTn id="21" dur="500" fill="hold"/>
                                        <p:tgtEl>
                                          <p:spTgt spid="2037"/>
                                        </p:tgtEl>
                                        <p:attrNameLst>
                                          <p:attrName>ppt_x</p:attrName>
                                        </p:attrNameLst>
                                      </p:cBhvr>
                                      <p:tavLst>
                                        <p:tav tm="0">
                                          <p:val>
                                            <p:strVal val="#ppt_x"/>
                                          </p:val>
                                        </p:tav>
                                        <p:tav tm="100000">
                                          <p:val>
                                            <p:strVal val="#ppt_x"/>
                                          </p:val>
                                        </p:tav>
                                      </p:tavLst>
                                    </p:anim>
                                    <p:anim calcmode="lin" valueType="num">
                                      <p:cBhvr additive="base">
                                        <p:cTn id="22" dur="500" fill="hold"/>
                                        <p:tgtEl>
                                          <p:spTgt spid="203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38">
                                            <p:txEl>
                                              <p:pRg st="0" end="0"/>
                                            </p:txEl>
                                          </p:spTgt>
                                        </p:tgtEl>
                                        <p:attrNameLst>
                                          <p:attrName>style.visibility</p:attrName>
                                        </p:attrNameLst>
                                      </p:cBhvr>
                                      <p:to>
                                        <p:strVal val="visible"/>
                                      </p:to>
                                    </p:set>
                                    <p:anim calcmode="lin" valueType="num">
                                      <p:cBhvr additive="base">
                                        <p:cTn id="25" dur="500" fill="hold"/>
                                        <p:tgtEl>
                                          <p:spTgt spid="20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3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39">
                                            <p:txEl>
                                              <p:pRg st="0" end="0"/>
                                            </p:txEl>
                                          </p:spTgt>
                                        </p:tgtEl>
                                        <p:attrNameLst>
                                          <p:attrName>style.visibility</p:attrName>
                                        </p:attrNameLst>
                                      </p:cBhvr>
                                      <p:to>
                                        <p:strVal val="visible"/>
                                      </p:to>
                                    </p:set>
                                    <p:anim calcmode="lin" valueType="num">
                                      <p:cBhvr additive="base">
                                        <p:cTn id="29" dur="500" fill="hold"/>
                                        <p:tgtEl>
                                          <p:spTgt spid="203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41">
                                            <p:txEl>
                                              <p:pRg st="0" end="0"/>
                                            </p:txEl>
                                          </p:spTgt>
                                        </p:tgtEl>
                                        <p:attrNameLst>
                                          <p:attrName>style.visibility</p:attrName>
                                        </p:attrNameLst>
                                      </p:cBhvr>
                                      <p:to>
                                        <p:strVal val="visible"/>
                                      </p:to>
                                    </p:set>
                                    <p:anim calcmode="lin" valueType="num">
                                      <p:cBhvr additive="base">
                                        <p:cTn id="35" dur="500" fill="hold"/>
                                        <p:tgtEl>
                                          <p:spTgt spid="2041">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1">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40"/>
                                        </p:tgtEl>
                                        <p:attrNameLst>
                                          <p:attrName>style.visibility</p:attrName>
                                        </p:attrNameLst>
                                      </p:cBhvr>
                                      <p:to>
                                        <p:strVal val="visible"/>
                                      </p:to>
                                    </p:set>
                                    <p:anim calcmode="lin" valueType="num">
                                      <p:cBhvr additive="base">
                                        <p:cTn id="39" dur="500" fill="hold"/>
                                        <p:tgtEl>
                                          <p:spTgt spid="2040"/>
                                        </p:tgtEl>
                                        <p:attrNameLst>
                                          <p:attrName>ppt_x</p:attrName>
                                        </p:attrNameLst>
                                      </p:cBhvr>
                                      <p:tavLst>
                                        <p:tav tm="0">
                                          <p:val>
                                            <p:strVal val="#ppt_x"/>
                                          </p:val>
                                        </p:tav>
                                        <p:tav tm="100000">
                                          <p:val>
                                            <p:strVal val="#ppt_x"/>
                                          </p:val>
                                        </p:tav>
                                      </p:tavLst>
                                    </p:anim>
                                    <p:anim calcmode="lin" valueType="num">
                                      <p:cBhvr additive="base">
                                        <p:cTn id="40" dur="500" fill="hold"/>
                                        <p:tgtEl>
                                          <p:spTgt spid="20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42">
                                            <p:txEl>
                                              <p:pRg st="0" end="0"/>
                                            </p:txEl>
                                          </p:spTgt>
                                        </p:tgtEl>
                                        <p:attrNameLst>
                                          <p:attrName>style.visibility</p:attrName>
                                        </p:attrNameLst>
                                      </p:cBhvr>
                                      <p:to>
                                        <p:strVal val="visible"/>
                                      </p:to>
                                    </p:set>
                                    <p:anim calcmode="lin" valueType="num">
                                      <p:cBhvr additive="base">
                                        <p:cTn id="43" dur="500" fill="hold"/>
                                        <p:tgtEl>
                                          <p:spTgt spid="204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43"/>
                                        </p:tgtEl>
                                        <p:attrNameLst>
                                          <p:attrName>style.visibility</p:attrName>
                                        </p:attrNameLst>
                                      </p:cBhvr>
                                      <p:to>
                                        <p:strVal val="visible"/>
                                      </p:to>
                                    </p:set>
                                    <p:anim calcmode="lin" valueType="num">
                                      <p:cBhvr additive="base">
                                        <p:cTn id="49" dur="500" fill="hold"/>
                                        <p:tgtEl>
                                          <p:spTgt spid="2043"/>
                                        </p:tgtEl>
                                        <p:attrNameLst>
                                          <p:attrName>ppt_x</p:attrName>
                                        </p:attrNameLst>
                                      </p:cBhvr>
                                      <p:tavLst>
                                        <p:tav tm="0">
                                          <p:val>
                                            <p:strVal val="#ppt_x"/>
                                          </p:val>
                                        </p:tav>
                                        <p:tav tm="100000">
                                          <p:val>
                                            <p:strVal val="#ppt_x"/>
                                          </p:val>
                                        </p:tav>
                                      </p:tavLst>
                                    </p:anim>
                                    <p:anim calcmode="lin" valueType="num">
                                      <p:cBhvr additive="base">
                                        <p:cTn id="50" dur="500" fill="hold"/>
                                        <p:tgtEl>
                                          <p:spTgt spid="20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44">
                                            <p:txEl>
                                              <p:pRg st="0" end="0"/>
                                            </p:txEl>
                                          </p:spTgt>
                                        </p:tgtEl>
                                        <p:attrNameLst>
                                          <p:attrName>style.visibility</p:attrName>
                                        </p:attrNameLst>
                                      </p:cBhvr>
                                      <p:to>
                                        <p:strVal val="visible"/>
                                      </p:to>
                                    </p:set>
                                    <p:anim calcmode="lin" valueType="num">
                                      <p:cBhvr additive="base">
                                        <p:cTn id="53" dur="500" fill="hold"/>
                                        <p:tgtEl>
                                          <p:spTgt spid="204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44">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45">
                                            <p:txEl>
                                              <p:pRg st="0" end="0"/>
                                            </p:txEl>
                                          </p:spTgt>
                                        </p:tgtEl>
                                        <p:attrNameLst>
                                          <p:attrName>style.visibility</p:attrName>
                                        </p:attrNameLst>
                                      </p:cBhvr>
                                      <p:to>
                                        <p:strVal val="visible"/>
                                      </p:to>
                                    </p:set>
                                    <p:anim calcmode="lin" valueType="num">
                                      <p:cBhvr additive="base">
                                        <p:cTn id="57" dur="500" fill="hold"/>
                                        <p:tgtEl>
                                          <p:spTgt spid="2045">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0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2164">
                                            <p:txEl>
                                              <p:pRg st="0" end="0"/>
                                            </p:txEl>
                                          </p:spTgt>
                                        </p:tgtEl>
                                        <p:attrNameLst>
                                          <p:attrName>style.visibility</p:attrName>
                                        </p:attrNameLst>
                                      </p:cBhvr>
                                      <p:to>
                                        <p:strVal val="visible"/>
                                      </p:to>
                                    </p:set>
                                    <p:animEffect transition="in" filter="wipe(down)">
                                      <p:cBhvr>
                                        <p:cTn id="63" dur="580">
                                          <p:stCondLst>
                                            <p:cond delay="0"/>
                                          </p:stCondLst>
                                        </p:cTn>
                                        <p:tgtEl>
                                          <p:spTgt spid="2164">
                                            <p:txEl>
                                              <p:pRg st="0" end="0"/>
                                            </p:txEl>
                                          </p:spTgt>
                                        </p:tgtEl>
                                      </p:cBhvr>
                                    </p:animEffect>
                                    <p:anim calcmode="lin" valueType="num">
                                      <p:cBhvr>
                                        <p:cTn id="64" dur="1822" tmFilter="0,0; 0.14,0.36; 0.43,0.73; 0.71,0.91; 1.0,1.0">
                                          <p:stCondLst>
                                            <p:cond delay="0"/>
                                          </p:stCondLst>
                                        </p:cTn>
                                        <p:tgtEl>
                                          <p:spTgt spid="2164">
                                            <p:txEl>
                                              <p:pRg st="0" end="0"/>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164">
                                            <p:txEl>
                                              <p:pRg st="0" end="0"/>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164">
                                            <p:txEl>
                                              <p:pRg st="0" end="0"/>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164">
                                            <p:txEl>
                                              <p:pRg st="0" end="0"/>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164">
                                            <p:txEl>
                                              <p:pRg st="0" end="0"/>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2164">
                                            <p:txEl>
                                              <p:pRg st="0" end="0"/>
                                            </p:txEl>
                                          </p:spTgt>
                                        </p:tgtEl>
                                      </p:cBhvr>
                                      <p:to x="100000" y="60000"/>
                                    </p:animScale>
                                    <p:animScale>
                                      <p:cBhvr>
                                        <p:cTn id="70" dur="166" decel="50000">
                                          <p:stCondLst>
                                            <p:cond delay="676"/>
                                          </p:stCondLst>
                                        </p:cTn>
                                        <p:tgtEl>
                                          <p:spTgt spid="2164">
                                            <p:txEl>
                                              <p:pRg st="0" end="0"/>
                                            </p:txEl>
                                          </p:spTgt>
                                        </p:tgtEl>
                                      </p:cBhvr>
                                      <p:to x="100000" y="100000"/>
                                    </p:animScale>
                                    <p:animScale>
                                      <p:cBhvr>
                                        <p:cTn id="71" dur="26">
                                          <p:stCondLst>
                                            <p:cond delay="1312"/>
                                          </p:stCondLst>
                                        </p:cTn>
                                        <p:tgtEl>
                                          <p:spTgt spid="2164">
                                            <p:txEl>
                                              <p:pRg st="0" end="0"/>
                                            </p:txEl>
                                          </p:spTgt>
                                        </p:tgtEl>
                                      </p:cBhvr>
                                      <p:to x="100000" y="80000"/>
                                    </p:animScale>
                                    <p:animScale>
                                      <p:cBhvr>
                                        <p:cTn id="72" dur="166" decel="50000">
                                          <p:stCondLst>
                                            <p:cond delay="1338"/>
                                          </p:stCondLst>
                                        </p:cTn>
                                        <p:tgtEl>
                                          <p:spTgt spid="2164">
                                            <p:txEl>
                                              <p:pRg st="0" end="0"/>
                                            </p:txEl>
                                          </p:spTgt>
                                        </p:tgtEl>
                                      </p:cBhvr>
                                      <p:to x="100000" y="100000"/>
                                    </p:animScale>
                                    <p:animScale>
                                      <p:cBhvr>
                                        <p:cTn id="73" dur="26">
                                          <p:stCondLst>
                                            <p:cond delay="1642"/>
                                          </p:stCondLst>
                                        </p:cTn>
                                        <p:tgtEl>
                                          <p:spTgt spid="2164">
                                            <p:txEl>
                                              <p:pRg st="0" end="0"/>
                                            </p:txEl>
                                          </p:spTgt>
                                        </p:tgtEl>
                                      </p:cBhvr>
                                      <p:to x="100000" y="90000"/>
                                    </p:animScale>
                                    <p:animScale>
                                      <p:cBhvr>
                                        <p:cTn id="74" dur="166" decel="50000">
                                          <p:stCondLst>
                                            <p:cond delay="1668"/>
                                          </p:stCondLst>
                                        </p:cTn>
                                        <p:tgtEl>
                                          <p:spTgt spid="2164">
                                            <p:txEl>
                                              <p:pRg st="0" end="0"/>
                                            </p:txEl>
                                          </p:spTgt>
                                        </p:tgtEl>
                                      </p:cBhvr>
                                      <p:to x="100000" y="100000"/>
                                    </p:animScale>
                                    <p:animScale>
                                      <p:cBhvr>
                                        <p:cTn id="75" dur="26">
                                          <p:stCondLst>
                                            <p:cond delay="1808"/>
                                          </p:stCondLst>
                                        </p:cTn>
                                        <p:tgtEl>
                                          <p:spTgt spid="2164">
                                            <p:txEl>
                                              <p:pRg st="0" end="0"/>
                                            </p:txEl>
                                          </p:spTgt>
                                        </p:tgtEl>
                                      </p:cBhvr>
                                      <p:to x="100000" y="95000"/>
                                    </p:animScale>
                                    <p:animScale>
                                      <p:cBhvr>
                                        <p:cTn id="76" dur="166" decel="50000">
                                          <p:stCondLst>
                                            <p:cond delay="1834"/>
                                          </p:stCondLst>
                                        </p:cTn>
                                        <p:tgtEl>
                                          <p:spTgt spid="2164">
                                            <p:txEl>
                                              <p:pRg st="0" end="0"/>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6" presetClass="exit" presetSubtype="0" fill="hold" nodeType="clickEffect">
                                  <p:stCondLst>
                                    <p:cond delay="0"/>
                                  </p:stCondLst>
                                  <p:childTnLst>
                                    <p:animEffect transition="out" filter="wipe(down)">
                                      <p:cBhvr>
                                        <p:cTn id="80" dur="180" accel="50000">
                                          <p:stCondLst>
                                            <p:cond delay="1820"/>
                                          </p:stCondLst>
                                        </p:cTn>
                                        <p:tgtEl>
                                          <p:spTgt spid="2059"/>
                                        </p:tgtEl>
                                      </p:cBhvr>
                                    </p:animEffect>
                                    <p:anim calcmode="lin" valueType="num">
                                      <p:cBhvr>
                                        <p:cTn id="81" dur="1822" tmFilter="0,0; 0.14,0.31; 0.43,0.73; 0.71,0.91; 1.0,1.0">
                                          <p:stCondLst>
                                            <p:cond delay="0"/>
                                          </p:stCondLst>
                                        </p:cTn>
                                        <p:tgtEl>
                                          <p:spTgt spid="2059"/>
                                        </p:tgtEl>
                                        <p:attrNameLst>
                                          <p:attrName>ppt_x</p:attrName>
                                        </p:attrNameLst>
                                      </p:cBhvr>
                                      <p:tavLst>
                                        <p:tav tm="0">
                                          <p:val>
                                            <p:strVal val="ppt_x"/>
                                          </p:val>
                                        </p:tav>
                                        <p:tav tm="100000">
                                          <p:val>
                                            <p:strVal val="#ppt_x+0.25"/>
                                          </p:val>
                                        </p:tav>
                                      </p:tavLst>
                                    </p:anim>
                                    <p:anim calcmode="lin" valueType="num">
                                      <p:cBhvr>
                                        <p:cTn id="82" dur="178">
                                          <p:stCondLst>
                                            <p:cond delay="1822"/>
                                          </p:stCondLst>
                                        </p:cTn>
                                        <p:tgtEl>
                                          <p:spTgt spid="2059"/>
                                        </p:tgtEl>
                                        <p:attrNameLst>
                                          <p:attrName>ppt_x</p:attrName>
                                        </p:attrNameLst>
                                      </p:cBhvr>
                                      <p:tavLst>
                                        <p:tav tm="0">
                                          <p:val>
                                            <p:strVal val="ppt_x"/>
                                          </p:val>
                                        </p:tav>
                                        <p:tav tm="100000">
                                          <p:val>
                                            <p:strVal val="ppt_x"/>
                                          </p:val>
                                        </p:tav>
                                      </p:tavLst>
                                    </p:anim>
                                    <p:anim calcmode="lin" valueType="num">
                                      <p:cBhvr>
                                        <p:cTn id="83" dur="664" tmFilter="0.0,0.0;0.25,0.07;0.50,0.2;0.75,0.467;1.0,1.0">
                                          <p:stCondLst>
                                            <p:cond delay="0"/>
                                          </p:stCondLst>
                                        </p:cTn>
                                        <p:tgtEl>
                                          <p:spTgt spid="20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4" dur="664" tmFilter="0, 0; 0.125,0.2665; 0.25,0.4; 0.375,0.465; 0.5,0.5;  0.625,0.535; 0.75,0.6; 0.875,0.7335; 1,1">
                                          <p:stCondLst>
                                            <p:cond delay="664"/>
                                          </p:stCondLst>
                                        </p:cTn>
                                        <p:tgtEl>
                                          <p:spTgt spid="20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5" dur="332" tmFilter="0, 0; 0.125,0.2665; 0.25,0.4; 0.375,0.465; 0.5,0.5;  0.625,0.535; 0.75,0.6; 0.875,0.7335; 1,1">
                                          <p:stCondLst>
                                            <p:cond delay="1324"/>
                                          </p:stCondLst>
                                        </p:cTn>
                                        <p:tgtEl>
                                          <p:spTgt spid="20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6" dur="164" tmFilter="0, 0; 0.125,0.2665; 0.25,0.4; 0.375,0.465; 0.5,0.5;  0.625,0.535; 0.75,0.6; 0.875,0.7335; 1,1">
                                          <p:stCondLst>
                                            <p:cond delay="1656"/>
                                          </p:stCondLst>
                                        </p:cTn>
                                        <p:tgtEl>
                                          <p:spTgt spid="20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7" dur="180" accel="50000">
                                          <p:stCondLst>
                                            <p:cond delay="1820"/>
                                          </p:stCondLst>
                                        </p:cTn>
                                        <p:tgtEl>
                                          <p:spTgt spid="2059"/>
                                        </p:tgtEl>
                                        <p:attrNameLst>
                                          <p:attrName>ppt_y</p:attrName>
                                        </p:attrNameLst>
                                      </p:cBhvr>
                                      <p:tavLst>
                                        <p:tav tm="0">
                                          <p:val>
                                            <p:strVal val="ppt_y"/>
                                          </p:val>
                                        </p:tav>
                                        <p:tav tm="100000">
                                          <p:val>
                                            <p:strVal val="ppt_y+ppt_h"/>
                                          </p:val>
                                        </p:tav>
                                      </p:tavLst>
                                    </p:anim>
                                    <p:animScale>
                                      <p:cBhvr>
                                        <p:cTn id="88" dur="26">
                                          <p:stCondLst>
                                            <p:cond delay="620"/>
                                          </p:stCondLst>
                                        </p:cTn>
                                        <p:tgtEl>
                                          <p:spTgt spid="2059"/>
                                        </p:tgtEl>
                                      </p:cBhvr>
                                      <p:to x="100000" y="60000"/>
                                    </p:animScale>
                                    <p:animScale>
                                      <p:cBhvr>
                                        <p:cTn id="89" dur="166" decel="50000">
                                          <p:stCondLst>
                                            <p:cond delay="646"/>
                                          </p:stCondLst>
                                        </p:cTn>
                                        <p:tgtEl>
                                          <p:spTgt spid="2059"/>
                                        </p:tgtEl>
                                      </p:cBhvr>
                                      <p:to x="100000" y="100000"/>
                                    </p:animScale>
                                    <p:animScale>
                                      <p:cBhvr>
                                        <p:cTn id="90" dur="26">
                                          <p:stCondLst>
                                            <p:cond delay="1312"/>
                                          </p:stCondLst>
                                        </p:cTn>
                                        <p:tgtEl>
                                          <p:spTgt spid="2059"/>
                                        </p:tgtEl>
                                      </p:cBhvr>
                                      <p:to x="100000" y="80000"/>
                                    </p:animScale>
                                    <p:animScale>
                                      <p:cBhvr>
                                        <p:cTn id="91" dur="166" decel="50000">
                                          <p:stCondLst>
                                            <p:cond delay="1338"/>
                                          </p:stCondLst>
                                        </p:cTn>
                                        <p:tgtEl>
                                          <p:spTgt spid="2059"/>
                                        </p:tgtEl>
                                      </p:cBhvr>
                                      <p:to x="100000" y="100000"/>
                                    </p:animScale>
                                    <p:animScale>
                                      <p:cBhvr>
                                        <p:cTn id="92" dur="26">
                                          <p:stCondLst>
                                            <p:cond delay="1642"/>
                                          </p:stCondLst>
                                        </p:cTn>
                                        <p:tgtEl>
                                          <p:spTgt spid="2059"/>
                                        </p:tgtEl>
                                      </p:cBhvr>
                                      <p:to x="100000" y="90000"/>
                                    </p:animScale>
                                    <p:animScale>
                                      <p:cBhvr>
                                        <p:cTn id="93" dur="166" decel="50000">
                                          <p:stCondLst>
                                            <p:cond delay="1668"/>
                                          </p:stCondLst>
                                        </p:cTn>
                                        <p:tgtEl>
                                          <p:spTgt spid="2059"/>
                                        </p:tgtEl>
                                      </p:cBhvr>
                                      <p:to x="100000" y="100000"/>
                                    </p:animScale>
                                    <p:animScale>
                                      <p:cBhvr>
                                        <p:cTn id="94" dur="26">
                                          <p:stCondLst>
                                            <p:cond delay="1808"/>
                                          </p:stCondLst>
                                        </p:cTn>
                                        <p:tgtEl>
                                          <p:spTgt spid="2059"/>
                                        </p:tgtEl>
                                      </p:cBhvr>
                                      <p:to x="100000" y="95000"/>
                                    </p:animScale>
                                    <p:animScale>
                                      <p:cBhvr>
                                        <p:cTn id="95" dur="166" decel="50000">
                                          <p:stCondLst>
                                            <p:cond delay="1834"/>
                                          </p:stCondLst>
                                        </p:cTn>
                                        <p:tgtEl>
                                          <p:spTgt spid="2059"/>
                                        </p:tgtEl>
                                      </p:cBhvr>
                                      <p:to x="100000" y="100000"/>
                                    </p:animScale>
                                    <p:set>
                                      <p:cBhvr>
                                        <p:cTn id="96" dur="1" fill="hold">
                                          <p:stCondLst>
                                            <p:cond delay="1999"/>
                                          </p:stCondLst>
                                        </p:cTn>
                                        <p:tgtEl>
                                          <p:spTgt spid="2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 grpId="0"/>
      <p:bldP spid="2035" grpId="0" build="p"/>
      <p:bldP spid="2036" grpId="0" build="p"/>
      <p:bldP spid="2037" grpId="0"/>
      <p:bldP spid="2038" grpId="0" build="p"/>
      <p:bldP spid="2039" grpId="0" build="p"/>
      <p:bldP spid="2040" grpId="0"/>
      <p:bldP spid="2041" grpId="0" build="p"/>
      <p:bldP spid="2042" grpId="0" build="p"/>
      <p:bldP spid="2043" grpId="0"/>
      <p:bldP spid="2044" grpId="0" build="p"/>
      <p:bldP spid="2045" grpId="0" build="p"/>
      <p:bldP spid="216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68"/>
        <p:cNvGrpSpPr/>
        <p:nvPr/>
      </p:nvGrpSpPr>
      <p:grpSpPr>
        <a:xfrm>
          <a:off x="0" y="0"/>
          <a:ext cx="0" cy="0"/>
          <a:chOff x="0" y="0"/>
          <a:chExt cx="0" cy="0"/>
        </a:xfrm>
      </p:grpSpPr>
      <p:sp>
        <p:nvSpPr>
          <p:cNvPr id="2169" name="Google Shape;2169;p37"/>
          <p:cNvSpPr txBox="1">
            <a:spLocks noGrp="1"/>
          </p:cNvSpPr>
          <p:nvPr>
            <p:ph type="title"/>
          </p:nvPr>
        </p:nvSpPr>
        <p:spPr>
          <a:xfrm>
            <a:off x="4588100" y="304700"/>
            <a:ext cx="4504500" cy="2059800"/>
          </a:xfrm>
          <a:prstGeom prst="rect">
            <a:avLst/>
          </a:prstGeom>
        </p:spPr>
        <p:txBody>
          <a:bodyPr spcFirstLastPara="1" wrap="square" lIns="91425" tIns="91425" rIns="91425" bIns="91425" anchor="ctr" anchorCtr="0">
            <a:noAutofit/>
          </a:bodyPr>
          <a:lstStyle/>
          <a:p>
            <a:pPr marL="457200" lvl="0" indent="0" algn="ctr" rtl="0">
              <a:lnSpc>
                <a:spcPct val="90000"/>
              </a:lnSpc>
              <a:spcBef>
                <a:spcPts val="0"/>
              </a:spcBef>
              <a:spcAft>
                <a:spcPts val="0"/>
              </a:spcAft>
              <a:buNone/>
            </a:pPr>
            <a:r>
              <a:rPr lang="en" sz="4600" b="1" dirty="0">
                <a:solidFill>
                  <a:schemeClr val="tx1"/>
                </a:solidFill>
              </a:rPr>
              <a:t>Flowchart/System Flow</a:t>
            </a:r>
            <a:endParaRPr sz="4600" b="1" dirty="0">
              <a:solidFill>
                <a:schemeClr val="tx1"/>
              </a:solidFill>
            </a:endParaRPr>
          </a:p>
        </p:txBody>
      </p:sp>
      <p:sp>
        <p:nvSpPr>
          <p:cNvPr id="2170" name="Google Shape;2170;p37"/>
          <p:cNvSpPr txBox="1">
            <a:spLocks noGrp="1"/>
          </p:cNvSpPr>
          <p:nvPr>
            <p:ph type="subTitle" idx="4294967295"/>
          </p:nvPr>
        </p:nvSpPr>
        <p:spPr>
          <a:xfrm>
            <a:off x="6187000" y="1075200"/>
            <a:ext cx="2340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   </a:t>
            </a:r>
            <a:endParaRPr sz="1400"/>
          </a:p>
        </p:txBody>
      </p:sp>
      <p:sp>
        <p:nvSpPr>
          <p:cNvPr id="2171" name="Google Shape;2171;p37"/>
          <p:cNvSpPr/>
          <p:nvPr/>
        </p:nvSpPr>
        <p:spPr>
          <a:xfrm>
            <a:off x="3694155" y="1278908"/>
            <a:ext cx="10173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72" name="Google Shape;2172;p37"/>
          <p:cNvSpPr/>
          <p:nvPr/>
        </p:nvSpPr>
        <p:spPr>
          <a:xfrm rot="-134804">
            <a:off x="3693898" y="1259551"/>
            <a:ext cx="1017782" cy="613521"/>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Boogaloo"/>
                <a:ea typeface="Boogaloo"/>
                <a:cs typeface="Boogaloo"/>
                <a:sym typeface="Boogaloo"/>
              </a:rPr>
              <a:t>Sign-Up</a:t>
            </a:r>
            <a:endParaRPr sz="1700">
              <a:solidFill>
                <a:schemeClr val="dk1"/>
              </a:solidFill>
              <a:latin typeface="Boogaloo"/>
              <a:ea typeface="Boogaloo"/>
              <a:cs typeface="Boogaloo"/>
              <a:sym typeface="Boogaloo"/>
            </a:endParaRPr>
          </a:p>
        </p:txBody>
      </p:sp>
      <p:cxnSp>
        <p:nvCxnSpPr>
          <p:cNvPr id="2173" name="Google Shape;2173;p37"/>
          <p:cNvCxnSpPr>
            <a:stCxn id="2174" idx="5"/>
            <a:endCxn id="2172" idx="1"/>
          </p:cNvCxnSpPr>
          <p:nvPr/>
        </p:nvCxnSpPr>
        <p:spPr>
          <a:xfrm rot="-5400000" flipH="1">
            <a:off x="2995653" y="887702"/>
            <a:ext cx="624600" cy="772500"/>
          </a:xfrm>
          <a:prstGeom prst="curvedConnector2">
            <a:avLst/>
          </a:prstGeom>
          <a:noFill/>
          <a:ln w="28575" cap="flat" cmpd="sng">
            <a:solidFill>
              <a:schemeClr val="dk2"/>
            </a:solidFill>
            <a:prstDash val="solid"/>
            <a:round/>
            <a:headEnd type="none" w="med" len="med"/>
            <a:tailEnd type="none" w="med" len="med"/>
          </a:ln>
        </p:spPr>
      </p:cxnSp>
      <p:grpSp>
        <p:nvGrpSpPr>
          <p:cNvPr id="2175" name="Google Shape;2175;p37"/>
          <p:cNvGrpSpPr/>
          <p:nvPr/>
        </p:nvGrpSpPr>
        <p:grpSpPr>
          <a:xfrm>
            <a:off x="363326" y="2828329"/>
            <a:ext cx="1232951" cy="756269"/>
            <a:chOff x="7483000" y="3096516"/>
            <a:chExt cx="1044608" cy="652800"/>
          </a:xfrm>
        </p:grpSpPr>
        <p:sp>
          <p:nvSpPr>
            <p:cNvPr id="2176" name="Google Shape;2176;p37"/>
            <p:cNvSpPr/>
            <p:nvPr/>
          </p:nvSpPr>
          <p:spPr>
            <a:xfrm>
              <a:off x="7483000" y="3116025"/>
              <a:ext cx="10173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77" name="Google Shape;2177;p37"/>
            <p:cNvSpPr/>
            <p:nvPr/>
          </p:nvSpPr>
          <p:spPr>
            <a:xfrm rot="-134804">
              <a:off x="7496417" y="3116156"/>
              <a:ext cx="1017782" cy="613521"/>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oogaloo"/>
                  <a:ea typeface="Boogaloo"/>
                  <a:cs typeface="Boogaloo"/>
                  <a:sym typeface="Boogaloo"/>
                </a:rPr>
                <a:t>Food</a:t>
              </a:r>
              <a:endParaRPr sz="1900">
                <a:solidFill>
                  <a:schemeClr val="dk1"/>
                </a:solidFill>
                <a:latin typeface="Boogaloo"/>
                <a:ea typeface="Boogaloo"/>
                <a:cs typeface="Boogaloo"/>
                <a:sym typeface="Boogaloo"/>
              </a:endParaRPr>
            </a:p>
          </p:txBody>
        </p:sp>
      </p:grpSp>
      <p:grpSp>
        <p:nvGrpSpPr>
          <p:cNvPr id="2178" name="Google Shape;2178;p37"/>
          <p:cNvGrpSpPr/>
          <p:nvPr/>
        </p:nvGrpSpPr>
        <p:grpSpPr>
          <a:xfrm>
            <a:off x="1783675" y="3344766"/>
            <a:ext cx="1044608" cy="652800"/>
            <a:chOff x="7483000" y="3096516"/>
            <a:chExt cx="1044608" cy="652800"/>
          </a:xfrm>
        </p:grpSpPr>
        <p:sp>
          <p:nvSpPr>
            <p:cNvPr id="2179" name="Google Shape;2179;p37"/>
            <p:cNvSpPr/>
            <p:nvPr/>
          </p:nvSpPr>
          <p:spPr>
            <a:xfrm>
              <a:off x="7483000" y="3116025"/>
              <a:ext cx="10173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80" name="Google Shape;2180;p37"/>
            <p:cNvSpPr/>
            <p:nvPr/>
          </p:nvSpPr>
          <p:spPr>
            <a:xfrm rot="-134804">
              <a:off x="7496417" y="3116156"/>
              <a:ext cx="1017782" cy="613521"/>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oogaloo"/>
                  <a:ea typeface="Boogaloo"/>
                  <a:cs typeface="Boogaloo"/>
                  <a:sym typeface="Boogaloo"/>
                </a:rPr>
                <a:t>Bedding</a:t>
              </a:r>
              <a:endParaRPr sz="1900">
                <a:solidFill>
                  <a:schemeClr val="dk1"/>
                </a:solidFill>
                <a:latin typeface="Boogaloo"/>
                <a:ea typeface="Boogaloo"/>
                <a:cs typeface="Boogaloo"/>
                <a:sym typeface="Boogaloo"/>
              </a:endParaRPr>
            </a:p>
          </p:txBody>
        </p:sp>
      </p:grpSp>
      <p:grpSp>
        <p:nvGrpSpPr>
          <p:cNvPr id="2181" name="Google Shape;2181;p37"/>
          <p:cNvGrpSpPr/>
          <p:nvPr/>
        </p:nvGrpSpPr>
        <p:grpSpPr>
          <a:xfrm>
            <a:off x="3264600" y="3175791"/>
            <a:ext cx="1044608" cy="652800"/>
            <a:chOff x="7483000" y="3096516"/>
            <a:chExt cx="1044608" cy="652800"/>
          </a:xfrm>
        </p:grpSpPr>
        <p:sp>
          <p:nvSpPr>
            <p:cNvPr id="2182" name="Google Shape;2182;p37"/>
            <p:cNvSpPr/>
            <p:nvPr/>
          </p:nvSpPr>
          <p:spPr>
            <a:xfrm>
              <a:off x="7483000" y="3116025"/>
              <a:ext cx="10173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83" name="Google Shape;2183;p37"/>
            <p:cNvSpPr/>
            <p:nvPr/>
          </p:nvSpPr>
          <p:spPr>
            <a:xfrm rot="-134804">
              <a:off x="7496417" y="3116156"/>
              <a:ext cx="1017782" cy="613521"/>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oogaloo"/>
                  <a:ea typeface="Boogaloo"/>
                  <a:cs typeface="Boogaloo"/>
                  <a:sym typeface="Boogaloo"/>
                </a:rPr>
                <a:t>Toys</a:t>
              </a:r>
              <a:endParaRPr sz="1900">
                <a:solidFill>
                  <a:schemeClr val="dk1"/>
                </a:solidFill>
                <a:latin typeface="Boogaloo"/>
                <a:ea typeface="Boogaloo"/>
                <a:cs typeface="Boogaloo"/>
                <a:sym typeface="Boogaloo"/>
              </a:endParaRPr>
            </a:p>
          </p:txBody>
        </p:sp>
      </p:grpSp>
      <p:grpSp>
        <p:nvGrpSpPr>
          <p:cNvPr id="2184" name="Google Shape;2184;p37"/>
          <p:cNvGrpSpPr/>
          <p:nvPr/>
        </p:nvGrpSpPr>
        <p:grpSpPr>
          <a:xfrm>
            <a:off x="4676347" y="3097872"/>
            <a:ext cx="1381200" cy="899703"/>
            <a:chOff x="7434247" y="3116022"/>
            <a:chExt cx="1381200" cy="899703"/>
          </a:xfrm>
        </p:grpSpPr>
        <p:sp>
          <p:nvSpPr>
            <p:cNvPr id="2185" name="Google Shape;2185;p37"/>
            <p:cNvSpPr/>
            <p:nvPr/>
          </p:nvSpPr>
          <p:spPr>
            <a:xfrm>
              <a:off x="7483000" y="3116025"/>
              <a:ext cx="1283700" cy="8997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86" name="Google Shape;2186;p37"/>
            <p:cNvSpPr/>
            <p:nvPr/>
          </p:nvSpPr>
          <p:spPr>
            <a:xfrm rot="-135075">
              <a:off x="7452779" y="3141993"/>
              <a:ext cx="1344137" cy="847757"/>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oogaloo"/>
                  <a:ea typeface="Boogaloo"/>
                  <a:cs typeface="Boogaloo"/>
                  <a:sym typeface="Boogaloo"/>
                </a:rPr>
                <a:t>Leash and harness</a:t>
              </a:r>
              <a:endParaRPr sz="1900">
                <a:solidFill>
                  <a:schemeClr val="dk1"/>
                </a:solidFill>
                <a:latin typeface="Boogaloo"/>
                <a:ea typeface="Boogaloo"/>
                <a:cs typeface="Boogaloo"/>
                <a:sym typeface="Boogaloo"/>
              </a:endParaRPr>
            </a:p>
          </p:txBody>
        </p:sp>
      </p:grpSp>
      <p:cxnSp>
        <p:nvCxnSpPr>
          <p:cNvPr id="2187" name="Google Shape;2187;p37"/>
          <p:cNvCxnSpPr>
            <a:stCxn id="2188" idx="2"/>
            <a:endCxn id="2180" idx="0"/>
          </p:cNvCxnSpPr>
          <p:nvPr/>
        </p:nvCxnSpPr>
        <p:spPr>
          <a:xfrm rot="5400000">
            <a:off x="2539748" y="2919882"/>
            <a:ext cx="197400" cy="692400"/>
          </a:xfrm>
          <a:prstGeom prst="curvedConnector3">
            <a:avLst>
              <a:gd name="adj1" fmla="val 45926"/>
            </a:avLst>
          </a:prstGeom>
          <a:noFill/>
          <a:ln w="28575" cap="flat" cmpd="sng">
            <a:solidFill>
              <a:schemeClr val="dk2"/>
            </a:solidFill>
            <a:prstDash val="solid"/>
            <a:round/>
            <a:headEnd type="none" w="med" len="med"/>
            <a:tailEnd type="none" w="med" len="med"/>
          </a:ln>
        </p:spPr>
      </p:cxnSp>
      <p:grpSp>
        <p:nvGrpSpPr>
          <p:cNvPr id="2189" name="Google Shape;2189;p37"/>
          <p:cNvGrpSpPr/>
          <p:nvPr/>
        </p:nvGrpSpPr>
        <p:grpSpPr>
          <a:xfrm>
            <a:off x="6276264" y="3112725"/>
            <a:ext cx="1158803" cy="771142"/>
            <a:chOff x="7694643" y="3146254"/>
            <a:chExt cx="1044908" cy="684000"/>
          </a:xfrm>
        </p:grpSpPr>
        <p:sp>
          <p:nvSpPr>
            <p:cNvPr id="2190" name="Google Shape;2190;p37"/>
            <p:cNvSpPr/>
            <p:nvPr/>
          </p:nvSpPr>
          <p:spPr>
            <a:xfrm>
              <a:off x="7694643" y="3184812"/>
              <a:ext cx="10173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191" name="Google Shape;2191;p37"/>
            <p:cNvSpPr/>
            <p:nvPr/>
          </p:nvSpPr>
          <p:spPr>
            <a:xfrm rot="-133949">
              <a:off x="7708815" y="3165726"/>
              <a:ext cx="1016572" cy="645057"/>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oogaloo"/>
                  <a:ea typeface="Boogaloo"/>
                  <a:cs typeface="Boogaloo"/>
                  <a:sym typeface="Boogaloo"/>
                </a:rPr>
                <a:t>Grooming</a:t>
              </a:r>
              <a:endParaRPr sz="1900">
                <a:solidFill>
                  <a:schemeClr val="dk1"/>
                </a:solidFill>
                <a:latin typeface="Boogaloo"/>
                <a:ea typeface="Boogaloo"/>
                <a:cs typeface="Boogaloo"/>
                <a:sym typeface="Boogaloo"/>
              </a:endParaRPr>
            </a:p>
          </p:txBody>
        </p:sp>
      </p:grpSp>
      <p:cxnSp>
        <p:nvCxnSpPr>
          <p:cNvPr id="2192" name="Google Shape;2192;p37"/>
          <p:cNvCxnSpPr>
            <a:stCxn id="2183" idx="0"/>
            <a:endCxn id="2188" idx="2"/>
          </p:cNvCxnSpPr>
          <p:nvPr/>
        </p:nvCxnSpPr>
        <p:spPr>
          <a:xfrm rot="5400000" flipH="1">
            <a:off x="3364658" y="2787291"/>
            <a:ext cx="28500" cy="788400"/>
          </a:xfrm>
          <a:prstGeom prst="curvedConnector3">
            <a:avLst>
              <a:gd name="adj1" fmla="val 77858"/>
            </a:avLst>
          </a:prstGeom>
          <a:noFill/>
          <a:ln w="28575" cap="flat" cmpd="sng">
            <a:solidFill>
              <a:schemeClr val="dk2"/>
            </a:solidFill>
            <a:prstDash val="solid"/>
            <a:round/>
            <a:headEnd type="none" w="med" len="med"/>
            <a:tailEnd type="none" w="med" len="med"/>
          </a:ln>
        </p:spPr>
      </p:cxnSp>
      <p:cxnSp>
        <p:nvCxnSpPr>
          <p:cNvPr id="2193" name="Google Shape;2193;p37"/>
          <p:cNvCxnSpPr>
            <a:stCxn id="2186" idx="0"/>
            <a:endCxn id="2188" idx="3"/>
          </p:cNvCxnSpPr>
          <p:nvPr/>
        </p:nvCxnSpPr>
        <p:spPr>
          <a:xfrm rot="5400000" flipH="1">
            <a:off x="4436797" y="2213172"/>
            <a:ext cx="550800" cy="1271400"/>
          </a:xfrm>
          <a:prstGeom prst="curvedConnector2">
            <a:avLst/>
          </a:prstGeom>
          <a:noFill/>
          <a:ln w="28575" cap="flat" cmpd="sng">
            <a:solidFill>
              <a:schemeClr val="dk2"/>
            </a:solidFill>
            <a:prstDash val="solid"/>
            <a:round/>
            <a:headEnd type="none" w="med" len="med"/>
            <a:tailEnd type="none" w="med" len="med"/>
          </a:ln>
        </p:spPr>
      </p:cxnSp>
      <p:cxnSp>
        <p:nvCxnSpPr>
          <p:cNvPr id="2194" name="Google Shape;2194;p37"/>
          <p:cNvCxnSpPr>
            <a:stCxn id="2191" idx="0"/>
            <a:endCxn id="2188" idx="3"/>
          </p:cNvCxnSpPr>
          <p:nvPr/>
        </p:nvCxnSpPr>
        <p:spPr>
          <a:xfrm rot="5400000" flipH="1">
            <a:off x="5177234" y="1472747"/>
            <a:ext cx="561600" cy="2763000"/>
          </a:xfrm>
          <a:prstGeom prst="curvedConnector2">
            <a:avLst/>
          </a:prstGeom>
          <a:noFill/>
          <a:ln w="28575" cap="flat" cmpd="sng">
            <a:solidFill>
              <a:schemeClr val="dk2"/>
            </a:solidFill>
            <a:prstDash val="solid"/>
            <a:round/>
            <a:headEnd type="none" w="med" len="med"/>
            <a:tailEnd type="none" w="med" len="med"/>
          </a:ln>
        </p:spPr>
      </p:cxnSp>
      <p:grpSp>
        <p:nvGrpSpPr>
          <p:cNvPr id="2195" name="Google Shape;2195;p37"/>
          <p:cNvGrpSpPr/>
          <p:nvPr/>
        </p:nvGrpSpPr>
        <p:grpSpPr>
          <a:xfrm>
            <a:off x="963607" y="241523"/>
            <a:ext cx="3747683" cy="4912500"/>
            <a:chOff x="-4033" y="647108"/>
            <a:chExt cx="3964124" cy="4440477"/>
          </a:xfrm>
        </p:grpSpPr>
        <p:sp>
          <p:nvSpPr>
            <p:cNvPr id="2196" name="Google Shape;2196;p37"/>
            <p:cNvSpPr/>
            <p:nvPr/>
          </p:nvSpPr>
          <p:spPr>
            <a:xfrm>
              <a:off x="1350685" y="647108"/>
              <a:ext cx="839400" cy="7995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Caveat"/>
                <a:ea typeface="Caveat"/>
                <a:cs typeface="Caveat"/>
                <a:sym typeface="Caveat"/>
              </a:endParaRPr>
            </a:p>
          </p:txBody>
        </p:sp>
        <p:sp>
          <p:nvSpPr>
            <p:cNvPr id="2174" name="Google Shape;2174;p37"/>
            <p:cNvSpPr/>
            <p:nvPr/>
          </p:nvSpPr>
          <p:spPr>
            <a:xfrm>
              <a:off x="1350676" y="647123"/>
              <a:ext cx="839400" cy="762600"/>
            </a:xfrm>
            <a:prstGeom prst="flowChartConnector">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Boogaloo"/>
                  <a:ea typeface="Boogaloo"/>
                  <a:cs typeface="Boogaloo"/>
                  <a:sym typeface="Boogaloo"/>
                </a:rPr>
                <a:t>login</a:t>
              </a:r>
              <a:endParaRPr sz="1700">
                <a:solidFill>
                  <a:schemeClr val="dk1"/>
                </a:solidFill>
                <a:latin typeface="Boogaloo"/>
                <a:ea typeface="Boogaloo"/>
                <a:cs typeface="Boogaloo"/>
                <a:sym typeface="Boogaloo"/>
              </a:endParaRPr>
            </a:p>
          </p:txBody>
        </p:sp>
        <p:sp>
          <p:nvSpPr>
            <p:cNvPr id="2197" name="Google Shape;2197;p37"/>
            <p:cNvSpPr/>
            <p:nvPr/>
          </p:nvSpPr>
          <p:spPr>
            <a:xfrm>
              <a:off x="1180958" y="2218113"/>
              <a:ext cx="2107750" cy="1073725"/>
            </a:xfrm>
            <a:prstGeom prst="flowChartDecision">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Caveat"/>
                <a:ea typeface="Caveat"/>
                <a:cs typeface="Caveat"/>
                <a:sym typeface="Caveat"/>
              </a:endParaRPr>
            </a:p>
          </p:txBody>
        </p:sp>
        <p:sp>
          <p:nvSpPr>
            <p:cNvPr id="2188" name="Google Shape;2188;p37"/>
            <p:cNvSpPr/>
            <p:nvPr/>
          </p:nvSpPr>
          <p:spPr>
            <a:xfrm>
              <a:off x="978767" y="2218108"/>
              <a:ext cx="2309925" cy="1073725"/>
            </a:xfrm>
            <a:prstGeom prst="flowChartDecision">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Boogaloo"/>
                  <a:ea typeface="Boogaloo"/>
                  <a:cs typeface="Boogaloo"/>
                  <a:sym typeface="Boogaloo"/>
                </a:rPr>
                <a:t>Homepage</a:t>
              </a:r>
              <a:endParaRPr sz="1800">
                <a:solidFill>
                  <a:schemeClr val="dk1"/>
                </a:solidFill>
                <a:latin typeface="Boogaloo"/>
                <a:ea typeface="Boogaloo"/>
                <a:cs typeface="Boogaloo"/>
                <a:sym typeface="Boogaloo"/>
              </a:endParaRPr>
            </a:p>
          </p:txBody>
        </p:sp>
        <p:grpSp>
          <p:nvGrpSpPr>
            <p:cNvPr id="2198" name="Google Shape;2198;p37"/>
            <p:cNvGrpSpPr/>
            <p:nvPr/>
          </p:nvGrpSpPr>
          <p:grpSpPr>
            <a:xfrm>
              <a:off x="2328702" y="4070165"/>
              <a:ext cx="1293182" cy="1017420"/>
              <a:chOff x="6204657" y="2220367"/>
              <a:chExt cx="2358529" cy="1947962"/>
            </a:xfrm>
          </p:grpSpPr>
          <p:sp>
            <p:nvSpPr>
              <p:cNvPr id="2199" name="Google Shape;2199;p37"/>
              <p:cNvSpPr/>
              <p:nvPr/>
            </p:nvSpPr>
            <p:spPr>
              <a:xfrm rot="538752">
                <a:off x="6445436" y="2412670"/>
                <a:ext cx="1794941" cy="1608226"/>
              </a:xfrm>
              <a:custGeom>
                <a:avLst/>
                <a:gdLst/>
                <a:ahLst/>
                <a:cxnLst/>
                <a:rect l="l" t="t" r="r" b="b"/>
                <a:pathLst>
                  <a:path w="4340" h="4127" extrusionOk="0">
                    <a:moveTo>
                      <a:pt x="3289" y="0"/>
                    </a:moveTo>
                    <a:cubicBezTo>
                      <a:pt x="3026" y="0"/>
                      <a:pt x="2763" y="146"/>
                      <a:pt x="2600" y="400"/>
                    </a:cubicBezTo>
                    <a:cubicBezTo>
                      <a:pt x="2368" y="797"/>
                      <a:pt x="2243" y="1231"/>
                      <a:pt x="2214" y="1695"/>
                    </a:cubicBezTo>
                    <a:cubicBezTo>
                      <a:pt x="1909" y="1321"/>
                      <a:pt x="1260" y="735"/>
                      <a:pt x="703" y="735"/>
                    </a:cubicBezTo>
                    <a:cubicBezTo>
                      <a:pt x="642" y="735"/>
                      <a:pt x="581" y="743"/>
                      <a:pt x="523" y="758"/>
                    </a:cubicBezTo>
                    <a:cubicBezTo>
                      <a:pt x="1" y="884"/>
                      <a:pt x="88" y="1763"/>
                      <a:pt x="242" y="2140"/>
                    </a:cubicBezTo>
                    <a:cubicBezTo>
                      <a:pt x="658" y="3155"/>
                      <a:pt x="1731" y="3725"/>
                      <a:pt x="2774" y="4082"/>
                    </a:cubicBezTo>
                    <a:cubicBezTo>
                      <a:pt x="2818" y="4113"/>
                      <a:pt x="2867" y="4126"/>
                      <a:pt x="2917" y="4126"/>
                    </a:cubicBezTo>
                    <a:cubicBezTo>
                      <a:pt x="3010" y="4126"/>
                      <a:pt x="3104" y="4077"/>
                      <a:pt x="3161" y="3995"/>
                    </a:cubicBezTo>
                    <a:cubicBezTo>
                      <a:pt x="3866" y="3242"/>
                      <a:pt x="4340" y="2208"/>
                      <a:pt x="4195" y="1183"/>
                    </a:cubicBezTo>
                    <a:cubicBezTo>
                      <a:pt x="4166" y="864"/>
                      <a:pt x="4050" y="555"/>
                      <a:pt x="3857" y="284"/>
                    </a:cubicBezTo>
                    <a:cubicBezTo>
                      <a:pt x="3700" y="89"/>
                      <a:pt x="3494" y="0"/>
                      <a:pt x="3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7"/>
              <p:cNvSpPr/>
              <p:nvPr/>
            </p:nvSpPr>
            <p:spPr>
              <a:xfrm rot="-227397">
                <a:off x="6349135" y="2276954"/>
                <a:ext cx="2069574" cy="1834789"/>
              </a:xfrm>
              <a:custGeom>
                <a:avLst/>
                <a:gdLst/>
                <a:ahLst/>
                <a:cxnLst/>
                <a:rect l="l" t="t" r="r" b="b"/>
                <a:pathLst>
                  <a:path w="4340" h="4127" extrusionOk="0">
                    <a:moveTo>
                      <a:pt x="3289" y="0"/>
                    </a:moveTo>
                    <a:cubicBezTo>
                      <a:pt x="3026" y="0"/>
                      <a:pt x="2763" y="146"/>
                      <a:pt x="2600" y="400"/>
                    </a:cubicBezTo>
                    <a:cubicBezTo>
                      <a:pt x="2368" y="797"/>
                      <a:pt x="2243" y="1231"/>
                      <a:pt x="2214" y="1695"/>
                    </a:cubicBezTo>
                    <a:cubicBezTo>
                      <a:pt x="1909" y="1321"/>
                      <a:pt x="1260" y="735"/>
                      <a:pt x="703" y="735"/>
                    </a:cubicBezTo>
                    <a:cubicBezTo>
                      <a:pt x="642" y="735"/>
                      <a:pt x="581" y="743"/>
                      <a:pt x="523" y="758"/>
                    </a:cubicBezTo>
                    <a:cubicBezTo>
                      <a:pt x="1" y="884"/>
                      <a:pt x="88" y="1763"/>
                      <a:pt x="242" y="2140"/>
                    </a:cubicBezTo>
                    <a:cubicBezTo>
                      <a:pt x="658" y="3155"/>
                      <a:pt x="1731" y="3725"/>
                      <a:pt x="2774" y="4082"/>
                    </a:cubicBezTo>
                    <a:cubicBezTo>
                      <a:pt x="2818" y="4113"/>
                      <a:pt x="2867" y="4126"/>
                      <a:pt x="2917" y="4126"/>
                    </a:cubicBezTo>
                    <a:cubicBezTo>
                      <a:pt x="3010" y="4126"/>
                      <a:pt x="3104" y="4077"/>
                      <a:pt x="3161" y="3995"/>
                    </a:cubicBezTo>
                    <a:cubicBezTo>
                      <a:pt x="3866" y="3242"/>
                      <a:pt x="4340" y="2208"/>
                      <a:pt x="4195" y="1183"/>
                    </a:cubicBezTo>
                    <a:cubicBezTo>
                      <a:pt x="4166" y="864"/>
                      <a:pt x="4050" y="555"/>
                      <a:pt x="3857" y="284"/>
                    </a:cubicBezTo>
                    <a:cubicBezTo>
                      <a:pt x="3700" y="89"/>
                      <a:pt x="3494" y="0"/>
                      <a:pt x="3289"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Boogaloo"/>
                    <a:ea typeface="Boogaloo"/>
                    <a:cs typeface="Boogaloo"/>
                    <a:sym typeface="Boogaloo"/>
                  </a:rPr>
                  <a:t>  PAYMENT </a:t>
                </a:r>
                <a:endParaRPr sz="1600">
                  <a:latin typeface="Boogaloo"/>
                  <a:ea typeface="Boogaloo"/>
                  <a:cs typeface="Boogaloo"/>
                  <a:sym typeface="Boogaloo"/>
                </a:endParaRPr>
              </a:p>
            </p:txBody>
          </p:sp>
        </p:grpSp>
        <p:cxnSp>
          <p:nvCxnSpPr>
            <p:cNvPr id="2201" name="Google Shape;2201;p37"/>
            <p:cNvCxnSpPr>
              <a:stCxn id="2174" idx="4"/>
              <a:endCxn id="2188" idx="0"/>
            </p:cNvCxnSpPr>
            <p:nvPr/>
          </p:nvCxnSpPr>
          <p:spPr>
            <a:xfrm rot="-5400000" flipH="1">
              <a:off x="1547776" y="1632323"/>
              <a:ext cx="808500" cy="363300"/>
            </a:xfrm>
            <a:prstGeom prst="curvedConnector3">
              <a:avLst>
                <a:gd name="adj1" fmla="val 49993"/>
              </a:avLst>
            </a:prstGeom>
            <a:noFill/>
            <a:ln w="28575" cap="flat" cmpd="sng">
              <a:solidFill>
                <a:schemeClr val="dk2"/>
              </a:solidFill>
              <a:prstDash val="solid"/>
              <a:round/>
              <a:headEnd type="none" w="med" len="med"/>
              <a:tailEnd type="none" w="med" len="med"/>
            </a:ln>
          </p:spPr>
        </p:cxnSp>
        <p:cxnSp>
          <p:nvCxnSpPr>
            <p:cNvPr id="2202" name="Google Shape;2202;p37"/>
            <p:cNvCxnSpPr>
              <a:stCxn id="2188" idx="1"/>
              <a:endCxn id="2177" idx="0"/>
            </p:cNvCxnSpPr>
            <p:nvPr/>
          </p:nvCxnSpPr>
          <p:spPr>
            <a:xfrm flipH="1">
              <a:off x="-4033" y="2754970"/>
              <a:ext cx="982800" cy="251400"/>
            </a:xfrm>
            <a:prstGeom prst="curvedConnector2">
              <a:avLst/>
            </a:prstGeom>
            <a:noFill/>
            <a:ln w="28575" cap="flat" cmpd="sng">
              <a:solidFill>
                <a:schemeClr val="dk2"/>
              </a:solidFill>
              <a:prstDash val="solid"/>
              <a:round/>
              <a:headEnd type="none" w="med" len="med"/>
              <a:tailEnd type="none" w="med" len="med"/>
            </a:ln>
          </p:spPr>
        </p:cxnSp>
        <p:cxnSp>
          <p:nvCxnSpPr>
            <p:cNvPr id="2203" name="Google Shape;2203;p37"/>
            <p:cNvCxnSpPr>
              <a:stCxn id="2172" idx="3"/>
              <a:endCxn id="2204" idx="3"/>
            </p:cNvCxnSpPr>
            <p:nvPr/>
          </p:nvCxnSpPr>
          <p:spPr>
            <a:xfrm rot="10800000">
              <a:off x="3589290" y="1185769"/>
              <a:ext cx="370800" cy="640800"/>
            </a:xfrm>
            <a:prstGeom prst="curvedConnector3">
              <a:avLst>
                <a:gd name="adj1" fmla="val -70583"/>
              </a:avLst>
            </a:prstGeom>
            <a:noFill/>
            <a:ln w="28575" cap="flat" cmpd="sng">
              <a:solidFill>
                <a:schemeClr val="dk2"/>
              </a:solidFill>
              <a:prstDash val="solid"/>
              <a:round/>
              <a:headEnd type="none" w="med" len="med"/>
              <a:tailEnd type="none" w="med" len="med"/>
            </a:ln>
          </p:spPr>
        </p:cxnSp>
        <p:cxnSp>
          <p:nvCxnSpPr>
            <p:cNvPr id="2205" name="Google Shape;2205;p37"/>
            <p:cNvCxnSpPr>
              <a:stCxn id="2177" idx="2"/>
            </p:cNvCxnSpPr>
            <p:nvPr/>
          </p:nvCxnSpPr>
          <p:spPr>
            <a:xfrm rot="-5400000" flipH="1">
              <a:off x="793530" y="2884868"/>
              <a:ext cx="978300" cy="2504700"/>
            </a:xfrm>
            <a:prstGeom prst="curvedConnector2">
              <a:avLst/>
            </a:prstGeom>
            <a:noFill/>
            <a:ln w="28575" cap="flat" cmpd="sng">
              <a:solidFill>
                <a:schemeClr val="dk2"/>
              </a:solidFill>
              <a:prstDash val="solid"/>
              <a:round/>
              <a:headEnd type="none" w="med" len="med"/>
              <a:tailEnd type="none" w="med" len="med"/>
            </a:ln>
          </p:spPr>
        </p:cxnSp>
        <p:cxnSp>
          <p:nvCxnSpPr>
            <p:cNvPr id="2206" name="Google Shape;2206;p37"/>
            <p:cNvCxnSpPr>
              <a:stCxn id="2174" idx="6"/>
              <a:endCxn id="2204" idx="3"/>
            </p:cNvCxnSpPr>
            <p:nvPr/>
          </p:nvCxnSpPr>
          <p:spPr>
            <a:xfrm>
              <a:off x="2190076" y="1028423"/>
              <a:ext cx="1399200" cy="157500"/>
            </a:xfrm>
            <a:prstGeom prst="curvedConnector5">
              <a:avLst>
                <a:gd name="adj1" fmla="val 26208"/>
                <a:gd name="adj2" fmla="val -160100"/>
                <a:gd name="adj3" fmla="val 118424"/>
              </a:avLst>
            </a:prstGeom>
            <a:noFill/>
            <a:ln w="28575" cap="flat" cmpd="sng">
              <a:solidFill>
                <a:schemeClr val="dk2"/>
              </a:solidFill>
              <a:prstDash val="solid"/>
              <a:round/>
              <a:headEnd type="none" w="med" len="med"/>
              <a:tailEnd type="none" w="med" len="med"/>
            </a:ln>
          </p:spPr>
        </p:cxnSp>
        <p:sp>
          <p:nvSpPr>
            <p:cNvPr id="2207" name="Google Shape;2207;p37"/>
            <p:cNvSpPr/>
            <p:nvPr/>
          </p:nvSpPr>
          <p:spPr>
            <a:xfrm>
              <a:off x="2923181" y="988522"/>
              <a:ext cx="672300" cy="4212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204" name="Google Shape;2204;p37"/>
            <p:cNvSpPr/>
            <p:nvPr/>
          </p:nvSpPr>
          <p:spPr>
            <a:xfrm rot="-137437">
              <a:off x="2929062" y="1001511"/>
              <a:ext cx="660528" cy="395183"/>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Boogaloo"/>
                  <a:ea typeface="Boogaloo"/>
                  <a:cs typeface="Boogaloo"/>
                  <a:sym typeface="Boogaloo"/>
                </a:rPr>
                <a:t>No</a:t>
              </a:r>
              <a:endParaRPr sz="1700">
                <a:solidFill>
                  <a:schemeClr val="dk1"/>
                </a:solidFill>
                <a:latin typeface="Boogaloo"/>
                <a:ea typeface="Boogaloo"/>
                <a:cs typeface="Boogaloo"/>
                <a:sym typeface="Boogaloo"/>
              </a:endParaRPr>
            </a:p>
          </p:txBody>
        </p:sp>
      </p:grpSp>
      <p:cxnSp>
        <p:nvCxnSpPr>
          <p:cNvPr id="2208" name="Google Shape;2208;p37"/>
          <p:cNvCxnSpPr>
            <a:stCxn id="2180" idx="2"/>
          </p:cNvCxnSpPr>
          <p:nvPr/>
        </p:nvCxnSpPr>
        <p:spPr>
          <a:xfrm rot="-5400000" flipH="1">
            <a:off x="2484333" y="3813066"/>
            <a:ext cx="666300" cy="995400"/>
          </a:xfrm>
          <a:prstGeom prst="curvedConnector2">
            <a:avLst/>
          </a:prstGeom>
          <a:noFill/>
          <a:ln w="28575" cap="flat" cmpd="sng">
            <a:solidFill>
              <a:schemeClr val="dk2"/>
            </a:solidFill>
            <a:prstDash val="solid"/>
            <a:round/>
            <a:headEnd type="none" w="med" len="med"/>
            <a:tailEnd type="none" w="med" len="med"/>
          </a:ln>
        </p:spPr>
      </p:cxnSp>
      <p:cxnSp>
        <p:nvCxnSpPr>
          <p:cNvPr id="2209" name="Google Shape;2209;p37"/>
          <p:cNvCxnSpPr>
            <a:stCxn id="2183" idx="2"/>
          </p:cNvCxnSpPr>
          <p:nvPr/>
        </p:nvCxnSpPr>
        <p:spPr>
          <a:xfrm rot="5400000">
            <a:off x="3414608" y="4111341"/>
            <a:ext cx="688800" cy="83400"/>
          </a:xfrm>
          <a:prstGeom prst="curvedConnector3">
            <a:avLst>
              <a:gd name="adj1" fmla="val 51163"/>
            </a:avLst>
          </a:prstGeom>
          <a:noFill/>
          <a:ln w="28575" cap="flat" cmpd="sng">
            <a:solidFill>
              <a:schemeClr val="dk2"/>
            </a:solidFill>
            <a:prstDash val="solid"/>
            <a:round/>
            <a:headEnd type="none" w="med" len="med"/>
            <a:tailEnd type="none" w="med" len="med"/>
          </a:ln>
        </p:spPr>
      </p:cxnSp>
      <p:cxnSp>
        <p:nvCxnSpPr>
          <p:cNvPr id="2210" name="Google Shape;2210;p37"/>
          <p:cNvCxnSpPr>
            <a:stCxn id="2186" idx="2"/>
          </p:cNvCxnSpPr>
          <p:nvPr/>
        </p:nvCxnSpPr>
        <p:spPr>
          <a:xfrm rot="5400000">
            <a:off x="4538347" y="3747522"/>
            <a:ext cx="624000" cy="1071300"/>
          </a:xfrm>
          <a:prstGeom prst="curvedConnector2">
            <a:avLst/>
          </a:prstGeom>
          <a:noFill/>
          <a:ln w="28575" cap="flat" cmpd="sng">
            <a:solidFill>
              <a:schemeClr val="dk2"/>
            </a:solidFill>
            <a:prstDash val="solid"/>
            <a:round/>
            <a:headEnd type="none" w="med" len="med"/>
            <a:tailEnd type="none" w="med" len="med"/>
          </a:ln>
        </p:spPr>
      </p:cxnSp>
      <p:cxnSp>
        <p:nvCxnSpPr>
          <p:cNvPr id="2211" name="Google Shape;2211;p37"/>
          <p:cNvCxnSpPr>
            <a:stCxn id="2191" idx="2"/>
          </p:cNvCxnSpPr>
          <p:nvPr/>
        </p:nvCxnSpPr>
        <p:spPr>
          <a:xfrm rot="5400000">
            <a:off x="5177706" y="2937544"/>
            <a:ext cx="770100" cy="2618100"/>
          </a:xfrm>
          <a:prstGeom prst="curvedConnector2">
            <a:avLst/>
          </a:prstGeom>
          <a:noFill/>
          <a:ln w="28575" cap="flat" cmpd="sng">
            <a:solidFill>
              <a:schemeClr val="dk2"/>
            </a:solidFill>
            <a:prstDash val="solid"/>
            <a:round/>
            <a:headEnd type="none" w="med" len="med"/>
            <a:tailEnd type="none" w="med" len="med"/>
          </a:ln>
        </p:spPr>
      </p:cxnSp>
      <p:grpSp>
        <p:nvGrpSpPr>
          <p:cNvPr id="2212" name="Google Shape;2212;p37"/>
          <p:cNvGrpSpPr/>
          <p:nvPr/>
        </p:nvGrpSpPr>
        <p:grpSpPr>
          <a:xfrm>
            <a:off x="7592850" y="3109687"/>
            <a:ext cx="1463285" cy="760092"/>
            <a:chOff x="7724951" y="3643401"/>
            <a:chExt cx="1498500" cy="656100"/>
          </a:xfrm>
        </p:grpSpPr>
        <p:sp>
          <p:nvSpPr>
            <p:cNvPr id="2213" name="Google Shape;2213;p37"/>
            <p:cNvSpPr/>
            <p:nvPr/>
          </p:nvSpPr>
          <p:spPr>
            <a:xfrm>
              <a:off x="7787292" y="3675307"/>
              <a:ext cx="1414500" cy="61380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latin typeface="Caveat"/>
                <a:ea typeface="Caveat"/>
                <a:cs typeface="Caveat"/>
                <a:sym typeface="Caveat"/>
              </a:endParaRPr>
            </a:p>
          </p:txBody>
        </p:sp>
        <p:sp>
          <p:nvSpPr>
            <p:cNvPr id="2214" name="Google Shape;2214;p37"/>
            <p:cNvSpPr/>
            <p:nvPr/>
          </p:nvSpPr>
          <p:spPr>
            <a:xfrm rot="-135197">
              <a:off x="7737882" y="3672047"/>
              <a:ext cx="1472639" cy="598809"/>
            </a:xfrm>
            <a:prstGeom prst="flowChartAlternateProcess">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chemeClr val="dk1"/>
                  </a:solidFill>
                  <a:latin typeface="Boogaloo"/>
                  <a:ea typeface="Boogaloo"/>
                  <a:cs typeface="Boogaloo"/>
                  <a:sym typeface="Boogaloo"/>
                </a:rPr>
                <a:t>Subscriptions</a:t>
              </a:r>
              <a:endParaRPr sz="1900">
                <a:solidFill>
                  <a:schemeClr val="dk1"/>
                </a:solidFill>
                <a:latin typeface="Boogaloo"/>
                <a:ea typeface="Boogaloo"/>
                <a:cs typeface="Boogaloo"/>
                <a:sym typeface="Boogaloo"/>
              </a:endParaRPr>
            </a:p>
          </p:txBody>
        </p:sp>
      </p:grpSp>
      <p:cxnSp>
        <p:nvCxnSpPr>
          <p:cNvPr id="2215" name="Google Shape;2215;p37"/>
          <p:cNvCxnSpPr>
            <a:stCxn id="2214" idx="0"/>
            <a:endCxn id="2188" idx="3"/>
          </p:cNvCxnSpPr>
          <p:nvPr/>
        </p:nvCxnSpPr>
        <p:spPr>
          <a:xfrm rot="5400000" flipH="1">
            <a:off x="5909060" y="740976"/>
            <a:ext cx="569700" cy="4234800"/>
          </a:xfrm>
          <a:prstGeom prst="curvedConnector2">
            <a:avLst/>
          </a:prstGeom>
          <a:noFill/>
          <a:ln w="28575" cap="flat" cmpd="sng">
            <a:solidFill>
              <a:schemeClr val="dk2"/>
            </a:solidFill>
            <a:prstDash val="solid"/>
            <a:round/>
            <a:headEnd type="none" w="med" len="med"/>
            <a:tailEnd type="none" w="med" len="med"/>
          </a:ln>
        </p:spPr>
      </p:cxnSp>
      <p:cxnSp>
        <p:nvCxnSpPr>
          <p:cNvPr id="2216" name="Google Shape;2216;p37"/>
          <p:cNvCxnSpPr>
            <a:stCxn id="2214" idx="2"/>
          </p:cNvCxnSpPr>
          <p:nvPr/>
        </p:nvCxnSpPr>
        <p:spPr>
          <a:xfrm rot="5400000">
            <a:off x="5891926" y="2173791"/>
            <a:ext cx="783300" cy="4108200"/>
          </a:xfrm>
          <a:prstGeom prst="curvedConnector2">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1"/>
                                        </p:tgtEl>
                                        <p:attrNameLst>
                                          <p:attrName>style.visibility</p:attrName>
                                        </p:attrNameLst>
                                      </p:cBhvr>
                                      <p:to>
                                        <p:strVal val="visible"/>
                                      </p:to>
                                    </p:set>
                                    <p:anim calcmode="lin" valueType="num">
                                      <p:cBhvr additive="base">
                                        <p:cTn id="7" dur="500" fill="hold"/>
                                        <p:tgtEl>
                                          <p:spTgt spid="2171"/>
                                        </p:tgtEl>
                                        <p:attrNameLst>
                                          <p:attrName>ppt_x</p:attrName>
                                        </p:attrNameLst>
                                      </p:cBhvr>
                                      <p:tavLst>
                                        <p:tav tm="0">
                                          <p:val>
                                            <p:strVal val="#ppt_x"/>
                                          </p:val>
                                        </p:tav>
                                        <p:tav tm="100000">
                                          <p:val>
                                            <p:strVal val="#ppt_x"/>
                                          </p:val>
                                        </p:tav>
                                      </p:tavLst>
                                    </p:anim>
                                    <p:anim calcmode="lin" valueType="num">
                                      <p:cBhvr additive="base">
                                        <p:cTn id="8" dur="500" fill="hold"/>
                                        <p:tgtEl>
                                          <p:spTgt spid="21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72"/>
                                        </p:tgtEl>
                                        <p:attrNameLst>
                                          <p:attrName>style.visibility</p:attrName>
                                        </p:attrNameLst>
                                      </p:cBhvr>
                                      <p:to>
                                        <p:strVal val="visible"/>
                                      </p:to>
                                    </p:set>
                                    <p:anim calcmode="lin" valueType="num">
                                      <p:cBhvr additive="base">
                                        <p:cTn id="11" dur="500" fill="hold"/>
                                        <p:tgtEl>
                                          <p:spTgt spid="2172"/>
                                        </p:tgtEl>
                                        <p:attrNameLst>
                                          <p:attrName>ppt_x</p:attrName>
                                        </p:attrNameLst>
                                      </p:cBhvr>
                                      <p:tavLst>
                                        <p:tav tm="0">
                                          <p:val>
                                            <p:strVal val="#ppt_x"/>
                                          </p:val>
                                        </p:tav>
                                        <p:tav tm="100000">
                                          <p:val>
                                            <p:strVal val="#ppt_x"/>
                                          </p:val>
                                        </p:tav>
                                      </p:tavLst>
                                    </p:anim>
                                    <p:anim calcmode="lin" valueType="num">
                                      <p:cBhvr additive="base">
                                        <p:cTn id="12" dur="500" fill="hold"/>
                                        <p:tgtEl>
                                          <p:spTgt spid="217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73"/>
                                        </p:tgtEl>
                                        <p:attrNameLst>
                                          <p:attrName>style.visibility</p:attrName>
                                        </p:attrNameLst>
                                      </p:cBhvr>
                                      <p:to>
                                        <p:strVal val="visible"/>
                                      </p:to>
                                    </p:set>
                                    <p:anim calcmode="lin" valueType="num">
                                      <p:cBhvr additive="base">
                                        <p:cTn id="15" dur="500" fill="hold"/>
                                        <p:tgtEl>
                                          <p:spTgt spid="2173"/>
                                        </p:tgtEl>
                                        <p:attrNameLst>
                                          <p:attrName>ppt_x</p:attrName>
                                        </p:attrNameLst>
                                      </p:cBhvr>
                                      <p:tavLst>
                                        <p:tav tm="0">
                                          <p:val>
                                            <p:strVal val="#ppt_x"/>
                                          </p:val>
                                        </p:tav>
                                        <p:tav tm="100000">
                                          <p:val>
                                            <p:strVal val="#ppt_x"/>
                                          </p:val>
                                        </p:tav>
                                      </p:tavLst>
                                    </p:anim>
                                    <p:anim calcmode="lin" valueType="num">
                                      <p:cBhvr additive="base">
                                        <p:cTn id="16" dur="500" fill="hold"/>
                                        <p:tgtEl>
                                          <p:spTgt spid="21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75"/>
                                        </p:tgtEl>
                                        <p:attrNameLst>
                                          <p:attrName>style.visibility</p:attrName>
                                        </p:attrNameLst>
                                      </p:cBhvr>
                                      <p:to>
                                        <p:strVal val="visible"/>
                                      </p:to>
                                    </p:set>
                                    <p:anim calcmode="lin" valueType="num">
                                      <p:cBhvr additive="base">
                                        <p:cTn id="19" dur="500" fill="hold"/>
                                        <p:tgtEl>
                                          <p:spTgt spid="2175"/>
                                        </p:tgtEl>
                                        <p:attrNameLst>
                                          <p:attrName>ppt_x</p:attrName>
                                        </p:attrNameLst>
                                      </p:cBhvr>
                                      <p:tavLst>
                                        <p:tav tm="0">
                                          <p:val>
                                            <p:strVal val="#ppt_x"/>
                                          </p:val>
                                        </p:tav>
                                        <p:tav tm="100000">
                                          <p:val>
                                            <p:strVal val="#ppt_x"/>
                                          </p:val>
                                        </p:tav>
                                      </p:tavLst>
                                    </p:anim>
                                    <p:anim calcmode="lin" valueType="num">
                                      <p:cBhvr additive="base">
                                        <p:cTn id="20" dur="500" fill="hold"/>
                                        <p:tgtEl>
                                          <p:spTgt spid="217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78"/>
                                        </p:tgtEl>
                                        <p:attrNameLst>
                                          <p:attrName>style.visibility</p:attrName>
                                        </p:attrNameLst>
                                      </p:cBhvr>
                                      <p:to>
                                        <p:strVal val="visible"/>
                                      </p:to>
                                    </p:set>
                                    <p:anim calcmode="lin" valueType="num">
                                      <p:cBhvr additive="base">
                                        <p:cTn id="23" dur="500" fill="hold"/>
                                        <p:tgtEl>
                                          <p:spTgt spid="2178"/>
                                        </p:tgtEl>
                                        <p:attrNameLst>
                                          <p:attrName>ppt_x</p:attrName>
                                        </p:attrNameLst>
                                      </p:cBhvr>
                                      <p:tavLst>
                                        <p:tav tm="0">
                                          <p:val>
                                            <p:strVal val="#ppt_x"/>
                                          </p:val>
                                        </p:tav>
                                        <p:tav tm="100000">
                                          <p:val>
                                            <p:strVal val="#ppt_x"/>
                                          </p:val>
                                        </p:tav>
                                      </p:tavLst>
                                    </p:anim>
                                    <p:anim calcmode="lin" valueType="num">
                                      <p:cBhvr additive="base">
                                        <p:cTn id="24" dur="500" fill="hold"/>
                                        <p:tgtEl>
                                          <p:spTgt spid="217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81"/>
                                        </p:tgtEl>
                                        <p:attrNameLst>
                                          <p:attrName>style.visibility</p:attrName>
                                        </p:attrNameLst>
                                      </p:cBhvr>
                                      <p:to>
                                        <p:strVal val="visible"/>
                                      </p:to>
                                    </p:set>
                                    <p:anim calcmode="lin" valueType="num">
                                      <p:cBhvr additive="base">
                                        <p:cTn id="27" dur="500" fill="hold"/>
                                        <p:tgtEl>
                                          <p:spTgt spid="2181"/>
                                        </p:tgtEl>
                                        <p:attrNameLst>
                                          <p:attrName>ppt_x</p:attrName>
                                        </p:attrNameLst>
                                      </p:cBhvr>
                                      <p:tavLst>
                                        <p:tav tm="0">
                                          <p:val>
                                            <p:strVal val="#ppt_x"/>
                                          </p:val>
                                        </p:tav>
                                        <p:tav tm="100000">
                                          <p:val>
                                            <p:strVal val="#ppt_x"/>
                                          </p:val>
                                        </p:tav>
                                      </p:tavLst>
                                    </p:anim>
                                    <p:anim calcmode="lin" valueType="num">
                                      <p:cBhvr additive="base">
                                        <p:cTn id="28" dur="500" fill="hold"/>
                                        <p:tgtEl>
                                          <p:spTgt spid="218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84"/>
                                        </p:tgtEl>
                                        <p:attrNameLst>
                                          <p:attrName>style.visibility</p:attrName>
                                        </p:attrNameLst>
                                      </p:cBhvr>
                                      <p:to>
                                        <p:strVal val="visible"/>
                                      </p:to>
                                    </p:set>
                                    <p:anim calcmode="lin" valueType="num">
                                      <p:cBhvr additive="base">
                                        <p:cTn id="31" dur="500" fill="hold"/>
                                        <p:tgtEl>
                                          <p:spTgt spid="2184"/>
                                        </p:tgtEl>
                                        <p:attrNameLst>
                                          <p:attrName>ppt_x</p:attrName>
                                        </p:attrNameLst>
                                      </p:cBhvr>
                                      <p:tavLst>
                                        <p:tav tm="0">
                                          <p:val>
                                            <p:strVal val="#ppt_x"/>
                                          </p:val>
                                        </p:tav>
                                        <p:tav tm="100000">
                                          <p:val>
                                            <p:strVal val="#ppt_x"/>
                                          </p:val>
                                        </p:tav>
                                      </p:tavLst>
                                    </p:anim>
                                    <p:anim calcmode="lin" valueType="num">
                                      <p:cBhvr additive="base">
                                        <p:cTn id="32" dur="500" fill="hold"/>
                                        <p:tgtEl>
                                          <p:spTgt spid="218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87"/>
                                        </p:tgtEl>
                                        <p:attrNameLst>
                                          <p:attrName>style.visibility</p:attrName>
                                        </p:attrNameLst>
                                      </p:cBhvr>
                                      <p:to>
                                        <p:strVal val="visible"/>
                                      </p:to>
                                    </p:set>
                                    <p:anim calcmode="lin" valueType="num">
                                      <p:cBhvr additive="base">
                                        <p:cTn id="35" dur="500" fill="hold"/>
                                        <p:tgtEl>
                                          <p:spTgt spid="2187"/>
                                        </p:tgtEl>
                                        <p:attrNameLst>
                                          <p:attrName>ppt_x</p:attrName>
                                        </p:attrNameLst>
                                      </p:cBhvr>
                                      <p:tavLst>
                                        <p:tav tm="0">
                                          <p:val>
                                            <p:strVal val="#ppt_x"/>
                                          </p:val>
                                        </p:tav>
                                        <p:tav tm="100000">
                                          <p:val>
                                            <p:strVal val="#ppt_x"/>
                                          </p:val>
                                        </p:tav>
                                      </p:tavLst>
                                    </p:anim>
                                    <p:anim calcmode="lin" valueType="num">
                                      <p:cBhvr additive="base">
                                        <p:cTn id="36" dur="500" fill="hold"/>
                                        <p:tgtEl>
                                          <p:spTgt spid="218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89"/>
                                        </p:tgtEl>
                                        <p:attrNameLst>
                                          <p:attrName>style.visibility</p:attrName>
                                        </p:attrNameLst>
                                      </p:cBhvr>
                                      <p:to>
                                        <p:strVal val="visible"/>
                                      </p:to>
                                    </p:set>
                                    <p:anim calcmode="lin" valueType="num">
                                      <p:cBhvr additive="base">
                                        <p:cTn id="39" dur="500" fill="hold"/>
                                        <p:tgtEl>
                                          <p:spTgt spid="2189"/>
                                        </p:tgtEl>
                                        <p:attrNameLst>
                                          <p:attrName>ppt_x</p:attrName>
                                        </p:attrNameLst>
                                      </p:cBhvr>
                                      <p:tavLst>
                                        <p:tav tm="0">
                                          <p:val>
                                            <p:strVal val="#ppt_x"/>
                                          </p:val>
                                        </p:tav>
                                        <p:tav tm="100000">
                                          <p:val>
                                            <p:strVal val="#ppt_x"/>
                                          </p:val>
                                        </p:tav>
                                      </p:tavLst>
                                    </p:anim>
                                    <p:anim calcmode="lin" valueType="num">
                                      <p:cBhvr additive="base">
                                        <p:cTn id="40" dur="500" fill="hold"/>
                                        <p:tgtEl>
                                          <p:spTgt spid="218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92"/>
                                        </p:tgtEl>
                                        <p:attrNameLst>
                                          <p:attrName>style.visibility</p:attrName>
                                        </p:attrNameLst>
                                      </p:cBhvr>
                                      <p:to>
                                        <p:strVal val="visible"/>
                                      </p:to>
                                    </p:set>
                                    <p:anim calcmode="lin" valueType="num">
                                      <p:cBhvr additive="base">
                                        <p:cTn id="43" dur="500" fill="hold"/>
                                        <p:tgtEl>
                                          <p:spTgt spid="2192"/>
                                        </p:tgtEl>
                                        <p:attrNameLst>
                                          <p:attrName>ppt_x</p:attrName>
                                        </p:attrNameLst>
                                      </p:cBhvr>
                                      <p:tavLst>
                                        <p:tav tm="0">
                                          <p:val>
                                            <p:strVal val="#ppt_x"/>
                                          </p:val>
                                        </p:tav>
                                        <p:tav tm="100000">
                                          <p:val>
                                            <p:strVal val="#ppt_x"/>
                                          </p:val>
                                        </p:tav>
                                      </p:tavLst>
                                    </p:anim>
                                    <p:anim calcmode="lin" valueType="num">
                                      <p:cBhvr additive="base">
                                        <p:cTn id="44" dur="500" fill="hold"/>
                                        <p:tgtEl>
                                          <p:spTgt spid="219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93"/>
                                        </p:tgtEl>
                                        <p:attrNameLst>
                                          <p:attrName>style.visibility</p:attrName>
                                        </p:attrNameLst>
                                      </p:cBhvr>
                                      <p:to>
                                        <p:strVal val="visible"/>
                                      </p:to>
                                    </p:set>
                                    <p:anim calcmode="lin" valueType="num">
                                      <p:cBhvr additive="base">
                                        <p:cTn id="47" dur="500" fill="hold"/>
                                        <p:tgtEl>
                                          <p:spTgt spid="2193"/>
                                        </p:tgtEl>
                                        <p:attrNameLst>
                                          <p:attrName>ppt_x</p:attrName>
                                        </p:attrNameLst>
                                      </p:cBhvr>
                                      <p:tavLst>
                                        <p:tav tm="0">
                                          <p:val>
                                            <p:strVal val="#ppt_x"/>
                                          </p:val>
                                        </p:tav>
                                        <p:tav tm="100000">
                                          <p:val>
                                            <p:strVal val="#ppt_x"/>
                                          </p:val>
                                        </p:tav>
                                      </p:tavLst>
                                    </p:anim>
                                    <p:anim calcmode="lin" valueType="num">
                                      <p:cBhvr additive="base">
                                        <p:cTn id="48" dur="500" fill="hold"/>
                                        <p:tgtEl>
                                          <p:spTgt spid="219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94"/>
                                        </p:tgtEl>
                                        <p:attrNameLst>
                                          <p:attrName>style.visibility</p:attrName>
                                        </p:attrNameLst>
                                      </p:cBhvr>
                                      <p:to>
                                        <p:strVal val="visible"/>
                                      </p:to>
                                    </p:set>
                                    <p:anim calcmode="lin" valueType="num">
                                      <p:cBhvr additive="base">
                                        <p:cTn id="51" dur="500" fill="hold"/>
                                        <p:tgtEl>
                                          <p:spTgt spid="2194"/>
                                        </p:tgtEl>
                                        <p:attrNameLst>
                                          <p:attrName>ppt_x</p:attrName>
                                        </p:attrNameLst>
                                      </p:cBhvr>
                                      <p:tavLst>
                                        <p:tav tm="0">
                                          <p:val>
                                            <p:strVal val="#ppt_x"/>
                                          </p:val>
                                        </p:tav>
                                        <p:tav tm="100000">
                                          <p:val>
                                            <p:strVal val="#ppt_x"/>
                                          </p:val>
                                        </p:tav>
                                      </p:tavLst>
                                    </p:anim>
                                    <p:anim calcmode="lin" valueType="num">
                                      <p:cBhvr additive="base">
                                        <p:cTn id="52" dur="500" fill="hold"/>
                                        <p:tgtEl>
                                          <p:spTgt spid="219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95"/>
                                        </p:tgtEl>
                                        <p:attrNameLst>
                                          <p:attrName>style.visibility</p:attrName>
                                        </p:attrNameLst>
                                      </p:cBhvr>
                                      <p:to>
                                        <p:strVal val="visible"/>
                                      </p:to>
                                    </p:set>
                                    <p:anim calcmode="lin" valueType="num">
                                      <p:cBhvr additive="base">
                                        <p:cTn id="55" dur="500" fill="hold"/>
                                        <p:tgtEl>
                                          <p:spTgt spid="2195"/>
                                        </p:tgtEl>
                                        <p:attrNameLst>
                                          <p:attrName>ppt_x</p:attrName>
                                        </p:attrNameLst>
                                      </p:cBhvr>
                                      <p:tavLst>
                                        <p:tav tm="0">
                                          <p:val>
                                            <p:strVal val="#ppt_x"/>
                                          </p:val>
                                        </p:tav>
                                        <p:tav tm="100000">
                                          <p:val>
                                            <p:strVal val="#ppt_x"/>
                                          </p:val>
                                        </p:tav>
                                      </p:tavLst>
                                    </p:anim>
                                    <p:anim calcmode="lin" valueType="num">
                                      <p:cBhvr additive="base">
                                        <p:cTn id="56" dur="500" fill="hold"/>
                                        <p:tgtEl>
                                          <p:spTgt spid="219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08"/>
                                        </p:tgtEl>
                                        <p:attrNameLst>
                                          <p:attrName>style.visibility</p:attrName>
                                        </p:attrNameLst>
                                      </p:cBhvr>
                                      <p:to>
                                        <p:strVal val="visible"/>
                                      </p:to>
                                    </p:set>
                                    <p:anim calcmode="lin" valueType="num">
                                      <p:cBhvr additive="base">
                                        <p:cTn id="59" dur="500" fill="hold"/>
                                        <p:tgtEl>
                                          <p:spTgt spid="2208"/>
                                        </p:tgtEl>
                                        <p:attrNameLst>
                                          <p:attrName>ppt_x</p:attrName>
                                        </p:attrNameLst>
                                      </p:cBhvr>
                                      <p:tavLst>
                                        <p:tav tm="0">
                                          <p:val>
                                            <p:strVal val="#ppt_x"/>
                                          </p:val>
                                        </p:tav>
                                        <p:tav tm="100000">
                                          <p:val>
                                            <p:strVal val="#ppt_x"/>
                                          </p:val>
                                        </p:tav>
                                      </p:tavLst>
                                    </p:anim>
                                    <p:anim calcmode="lin" valueType="num">
                                      <p:cBhvr additive="base">
                                        <p:cTn id="60" dur="500" fill="hold"/>
                                        <p:tgtEl>
                                          <p:spTgt spid="220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209"/>
                                        </p:tgtEl>
                                        <p:attrNameLst>
                                          <p:attrName>style.visibility</p:attrName>
                                        </p:attrNameLst>
                                      </p:cBhvr>
                                      <p:to>
                                        <p:strVal val="visible"/>
                                      </p:to>
                                    </p:set>
                                    <p:anim calcmode="lin" valueType="num">
                                      <p:cBhvr additive="base">
                                        <p:cTn id="63" dur="500" fill="hold"/>
                                        <p:tgtEl>
                                          <p:spTgt spid="2209"/>
                                        </p:tgtEl>
                                        <p:attrNameLst>
                                          <p:attrName>ppt_x</p:attrName>
                                        </p:attrNameLst>
                                      </p:cBhvr>
                                      <p:tavLst>
                                        <p:tav tm="0">
                                          <p:val>
                                            <p:strVal val="#ppt_x"/>
                                          </p:val>
                                        </p:tav>
                                        <p:tav tm="100000">
                                          <p:val>
                                            <p:strVal val="#ppt_x"/>
                                          </p:val>
                                        </p:tav>
                                      </p:tavLst>
                                    </p:anim>
                                    <p:anim calcmode="lin" valueType="num">
                                      <p:cBhvr additive="base">
                                        <p:cTn id="64" dur="500" fill="hold"/>
                                        <p:tgtEl>
                                          <p:spTgt spid="220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10"/>
                                        </p:tgtEl>
                                        <p:attrNameLst>
                                          <p:attrName>style.visibility</p:attrName>
                                        </p:attrNameLst>
                                      </p:cBhvr>
                                      <p:to>
                                        <p:strVal val="visible"/>
                                      </p:to>
                                    </p:set>
                                    <p:anim calcmode="lin" valueType="num">
                                      <p:cBhvr additive="base">
                                        <p:cTn id="67" dur="500" fill="hold"/>
                                        <p:tgtEl>
                                          <p:spTgt spid="2210"/>
                                        </p:tgtEl>
                                        <p:attrNameLst>
                                          <p:attrName>ppt_x</p:attrName>
                                        </p:attrNameLst>
                                      </p:cBhvr>
                                      <p:tavLst>
                                        <p:tav tm="0">
                                          <p:val>
                                            <p:strVal val="#ppt_x"/>
                                          </p:val>
                                        </p:tav>
                                        <p:tav tm="100000">
                                          <p:val>
                                            <p:strVal val="#ppt_x"/>
                                          </p:val>
                                        </p:tav>
                                      </p:tavLst>
                                    </p:anim>
                                    <p:anim calcmode="lin" valueType="num">
                                      <p:cBhvr additive="base">
                                        <p:cTn id="68" dur="500" fill="hold"/>
                                        <p:tgtEl>
                                          <p:spTgt spid="221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11"/>
                                        </p:tgtEl>
                                        <p:attrNameLst>
                                          <p:attrName>style.visibility</p:attrName>
                                        </p:attrNameLst>
                                      </p:cBhvr>
                                      <p:to>
                                        <p:strVal val="visible"/>
                                      </p:to>
                                    </p:set>
                                    <p:anim calcmode="lin" valueType="num">
                                      <p:cBhvr additive="base">
                                        <p:cTn id="71" dur="500" fill="hold"/>
                                        <p:tgtEl>
                                          <p:spTgt spid="2211"/>
                                        </p:tgtEl>
                                        <p:attrNameLst>
                                          <p:attrName>ppt_x</p:attrName>
                                        </p:attrNameLst>
                                      </p:cBhvr>
                                      <p:tavLst>
                                        <p:tav tm="0">
                                          <p:val>
                                            <p:strVal val="#ppt_x"/>
                                          </p:val>
                                        </p:tav>
                                        <p:tav tm="100000">
                                          <p:val>
                                            <p:strVal val="#ppt_x"/>
                                          </p:val>
                                        </p:tav>
                                      </p:tavLst>
                                    </p:anim>
                                    <p:anim calcmode="lin" valueType="num">
                                      <p:cBhvr additive="base">
                                        <p:cTn id="72" dur="500" fill="hold"/>
                                        <p:tgtEl>
                                          <p:spTgt spid="221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12"/>
                                        </p:tgtEl>
                                        <p:attrNameLst>
                                          <p:attrName>style.visibility</p:attrName>
                                        </p:attrNameLst>
                                      </p:cBhvr>
                                      <p:to>
                                        <p:strVal val="visible"/>
                                      </p:to>
                                    </p:set>
                                    <p:anim calcmode="lin" valueType="num">
                                      <p:cBhvr additive="base">
                                        <p:cTn id="75" dur="500" fill="hold"/>
                                        <p:tgtEl>
                                          <p:spTgt spid="2212"/>
                                        </p:tgtEl>
                                        <p:attrNameLst>
                                          <p:attrName>ppt_x</p:attrName>
                                        </p:attrNameLst>
                                      </p:cBhvr>
                                      <p:tavLst>
                                        <p:tav tm="0">
                                          <p:val>
                                            <p:strVal val="#ppt_x"/>
                                          </p:val>
                                        </p:tav>
                                        <p:tav tm="100000">
                                          <p:val>
                                            <p:strVal val="#ppt_x"/>
                                          </p:val>
                                        </p:tav>
                                      </p:tavLst>
                                    </p:anim>
                                    <p:anim calcmode="lin" valueType="num">
                                      <p:cBhvr additive="base">
                                        <p:cTn id="76" dur="500" fill="hold"/>
                                        <p:tgtEl>
                                          <p:spTgt spid="221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215"/>
                                        </p:tgtEl>
                                        <p:attrNameLst>
                                          <p:attrName>style.visibility</p:attrName>
                                        </p:attrNameLst>
                                      </p:cBhvr>
                                      <p:to>
                                        <p:strVal val="visible"/>
                                      </p:to>
                                    </p:set>
                                    <p:anim calcmode="lin" valueType="num">
                                      <p:cBhvr additive="base">
                                        <p:cTn id="79" dur="500" fill="hold"/>
                                        <p:tgtEl>
                                          <p:spTgt spid="2215"/>
                                        </p:tgtEl>
                                        <p:attrNameLst>
                                          <p:attrName>ppt_x</p:attrName>
                                        </p:attrNameLst>
                                      </p:cBhvr>
                                      <p:tavLst>
                                        <p:tav tm="0">
                                          <p:val>
                                            <p:strVal val="#ppt_x"/>
                                          </p:val>
                                        </p:tav>
                                        <p:tav tm="100000">
                                          <p:val>
                                            <p:strVal val="#ppt_x"/>
                                          </p:val>
                                        </p:tav>
                                      </p:tavLst>
                                    </p:anim>
                                    <p:anim calcmode="lin" valueType="num">
                                      <p:cBhvr additive="base">
                                        <p:cTn id="80" dur="500" fill="hold"/>
                                        <p:tgtEl>
                                          <p:spTgt spid="221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216"/>
                                        </p:tgtEl>
                                        <p:attrNameLst>
                                          <p:attrName>style.visibility</p:attrName>
                                        </p:attrNameLst>
                                      </p:cBhvr>
                                      <p:to>
                                        <p:strVal val="visible"/>
                                      </p:to>
                                    </p:set>
                                    <p:anim calcmode="lin" valueType="num">
                                      <p:cBhvr additive="base">
                                        <p:cTn id="83" dur="500" fill="hold"/>
                                        <p:tgtEl>
                                          <p:spTgt spid="2216"/>
                                        </p:tgtEl>
                                        <p:attrNameLst>
                                          <p:attrName>ppt_x</p:attrName>
                                        </p:attrNameLst>
                                      </p:cBhvr>
                                      <p:tavLst>
                                        <p:tav tm="0">
                                          <p:val>
                                            <p:strVal val="#ppt_x"/>
                                          </p:val>
                                        </p:tav>
                                        <p:tav tm="100000">
                                          <p:val>
                                            <p:strVal val="#ppt_x"/>
                                          </p:val>
                                        </p:tav>
                                      </p:tavLst>
                                    </p:anim>
                                    <p:anim calcmode="lin" valueType="num">
                                      <p:cBhvr additive="base">
                                        <p:cTn id="84" dur="500" fill="hold"/>
                                        <p:tgtEl>
                                          <p:spTgt spid="2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 grpId="0" animBg="1"/>
      <p:bldP spid="21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37"/>
          <p:cNvSpPr txBox="1">
            <a:spLocks noGrp="1"/>
          </p:cNvSpPr>
          <p:nvPr>
            <p:ph type="title"/>
          </p:nvPr>
        </p:nvSpPr>
        <p:spPr>
          <a:xfrm>
            <a:off x="1952020" y="1310697"/>
            <a:ext cx="3390481" cy="25302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	G</a:t>
            </a:r>
            <a:r>
              <a:rPr lang="en-IN" sz="4400" dirty="0"/>
              <a:t>raphical</a:t>
            </a:r>
            <a:br>
              <a:rPr lang="en-IN" sz="4400" dirty="0"/>
            </a:br>
            <a:r>
              <a:rPr lang="en-IN" sz="4400" dirty="0"/>
              <a:t>	</a:t>
            </a:r>
            <a:r>
              <a:rPr lang="en-IN" sz="6000" dirty="0"/>
              <a:t>U</a:t>
            </a:r>
            <a:r>
              <a:rPr lang="en-IN" sz="4400" dirty="0"/>
              <a:t>ser</a:t>
            </a:r>
            <a:r>
              <a:rPr lang="en-IN" sz="6000" dirty="0"/>
              <a:t> </a:t>
            </a:r>
            <a:br>
              <a:rPr lang="en-IN" sz="6000" dirty="0"/>
            </a:br>
            <a:r>
              <a:rPr lang="en-IN" sz="6000" dirty="0"/>
              <a:t>	I</a:t>
            </a:r>
            <a:r>
              <a:rPr lang="en-IN" sz="4400" dirty="0"/>
              <a:t>nterface</a:t>
            </a:r>
            <a:endParaRPr sz="6000" dirty="0"/>
          </a:p>
        </p:txBody>
      </p:sp>
      <p:sp>
        <p:nvSpPr>
          <p:cNvPr id="2043" name="Google Shape;2043;p37"/>
          <p:cNvSpPr txBox="1">
            <a:spLocks noGrp="1"/>
          </p:cNvSpPr>
          <p:nvPr>
            <p:ph type="title" idx="2"/>
          </p:nvPr>
        </p:nvSpPr>
        <p:spPr>
          <a:xfrm>
            <a:off x="4584642" y="2193766"/>
            <a:ext cx="945923" cy="24229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a:t>
            </a:r>
            <a:endParaRPr dirty="0"/>
          </a:p>
        </p:txBody>
      </p:sp>
      <p:sp>
        <p:nvSpPr>
          <p:cNvPr id="2044" name="Google Shape;2044;p37"/>
          <p:cNvSpPr txBox="1">
            <a:spLocks noGrp="1"/>
          </p:cNvSpPr>
          <p:nvPr>
            <p:ph type="subTitle" idx="1"/>
          </p:nvPr>
        </p:nvSpPr>
        <p:spPr>
          <a:xfrm>
            <a:off x="944250" y="3511075"/>
            <a:ext cx="2834100" cy="815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  </a:t>
            </a:r>
            <a:endParaRPr dirty="0"/>
          </a:p>
        </p:txBody>
      </p:sp>
      <p:sp>
        <p:nvSpPr>
          <p:cNvPr id="2045" name="Google Shape;2045;p37"/>
          <p:cNvSpPr/>
          <p:nvPr/>
        </p:nvSpPr>
        <p:spPr>
          <a:xfrm rot="-503883">
            <a:off x="5922074" y="2764019"/>
            <a:ext cx="326602" cy="133433"/>
          </a:xfrm>
          <a:prstGeom prst="arc">
            <a:avLst>
              <a:gd name="adj1" fmla="val 16200000"/>
              <a:gd name="adj2" fmla="val 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61" name="Google Shape;2287;p42">
            <a:extLst>
              <a:ext uri="{FF2B5EF4-FFF2-40B4-BE49-F238E27FC236}">
                <a16:creationId xmlns:a16="http://schemas.microsoft.com/office/drawing/2014/main" id="{487EC934-9BEB-48E8-86FE-4365010B9F86}"/>
              </a:ext>
            </a:extLst>
          </p:cNvPr>
          <p:cNvGrpSpPr/>
          <p:nvPr/>
        </p:nvGrpSpPr>
        <p:grpSpPr>
          <a:xfrm>
            <a:off x="5730495" y="1679406"/>
            <a:ext cx="2027707" cy="1725838"/>
            <a:chOff x="3479300" y="2479500"/>
            <a:chExt cx="2492265" cy="2121497"/>
          </a:xfrm>
        </p:grpSpPr>
        <p:sp>
          <p:nvSpPr>
            <p:cNvPr id="262" name="Google Shape;2288;p42">
              <a:extLst>
                <a:ext uri="{FF2B5EF4-FFF2-40B4-BE49-F238E27FC236}">
                  <a16:creationId xmlns:a16="http://schemas.microsoft.com/office/drawing/2014/main" id="{16ECE642-97EC-4ADC-B170-7F2265758862}"/>
                </a:ext>
              </a:extLst>
            </p:cNvPr>
            <p:cNvSpPr/>
            <p:nvPr/>
          </p:nvSpPr>
          <p:spPr>
            <a:xfrm flipH="1">
              <a:off x="3536576" y="2589093"/>
              <a:ext cx="617046" cy="951682"/>
            </a:xfrm>
            <a:custGeom>
              <a:avLst/>
              <a:gdLst/>
              <a:ahLst/>
              <a:cxnLst/>
              <a:rect l="l" t="t" r="r" b="b"/>
              <a:pathLst>
                <a:path w="29289" h="45173" extrusionOk="0">
                  <a:moveTo>
                    <a:pt x="0" y="0"/>
                  </a:moveTo>
                  <a:lnTo>
                    <a:pt x="22849" y="45173"/>
                  </a:lnTo>
                  <a:cubicBezTo>
                    <a:pt x="22849" y="45173"/>
                    <a:pt x="29289" y="36873"/>
                    <a:pt x="24328" y="30529"/>
                  </a:cubicBezTo>
                  <a:cubicBezTo>
                    <a:pt x="19367" y="24232"/>
                    <a:pt x="15980" y="9683"/>
                    <a:pt x="13118" y="5390"/>
                  </a:cubicBezTo>
                  <a:cubicBezTo>
                    <a:pt x="10208" y="1050"/>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2289;p42">
              <a:extLst>
                <a:ext uri="{FF2B5EF4-FFF2-40B4-BE49-F238E27FC236}">
                  <a16:creationId xmlns:a16="http://schemas.microsoft.com/office/drawing/2014/main" id="{7AED713B-65F3-469A-95C7-058B797C4532}"/>
                </a:ext>
              </a:extLst>
            </p:cNvPr>
            <p:cNvSpPr/>
            <p:nvPr/>
          </p:nvSpPr>
          <p:spPr>
            <a:xfrm flipH="1">
              <a:off x="3479300" y="2479500"/>
              <a:ext cx="2265135" cy="2121497"/>
            </a:xfrm>
            <a:custGeom>
              <a:avLst/>
              <a:gdLst/>
              <a:ahLst/>
              <a:cxnLst/>
              <a:rect l="l" t="t" r="r" b="b"/>
              <a:pathLst>
                <a:path w="107518" h="100700" extrusionOk="0">
                  <a:moveTo>
                    <a:pt x="63874" y="1"/>
                  </a:moveTo>
                  <a:cubicBezTo>
                    <a:pt x="63841" y="1"/>
                    <a:pt x="63808" y="2"/>
                    <a:pt x="63776" y="3"/>
                  </a:cubicBezTo>
                  <a:cubicBezTo>
                    <a:pt x="53664" y="480"/>
                    <a:pt x="51374" y="4391"/>
                    <a:pt x="45984" y="5202"/>
                  </a:cubicBezTo>
                  <a:cubicBezTo>
                    <a:pt x="40594" y="6013"/>
                    <a:pt x="26474" y="7253"/>
                    <a:pt x="20511" y="16793"/>
                  </a:cubicBezTo>
                  <a:cubicBezTo>
                    <a:pt x="14549" y="26334"/>
                    <a:pt x="7871" y="42266"/>
                    <a:pt x="3959" y="49516"/>
                  </a:cubicBezTo>
                  <a:cubicBezTo>
                    <a:pt x="0" y="56767"/>
                    <a:pt x="8491" y="77278"/>
                    <a:pt x="15741" y="81428"/>
                  </a:cubicBezTo>
                  <a:cubicBezTo>
                    <a:pt x="23040" y="85578"/>
                    <a:pt x="44982" y="100699"/>
                    <a:pt x="54904" y="100699"/>
                  </a:cubicBezTo>
                  <a:cubicBezTo>
                    <a:pt x="64825" y="100699"/>
                    <a:pt x="79565" y="92829"/>
                    <a:pt x="88867" y="79997"/>
                  </a:cubicBezTo>
                  <a:cubicBezTo>
                    <a:pt x="98216" y="67166"/>
                    <a:pt x="107518" y="52855"/>
                    <a:pt x="99647" y="42266"/>
                  </a:cubicBezTo>
                  <a:cubicBezTo>
                    <a:pt x="91776" y="31724"/>
                    <a:pt x="88676" y="20943"/>
                    <a:pt x="85766" y="14742"/>
                  </a:cubicBezTo>
                  <a:cubicBezTo>
                    <a:pt x="82880" y="8592"/>
                    <a:pt x="67934" y="1"/>
                    <a:pt x="638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290;p42">
              <a:extLst>
                <a:ext uri="{FF2B5EF4-FFF2-40B4-BE49-F238E27FC236}">
                  <a16:creationId xmlns:a16="http://schemas.microsoft.com/office/drawing/2014/main" id="{F03482B8-52CC-4E5A-832E-852D54D8B2B1}"/>
                </a:ext>
              </a:extLst>
            </p:cNvPr>
            <p:cNvSpPr/>
            <p:nvPr/>
          </p:nvSpPr>
          <p:spPr>
            <a:xfrm flipH="1">
              <a:off x="5190698" y="2798357"/>
              <a:ext cx="780867" cy="1225328"/>
            </a:xfrm>
            <a:custGeom>
              <a:avLst/>
              <a:gdLst/>
              <a:ahLst/>
              <a:cxnLst/>
              <a:rect l="l" t="t" r="r" b="b"/>
              <a:pathLst>
                <a:path w="37065" h="58162" extrusionOk="0">
                  <a:moveTo>
                    <a:pt x="33725" y="1"/>
                  </a:moveTo>
                  <a:cubicBezTo>
                    <a:pt x="31579" y="1"/>
                    <a:pt x="28478" y="418"/>
                    <a:pt x="24662" y="2088"/>
                  </a:cubicBezTo>
                  <a:cubicBezTo>
                    <a:pt x="16982" y="5379"/>
                    <a:pt x="10543" y="15539"/>
                    <a:pt x="6870" y="18878"/>
                  </a:cubicBezTo>
                  <a:cubicBezTo>
                    <a:pt x="3149" y="22170"/>
                    <a:pt x="1" y="34190"/>
                    <a:pt x="812" y="38340"/>
                  </a:cubicBezTo>
                  <a:cubicBezTo>
                    <a:pt x="1623" y="42490"/>
                    <a:pt x="6011" y="40821"/>
                    <a:pt x="7251" y="45400"/>
                  </a:cubicBezTo>
                  <a:cubicBezTo>
                    <a:pt x="8492" y="49979"/>
                    <a:pt x="10352" y="54177"/>
                    <a:pt x="14693" y="56610"/>
                  </a:cubicBezTo>
                  <a:cubicBezTo>
                    <a:pt x="16578" y="57659"/>
                    <a:pt x="17991" y="58162"/>
                    <a:pt x="19056" y="58162"/>
                  </a:cubicBezTo>
                  <a:cubicBezTo>
                    <a:pt x="23028" y="58162"/>
                    <a:pt x="22165" y="51164"/>
                    <a:pt x="22993" y="39390"/>
                  </a:cubicBezTo>
                  <a:cubicBezTo>
                    <a:pt x="24042" y="24459"/>
                    <a:pt x="26284" y="1897"/>
                    <a:pt x="37064" y="418"/>
                  </a:cubicBezTo>
                  <a:cubicBezTo>
                    <a:pt x="37064" y="418"/>
                    <a:pt x="35872" y="1"/>
                    <a:pt x="337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291;p42">
              <a:extLst>
                <a:ext uri="{FF2B5EF4-FFF2-40B4-BE49-F238E27FC236}">
                  <a16:creationId xmlns:a16="http://schemas.microsoft.com/office/drawing/2014/main" id="{041F99E1-B469-4323-A973-7520F39A6D6E}"/>
                </a:ext>
              </a:extLst>
            </p:cNvPr>
            <p:cNvSpPr/>
            <p:nvPr/>
          </p:nvSpPr>
          <p:spPr>
            <a:xfrm flipH="1">
              <a:off x="4435993" y="2988913"/>
              <a:ext cx="604995" cy="490578"/>
            </a:xfrm>
            <a:custGeom>
              <a:avLst/>
              <a:gdLst/>
              <a:ahLst/>
              <a:cxnLst/>
              <a:rect l="l" t="t" r="r" b="b"/>
              <a:pathLst>
                <a:path w="28717" h="23286" extrusionOk="0">
                  <a:moveTo>
                    <a:pt x="13087" y="0"/>
                  </a:moveTo>
                  <a:cubicBezTo>
                    <a:pt x="8966" y="0"/>
                    <a:pt x="4358" y="2252"/>
                    <a:pt x="1" y="8069"/>
                  </a:cubicBezTo>
                  <a:cubicBezTo>
                    <a:pt x="1" y="8069"/>
                    <a:pt x="6376" y="1478"/>
                    <a:pt x="12577" y="1478"/>
                  </a:cubicBezTo>
                  <a:cubicBezTo>
                    <a:pt x="12902" y="1478"/>
                    <a:pt x="13225" y="1496"/>
                    <a:pt x="13548" y="1534"/>
                  </a:cubicBezTo>
                  <a:cubicBezTo>
                    <a:pt x="20035" y="2297"/>
                    <a:pt x="26713" y="6638"/>
                    <a:pt x="26236" y="23285"/>
                  </a:cubicBezTo>
                  <a:cubicBezTo>
                    <a:pt x="26236" y="23285"/>
                    <a:pt x="28717" y="17752"/>
                    <a:pt x="25330" y="9118"/>
                  </a:cubicBezTo>
                  <a:cubicBezTo>
                    <a:pt x="23355" y="4125"/>
                    <a:pt x="18666" y="0"/>
                    <a:pt x="130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292;p42">
              <a:extLst>
                <a:ext uri="{FF2B5EF4-FFF2-40B4-BE49-F238E27FC236}">
                  <a16:creationId xmlns:a16="http://schemas.microsoft.com/office/drawing/2014/main" id="{7C9467EE-0F15-4D1C-AEDB-56214052F262}"/>
                </a:ext>
              </a:extLst>
            </p:cNvPr>
            <p:cNvSpPr/>
            <p:nvPr/>
          </p:nvSpPr>
          <p:spPr>
            <a:xfrm flipH="1">
              <a:off x="4081255" y="2829937"/>
              <a:ext cx="226117" cy="488745"/>
            </a:xfrm>
            <a:custGeom>
              <a:avLst/>
              <a:gdLst/>
              <a:ahLst/>
              <a:cxnLst/>
              <a:rect l="l" t="t" r="r" b="b"/>
              <a:pathLst>
                <a:path w="10733" h="23199" extrusionOk="0">
                  <a:moveTo>
                    <a:pt x="9024" y="0"/>
                  </a:moveTo>
                  <a:cubicBezTo>
                    <a:pt x="6131" y="0"/>
                    <a:pt x="1415" y="1421"/>
                    <a:pt x="763" y="7553"/>
                  </a:cubicBezTo>
                  <a:cubicBezTo>
                    <a:pt x="0" y="15185"/>
                    <a:pt x="6583" y="23199"/>
                    <a:pt x="6583" y="23199"/>
                  </a:cubicBezTo>
                  <a:cubicBezTo>
                    <a:pt x="6583" y="23199"/>
                    <a:pt x="620" y="14804"/>
                    <a:pt x="1861" y="7553"/>
                  </a:cubicBezTo>
                  <a:cubicBezTo>
                    <a:pt x="3101" y="255"/>
                    <a:pt x="10733" y="207"/>
                    <a:pt x="10733" y="207"/>
                  </a:cubicBezTo>
                  <a:cubicBezTo>
                    <a:pt x="10330" y="85"/>
                    <a:pt x="9731" y="0"/>
                    <a:pt x="90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293;p42">
              <a:extLst>
                <a:ext uri="{FF2B5EF4-FFF2-40B4-BE49-F238E27FC236}">
                  <a16:creationId xmlns:a16="http://schemas.microsoft.com/office/drawing/2014/main" id="{9AC0849F-6918-4AC2-A21A-2FC467B25AB1}"/>
                </a:ext>
              </a:extLst>
            </p:cNvPr>
            <p:cNvSpPr/>
            <p:nvPr/>
          </p:nvSpPr>
          <p:spPr>
            <a:xfrm flipH="1">
              <a:off x="4242801" y="3074468"/>
              <a:ext cx="163062" cy="274741"/>
            </a:xfrm>
            <a:custGeom>
              <a:avLst/>
              <a:gdLst/>
              <a:ahLst/>
              <a:cxnLst/>
              <a:rect l="l" t="t" r="r" b="b"/>
              <a:pathLst>
                <a:path w="7740" h="13041" extrusionOk="0">
                  <a:moveTo>
                    <a:pt x="1" y="1"/>
                  </a:moveTo>
                  <a:lnTo>
                    <a:pt x="1" y="1"/>
                  </a:lnTo>
                  <a:cubicBezTo>
                    <a:pt x="1527" y="5820"/>
                    <a:pt x="1241" y="13023"/>
                    <a:pt x="1241" y="13023"/>
                  </a:cubicBezTo>
                  <a:cubicBezTo>
                    <a:pt x="1241" y="13023"/>
                    <a:pt x="1676" y="13041"/>
                    <a:pt x="2300" y="13041"/>
                  </a:cubicBezTo>
                  <a:cubicBezTo>
                    <a:pt x="4171" y="13041"/>
                    <a:pt x="7740" y="12880"/>
                    <a:pt x="6345" y="11592"/>
                  </a:cubicBezTo>
                  <a:cubicBezTo>
                    <a:pt x="4485" y="9923"/>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294;p42">
              <a:extLst>
                <a:ext uri="{FF2B5EF4-FFF2-40B4-BE49-F238E27FC236}">
                  <a16:creationId xmlns:a16="http://schemas.microsoft.com/office/drawing/2014/main" id="{35F33ADC-2D1C-496D-92F9-55796E805F24}"/>
                </a:ext>
              </a:extLst>
            </p:cNvPr>
            <p:cNvSpPr/>
            <p:nvPr/>
          </p:nvSpPr>
          <p:spPr>
            <a:xfrm flipH="1">
              <a:off x="3877238" y="3993981"/>
              <a:ext cx="584897" cy="412312"/>
            </a:xfrm>
            <a:custGeom>
              <a:avLst/>
              <a:gdLst/>
              <a:ahLst/>
              <a:cxnLst/>
              <a:rect l="l" t="t" r="r" b="b"/>
              <a:pathLst>
                <a:path w="27763" h="19571" extrusionOk="0">
                  <a:moveTo>
                    <a:pt x="16791" y="1"/>
                  </a:moveTo>
                  <a:lnTo>
                    <a:pt x="3339" y="5820"/>
                  </a:lnTo>
                  <a:lnTo>
                    <a:pt x="0" y="18032"/>
                  </a:lnTo>
                  <a:cubicBezTo>
                    <a:pt x="2338" y="19057"/>
                    <a:pt x="4830" y="19570"/>
                    <a:pt x="7322" y="19570"/>
                  </a:cubicBezTo>
                  <a:cubicBezTo>
                    <a:pt x="9815" y="19570"/>
                    <a:pt x="12307" y="19057"/>
                    <a:pt x="14644" y="18032"/>
                  </a:cubicBezTo>
                  <a:cubicBezTo>
                    <a:pt x="22467" y="14597"/>
                    <a:pt x="27762" y="6011"/>
                    <a:pt x="27762" y="6011"/>
                  </a:cubicBezTo>
                  <a:lnTo>
                    <a:pt x="16791" y="1"/>
                  </a:lnTo>
                  <a:close/>
                </a:path>
              </a:pathLst>
            </a:custGeom>
            <a:solidFill>
              <a:schemeClr val="dk1">
                <a:alpha val="7255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295;p42">
              <a:extLst>
                <a:ext uri="{FF2B5EF4-FFF2-40B4-BE49-F238E27FC236}">
                  <a16:creationId xmlns:a16="http://schemas.microsoft.com/office/drawing/2014/main" id="{B65AE503-220A-46D2-9346-45291BBCB1EE}"/>
                </a:ext>
              </a:extLst>
            </p:cNvPr>
            <p:cNvSpPr/>
            <p:nvPr/>
          </p:nvSpPr>
          <p:spPr>
            <a:xfrm flipH="1">
              <a:off x="3518483" y="3250382"/>
              <a:ext cx="1581284" cy="1223011"/>
            </a:xfrm>
            <a:custGeom>
              <a:avLst/>
              <a:gdLst/>
              <a:ahLst/>
              <a:cxnLst/>
              <a:rect l="l" t="t" r="r" b="b"/>
              <a:pathLst>
                <a:path w="75058" h="58052" extrusionOk="0">
                  <a:moveTo>
                    <a:pt x="37923" y="0"/>
                  </a:moveTo>
                  <a:cubicBezTo>
                    <a:pt x="36883" y="0"/>
                    <a:pt x="35909" y="220"/>
                    <a:pt x="35036" y="714"/>
                  </a:cubicBezTo>
                  <a:cubicBezTo>
                    <a:pt x="29980" y="3624"/>
                    <a:pt x="24065" y="19556"/>
                    <a:pt x="19295" y="26425"/>
                  </a:cubicBezTo>
                  <a:cubicBezTo>
                    <a:pt x="14525" y="33246"/>
                    <a:pt x="8753" y="43788"/>
                    <a:pt x="4174" y="47938"/>
                  </a:cubicBezTo>
                  <a:cubicBezTo>
                    <a:pt x="0" y="51760"/>
                    <a:pt x="15656" y="58051"/>
                    <a:pt x="23968" y="58051"/>
                  </a:cubicBezTo>
                  <a:cubicBezTo>
                    <a:pt x="24680" y="58051"/>
                    <a:pt x="25338" y="58005"/>
                    <a:pt x="25926" y="57907"/>
                  </a:cubicBezTo>
                  <a:cubicBezTo>
                    <a:pt x="32819" y="56758"/>
                    <a:pt x="40655" y="40994"/>
                    <a:pt x="46018" y="40994"/>
                  </a:cubicBezTo>
                  <a:cubicBezTo>
                    <a:pt x="46444" y="40994"/>
                    <a:pt x="46855" y="41093"/>
                    <a:pt x="47248" y="41307"/>
                  </a:cubicBezTo>
                  <a:cubicBezTo>
                    <a:pt x="49704" y="42633"/>
                    <a:pt x="52675" y="43226"/>
                    <a:pt x="55457" y="43226"/>
                  </a:cubicBezTo>
                  <a:cubicBezTo>
                    <a:pt x="58780" y="43226"/>
                    <a:pt x="61834" y="42380"/>
                    <a:pt x="63418" y="40926"/>
                  </a:cubicBezTo>
                  <a:cubicBezTo>
                    <a:pt x="66328" y="38207"/>
                    <a:pt x="75057" y="25804"/>
                    <a:pt x="71098" y="23515"/>
                  </a:cubicBezTo>
                  <a:cubicBezTo>
                    <a:pt x="67139" y="21225"/>
                    <a:pt x="59507" y="16694"/>
                    <a:pt x="55357" y="11494"/>
                  </a:cubicBezTo>
                  <a:cubicBezTo>
                    <a:pt x="51829" y="7074"/>
                    <a:pt x="43820" y="0"/>
                    <a:pt x="379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296;p42">
              <a:extLst>
                <a:ext uri="{FF2B5EF4-FFF2-40B4-BE49-F238E27FC236}">
                  <a16:creationId xmlns:a16="http://schemas.microsoft.com/office/drawing/2014/main" id="{077A3EAA-A66D-4E59-8063-8F96C9476C4F}"/>
                </a:ext>
              </a:extLst>
            </p:cNvPr>
            <p:cNvSpPr/>
            <p:nvPr/>
          </p:nvSpPr>
          <p:spPr>
            <a:xfrm flipH="1">
              <a:off x="4491242" y="3142024"/>
              <a:ext cx="688781" cy="725038"/>
            </a:xfrm>
            <a:custGeom>
              <a:avLst/>
              <a:gdLst/>
              <a:ahLst/>
              <a:cxnLst/>
              <a:rect l="l" t="t" r="r" b="b"/>
              <a:pathLst>
                <a:path w="32694" h="34415" extrusionOk="0">
                  <a:moveTo>
                    <a:pt x="18001" y="0"/>
                  </a:moveTo>
                  <a:cubicBezTo>
                    <a:pt x="12221" y="0"/>
                    <a:pt x="7056" y="7245"/>
                    <a:pt x="3691" y="16149"/>
                  </a:cubicBezTo>
                  <a:cubicBezTo>
                    <a:pt x="0" y="25800"/>
                    <a:pt x="1741" y="34414"/>
                    <a:pt x="10305" y="34414"/>
                  </a:cubicBezTo>
                  <a:cubicBezTo>
                    <a:pt x="10927" y="34414"/>
                    <a:pt x="11584" y="34369"/>
                    <a:pt x="12278" y="34275"/>
                  </a:cubicBezTo>
                  <a:cubicBezTo>
                    <a:pt x="22486" y="32892"/>
                    <a:pt x="24394" y="27550"/>
                    <a:pt x="27685" y="20299"/>
                  </a:cubicBezTo>
                  <a:cubicBezTo>
                    <a:pt x="31024" y="13001"/>
                    <a:pt x="32693" y="5560"/>
                    <a:pt x="20864" y="599"/>
                  </a:cubicBezTo>
                  <a:cubicBezTo>
                    <a:pt x="19897" y="192"/>
                    <a:pt x="18941" y="0"/>
                    <a:pt x="180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297;p42">
              <a:extLst>
                <a:ext uri="{FF2B5EF4-FFF2-40B4-BE49-F238E27FC236}">
                  <a16:creationId xmlns:a16="http://schemas.microsoft.com/office/drawing/2014/main" id="{F52ED43F-AD15-4444-8F38-9515FBD9384D}"/>
                </a:ext>
              </a:extLst>
            </p:cNvPr>
            <p:cNvSpPr/>
            <p:nvPr/>
          </p:nvSpPr>
          <p:spPr>
            <a:xfrm flipH="1">
              <a:off x="3721328" y="2902285"/>
              <a:ext cx="564967" cy="493022"/>
            </a:xfrm>
            <a:custGeom>
              <a:avLst/>
              <a:gdLst/>
              <a:ahLst/>
              <a:cxnLst/>
              <a:rect l="l" t="t" r="r" b="b"/>
              <a:pathLst>
                <a:path w="26817" h="23402" extrusionOk="0">
                  <a:moveTo>
                    <a:pt x="10618" y="1"/>
                  </a:moveTo>
                  <a:cubicBezTo>
                    <a:pt x="9244" y="1"/>
                    <a:pt x="7897" y="483"/>
                    <a:pt x="6631" y="1602"/>
                  </a:cubicBezTo>
                  <a:cubicBezTo>
                    <a:pt x="0" y="7422"/>
                    <a:pt x="2529" y="14148"/>
                    <a:pt x="10208" y="20587"/>
                  </a:cubicBezTo>
                  <a:cubicBezTo>
                    <a:pt x="12601" y="22596"/>
                    <a:pt x="15479" y="23402"/>
                    <a:pt x="18155" y="23402"/>
                  </a:cubicBezTo>
                  <a:cubicBezTo>
                    <a:pt x="22789" y="23402"/>
                    <a:pt x="26816" y="20984"/>
                    <a:pt x="26665" y="18202"/>
                  </a:cubicBezTo>
                  <a:cubicBezTo>
                    <a:pt x="26463" y="14491"/>
                    <a:pt x="18143" y="1"/>
                    <a:pt x="10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2" name="Google Shape;2298;p42">
              <a:extLst>
                <a:ext uri="{FF2B5EF4-FFF2-40B4-BE49-F238E27FC236}">
                  <a16:creationId xmlns:a16="http://schemas.microsoft.com/office/drawing/2014/main" id="{E8255397-D8E6-4292-97CE-886BE83036B8}"/>
                </a:ext>
              </a:extLst>
            </p:cNvPr>
            <p:cNvSpPr/>
            <p:nvPr/>
          </p:nvSpPr>
          <p:spPr>
            <a:xfrm flipH="1">
              <a:off x="4169679" y="2700562"/>
              <a:ext cx="813016" cy="288519"/>
            </a:xfrm>
            <a:custGeom>
              <a:avLst/>
              <a:gdLst/>
              <a:ahLst/>
              <a:cxnLst/>
              <a:rect l="l" t="t" r="r" b="b"/>
              <a:pathLst>
                <a:path w="38591" h="13695" extrusionOk="0">
                  <a:moveTo>
                    <a:pt x="35005" y="1"/>
                  </a:moveTo>
                  <a:cubicBezTo>
                    <a:pt x="33686" y="1"/>
                    <a:pt x="32163" y="501"/>
                    <a:pt x="30720" y="2150"/>
                  </a:cubicBezTo>
                  <a:cubicBezTo>
                    <a:pt x="27047" y="6348"/>
                    <a:pt x="27667" y="8542"/>
                    <a:pt x="24757" y="9115"/>
                  </a:cubicBezTo>
                  <a:cubicBezTo>
                    <a:pt x="23844" y="9309"/>
                    <a:pt x="23016" y="9415"/>
                    <a:pt x="22161" y="9415"/>
                  </a:cubicBezTo>
                  <a:cubicBezTo>
                    <a:pt x="20289" y="9415"/>
                    <a:pt x="18285" y="8910"/>
                    <a:pt x="14978" y="7731"/>
                  </a:cubicBezTo>
                  <a:cubicBezTo>
                    <a:pt x="13655" y="7260"/>
                    <a:pt x="12176" y="6993"/>
                    <a:pt x="10660" y="6993"/>
                  </a:cubicBezTo>
                  <a:cubicBezTo>
                    <a:pt x="6656" y="6993"/>
                    <a:pt x="2387" y="8851"/>
                    <a:pt x="0" y="13694"/>
                  </a:cubicBezTo>
                  <a:cubicBezTo>
                    <a:pt x="0" y="13694"/>
                    <a:pt x="4290" y="7996"/>
                    <a:pt x="10347" y="7996"/>
                  </a:cubicBezTo>
                  <a:cubicBezTo>
                    <a:pt x="11600" y="7996"/>
                    <a:pt x="12929" y="8240"/>
                    <a:pt x="14311" y="8829"/>
                  </a:cubicBezTo>
                  <a:cubicBezTo>
                    <a:pt x="17438" y="10153"/>
                    <a:pt x="20169" y="10790"/>
                    <a:pt x="22450" y="10790"/>
                  </a:cubicBezTo>
                  <a:cubicBezTo>
                    <a:pt x="26082" y="10790"/>
                    <a:pt x="28575" y="9175"/>
                    <a:pt x="29718" y="6157"/>
                  </a:cubicBezTo>
                  <a:cubicBezTo>
                    <a:pt x="31169" y="2288"/>
                    <a:pt x="33403" y="885"/>
                    <a:pt x="36150" y="885"/>
                  </a:cubicBezTo>
                  <a:cubicBezTo>
                    <a:pt x="36924" y="885"/>
                    <a:pt x="37740" y="997"/>
                    <a:pt x="38590" y="1196"/>
                  </a:cubicBezTo>
                  <a:cubicBezTo>
                    <a:pt x="38590" y="1196"/>
                    <a:pt x="37043" y="1"/>
                    <a:pt x="350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2299;p42">
              <a:extLst>
                <a:ext uri="{FF2B5EF4-FFF2-40B4-BE49-F238E27FC236}">
                  <a16:creationId xmlns:a16="http://schemas.microsoft.com/office/drawing/2014/main" id="{1A8D842B-7481-4E37-9F72-243C1D86E7DB}"/>
                </a:ext>
              </a:extLst>
            </p:cNvPr>
            <p:cNvSpPr/>
            <p:nvPr/>
          </p:nvSpPr>
          <p:spPr>
            <a:xfrm flipH="1">
              <a:off x="4195799" y="3482483"/>
              <a:ext cx="61327" cy="356778"/>
            </a:xfrm>
            <a:custGeom>
              <a:avLst/>
              <a:gdLst/>
              <a:ahLst/>
              <a:cxnLst/>
              <a:rect l="l" t="t" r="r" b="b"/>
              <a:pathLst>
                <a:path w="2911" h="16935" extrusionOk="0">
                  <a:moveTo>
                    <a:pt x="0" y="0"/>
                  </a:moveTo>
                  <a:cubicBezTo>
                    <a:pt x="477" y="5629"/>
                    <a:pt x="525" y="11305"/>
                    <a:pt x="96" y="16934"/>
                  </a:cubicBezTo>
                  <a:lnTo>
                    <a:pt x="2910" y="16934"/>
                  </a:lnTo>
                  <a:cubicBezTo>
                    <a:pt x="1145" y="13690"/>
                    <a:pt x="859" y="0"/>
                    <a:pt x="8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2300;p42">
              <a:extLst>
                <a:ext uri="{FF2B5EF4-FFF2-40B4-BE49-F238E27FC236}">
                  <a16:creationId xmlns:a16="http://schemas.microsoft.com/office/drawing/2014/main" id="{75408FB8-3654-4796-92CA-C7E4093EB366}"/>
                </a:ext>
              </a:extLst>
            </p:cNvPr>
            <p:cNvSpPr/>
            <p:nvPr/>
          </p:nvSpPr>
          <p:spPr>
            <a:xfrm flipH="1">
              <a:off x="4129480" y="3281225"/>
              <a:ext cx="320605" cy="231426"/>
            </a:xfrm>
            <a:custGeom>
              <a:avLst/>
              <a:gdLst/>
              <a:ahLst/>
              <a:cxnLst/>
              <a:rect l="l" t="t" r="r" b="b"/>
              <a:pathLst>
                <a:path w="15218" h="10985" extrusionOk="0">
                  <a:moveTo>
                    <a:pt x="7990" y="0"/>
                  </a:moveTo>
                  <a:cubicBezTo>
                    <a:pt x="7102" y="0"/>
                    <a:pt x="6228" y="170"/>
                    <a:pt x="5439" y="585"/>
                  </a:cubicBezTo>
                  <a:cubicBezTo>
                    <a:pt x="669" y="3114"/>
                    <a:pt x="1" y="5976"/>
                    <a:pt x="382" y="7931"/>
                  </a:cubicBezTo>
                  <a:cubicBezTo>
                    <a:pt x="637" y="9238"/>
                    <a:pt x="2362" y="9970"/>
                    <a:pt x="3422" y="9970"/>
                  </a:cubicBezTo>
                  <a:cubicBezTo>
                    <a:pt x="3948" y="9970"/>
                    <a:pt x="4309" y="9790"/>
                    <a:pt x="4246" y="9410"/>
                  </a:cubicBezTo>
                  <a:cubicBezTo>
                    <a:pt x="4103" y="8218"/>
                    <a:pt x="2529" y="8265"/>
                    <a:pt x="3244" y="6930"/>
                  </a:cubicBezTo>
                  <a:cubicBezTo>
                    <a:pt x="3563" y="6335"/>
                    <a:pt x="4042" y="6033"/>
                    <a:pt x="4505" y="6033"/>
                  </a:cubicBezTo>
                  <a:cubicBezTo>
                    <a:pt x="5083" y="6033"/>
                    <a:pt x="5635" y="6502"/>
                    <a:pt x="5820" y="7454"/>
                  </a:cubicBezTo>
                  <a:cubicBezTo>
                    <a:pt x="6154" y="9172"/>
                    <a:pt x="7156" y="10889"/>
                    <a:pt x="9684" y="10984"/>
                  </a:cubicBezTo>
                  <a:cubicBezTo>
                    <a:pt x="9702" y="10985"/>
                    <a:pt x="9720" y="10985"/>
                    <a:pt x="9738" y="10985"/>
                  </a:cubicBezTo>
                  <a:cubicBezTo>
                    <a:pt x="12270" y="10985"/>
                    <a:pt x="12973" y="7640"/>
                    <a:pt x="12594" y="6930"/>
                  </a:cubicBezTo>
                  <a:cubicBezTo>
                    <a:pt x="12222" y="6310"/>
                    <a:pt x="11814" y="4188"/>
                    <a:pt x="12393" y="4188"/>
                  </a:cubicBezTo>
                  <a:cubicBezTo>
                    <a:pt x="12483" y="4188"/>
                    <a:pt x="12596" y="4239"/>
                    <a:pt x="12737" y="4354"/>
                  </a:cubicBezTo>
                  <a:cubicBezTo>
                    <a:pt x="13834" y="5212"/>
                    <a:pt x="13452" y="6548"/>
                    <a:pt x="14072" y="6548"/>
                  </a:cubicBezTo>
                  <a:cubicBezTo>
                    <a:pt x="14693" y="6548"/>
                    <a:pt x="15217" y="4306"/>
                    <a:pt x="14979" y="3209"/>
                  </a:cubicBezTo>
                  <a:cubicBezTo>
                    <a:pt x="14791" y="2345"/>
                    <a:pt x="11287" y="0"/>
                    <a:pt x="79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301;p42">
              <a:extLst>
                <a:ext uri="{FF2B5EF4-FFF2-40B4-BE49-F238E27FC236}">
                  <a16:creationId xmlns:a16="http://schemas.microsoft.com/office/drawing/2014/main" id="{D3FB77B9-E4A3-4D97-90A4-1245A4C94698}"/>
                </a:ext>
              </a:extLst>
            </p:cNvPr>
            <p:cNvSpPr/>
            <p:nvPr/>
          </p:nvSpPr>
          <p:spPr>
            <a:xfrm flipH="1">
              <a:off x="3751572" y="3818910"/>
              <a:ext cx="924758" cy="567580"/>
            </a:xfrm>
            <a:custGeom>
              <a:avLst/>
              <a:gdLst/>
              <a:ahLst/>
              <a:cxnLst/>
              <a:rect l="l" t="t" r="r" b="b"/>
              <a:pathLst>
                <a:path w="43895" h="26941" extrusionOk="0">
                  <a:moveTo>
                    <a:pt x="21659" y="0"/>
                  </a:moveTo>
                  <a:cubicBezTo>
                    <a:pt x="21568" y="0"/>
                    <a:pt x="21474" y="4"/>
                    <a:pt x="21377" y="11"/>
                  </a:cubicBezTo>
                  <a:cubicBezTo>
                    <a:pt x="18610" y="250"/>
                    <a:pt x="17132" y="9837"/>
                    <a:pt x="15367" y="14607"/>
                  </a:cubicBezTo>
                  <a:cubicBezTo>
                    <a:pt x="14126" y="18137"/>
                    <a:pt x="12409" y="21476"/>
                    <a:pt x="10167" y="24482"/>
                  </a:cubicBezTo>
                  <a:cubicBezTo>
                    <a:pt x="9831" y="24916"/>
                    <a:pt x="9188" y="25073"/>
                    <a:pt x="8388" y="25073"/>
                  </a:cubicBezTo>
                  <a:cubicBezTo>
                    <a:pt x="6275" y="25073"/>
                    <a:pt x="3067" y="23973"/>
                    <a:pt x="1524" y="23973"/>
                  </a:cubicBezTo>
                  <a:cubicBezTo>
                    <a:pt x="1085" y="23973"/>
                    <a:pt x="781" y="24062"/>
                    <a:pt x="675" y="24291"/>
                  </a:cubicBezTo>
                  <a:cubicBezTo>
                    <a:pt x="1" y="25723"/>
                    <a:pt x="2600" y="26940"/>
                    <a:pt x="5524" y="26940"/>
                  </a:cubicBezTo>
                  <a:cubicBezTo>
                    <a:pt x="7566" y="26940"/>
                    <a:pt x="9768" y="26346"/>
                    <a:pt x="11121" y="24815"/>
                  </a:cubicBezTo>
                  <a:cubicBezTo>
                    <a:pt x="14413" y="21095"/>
                    <a:pt x="18372" y="8311"/>
                    <a:pt x="22283" y="6880"/>
                  </a:cubicBezTo>
                  <a:cubicBezTo>
                    <a:pt x="22689" y="6733"/>
                    <a:pt x="23096" y="6667"/>
                    <a:pt x="23503" y="6667"/>
                  </a:cubicBezTo>
                  <a:cubicBezTo>
                    <a:pt x="27073" y="6667"/>
                    <a:pt x="30627" y="11777"/>
                    <a:pt x="32682" y="12890"/>
                  </a:cubicBezTo>
                  <a:cubicBezTo>
                    <a:pt x="34171" y="13714"/>
                    <a:pt x="36269" y="14579"/>
                    <a:pt x="38307" y="14579"/>
                  </a:cubicBezTo>
                  <a:cubicBezTo>
                    <a:pt x="39339" y="14579"/>
                    <a:pt x="40355" y="14358"/>
                    <a:pt x="41268" y="13797"/>
                  </a:cubicBezTo>
                  <a:cubicBezTo>
                    <a:pt x="43407" y="12498"/>
                    <a:pt x="43895" y="10893"/>
                    <a:pt x="42779" y="10893"/>
                  </a:cubicBezTo>
                  <a:cubicBezTo>
                    <a:pt x="42502" y="10893"/>
                    <a:pt x="42125" y="10993"/>
                    <a:pt x="41650" y="11221"/>
                  </a:cubicBezTo>
                  <a:cubicBezTo>
                    <a:pt x="39793" y="12112"/>
                    <a:pt x="39382" y="13581"/>
                    <a:pt x="37828" y="13581"/>
                  </a:cubicBezTo>
                  <a:cubicBezTo>
                    <a:pt x="37386" y="13581"/>
                    <a:pt x="36851" y="13462"/>
                    <a:pt x="36164" y="13176"/>
                  </a:cubicBezTo>
                  <a:cubicBezTo>
                    <a:pt x="33064" y="11936"/>
                    <a:pt x="31108" y="11125"/>
                    <a:pt x="27578" y="6641"/>
                  </a:cubicBezTo>
                  <a:cubicBezTo>
                    <a:pt x="24182" y="2327"/>
                    <a:pt x="23965" y="0"/>
                    <a:pt x="216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302;p42">
              <a:extLst>
                <a:ext uri="{FF2B5EF4-FFF2-40B4-BE49-F238E27FC236}">
                  <a16:creationId xmlns:a16="http://schemas.microsoft.com/office/drawing/2014/main" id="{2AAF9D4C-47BA-44A1-9D8C-FCEA3DD0BDB6}"/>
                </a:ext>
              </a:extLst>
            </p:cNvPr>
            <p:cNvSpPr/>
            <p:nvPr/>
          </p:nvSpPr>
          <p:spPr>
            <a:xfrm flipH="1">
              <a:off x="4004212" y="3881396"/>
              <a:ext cx="320247" cy="235092"/>
            </a:xfrm>
            <a:custGeom>
              <a:avLst/>
              <a:gdLst/>
              <a:ahLst/>
              <a:cxnLst/>
              <a:rect l="l" t="t" r="r" b="b"/>
              <a:pathLst>
                <a:path w="15201" h="11159" extrusionOk="0">
                  <a:moveTo>
                    <a:pt x="5688" y="1"/>
                  </a:moveTo>
                  <a:cubicBezTo>
                    <a:pt x="3573" y="1"/>
                    <a:pt x="1956" y="670"/>
                    <a:pt x="1956" y="670"/>
                  </a:cubicBezTo>
                  <a:cubicBezTo>
                    <a:pt x="1431" y="2006"/>
                    <a:pt x="0" y="7205"/>
                    <a:pt x="0" y="7205"/>
                  </a:cubicBezTo>
                  <a:cubicBezTo>
                    <a:pt x="912" y="6603"/>
                    <a:pt x="1524" y="6322"/>
                    <a:pt x="2023" y="6322"/>
                  </a:cubicBezTo>
                  <a:cubicBezTo>
                    <a:pt x="3144" y="6322"/>
                    <a:pt x="3693" y="7739"/>
                    <a:pt x="5772" y="10115"/>
                  </a:cubicBezTo>
                  <a:cubicBezTo>
                    <a:pt x="6400" y="10843"/>
                    <a:pt x="7214" y="11158"/>
                    <a:pt x="8072" y="11158"/>
                  </a:cubicBezTo>
                  <a:cubicBezTo>
                    <a:pt x="11319" y="11158"/>
                    <a:pt x="15200" y="6647"/>
                    <a:pt x="12069" y="2912"/>
                  </a:cubicBezTo>
                  <a:cubicBezTo>
                    <a:pt x="10124" y="597"/>
                    <a:pt x="7684" y="1"/>
                    <a:pt x="568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303;p42">
              <a:extLst>
                <a:ext uri="{FF2B5EF4-FFF2-40B4-BE49-F238E27FC236}">
                  <a16:creationId xmlns:a16="http://schemas.microsoft.com/office/drawing/2014/main" id="{10007468-D782-41B1-8FEB-94F6ED2D97F3}"/>
                </a:ext>
              </a:extLst>
            </p:cNvPr>
            <p:cNvSpPr/>
            <p:nvPr/>
          </p:nvSpPr>
          <p:spPr>
            <a:xfrm flipH="1">
              <a:off x="4153601" y="3926439"/>
              <a:ext cx="145745" cy="67563"/>
            </a:xfrm>
            <a:custGeom>
              <a:avLst/>
              <a:gdLst/>
              <a:ahLst/>
              <a:cxnLst/>
              <a:rect l="l" t="t" r="r" b="b"/>
              <a:pathLst>
                <a:path w="6918" h="3207" extrusionOk="0">
                  <a:moveTo>
                    <a:pt x="1934" y="1"/>
                  </a:moveTo>
                  <a:cubicBezTo>
                    <a:pt x="1299" y="1"/>
                    <a:pt x="710" y="70"/>
                    <a:pt x="239" y="154"/>
                  </a:cubicBezTo>
                  <a:cubicBezTo>
                    <a:pt x="144" y="345"/>
                    <a:pt x="96" y="536"/>
                    <a:pt x="1" y="774"/>
                  </a:cubicBezTo>
                  <a:cubicBezTo>
                    <a:pt x="679" y="551"/>
                    <a:pt x="1314" y="456"/>
                    <a:pt x="1903" y="456"/>
                  </a:cubicBezTo>
                  <a:cubicBezTo>
                    <a:pt x="5084" y="456"/>
                    <a:pt x="6917" y="3207"/>
                    <a:pt x="6917" y="3207"/>
                  </a:cubicBezTo>
                  <a:cubicBezTo>
                    <a:pt x="6098" y="605"/>
                    <a:pt x="3813" y="1"/>
                    <a:pt x="193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304;p42">
              <a:extLst>
                <a:ext uri="{FF2B5EF4-FFF2-40B4-BE49-F238E27FC236}">
                  <a16:creationId xmlns:a16="http://schemas.microsoft.com/office/drawing/2014/main" id="{2EF86822-3EF1-4FD7-B089-1D0B335D0D20}"/>
                </a:ext>
              </a:extLst>
            </p:cNvPr>
            <p:cNvSpPr/>
            <p:nvPr/>
          </p:nvSpPr>
          <p:spPr>
            <a:xfrm flipH="1">
              <a:off x="4660088" y="3315649"/>
              <a:ext cx="377888" cy="377888"/>
            </a:xfrm>
            <a:custGeom>
              <a:avLst/>
              <a:gdLst/>
              <a:ahLst/>
              <a:cxnLst/>
              <a:rect l="l" t="t" r="r" b="b"/>
              <a:pathLst>
                <a:path w="17937" h="17937" extrusionOk="0">
                  <a:moveTo>
                    <a:pt x="8969" y="1"/>
                  </a:moveTo>
                  <a:cubicBezTo>
                    <a:pt x="4008" y="1"/>
                    <a:pt x="1" y="4008"/>
                    <a:pt x="1" y="8969"/>
                  </a:cubicBezTo>
                  <a:cubicBezTo>
                    <a:pt x="1" y="13930"/>
                    <a:pt x="4008" y="17936"/>
                    <a:pt x="8969" y="17936"/>
                  </a:cubicBezTo>
                  <a:cubicBezTo>
                    <a:pt x="13929" y="17936"/>
                    <a:pt x="17936" y="13930"/>
                    <a:pt x="17936" y="8969"/>
                  </a:cubicBezTo>
                  <a:cubicBezTo>
                    <a:pt x="17936" y="4008"/>
                    <a:pt x="13929" y="1"/>
                    <a:pt x="8969" y="1"/>
                  </a:cubicBezTo>
                  <a:close/>
                </a:path>
              </a:pathLst>
            </a:custGeom>
            <a:solidFill>
              <a:schemeClr val="dk1">
                <a:alpha val="6741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305;p42">
              <a:extLst>
                <a:ext uri="{FF2B5EF4-FFF2-40B4-BE49-F238E27FC236}">
                  <a16:creationId xmlns:a16="http://schemas.microsoft.com/office/drawing/2014/main" id="{57B62E49-9D66-4F3D-B7FD-FAECCA4DC0C3}"/>
                </a:ext>
              </a:extLst>
            </p:cNvPr>
            <p:cNvSpPr/>
            <p:nvPr/>
          </p:nvSpPr>
          <p:spPr>
            <a:xfrm flipH="1">
              <a:off x="4767616" y="3422188"/>
              <a:ext cx="190956" cy="164706"/>
            </a:xfrm>
            <a:custGeom>
              <a:avLst/>
              <a:gdLst/>
              <a:ahLst/>
              <a:cxnLst/>
              <a:rect l="l" t="t" r="r" b="b"/>
              <a:pathLst>
                <a:path w="9064" h="7818" extrusionOk="0">
                  <a:moveTo>
                    <a:pt x="5200" y="0"/>
                  </a:moveTo>
                  <a:cubicBezTo>
                    <a:pt x="1717" y="0"/>
                    <a:pt x="0" y="4198"/>
                    <a:pt x="2433" y="6678"/>
                  </a:cubicBezTo>
                  <a:cubicBezTo>
                    <a:pt x="3234" y="7464"/>
                    <a:pt x="4210" y="7817"/>
                    <a:pt x="5164" y="7817"/>
                  </a:cubicBezTo>
                  <a:cubicBezTo>
                    <a:pt x="7162" y="7817"/>
                    <a:pt x="9063" y="6269"/>
                    <a:pt x="9063" y="3912"/>
                  </a:cubicBezTo>
                  <a:cubicBezTo>
                    <a:pt x="9063" y="1765"/>
                    <a:pt x="7346" y="0"/>
                    <a:pt x="52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306;p42">
              <a:extLst>
                <a:ext uri="{FF2B5EF4-FFF2-40B4-BE49-F238E27FC236}">
                  <a16:creationId xmlns:a16="http://schemas.microsoft.com/office/drawing/2014/main" id="{9F38C635-CFC2-470F-86CF-309D77D7C1D8}"/>
                </a:ext>
              </a:extLst>
            </p:cNvPr>
            <p:cNvSpPr/>
            <p:nvPr/>
          </p:nvSpPr>
          <p:spPr>
            <a:xfrm flipH="1">
              <a:off x="3809867" y="3034630"/>
              <a:ext cx="319594" cy="314559"/>
            </a:xfrm>
            <a:custGeom>
              <a:avLst/>
              <a:gdLst/>
              <a:ahLst/>
              <a:cxnLst/>
              <a:rect l="l" t="t" r="r" b="b"/>
              <a:pathLst>
                <a:path w="15170" h="14931" extrusionOk="0">
                  <a:moveTo>
                    <a:pt x="7585" y="0"/>
                  </a:moveTo>
                  <a:cubicBezTo>
                    <a:pt x="3388" y="0"/>
                    <a:pt x="1" y="3339"/>
                    <a:pt x="1" y="7441"/>
                  </a:cubicBezTo>
                  <a:cubicBezTo>
                    <a:pt x="1" y="11591"/>
                    <a:pt x="3388" y="14930"/>
                    <a:pt x="7585" y="14930"/>
                  </a:cubicBezTo>
                  <a:cubicBezTo>
                    <a:pt x="11783" y="14930"/>
                    <a:pt x="15170" y="11591"/>
                    <a:pt x="15170" y="7441"/>
                  </a:cubicBezTo>
                  <a:cubicBezTo>
                    <a:pt x="15170" y="3339"/>
                    <a:pt x="11783" y="0"/>
                    <a:pt x="7585" y="0"/>
                  </a:cubicBezTo>
                  <a:close/>
                </a:path>
              </a:pathLst>
            </a:custGeom>
            <a:solidFill>
              <a:schemeClr val="dk1">
                <a:alpha val="6741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2307;p42">
              <a:extLst>
                <a:ext uri="{FF2B5EF4-FFF2-40B4-BE49-F238E27FC236}">
                  <a16:creationId xmlns:a16="http://schemas.microsoft.com/office/drawing/2014/main" id="{C57DD078-F6E3-49EA-A490-D84046AE53FC}"/>
                </a:ext>
              </a:extLst>
            </p:cNvPr>
            <p:cNvSpPr/>
            <p:nvPr/>
          </p:nvSpPr>
          <p:spPr>
            <a:xfrm flipH="1">
              <a:off x="3886237" y="3115023"/>
              <a:ext cx="179895" cy="154193"/>
            </a:xfrm>
            <a:custGeom>
              <a:avLst/>
              <a:gdLst/>
              <a:ahLst/>
              <a:cxnLst/>
              <a:rect l="l" t="t" r="r" b="b"/>
              <a:pathLst>
                <a:path w="8539" h="7319" extrusionOk="0">
                  <a:moveTo>
                    <a:pt x="4866" y="0"/>
                  </a:moveTo>
                  <a:cubicBezTo>
                    <a:pt x="1622" y="0"/>
                    <a:pt x="0" y="3912"/>
                    <a:pt x="2290" y="6249"/>
                  </a:cubicBezTo>
                  <a:cubicBezTo>
                    <a:pt x="3028" y="6987"/>
                    <a:pt x="3940" y="7319"/>
                    <a:pt x="4837" y="7319"/>
                  </a:cubicBezTo>
                  <a:cubicBezTo>
                    <a:pt x="6721" y="7319"/>
                    <a:pt x="8539" y="5855"/>
                    <a:pt x="8539" y="3625"/>
                  </a:cubicBezTo>
                  <a:cubicBezTo>
                    <a:pt x="8539" y="1622"/>
                    <a:pt x="6917" y="0"/>
                    <a:pt x="48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308;p42">
              <a:extLst>
                <a:ext uri="{FF2B5EF4-FFF2-40B4-BE49-F238E27FC236}">
                  <a16:creationId xmlns:a16="http://schemas.microsoft.com/office/drawing/2014/main" id="{329FF4C7-700E-4540-82F0-4D93EDDF5468}"/>
                </a:ext>
              </a:extLst>
            </p:cNvPr>
            <p:cNvSpPr/>
            <p:nvPr/>
          </p:nvSpPr>
          <p:spPr>
            <a:xfrm flipH="1">
              <a:off x="4882181" y="3411127"/>
              <a:ext cx="92486" cy="79045"/>
            </a:xfrm>
            <a:custGeom>
              <a:avLst/>
              <a:gdLst/>
              <a:ahLst/>
              <a:cxnLst/>
              <a:rect l="l" t="t" r="r" b="b"/>
              <a:pathLst>
                <a:path w="4390" h="3752" extrusionOk="0">
                  <a:moveTo>
                    <a:pt x="2529" y="0"/>
                  </a:moveTo>
                  <a:cubicBezTo>
                    <a:pt x="860" y="0"/>
                    <a:pt x="1" y="2004"/>
                    <a:pt x="1193" y="3196"/>
                  </a:cubicBezTo>
                  <a:cubicBezTo>
                    <a:pt x="1578" y="3580"/>
                    <a:pt x="2046" y="3752"/>
                    <a:pt x="2504" y="3752"/>
                  </a:cubicBezTo>
                  <a:cubicBezTo>
                    <a:pt x="3469" y="3752"/>
                    <a:pt x="4389" y="2993"/>
                    <a:pt x="4389" y="1861"/>
                  </a:cubicBezTo>
                  <a:cubicBezTo>
                    <a:pt x="4389" y="811"/>
                    <a:pt x="3578" y="0"/>
                    <a:pt x="25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309;p42">
              <a:extLst>
                <a:ext uri="{FF2B5EF4-FFF2-40B4-BE49-F238E27FC236}">
                  <a16:creationId xmlns:a16="http://schemas.microsoft.com/office/drawing/2014/main" id="{CE40230B-C0D9-4D36-8BD3-CBFDA9D53946}"/>
                </a:ext>
              </a:extLst>
            </p:cNvPr>
            <p:cNvSpPr/>
            <p:nvPr/>
          </p:nvSpPr>
          <p:spPr>
            <a:xfrm flipH="1">
              <a:off x="3896285" y="3070803"/>
              <a:ext cx="78413" cy="79403"/>
            </a:xfrm>
            <a:custGeom>
              <a:avLst/>
              <a:gdLst/>
              <a:ahLst/>
              <a:cxnLst/>
              <a:rect l="l" t="t" r="r" b="b"/>
              <a:pathLst>
                <a:path w="3722" h="3769" extrusionOk="0">
                  <a:moveTo>
                    <a:pt x="1861" y="0"/>
                  </a:moveTo>
                  <a:cubicBezTo>
                    <a:pt x="812" y="0"/>
                    <a:pt x="1" y="811"/>
                    <a:pt x="1" y="1861"/>
                  </a:cubicBezTo>
                  <a:cubicBezTo>
                    <a:pt x="1" y="2910"/>
                    <a:pt x="812" y="3769"/>
                    <a:pt x="1861" y="3769"/>
                  </a:cubicBezTo>
                  <a:cubicBezTo>
                    <a:pt x="2911" y="3769"/>
                    <a:pt x="3722" y="2910"/>
                    <a:pt x="3722" y="1861"/>
                  </a:cubicBezTo>
                  <a:cubicBezTo>
                    <a:pt x="3722" y="811"/>
                    <a:pt x="2911" y="0"/>
                    <a:pt x="18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310;p42">
              <a:extLst>
                <a:ext uri="{FF2B5EF4-FFF2-40B4-BE49-F238E27FC236}">
                  <a16:creationId xmlns:a16="http://schemas.microsoft.com/office/drawing/2014/main" id="{457F9895-6F7B-43CB-AB2B-E8E641B718D5}"/>
                </a:ext>
              </a:extLst>
            </p:cNvPr>
            <p:cNvSpPr/>
            <p:nvPr/>
          </p:nvSpPr>
          <p:spPr>
            <a:xfrm flipH="1">
              <a:off x="4809835" y="3394041"/>
              <a:ext cx="66342" cy="56903"/>
            </a:xfrm>
            <a:custGeom>
              <a:avLst/>
              <a:gdLst/>
              <a:ahLst/>
              <a:cxnLst/>
              <a:rect l="l" t="t" r="r" b="b"/>
              <a:pathLst>
                <a:path w="3149" h="2701" extrusionOk="0">
                  <a:moveTo>
                    <a:pt x="1813" y="1"/>
                  </a:moveTo>
                  <a:cubicBezTo>
                    <a:pt x="621" y="1"/>
                    <a:pt x="1" y="1432"/>
                    <a:pt x="859" y="2290"/>
                  </a:cubicBezTo>
                  <a:cubicBezTo>
                    <a:pt x="1126" y="2573"/>
                    <a:pt x="1465" y="2700"/>
                    <a:pt x="1800" y="2700"/>
                  </a:cubicBezTo>
                  <a:cubicBezTo>
                    <a:pt x="2483" y="2700"/>
                    <a:pt x="3149" y="2169"/>
                    <a:pt x="3149" y="1336"/>
                  </a:cubicBezTo>
                  <a:cubicBezTo>
                    <a:pt x="3149" y="621"/>
                    <a:pt x="2529" y="1"/>
                    <a:pt x="18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311;p42">
              <a:extLst>
                <a:ext uri="{FF2B5EF4-FFF2-40B4-BE49-F238E27FC236}">
                  <a16:creationId xmlns:a16="http://schemas.microsoft.com/office/drawing/2014/main" id="{ED60D260-2247-4D58-9F85-3BBC466DC520}"/>
                </a:ext>
              </a:extLst>
            </p:cNvPr>
            <p:cNvSpPr/>
            <p:nvPr/>
          </p:nvSpPr>
          <p:spPr>
            <a:xfrm flipH="1">
              <a:off x="3996778" y="3115023"/>
              <a:ext cx="66342" cy="56672"/>
            </a:xfrm>
            <a:custGeom>
              <a:avLst/>
              <a:gdLst/>
              <a:ahLst/>
              <a:cxnLst/>
              <a:rect l="l" t="t" r="r" b="b"/>
              <a:pathLst>
                <a:path w="3149" h="2690" extrusionOk="0">
                  <a:moveTo>
                    <a:pt x="1813" y="0"/>
                  </a:moveTo>
                  <a:cubicBezTo>
                    <a:pt x="620" y="0"/>
                    <a:pt x="0" y="1431"/>
                    <a:pt x="859" y="2290"/>
                  </a:cubicBezTo>
                  <a:cubicBezTo>
                    <a:pt x="1135" y="2566"/>
                    <a:pt x="1471" y="2690"/>
                    <a:pt x="1800" y="2690"/>
                  </a:cubicBezTo>
                  <a:cubicBezTo>
                    <a:pt x="2491" y="2690"/>
                    <a:pt x="3148" y="2144"/>
                    <a:pt x="3148" y="1336"/>
                  </a:cubicBezTo>
                  <a:cubicBezTo>
                    <a:pt x="3148" y="573"/>
                    <a:pt x="2528" y="0"/>
                    <a:pt x="18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2191;p41">
            <a:extLst>
              <a:ext uri="{FF2B5EF4-FFF2-40B4-BE49-F238E27FC236}">
                <a16:creationId xmlns:a16="http://schemas.microsoft.com/office/drawing/2014/main" id="{4F08693B-6C4B-4E70-87CA-2F1051FC7989}"/>
              </a:ext>
            </a:extLst>
          </p:cNvPr>
          <p:cNvGrpSpPr/>
          <p:nvPr/>
        </p:nvGrpSpPr>
        <p:grpSpPr>
          <a:xfrm>
            <a:off x="147305" y="3336573"/>
            <a:ext cx="2213995" cy="1804324"/>
            <a:chOff x="714172" y="1788927"/>
            <a:chExt cx="2776816" cy="2263002"/>
          </a:xfrm>
        </p:grpSpPr>
        <p:sp>
          <p:nvSpPr>
            <p:cNvPr id="32" name="Google Shape;2192;p41">
              <a:extLst>
                <a:ext uri="{FF2B5EF4-FFF2-40B4-BE49-F238E27FC236}">
                  <a16:creationId xmlns:a16="http://schemas.microsoft.com/office/drawing/2014/main" id="{C106A4B3-BA1C-45F6-9601-4FC6F511859A}"/>
                </a:ext>
              </a:extLst>
            </p:cNvPr>
            <p:cNvSpPr/>
            <p:nvPr/>
          </p:nvSpPr>
          <p:spPr>
            <a:xfrm rot="-481">
              <a:off x="725022" y="3892365"/>
              <a:ext cx="1523617" cy="159457"/>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193;p41">
              <a:extLst>
                <a:ext uri="{FF2B5EF4-FFF2-40B4-BE49-F238E27FC236}">
                  <a16:creationId xmlns:a16="http://schemas.microsoft.com/office/drawing/2014/main" id="{2A7F7503-B2D4-4F6A-B89D-813B2438387C}"/>
                </a:ext>
              </a:extLst>
            </p:cNvPr>
            <p:cNvGrpSpPr/>
            <p:nvPr/>
          </p:nvGrpSpPr>
          <p:grpSpPr>
            <a:xfrm flipH="1">
              <a:off x="714172" y="1788927"/>
              <a:ext cx="1531921" cy="2254222"/>
              <a:chOff x="1981800" y="237850"/>
              <a:chExt cx="3535475" cy="5202450"/>
            </a:xfrm>
          </p:grpSpPr>
          <p:sp>
            <p:nvSpPr>
              <p:cNvPr id="48" name="Google Shape;2194;p41">
                <a:extLst>
                  <a:ext uri="{FF2B5EF4-FFF2-40B4-BE49-F238E27FC236}">
                    <a16:creationId xmlns:a16="http://schemas.microsoft.com/office/drawing/2014/main" id="{A10848FD-AE33-4CC7-991C-62BF216AF1F3}"/>
                  </a:ext>
                </a:extLst>
              </p:cNvPr>
              <p:cNvSpPr/>
              <p:nvPr/>
            </p:nvSpPr>
            <p:spPr>
              <a:xfrm>
                <a:off x="4776775" y="4171800"/>
                <a:ext cx="740500" cy="680300"/>
              </a:xfrm>
              <a:custGeom>
                <a:avLst/>
                <a:gdLst/>
                <a:ahLst/>
                <a:cxnLst/>
                <a:rect l="l" t="t" r="r" b="b"/>
                <a:pathLst>
                  <a:path w="29620" h="27212" extrusionOk="0">
                    <a:moveTo>
                      <a:pt x="20482" y="0"/>
                    </a:moveTo>
                    <a:cubicBezTo>
                      <a:pt x="21813" y="0"/>
                      <a:pt x="17080" y="11461"/>
                      <a:pt x="15897" y="12718"/>
                    </a:cubicBezTo>
                    <a:cubicBezTo>
                      <a:pt x="14419" y="14271"/>
                      <a:pt x="12718" y="15528"/>
                      <a:pt x="10795" y="16415"/>
                    </a:cubicBezTo>
                    <a:cubicBezTo>
                      <a:pt x="10352" y="16563"/>
                      <a:pt x="9834" y="16637"/>
                      <a:pt x="9391" y="16637"/>
                    </a:cubicBezTo>
                    <a:cubicBezTo>
                      <a:pt x="7468" y="16859"/>
                      <a:pt x="5028" y="16489"/>
                      <a:pt x="4215" y="17524"/>
                    </a:cubicBezTo>
                    <a:cubicBezTo>
                      <a:pt x="0" y="22996"/>
                      <a:pt x="12422" y="27211"/>
                      <a:pt x="15971" y="27211"/>
                    </a:cubicBezTo>
                    <a:cubicBezTo>
                      <a:pt x="16011" y="27211"/>
                      <a:pt x="16050" y="27211"/>
                      <a:pt x="16089" y="27211"/>
                    </a:cubicBezTo>
                    <a:cubicBezTo>
                      <a:pt x="29620" y="27211"/>
                      <a:pt x="24327" y="14493"/>
                      <a:pt x="24327" y="14493"/>
                    </a:cubicBezTo>
                    <a:lnTo>
                      <a:pt x="26175" y="9835"/>
                    </a:lnTo>
                    <a:cubicBezTo>
                      <a:pt x="27432" y="6655"/>
                      <a:pt x="24622" y="0"/>
                      <a:pt x="20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5;p41">
                <a:extLst>
                  <a:ext uri="{FF2B5EF4-FFF2-40B4-BE49-F238E27FC236}">
                    <a16:creationId xmlns:a16="http://schemas.microsoft.com/office/drawing/2014/main" id="{C69276CE-E917-471B-868B-BFFD944C6088}"/>
                  </a:ext>
                </a:extLst>
              </p:cNvPr>
              <p:cNvSpPr/>
              <p:nvPr/>
            </p:nvSpPr>
            <p:spPr>
              <a:xfrm>
                <a:off x="2643575" y="2997750"/>
                <a:ext cx="2657100" cy="2442250"/>
              </a:xfrm>
              <a:custGeom>
                <a:avLst/>
                <a:gdLst/>
                <a:ahLst/>
                <a:cxnLst/>
                <a:rect l="l" t="t" r="r" b="b"/>
                <a:pathLst>
                  <a:path w="106284" h="97690" extrusionOk="0">
                    <a:moveTo>
                      <a:pt x="66779" y="1"/>
                    </a:moveTo>
                    <a:cubicBezTo>
                      <a:pt x="55963" y="1"/>
                      <a:pt x="42481" y="10323"/>
                      <a:pt x="34605" y="15463"/>
                    </a:cubicBezTo>
                    <a:cubicBezTo>
                      <a:pt x="27654" y="19900"/>
                      <a:pt x="21221" y="24928"/>
                      <a:pt x="15306" y="30547"/>
                    </a:cubicBezTo>
                    <a:cubicBezTo>
                      <a:pt x="10722" y="34984"/>
                      <a:pt x="1257" y="41565"/>
                      <a:pt x="518" y="47924"/>
                    </a:cubicBezTo>
                    <a:cubicBezTo>
                      <a:pt x="518" y="47924"/>
                      <a:pt x="3697" y="46593"/>
                      <a:pt x="3993" y="46297"/>
                    </a:cubicBezTo>
                    <a:lnTo>
                      <a:pt x="3993" y="46297"/>
                    </a:lnTo>
                    <a:cubicBezTo>
                      <a:pt x="0" y="56575"/>
                      <a:pt x="9834" y="74173"/>
                      <a:pt x="17746" y="80975"/>
                    </a:cubicBezTo>
                    <a:cubicBezTo>
                      <a:pt x="17746" y="80975"/>
                      <a:pt x="15596" y="80572"/>
                      <a:pt x="12969" y="80572"/>
                    </a:cubicBezTo>
                    <a:cubicBezTo>
                      <a:pt x="8846" y="80572"/>
                      <a:pt x="3549" y="81565"/>
                      <a:pt x="3549" y="86669"/>
                    </a:cubicBezTo>
                    <a:cubicBezTo>
                      <a:pt x="3549" y="90005"/>
                      <a:pt x="7546" y="91007"/>
                      <a:pt x="12347" y="91007"/>
                    </a:cubicBezTo>
                    <a:cubicBezTo>
                      <a:pt x="18792" y="91007"/>
                      <a:pt x="26688" y="89201"/>
                      <a:pt x="28314" y="88813"/>
                    </a:cubicBezTo>
                    <a:lnTo>
                      <a:pt x="28314" y="88813"/>
                    </a:lnTo>
                    <a:cubicBezTo>
                      <a:pt x="26724" y="89213"/>
                      <a:pt x="19448" y="91218"/>
                      <a:pt x="21295" y="93989"/>
                    </a:cubicBezTo>
                    <a:cubicBezTo>
                      <a:pt x="22597" y="95882"/>
                      <a:pt x="26690" y="95977"/>
                      <a:pt x="29525" y="95977"/>
                    </a:cubicBezTo>
                    <a:cubicBezTo>
                      <a:pt x="29840" y="95977"/>
                      <a:pt x="30139" y="95975"/>
                      <a:pt x="30417" y="95975"/>
                    </a:cubicBezTo>
                    <a:cubicBezTo>
                      <a:pt x="30765" y="95975"/>
                      <a:pt x="31080" y="95977"/>
                      <a:pt x="31351" y="95986"/>
                    </a:cubicBezTo>
                    <a:cubicBezTo>
                      <a:pt x="32006" y="96017"/>
                      <a:pt x="32756" y="96041"/>
                      <a:pt x="33559" y="96041"/>
                    </a:cubicBezTo>
                    <a:cubicBezTo>
                      <a:pt x="36563" y="96041"/>
                      <a:pt x="40299" y="95697"/>
                      <a:pt x="42516" y="94063"/>
                    </a:cubicBezTo>
                    <a:cubicBezTo>
                      <a:pt x="44217" y="92806"/>
                      <a:pt x="44661" y="89405"/>
                      <a:pt x="44217" y="87113"/>
                    </a:cubicBezTo>
                    <a:lnTo>
                      <a:pt x="44217" y="87113"/>
                    </a:lnTo>
                    <a:cubicBezTo>
                      <a:pt x="44218" y="87116"/>
                      <a:pt x="45400" y="92955"/>
                      <a:pt x="46953" y="95542"/>
                    </a:cubicBezTo>
                    <a:cubicBezTo>
                      <a:pt x="47795" y="96986"/>
                      <a:pt x="52270" y="97690"/>
                      <a:pt x="56684" y="97690"/>
                    </a:cubicBezTo>
                    <a:cubicBezTo>
                      <a:pt x="60409" y="97690"/>
                      <a:pt x="64091" y="97189"/>
                      <a:pt x="65512" y="96207"/>
                    </a:cubicBezTo>
                    <a:cubicBezTo>
                      <a:pt x="68691" y="94137"/>
                      <a:pt x="62407" y="91919"/>
                      <a:pt x="62406" y="91919"/>
                    </a:cubicBezTo>
                    <a:lnTo>
                      <a:pt x="62406" y="91919"/>
                    </a:lnTo>
                    <a:cubicBezTo>
                      <a:pt x="68600" y="92717"/>
                      <a:pt x="80086" y="93788"/>
                      <a:pt x="89719" y="93788"/>
                    </a:cubicBezTo>
                    <a:cubicBezTo>
                      <a:pt x="98830" y="93788"/>
                      <a:pt x="106283" y="92830"/>
                      <a:pt x="106032" y="89774"/>
                    </a:cubicBezTo>
                    <a:cubicBezTo>
                      <a:pt x="105514" y="83563"/>
                      <a:pt x="92944" y="83563"/>
                      <a:pt x="92944" y="83563"/>
                    </a:cubicBezTo>
                    <a:cubicBezTo>
                      <a:pt x="94127" y="83563"/>
                      <a:pt x="97233" y="70698"/>
                      <a:pt x="97528" y="69588"/>
                    </a:cubicBezTo>
                    <a:cubicBezTo>
                      <a:pt x="99377" y="62564"/>
                      <a:pt x="100560" y="54726"/>
                      <a:pt x="99377" y="47554"/>
                    </a:cubicBezTo>
                    <a:lnTo>
                      <a:pt x="99377" y="47554"/>
                    </a:lnTo>
                    <a:cubicBezTo>
                      <a:pt x="99494" y="47575"/>
                      <a:pt x="99621" y="47584"/>
                      <a:pt x="99755" y="47584"/>
                    </a:cubicBezTo>
                    <a:cubicBezTo>
                      <a:pt x="100474" y="47584"/>
                      <a:pt x="101390" y="47324"/>
                      <a:pt x="102121" y="47324"/>
                    </a:cubicBezTo>
                    <a:cubicBezTo>
                      <a:pt x="102194" y="47324"/>
                      <a:pt x="102265" y="47326"/>
                      <a:pt x="102335" y="47332"/>
                    </a:cubicBezTo>
                    <a:cubicBezTo>
                      <a:pt x="101965" y="44596"/>
                      <a:pt x="100190" y="41491"/>
                      <a:pt x="97307" y="40234"/>
                    </a:cubicBezTo>
                    <a:cubicBezTo>
                      <a:pt x="99968" y="40012"/>
                      <a:pt x="98637" y="39494"/>
                      <a:pt x="99673" y="38163"/>
                    </a:cubicBezTo>
                    <a:cubicBezTo>
                      <a:pt x="99894" y="37868"/>
                      <a:pt x="88582" y="35206"/>
                      <a:pt x="88064" y="34836"/>
                    </a:cubicBezTo>
                    <a:cubicBezTo>
                      <a:pt x="86585" y="33801"/>
                      <a:pt x="85402" y="29660"/>
                      <a:pt x="84071" y="28033"/>
                    </a:cubicBezTo>
                    <a:cubicBezTo>
                      <a:pt x="82370" y="26185"/>
                      <a:pt x="80522" y="24410"/>
                      <a:pt x="78526" y="22857"/>
                    </a:cubicBezTo>
                    <a:cubicBezTo>
                      <a:pt x="84884" y="22636"/>
                      <a:pt x="78821" y="7626"/>
                      <a:pt x="73128" y="2228"/>
                    </a:cubicBezTo>
                    <a:cubicBezTo>
                      <a:pt x="72315" y="1340"/>
                      <a:pt x="71279" y="749"/>
                      <a:pt x="70170" y="379"/>
                    </a:cubicBezTo>
                    <a:cubicBezTo>
                      <a:pt x="69078" y="120"/>
                      <a:pt x="67944" y="1"/>
                      <a:pt x="66779"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6;p41">
                <a:extLst>
                  <a:ext uri="{FF2B5EF4-FFF2-40B4-BE49-F238E27FC236}">
                    <a16:creationId xmlns:a16="http://schemas.microsoft.com/office/drawing/2014/main" id="{EF17D0AE-17A4-4ECF-8504-DA995FA9CA76}"/>
                  </a:ext>
                </a:extLst>
              </p:cNvPr>
              <p:cNvSpPr/>
              <p:nvPr/>
            </p:nvSpPr>
            <p:spPr>
              <a:xfrm>
                <a:off x="2710125" y="3083000"/>
                <a:ext cx="2536200" cy="2356100"/>
              </a:xfrm>
              <a:custGeom>
                <a:avLst/>
                <a:gdLst/>
                <a:ahLst/>
                <a:cxnLst/>
                <a:rect l="l" t="t" r="r" b="b"/>
                <a:pathLst>
                  <a:path w="101448" h="94244" extrusionOk="0">
                    <a:moveTo>
                      <a:pt x="23292" y="85847"/>
                    </a:moveTo>
                    <a:lnTo>
                      <a:pt x="23070" y="85995"/>
                    </a:lnTo>
                    <a:lnTo>
                      <a:pt x="23218" y="85995"/>
                    </a:lnTo>
                    <a:lnTo>
                      <a:pt x="23292" y="85847"/>
                    </a:lnTo>
                    <a:close/>
                    <a:moveTo>
                      <a:pt x="71575" y="1"/>
                    </a:moveTo>
                    <a:cubicBezTo>
                      <a:pt x="62332" y="14345"/>
                      <a:pt x="43403" y="45549"/>
                      <a:pt x="39780" y="51612"/>
                    </a:cubicBezTo>
                    <a:cubicBezTo>
                      <a:pt x="39115" y="48285"/>
                      <a:pt x="37562" y="45549"/>
                      <a:pt x="36157" y="42443"/>
                    </a:cubicBezTo>
                    <a:cubicBezTo>
                      <a:pt x="33517" y="36304"/>
                      <a:pt x="29226" y="26156"/>
                      <a:pt x="21759" y="26156"/>
                    </a:cubicBezTo>
                    <a:cubicBezTo>
                      <a:pt x="20862" y="26156"/>
                      <a:pt x="19920" y="26303"/>
                      <a:pt x="18929" y="26620"/>
                    </a:cubicBezTo>
                    <a:cubicBezTo>
                      <a:pt x="17746" y="26989"/>
                      <a:pt x="14714" y="27581"/>
                      <a:pt x="11387" y="28320"/>
                    </a:cubicBezTo>
                    <a:cubicBezTo>
                      <a:pt x="7838" y="31500"/>
                      <a:pt x="2810" y="35419"/>
                      <a:pt x="0" y="39560"/>
                    </a:cubicBezTo>
                    <a:cubicBezTo>
                      <a:pt x="3475" y="44292"/>
                      <a:pt x="10722" y="49320"/>
                      <a:pt x="13753" y="51168"/>
                    </a:cubicBezTo>
                    <a:cubicBezTo>
                      <a:pt x="17672" y="53534"/>
                      <a:pt x="22404" y="75717"/>
                      <a:pt x="18707" y="77270"/>
                    </a:cubicBezTo>
                    <a:cubicBezTo>
                      <a:pt x="18586" y="77318"/>
                      <a:pt x="18451" y="77341"/>
                      <a:pt x="18303" y="77341"/>
                    </a:cubicBezTo>
                    <a:cubicBezTo>
                      <a:pt x="16184" y="77341"/>
                      <a:pt x="11378" y="72564"/>
                      <a:pt x="7025" y="67657"/>
                    </a:cubicBezTo>
                    <a:lnTo>
                      <a:pt x="7025" y="67657"/>
                    </a:lnTo>
                    <a:cubicBezTo>
                      <a:pt x="9243" y="71280"/>
                      <a:pt x="11905" y="74608"/>
                      <a:pt x="15084" y="77565"/>
                    </a:cubicBezTo>
                    <a:cubicBezTo>
                      <a:pt x="13553" y="77320"/>
                      <a:pt x="12021" y="77177"/>
                      <a:pt x="10490" y="77177"/>
                    </a:cubicBezTo>
                    <a:cubicBezTo>
                      <a:pt x="10173" y="77177"/>
                      <a:pt x="9856" y="77183"/>
                      <a:pt x="9539" y="77196"/>
                    </a:cubicBezTo>
                    <a:cubicBezTo>
                      <a:pt x="11683" y="78822"/>
                      <a:pt x="13975" y="80375"/>
                      <a:pt x="16341" y="81706"/>
                    </a:cubicBezTo>
                    <a:cubicBezTo>
                      <a:pt x="20267" y="83800"/>
                      <a:pt x="17650" y="85257"/>
                      <a:pt x="11461" y="85257"/>
                    </a:cubicBezTo>
                    <a:cubicBezTo>
                      <a:pt x="10656" y="85257"/>
                      <a:pt x="9792" y="85232"/>
                      <a:pt x="8873" y="85181"/>
                    </a:cubicBezTo>
                    <a:cubicBezTo>
                      <a:pt x="5176" y="85034"/>
                      <a:pt x="3106" y="82519"/>
                      <a:pt x="1849" y="80153"/>
                    </a:cubicBezTo>
                    <a:cubicBezTo>
                      <a:pt x="1183" y="81041"/>
                      <a:pt x="887" y="82150"/>
                      <a:pt x="887" y="83259"/>
                    </a:cubicBezTo>
                    <a:cubicBezTo>
                      <a:pt x="887" y="87188"/>
                      <a:pt x="6049" y="87637"/>
                      <a:pt x="9336" y="87637"/>
                    </a:cubicBezTo>
                    <a:cubicBezTo>
                      <a:pt x="9760" y="87637"/>
                      <a:pt x="10153" y="87630"/>
                      <a:pt x="10500" y="87621"/>
                    </a:cubicBezTo>
                    <a:cubicBezTo>
                      <a:pt x="10618" y="87621"/>
                      <a:pt x="10751" y="87622"/>
                      <a:pt x="10898" y="87622"/>
                    </a:cubicBezTo>
                    <a:cubicBezTo>
                      <a:pt x="14057" y="87622"/>
                      <a:pt x="23476" y="87554"/>
                      <a:pt x="24253" y="84516"/>
                    </a:cubicBezTo>
                    <a:cubicBezTo>
                      <a:pt x="24844" y="82298"/>
                      <a:pt x="23957" y="79710"/>
                      <a:pt x="23661" y="77491"/>
                    </a:cubicBezTo>
                    <a:cubicBezTo>
                      <a:pt x="23365" y="75347"/>
                      <a:pt x="23144" y="73129"/>
                      <a:pt x="22848" y="70911"/>
                    </a:cubicBezTo>
                    <a:cubicBezTo>
                      <a:pt x="22330" y="67214"/>
                      <a:pt x="21887" y="63517"/>
                      <a:pt x="21295" y="59893"/>
                    </a:cubicBezTo>
                    <a:cubicBezTo>
                      <a:pt x="20942" y="57525"/>
                      <a:pt x="22513" y="56633"/>
                      <a:pt x="24462" y="56633"/>
                    </a:cubicBezTo>
                    <a:cubicBezTo>
                      <a:pt x="25373" y="56633"/>
                      <a:pt x="26366" y="56828"/>
                      <a:pt x="27284" y="57158"/>
                    </a:cubicBezTo>
                    <a:cubicBezTo>
                      <a:pt x="30168" y="58193"/>
                      <a:pt x="36453" y="61298"/>
                      <a:pt x="37488" y="65809"/>
                    </a:cubicBezTo>
                    <a:cubicBezTo>
                      <a:pt x="38504" y="70161"/>
                      <a:pt x="39021" y="83052"/>
                      <a:pt x="34852" y="83052"/>
                    </a:cubicBezTo>
                    <a:cubicBezTo>
                      <a:pt x="34771" y="83052"/>
                      <a:pt x="34689" y="83047"/>
                      <a:pt x="34605" y="83037"/>
                    </a:cubicBezTo>
                    <a:cubicBezTo>
                      <a:pt x="34242" y="83009"/>
                      <a:pt x="33881" y="82995"/>
                      <a:pt x="33522" y="82995"/>
                    </a:cubicBezTo>
                    <a:cubicBezTo>
                      <a:pt x="31021" y="82995"/>
                      <a:pt x="28604" y="83667"/>
                      <a:pt x="26471" y="84960"/>
                    </a:cubicBezTo>
                    <a:cubicBezTo>
                      <a:pt x="28615" y="85255"/>
                      <a:pt x="30686" y="85921"/>
                      <a:pt x="32534" y="86956"/>
                    </a:cubicBezTo>
                    <a:cubicBezTo>
                      <a:pt x="34830" y="88295"/>
                      <a:pt x="36081" y="89249"/>
                      <a:pt x="31353" y="89249"/>
                    </a:cubicBezTo>
                    <a:cubicBezTo>
                      <a:pt x="30599" y="89249"/>
                      <a:pt x="29693" y="89225"/>
                      <a:pt x="28615" y="89174"/>
                    </a:cubicBezTo>
                    <a:cubicBezTo>
                      <a:pt x="22478" y="88805"/>
                      <a:pt x="22700" y="86956"/>
                      <a:pt x="23070" y="86217"/>
                    </a:cubicBezTo>
                    <a:lnTo>
                      <a:pt x="23070" y="86217"/>
                    </a:lnTo>
                    <a:cubicBezTo>
                      <a:pt x="22700" y="86364"/>
                      <a:pt x="22330" y="86512"/>
                      <a:pt x="21961" y="86660"/>
                    </a:cubicBezTo>
                    <a:lnTo>
                      <a:pt x="19225" y="88213"/>
                    </a:lnTo>
                    <a:cubicBezTo>
                      <a:pt x="18411" y="88731"/>
                      <a:pt x="18190" y="89840"/>
                      <a:pt x="18707" y="90579"/>
                    </a:cubicBezTo>
                    <a:cubicBezTo>
                      <a:pt x="20260" y="92945"/>
                      <a:pt x="26323" y="92576"/>
                      <a:pt x="28689" y="92649"/>
                    </a:cubicBezTo>
                    <a:cubicBezTo>
                      <a:pt x="29195" y="92661"/>
                      <a:pt x="29752" y="92671"/>
                      <a:pt x="30344" y="92671"/>
                    </a:cubicBezTo>
                    <a:cubicBezTo>
                      <a:pt x="33474" y="92671"/>
                      <a:pt x="37553" y="92394"/>
                      <a:pt x="39854" y="90653"/>
                    </a:cubicBezTo>
                    <a:cubicBezTo>
                      <a:pt x="41629" y="89396"/>
                      <a:pt x="41999" y="85995"/>
                      <a:pt x="41555" y="83703"/>
                    </a:cubicBezTo>
                    <a:lnTo>
                      <a:pt x="41555" y="83703"/>
                    </a:lnTo>
                    <a:cubicBezTo>
                      <a:pt x="41555" y="83704"/>
                      <a:pt x="41925" y="85404"/>
                      <a:pt x="42516" y="87400"/>
                    </a:cubicBezTo>
                    <a:cubicBezTo>
                      <a:pt x="42590" y="87695"/>
                      <a:pt x="42664" y="87917"/>
                      <a:pt x="42738" y="88213"/>
                    </a:cubicBezTo>
                    <a:cubicBezTo>
                      <a:pt x="43108" y="89544"/>
                      <a:pt x="43625" y="90875"/>
                      <a:pt x="44291" y="92132"/>
                    </a:cubicBezTo>
                    <a:cubicBezTo>
                      <a:pt x="45163" y="93549"/>
                      <a:pt x="49734" y="94243"/>
                      <a:pt x="54208" y="94243"/>
                    </a:cubicBezTo>
                    <a:cubicBezTo>
                      <a:pt x="55803" y="94243"/>
                      <a:pt x="57385" y="94155"/>
                      <a:pt x="58783" y="93980"/>
                    </a:cubicBezTo>
                    <a:cubicBezTo>
                      <a:pt x="55899" y="93463"/>
                      <a:pt x="49762" y="92871"/>
                      <a:pt x="48579" y="90949"/>
                    </a:cubicBezTo>
                    <a:cubicBezTo>
                      <a:pt x="47027" y="88435"/>
                      <a:pt x="53459" y="87621"/>
                      <a:pt x="58192" y="87621"/>
                    </a:cubicBezTo>
                    <a:cubicBezTo>
                      <a:pt x="59227" y="87769"/>
                      <a:pt x="60188" y="88065"/>
                      <a:pt x="61001" y="88657"/>
                    </a:cubicBezTo>
                    <a:cubicBezTo>
                      <a:pt x="67373" y="89442"/>
                      <a:pt x="77995" y="90382"/>
                      <a:pt x="86999" y="90382"/>
                    </a:cubicBezTo>
                    <a:cubicBezTo>
                      <a:pt x="93249" y="90382"/>
                      <a:pt x="98720" y="89929"/>
                      <a:pt x="101447" y="88657"/>
                    </a:cubicBezTo>
                    <a:lnTo>
                      <a:pt x="101447" y="88657"/>
                    </a:lnTo>
                    <a:cubicBezTo>
                      <a:pt x="99167" y="88949"/>
                      <a:pt x="96379" y="89077"/>
                      <a:pt x="93512" y="89077"/>
                    </a:cubicBezTo>
                    <a:cubicBezTo>
                      <a:pt x="86242" y="89077"/>
                      <a:pt x="78467" y="88259"/>
                      <a:pt x="77194" y="87252"/>
                    </a:cubicBezTo>
                    <a:lnTo>
                      <a:pt x="77268" y="87252"/>
                    </a:lnTo>
                    <a:cubicBezTo>
                      <a:pt x="74902" y="85477"/>
                      <a:pt x="86659" y="86291"/>
                      <a:pt x="90578" y="85255"/>
                    </a:cubicBezTo>
                    <a:cubicBezTo>
                      <a:pt x="92278" y="84812"/>
                      <a:pt x="94866" y="82963"/>
                      <a:pt x="97232" y="81041"/>
                    </a:cubicBezTo>
                    <a:cubicBezTo>
                      <a:pt x="95014" y="80449"/>
                      <a:pt x="92722" y="80153"/>
                      <a:pt x="90356" y="80153"/>
                    </a:cubicBezTo>
                    <a:cubicBezTo>
                      <a:pt x="91539" y="80153"/>
                      <a:pt x="94645" y="67288"/>
                      <a:pt x="94866" y="66178"/>
                    </a:cubicBezTo>
                    <a:lnTo>
                      <a:pt x="95014" y="65735"/>
                    </a:lnTo>
                    <a:lnTo>
                      <a:pt x="95014" y="65735"/>
                    </a:lnTo>
                    <a:cubicBezTo>
                      <a:pt x="90868" y="72240"/>
                      <a:pt x="84095" y="80404"/>
                      <a:pt x="76300" y="80404"/>
                    </a:cubicBezTo>
                    <a:cubicBezTo>
                      <a:pt x="76032" y="80404"/>
                      <a:pt x="75764" y="80395"/>
                      <a:pt x="75494" y="80375"/>
                    </a:cubicBezTo>
                    <a:cubicBezTo>
                      <a:pt x="62111" y="79414"/>
                      <a:pt x="60927" y="50947"/>
                      <a:pt x="60558" y="50355"/>
                    </a:cubicBezTo>
                    <a:cubicBezTo>
                      <a:pt x="60546" y="50336"/>
                      <a:pt x="60535" y="50327"/>
                      <a:pt x="60524" y="50327"/>
                    </a:cubicBezTo>
                    <a:cubicBezTo>
                      <a:pt x="60187" y="50327"/>
                      <a:pt x="60170" y="59048"/>
                      <a:pt x="59597" y="67214"/>
                    </a:cubicBezTo>
                    <a:cubicBezTo>
                      <a:pt x="59050" y="75004"/>
                      <a:pt x="53513" y="85700"/>
                      <a:pt x="49525" y="85700"/>
                    </a:cubicBezTo>
                    <a:cubicBezTo>
                      <a:pt x="49198" y="85700"/>
                      <a:pt x="48882" y="85628"/>
                      <a:pt x="48579" y="85477"/>
                    </a:cubicBezTo>
                    <a:cubicBezTo>
                      <a:pt x="44956" y="83703"/>
                      <a:pt x="45178" y="72981"/>
                      <a:pt x="44882" y="69802"/>
                    </a:cubicBezTo>
                    <a:cubicBezTo>
                      <a:pt x="44587" y="66400"/>
                      <a:pt x="44069" y="62851"/>
                      <a:pt x="44734" y="59450"/>
                    </a:cubicBezTo>
                    <a:cubicBezTo>
                      <a:pt x="45303" y="56418"/>
                      <a:pt x="51591" y="44968"/>
                      <a:pt x="56639" y="44968"/>
                    </a:cubicBezTo>
                    <a:cubicBezTo>
                      <a:pt x="57500" y="44968"/>
                      <a:pt x="58325" y="45301"/>
                      <a:pt x="59079" y="46066"/>
                    </a:cubicBezTo>
                    <a:cubicBezTo>
                      <a:pt x="59005" y="45992"/>
                      <a:pt x="61371" y="39781"/>
                      <a:pt x="61519" y="39116"/>
                    </a:cubicBezTo>
                    <a:cubicBezTo>
                      <a:pt x="62184" y="36380"/>
                      <a:pt x="63220" y="33792"/>
                      <a:pt x="64477" y="31278"/>
                    </a:cubicBezTo>
                    <a:cubicBezTo>
                      <a:pt x="66144" y="28530"/>
                      <a:pt x="69705" y="25809"/>
                      <a:pt x="72719" y="25809"/>
                    </a:cubicBezTo>
                    <a:cubicBezTo>
                      <a:pt x="74650" y="25809"/>
                      <a:pt x="76357" y="26927"/>
                      <a:pt x="77194" y="29873"/>
                    </a:cubicBezTo>
                    <a:cubicBezTo>
                      <a:pt x="77855" y="32294"/>
                      <a:pt x="75894" y="35371"/>
                      <a:pt x="74202" y="37513"/>
                    </a:cubicBezTo>
                    <a:lnTo>
                      <a:pt x="74202" y="37513"/>
                    </a:lnTo>
                    <a:cubicBezTo>
                      <a:pt x="73258" y="38176"/>
                      <a:pt x="72529" y="39053"/>
                      <a:pt x="71945" y="40003"/>
                    </a:cubicBezTo>
                    <a:cubicBezTo>
                      <a:pt x="72745" y="39203"/>
                      <a:pt x="73473" y="38403"/>
                      <a:pt x="74201" y="37533"/>
                    </a:cubicBezTo>
                    <a:lnTo>
                      <a:pt x="74201" y="37533"/>
                    </a:lnTo>
                    <a:cubicBezTo>
                      <a:pt x="77755" y="34664"/>
                      <a:pt x="83784" y="32532"/>
                      <a:pt x="86141" y="31722"/>
                    </a:cubicBezTo>
                    <a:cubicBezTo>
                      <a:pt x="85920" y="31648"/>
                      <a:pt x="85624" y="31574"/>
                      <a:pt x="85402" y="31500"/>
                    </a:cubicBezTo>
                    <a:cubicBezTo>
                      <a:pt x="83923" y="30391"/>
                      <a:pt x="82740" y="26250"/>
                      <a:pt x="81409" y="24697"/>
                    </a:cubicBezTo>
                    <a:cubicBezTo>
                      <a:pt x="79708" y="22775"/>
                      <a:pt x="77860" y="21074"/>
                      <a:pt x="75864" y="19521"/>
                    </a:cubicBezTo>
                    <a:cubicBezTo>
                      <a:pt x="81853" y="19300"/>
                      <a:pt x="76899" y="6138"/>
                      <a:pt x="71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7;p41">
                <a:extLst>
                  <a:ext uri="{FF2B5EF4-FFF2-40B4-BE49-F238E27FC236}">
                    <a16:creationId xmlns:a16="http://schemas.microsoft.com/office/drawing/2014/main" id="{95ED7B9F-7CE8-486B-8F3A-61DEE23B6A81}"/>
                  </a:ext>
                </a:extLst>
              </p:cNvPr>
              <p:cNvSpPr/>
              <p:nvPr/>
            </p:nvSpPr>
            <p:spPr>
              <a:xfrm>
                <a:off x="2732300" y="4299350"/>
                <a:ext cx="2569300" cy="1140950"/>
              </a:xfrm>
              <a:custGeom>
                <a:avLst/>
                <a:gdLst/>
                <a:ahLst/>
                <a:cxnLst/>
                <a:rect l="l" t="t" r="r" b="b"/>
                <a:pathLst>
                  <a:path w="102772" h="45638" extrusionOk="0">
                    <a:moveTo>
                      <a:pt x="60410" y="0"/>
                    </a:moveTo>
                    <a:cubicBezTo>
                      <a:pt x="60410" y="0"/>
                      <a:pt x="59597" y="22331"/>
                      <a:pt x="52942" y="23883"/>
                    </a:cubicBezTo>
                    <a:cubicBezTo>
                      <a:pt x="52733" y="23932"/>
                      <a:pt x="52523" y="23956"/>
                      <a:pt x="52313" y="23956"/>
                    </a:cubicBezTo>
                    <a:cubicBezTo>
                      <a:pt x="45852" y="23956"/>
                      <a:pt x="39263" y="1553"/>
                      <a:pt x="39263" y="1553"/>
                    </a:cubicBezTo>
                    <a:cubicBezTo>
                      <a:pt x="39263" y="1553"/>
                      <a:pt x="34901" y="25066"/>
                      <a:pt x="28616" y="25880"/>
                    </a:cubicBezTo>
                    <a:cubicBezTo>
                      <a:pt x="28520" y="25891"/>
                      <a:pt x="28424" y="25897"/>
                      <a:pt x="28330" y="25897"/>
                    </a:cubicBezTo>
                    <a:cubicBezTo>
                      <a:pt x="22201" y="25897"/>
                      <a:pt x="18043" y="2741"/>
                      <a:pt x="18042" y="2736"/>
                    </a:cubicBezTo>
                    <a:lnTo>
                      <a:pt x="18042" y="2736"/>
                    </a:lnTo>
                    <a:cubicBezTo>
                      <a:pt x="18043" y="2741"/>
                      <a:pt x="21221" y="22331"/>
                      <a:pt x="17672" y="24327"/>
                    </a:cubicBezTo>
                    <a:cubicBezTo>
                      <a:pt x="17015" y="24688"/>
                      <a:pt x="16348" y="24851"/>
                      <a:pt x="15680" y="24851"/>
                    </a:cubicBezTo>
                    <a:cubicBezTo>
                      <a:pt x="9501" y="24851"/>
                      <a:pt x="3180" y="10944"/>
                      <a:pt x="3180" y="10944"/>
                    </a:cubicBezTo>
                    <a:lnTo>
                      <a:pt x="2958" y="11609"/>
                    </a:lnTo>
                    <a:cubicBezTo>
                      <a:pt x="5990" y="17820"/>
                      <a:pt x="9761" y="23588"/>
                      <a:pt x="14197" y="28911"/>
                    </a:cubicBezTo>
                    <a:cubicBezTo>
                      <a:pt x="14197" y="28911"/>
                      <a:pt x="12047" y="28508"/>
                      <a:pt x="9420" y="28508"/>
                    </a:cubicBezTo>
                    <a:cubicBezTo>
                      <a:pt x="5297" y="28508"/>
                      <a:pt x="0" y="29501"/>
                      <a:pt x="0" y="34605"/>
                    </a:cubicBezTo>
                    <a:cubicBezTo>
                      <a:pt x="0" y="37965"/>
                      <a:pt x="4030" y="38971"/>
                      <a:pt x="8859" y="38971"/>
                    </a:cubicBezTo>
                    <a:cubicBezTo>
                      <a:pt x="15189" y="38971"/>
                      <a:pt x="22893" y="37243"/>
                      <a:pt x="24697" y="36823"/>
                    </a:cubicBezTo>
                    <a:lnTo>
                      <a:pt x="24697" y="36823"/>
                    </a:lnTo>
                    <a:cubicBezTo>
                      <a:pt x="22848" y="37267"/>
                      <a:pt x="15972" y="39189"/>
                      <a:pt x="17820" y="41925"/>
                    </a:cubicBezTo>
                    <a:cubicBezTo>
                      <a:pt x="19373" y="44291"/>
                      <a:pt x="25436" y="43922"/>
                      <a:pt x="27802" y="43995"/>
                    </a:cubicBezTo>
                    <a:cubicBezTo>
                      <a:pt x="28315" y="44007"/>
                      <a:pt x="28882" y="44017"/>
                      <a:pt x="29484" y="44017"/>
                    </a:cubicBezTo>
                    <a:cubicBezTo>
                      <a:pt x="32611" y="44017"/>
                      <a:pt x="36673" y="43747"/>
                      <a:pt x="38967" y="42073"/>
                    </a:cubicBezTo>
                    <a:cubicBezTo>
                      <a:pt x="40742" y="40742"/>
                      <a:pt x="41112" y="37341"/>
                      <a:pt x="40668" y="35122"/>
                    </a:cubicBezTo>
                    <a:lnTo>
                      <a:pt x="40668" y="35122"/>
                    </a:lnTo>
                    <a:cubicBezTo>
                      <a:pt x="40669" y="35127"/>
                      <a:pt x="41852" y="40891"/>
                      <a:pt x="43478" y="43478"/>
                    </a:cubicBezTo>
                    <a:cubicBezTo>
                      <a:pt x="44327" y="44934"/>
                      <a:pt x="48871" y="45638"/>
                      <a:pt x="53322" y="45638"/>
                    </a:cubicBezTo>
                    <a:cubicBezTo>
                      <a:pt x="57008" y="45638"/>
                      <a:pt x="60630" y="45155"/>
                      <a:pt x="62037" y="44217"/>
                    </a:cubicBezTo>
                    <a:cubicBezTo>
                      <a:pt x="65142" y="42147"/>
                      <a:pt x="58932" y="39929"/>
                      <a:pt x="58931" y="39929"/>
                    </a:cubicBezTo>
                    <a:lnTo>
                      <a:pt x="58931" y="39929"/>
                    </a:lnTo>
                    <a:cubicBezTo>
                      <a:pt x="65061" y="40685"/>
                      <a:pt x="76477" y="41733"/>
                      <a:pt x="86084" y="41733"/>
                    </a:cubicBezTo>
                    <a:cubicBezTo>
                      <a:pt x="95251" y="41733"/>
                      <a:pt x="102771" y="40779"/>
                      <a:pt x="102483" y="37710"/>
                    </a:cubicBezTo>
                    <a:cubicBezTo>
                      <a:pt x="101965" y="31499"/>
                      <a:pt x="89395" y="31499"/>
                      <a:pt x="89395" y="31499"/>
                    </a:cubicBezTo>
                    <a:cubicBezTo>
                      <a:pt x="90578" y="31499"/>
                      <a:pt x="93684" y="18634"/>
                      <a:pt x="93979" y="17524"/>
                    </a:cubicBezTo>
                    <a:cubicBezTo>
                      <a:pt x="94349" y="15898"/>
                      <a:pt x="94719" y="14271"/>
                      <a:pt x="95088" y="12644"/>
                    </a:cubicBezTo>
                    <a:lnTo>
                      <a:pt x="95088" y="12644"/>
                    </a:lnTo>
                    <a:cubicBezTo>
                      <a:pt x="91014" y="17688"/>
                      <a:pt x="84395" y="24316"/>
                      <a:pt x="77753" y="24316"/>
                    </a:cubicBezTo>
                    <a:cubicBezTo>
                      <a:pt x="76801" y="24316"/>
                      <a:pt x="75848" y="24180"/>
                      <a:pt x="74903" y="23883"/>
                    </a:cubicBezTo>
                    <a:cubicBezTo>
                      <a:pt x="63516" y="20334"/>
                      <a:pt x="60410" y="0"/>
                      <a:pt x="60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98;p41">
                <a:extLst>
                  <a:ext uri="{FF2B5EF4-FFF2-40B4-BE49-F238E27FC236}">
                    <a16:creationId xmlns:a16="http://schemas.microsoft.com/office/drawing/2014/main" id="{BA1B3BA4-4D1D-4EB7-A9B9-E8CA1CF0F799}"/>
                  </a:ext>
                </a:extLst>
              </p:cNvPr>
              <p:cNvSpPr/>
              <p:nvPr/>
            </p:nvSpPr>
            <p:spPr>
              <a:xfrm>
                <a:off x="3207375" y="4367725"/>
                <a:ext cx="114625" cy="852225"/>
              </a:xfrm>
              <a:custGeom>
                <a:avLst/>
                <a:gdLst/>
                <a:ahLst/>
                <a:cxnLst/>
                <a:rect l="l" t="t" r="r" b="b"/>
                <a:pathLst>
                  <a:path w="4585" h="34089" extrusionOk="0">
                    <a:moveTo>
                      <a:pt x="228" y="0"/>
                    </a:moveTo>
                    <a:cubicBezTo>
                      <a:pt x="226" y="0"/>
                      <a:pt x="224" y="1"/>
                      <a:pt x="222" y="1"/>
                    </a:cubicBezTo>
                    <a:cubicBezTo>
                      <a:pt x="0" y="1"/>
                      <a:pt x="148" y="4290"/>
                      <a:pt x="370" y="8578"/>
                    </a:cubicBezTo>
                    <a:cubicBezTo>
                      <a:pt x="518" y="10723"/>
                      <a:pt x="740" y="12867"/>
                      <a:pt x="888" y="14494"/>
                    </a:cubicBezTo>
                    <a:cubicBezTo>
                      <a:pt x="888" y="15307"/>
                      <a:pt x="961" y="15973"/>
                      <a:pt x="1035" y="16490"/>
                    </a:cubicBezTo>
                    <a:cubicBezTo>
                      <a:pt x="1109" y="16934"/>
                      <a:pt x="1109" y="17230"/>
                      <a:pt x="1109" y="17230"/>
                    </a:cubicBezTo>
                    <a:cubicBezTo>
                      <a:pt x="1109" y="17230"/>
                      <a:pt x="1183" y="17451"/>
                      <a:pt x="1257" y="17969"/>
                    </a:cubicBezTo>
                    <a:cubicBezTo>
                      <a:pt x="1331" y="18413"/>
                      <a:pt x="1479" y="19078"/>
                      <a:pt x="1701" y="19891"/>
                    </a:cubicBezTo>
                    <a:cubicBezTo>
                      <a:pt x="2071" y="21444"/>
                      <a:pt x="2588" y="23515"/>
                      <a:pt x="3106" y="25659"/>
                    </a:cubicBezTo>
                    <a:cubicBezTo>
                      <a:pt x="3549" y="27507"/>
                      <a:pt x="3845" y="29430"/>
                      <a:pt x="3993" y="31426"/>
                    </a:cubicBezTo>
                    <a:lnTo>
                      <a:pt x="4067" y="32018"/>
                    </a:lnTo>
                    <a:lnTo>
                      <a:pt x="4067" y="33349"/>
                    </a:lnTo>
                    <a:cubicBezTo>
                      <a:pt x="4067" y="33792"/>
                      <a:pt x="4141" y="34088"/>
                      <a:pt x="4141" y="34088"/>
                    </a:cubicBezTo>
                    <a:cubicBezTo>
                      <a:pt x="4215" y="34088"/>
                      <a:pt x="4289" y="33866"/>
                      <a:pt x="4363" y="33349"/>
                    </a:cubicBezTo>
                    <a:cubicBezTo>
                      <a:pt x="4363" y="33127"/>
                      <a:pt x="4437" y="32831"/>
                      <a:pt x="4511" y="32535"/>
                    </a:cubicBezTo>
                    <a:cubicBezTo>
                      <a:pt x="4511" y="32314"/>
                      <a:pt x="4585" y="32166"/>
                      <a:pt x="4585" y="32018"/>
                    </a:cubicBezTo>
                    <a:lnTo>
                      <a:pt x="4585" y="31426"/>
                    </a:lnTo>
                    <a:cubicBezTo>
                      <a:pt x="4585" y="29430"/>
                      <a:pt x="4437" y="27433"/>
                      <a:pt x="4067" y="25437"/>
                    </a:cubicBezTo>
                    <a:cubicBezTo>
                      <a:pt x="3771" y="23293"/>
                      <a:pt x="3328" y="21148"/>
                      <a:pt x="3032" y="19596"/>
                    </a:cubicBezTo>
                    <a:cubicBezTo>
                      <a:pt x="2810" y="18782"/>
                      <a:pt x="2810" y="18117"/>
                      <a:pt x="2662" y="17673"/>
                    </a:cubicBezTo>
                    <a:cubicBezTo>
                      <a:pt x="2588" y="17230"/>
                      <a:pt x="2588" y="17008"/>
                      <a:pt x="2588" y="17008"/>
                    </a:cubicBezTo>
                    <a:cubicBezTo>
                      <a:pt x="2514" y="16712"/>
                      <a:pt x="2440" y="16490"/>
                      <a:pt x="2440" y="16268"/>
                    </a:cubicBezTo>
                    <a:cubicBezTo>
                      <a:pt x="2366" y="15825"/>
                      <a:pt x="2292" y="15159"/>
                      <a:pt x="2218" y="14346"/>
                    </a:cubicBezTo>
                    <a:cubicBezTo>
                      <a:pt x="1997" y="12719"/>
                      <a:pt x="1701" y="10649"/>
                      <a:pt x="1405" y="8504"/>
                    </a:cubicBezTo>
                    <a:cubicBezTo>
                      <a:pt x="965" y="4252"/>
                      <a:pt x="453" y="0"/>
                      <a:pt x="22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99;p41">
                <a:extLst>
                  <a:ext uri="{FF2B5EF4-FFF2-40B4-BE49-F238E27FC236}">
                    <a16:creationId xmlns:a16="http://schemas.microsoft.com/office/drawing/2014/main" id="{E263E585-D8DC-47E1-9D7C-7448195DF40F}"/>
                  </a:ext>
                </a:extLst>
              </p:cNvPr>
              <p:cNvSpPr/>
              <p:nvPr/>
            </p:nvSpPr>
            <p:spPr>
              <a:xfrm>
                <a:off x="3290550" y="5170000"/>
                <a:ext cx="199675" cy="61525"/>
              </a:xfrm>
              <a:custGeom>
                <a:avLst/>
                <a:gdLst/>
                <a:ahLst/>
                <a:cxnLst/>
                <a:rect l="l" t="t" r="r" b="b"/>
                <a:pathLst>
                  <a:path w="7987" h="2461" extrusionOk="0">
                    <a:moveTo>
                      <a:pt x="3698" y="1"/>
                    </a:moveTo>
                    <a:lnTo>
                      <a:pt x="3180" y="75"/>
                    </a:lnTo>
                    <a:cubicBezTo>
                      <a:pt x="2589" y="149"/>
                      <a:pt x="2071" y="370"/>
                      <a:pt x="1627" y="666"/>
                    </a:cubicBezTo>
                    <a:cubicBezTo>
                      <a:pt x="1110" y="888"/>
                      <a:pt x="666" y="1258"/>
                      <a:pt x="296" y="1701"/>
                    </a:cubicBezTo>
                    <a:cubicBezTo>
                      <a:pt x="75" y="2071"/>
                      <a:pt x="1" y="2367"/>
                      <a:pt x="75" y="2441"/>
                    </a:cubicBezTo>
                    <a:cubicBezTo>
                      <a:pt x="88" y="2454"/>
                      <a:pt x="105" y="2460"/>
                      <a:pt x="128" y="2460"/>
                    </a:cubicBezTo>
                    <a:cubicBezTo>
                      <a:pt x="232" y="2460"/>
                      <a:pt x="436" y="2328"/>
                      <a:pt x="740" y="2145"/>
                    </a:cubicBezTo>
                    <a:cubicBezTo>
                      <a:pt x="1110" y="1923"/>
                      <a:pt x="1553" y="1775"/>
                      <a:pt x="1997" y="1627"/>
                    </a:cubicBezTo>
                    <a:cubicBezTo>
                      <a:pt x="2367" y="1480"/>
                      <a:pt x="2810" y="1480"/>
                      <a:pt x="3254" y="1480"/>
                    </a:cubicBezTo>
                    <a:lnTo>
                      <a:pt x="3846" y="1480"/>
                    </a:lnTo>
                    <a:cubicBezTo>
                      <a:pt x="4024" y="1460"/>
                      <a:pt x="4202" y="1451"/>
                      <a:pt x="4379" y="1451"/>
                    </a:cubicBezTo>
                    <a:cubicBezTo>
                      <a:pt x="4862" y="1451"/>
                      <a:pt x="5335" y="1519"/>
                      <a:pt x="5768" y="1627"/>
                    </a:cubicBezTo>
                    <a:cubicBezTo>
                      <a:pt x="6636" y="1751"/>
                      <a:pt x="7504" y="2031"/>
                      <a:pt x="7805" y="2031"/>
                    </a:cubicBezTo>
                    <a:cubicBezTo>
                      <a:pt x="7863" y="2031"/>
                      <a:pt x="7900" y="2021"/>
                      <a:pt x="7912" y="1997"/>
                    </a:cubicBezTo>
                    <a:cubicBezTo>
                      <a:pt x="7986" y="1849"/>
                      <a:pt x="7173" y="1110"/>
                      <a:pt x="6138" y="592"/>
                    </a:cubicBezTo>
                    <a:cubicBezTo>
                      <a:pt x="5694" y="370"/>
                      <a:pt x="5176" y="223"/>
                      <a:pt x="4659" y="75"/>
                    </a:cubicBezTo>
                    <a:cubicBezTo>
                      <a:pt x="4437" y="75"/>
                      <a:pt x="4289" y="1"/>
                      <a:pt x="414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0;p41">
                <a:extLst>
                  <a:ext uri="{FF2B5EF4-FFF2-40B4-BE49-F238E27FC236}">
                    <a16:creationId xmlns:a16="http://schemas.microsoft.com/office/drawing/2014/main" id="{5CA01DD0-2F35-467C-9AF2-8C61D4212997}"/>
                  </a:ext>
                </a:extLst>
              </p:cNvPr>
              <p:cNvSpPr/>
              <p:nvPr/>
            </p:nvSpPr>
            <p:spPr>
              <a:xfrm>
                <a:off x="3177800" y="5274650"/>
                <a:ext cx="144200" cy="102550"/>
              </a:xfrm>
              <a:custGeom>
                <a:avLst/>
                <a:gdLst/>
                <a:ahLst/>
                <a:cxnLst/>
                <a:rect l="l" t="t" r="r" b="b"/>
                <a:pathLst>
                  <a:path w="5768" h="4102" extrusionOk="0">
                    <a:moveTo>
                      <a:pt x="5029" y="0"/>
                    </a:moveTo>
                    <a:cubicBezTo>
                      <a:pt x="4694" y="0"/>
                      <a:pt x="4277" y="37"/>
                      <a:pt x="3845" y="103"/>
                    </a:cubicBezTo>
                    <a:cubicBezTo>
                      <a:pt x="3401" y="177"/>
                      <a:pt x="2958" y="325"/>
                      <a:pt x="2588" y="547"/>
                    </a:cubicBezTo>
                    <a:lnTo>
                      <a:pt x="2218" y="695"/>
                    </a:lnTo>
                    <a:cubicBezTo>
                      <a:pt x="2144" y="769"/>
                      <a:pt x="2071" y="769"/>
                      <a:pt x="2071" y="843"/>
                    </a:cubicBezTo>
                    <a:cubicBezTo>
                      <a:pt x="1553" y="1212"/>
                      <a:pt x="1109" y="1730"/>
                      <a:pt x="814" y="2248"/>
                    </a:cubicBezTo>
                    <a:cubicBezTo>
                      <a:pt x="222" y="3061"/>
                      <a:pt x="0" y="3948"/>
                      <a:pt x="222" y="4096"/>
                    </a:cubicBezTo>
                    <a:cubicBezTo>
                      <a:pt x="232" y="4100"/>
                      <a:pt x="243" y="4101"/>
                      <a:pt x="255" y="4101"/>
                    </a:cubicBezTo>
                    <a:cubicBezTo>
                      <a:pt x="493" y="4101"/>
                      <a:pt x="989" y="3406"/>
                      <a:pt x="1553" y="2913"/>
                    </a:cubicBezTo>
                    <a:cubicBezTo>
                      <a:pt x="1849" y="2691"/>
                      <a:pt x="2218" y="2469"/>
                      <a:pt x="2514" y="2248"/>
                    </a:cubicBezTo>
                    <a:lnTo>
                      <a:pt x="2884" y="2026"/>
                    </a:lnTo>
                    <a:cubicBezTo>
                      <a:pt x="3328" y="1656"/>
                      <a:pt x="3771" y="1360"/>
                      <a:pt x="4215" y="1065"/>
                    </a:cubicBezTo>
                    <a:cubicBezTo>
                      <a:pt x="4954" y="695"/>
                      <a:pt x="5768" y="399"/>
                      <a:pt x="5768" y="177"/>
                    </a:cubicBezTo>
                    <a:cubicBezTo>
                      <a:pt x="5727" y="55"/>
                      <a:pt x="5440" y="0"/>
                      <a:pt x="502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1;p41">
                <a:extLst>
                  <a:ext uri="{FF2B5EF4-FFF2-40B4-BE49-F238E27FC236}">
                    <a16:creationId xmlns:a16="http://schemas.microsoft.com/office/drawing/2014/main" id="{360A7E76-6C9E-4BFB-AA91-13D436A418C7}"/>
                  </a:ext>
                </a:extLst>
              </p:cNvPr>
              <p:cNvSpPr/>
              <p:nvPr/>
            </p:nvSpPr>
            <p:spPr>
              <a:xfrm>
                <a:off x="3316425" y="5284625"/>
                <a:ext cx="153450" cy="92575"/>
              </a:xfrm>
              <a:custGeom>
                <a:avLst/>
                <a:gdLst/>
                <a:ahLst/>
                <a:cxnLst/>
                <a:rect l="l" t="t" r="r" b="b"/>
                <a:pathLst>
                  <a:path w="6138" h="3703" extrusionOk="0">
                    <a:moveTo>
                      <a:pt x="4215" y="0"/>
                    </a:moveTo>
                    <a:cubicBezTo>
                      <a:pt x="3772" y="0"/>
                      <a:pt x="3328" y="148"/>
                      <a:pt x="2884" y="222"/>
                    </a:cubicBezTo>
                    <a:lnTo>
                      <a:pt x="2441" y="370"/>
                    </a:lnTo>
                    <a:cubicBezTo>
                      <a:pt x="2367" y="444"/>
                      <a:pt x="2367" y="444"/>
                      <a:pt x="2293" y="444"/>
                    </a:cubicBezTo>
                    <a:lnTo>
                      <a:pt x="1775" y="887"/>
                    </a:lnTo>
                    <a:cubicBezTo>
                      <a:pt x="1627" y="961"/>
                      <a:pt x="1480" y="1109"/>
                      <a:pt x="1332" y="1331"/>
                    </a:cubicBezTo>
                    <a:cubicBezTo>
                      <a:pt x="1184" y="1479"/>
                      <a:pt x="1036" y="1627"/>
                      <a:pt x="888" y="1849"/>
                    </a:cubicBezTo>
                    <a:cubicBezTo>
                      <a:pt x="297" y="2662"/>
                      <a:pt x="1" y="3623"/>
                      <a:pt x="223" y="3697"/>
                    </a:cubicBezTo>
                    <a:cubicBezTo>
                      <a:pt x="234" y="3701"/>
                      <a:pt x="246" y="3703"/>
                      <a:pt x="259" y="3703"/>
                    </a:cubicBezTo>
                    <a:cubicBezTo>
                      <a:pt x="498" y="3703"/>
                      <a:pt x="996" y="3079"/>
                      <a:pt x="1627" y="2588"/>
                    </a:cubicBezTo>
                    <a:cubicBezTo>
                      <a:pt x="1775" y="2440"/>
                      <a:pt x="1923" y="2366"/>
                      <a:pt x="2145" y="2292"/>
                    </a:cubicBezTo>
                    <a:cubicBezTo>
                      <a:pt x="2219" y="2144"/>
                      <a:pt x="2367" y="2070"/>
                      <a:pt x="2589" y="1997"/>
                    </a:cubicBezTo>
                    <a:lnTo>
                      <a:pt x="3032" y="1775"/>
                    </a:lnTo>
                    <a:cubicBezTo>
                      <a:pt x="3106" y="1701"/>
                      <a:pt x="3254" y="1627"/>
                      <a:pt x="3402" y="1553"/>
                    </a:cubicBezTo>
                    <a:cubicBezTo>
                      <a:pt x="3698" y="1331"/>
                      <a:pt x="4068" y="1183"/>
                      <a:pt x="4437" y="1109"/>
                    </a:cubicBezTo>
                    <a:cubicBezTo>
                      <a:pt x="5177" y="813"/>
                      <a:pt x="6138" y="740"/>
                      <a:pt x="6138" y="592"/>
                    </a:cubicBezTo>
                    <a:cubicBezTo>
                      <a:pt x="6138" y="370"/>
                      <a:pt x="5251" y="0"/>
                      <a:pt x="421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2;p41">
                <a:extLst>
                  <a:ext uri="{FF2B5EF4-FFF2-40B4-BE49-F238E27FC236}">
                    <a16:creationId xmlns:a16="http://schemas.microsoft.com/office/drawing/2014/main" id="{3A3D9BF2-1001-4479-8CC6-73D709C9A422}"/>
                  </a:ext>
                </a:extLst>
              </p:cNvPr>
              <p:cNvSpPr/>
              <p:nvPr/>
            </p:nvSpPr>
            <p:spPr>
              <a:xfrm>
                <a:off x="4174150" y="3994325"/>
                <a:ext cx="83200" cy="1245950"/>
              </a:xfrm>
              <a:custGeom>
                <a:avLst/>
                <a:gdLst/>
                <a:ahLst/>
                <a:cxnLst/>
                <a:rect l="l" t="t" r="r" b="b"/>
                <a:pathLst>
                  <a:path w="3328" h="49838" extrusionOk="0">
                    <a:moveTo>
                      <a:pt x="1553" y="1"/>
                    </a:moveTo>
                    <a:cubicBezTo>
                      <a:pt x="1405" y="1332"/>
                      <a:pt x="1405" y="2589"/>
                      <a:pt x="1479" y="3920"/>
                    </a:cubicBezTo>
                    <a:cubicBezTo>
                      <a:pt x="1553" y="6286"/>
                      <a:pt x="1627" y="9392"/>
                      <a:pt x="1701" y="12497"/>
                    </a:cubicBezTo>
                    <a:cubicBezTo>
                      <a:pt x="1775" y="15603"/>
                      <a:pt x="1775" y="18708"/>
                      <a:pt x="1775" y="21074"/>
                    </a:cubicBezTo>
                    <a:lnTo>
                      <a:pt x="1775" y="24993"/>
                    </a:lnTo>
                    <a:lnTo>
                      <a:pt x="1775" y="26028"/>
                    </a:lnTo>
                    <a:lnTo>
                      <a:pt x="1775" y="28838"/>
                    </a:lnTo>
                    <a:cubicBezTo>
                      <a:pt x="1849" y="31204"/>
                      <a:pt x="1627" y="34310"/>
                      <a:pt x="1553" y="37415"/>
                    </a:cubicBezTo>
                    <a:cubicBezTo>
                      <a:pt x="1405" y="38968"/>
                      <a:pt x="1183" y="40521"/>
                      <a:pt x="1109" y="42000"/>
                    </a:cubicBezTo>
                    <a:cubicBezTo>
                      <a:pt x="962" y="42665"/>
                      <a:pt x="962" y="43405"/>
                      <a:pt x="888" y="44070"/>
                    </a:cubicBezTo>
                    <a:cubicBezTo>
                      <a:pt x="740" y="44736"/>
                      <a:pt x="666" y="45327"/>
                      <a:pt x="518" y="45919"/>
                    </a:cubicBezTo>
                    <a:cubicBezTo>
                      <a:pt x="222" y="47176"/>
                      <a:pt x="74" y="48507"/>
                      <a:pt x="0" y="49838"/>
                    </a:cubicBezTo>
                    <a:cubicBezTo>
                      <a:pt x="518" y="48581"/>
                      <a:pt x="888" y="47323"/>
                      <a:pt x="1109" y="46066"/>
                    </a:cubicBezTo>
                    <a:cubicBezTo>
                      <a:pt x="1257" y="45475"/>
                      <a:pt x="1405" y="44809"/>
                      <a:pt x="1553" y="44218"/>
                    </a:cubicBezTo>
                    <a:cubicBezTo>
                      <a:pt x="1701" y="43552"/>
                      <a:pt x="1775" y="42813"/>
                      <a:pt x="1923" y="42074"/>
                    </a:cubicBezTo>
                    <a:cubicBezTo>
                      <a:pt x="2145" y="40669"/>
                      <a:pt x="2366" y="39042"/>
                      <a:pt x="2588" y="37489"/>
                    </a:cubicBezTo>
                    <a:cubicBezTo>
                      <a:pt x="2884" y="34384"/>
                      <a:pt x="3180" y="31278"/>
                      <a:pt x="3180" y="28912"/>
                    </a:cubicBezTo>
                    <a:cubicBezTo>
                      <a:pt x="3254" y="27729"/>
                      <a:pt x="3328" y="26768"/>
                      <a:pt x="3328" y="26028"/>
                    </a:cubicBezTo>
                    <a:lnTo>
                      <a:pt x="3328" y="24993"/>
                    </a:lnTo>
                    <a:cubicBezTo>
                      <a:pt x="3328" y="24993"/>
                      <a:pt x="3254" y="23366"/>
                      <a:pt x="3180" y="21074"/>
                    </a:cubicBezTo>
                    <a:cubicBezTo>
                      <a:pt x="3106" y="18708"/>
                      <a:pt x="2958" y="15603"/>
                      <a:pt x="2736" y="12423"/>
                    </a:cubicBezTo>
                    <a:cubicBezTo>
                      <a:pt x="2514" y="9318"/>
                      <a:pt x="2293" y="6212"/>
                      <a:pt x="2071" y="3920"/>
                    </a:cubicBezTo>
                    <a:cubicBezTo>
                      <a:pt x="1997" y="2589"/>
                      <a:pt x="1849" y="1258"/>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3;p41">
                <a:extLst>
                  <a:ext uri="{FF2B5EF4-FFF2-40B4-BE49-F238E27FC236}">
                    <a16:creationId xmlns:a16="http://schemas.microsoft.com/office/drawing/2014/main" id="{4EE27232-C76B-4EDE-8A4F-3647D89CA2F0}"/>
                  </a:ext>
                </a:extLst>
              </p:cNvPr>
              <p:cNvSpPr/>
              <p:nvPr/>
            </p:nvSpPr>
            <p:spPr>
              <a:xfrm>
                <a:off x="3967100" y="5228875"/>
                <a:ext cx="316125" cy="187000"/>
              </a:xfrm>
              <a:custGeom>
                <a:avLst/>
                <a:gdLst/>
                <a:ahLst/>
                <a:cxnLst/>
                <a:rect l="l" t="t" r="r" b="b"/>
                <a:pathLst>
                  <a:path w="12645" h="7480" extrusionOk="0">
                    <a:moveTo>
                      <a:pt x="5315" y="0"/>
                    </a:moveTo>
                    <a:cubicBezTo>
                      <a:pt x="4893" y="0"/>
                      <a:pt x="4474" y="23"/>
                      <a:pt x="4068" y="86"/>
                    </a:cubicBezTo>
                    <a:cubicBezTo>
                      <a:pt x="3033" y="160"/>
                      <a:pt x="2071" y="456"/>
                      <a:pt x="1184" y="825"/>
                    </a:cubicBezTo>
                    <a:cubicBezTo>
                      <a:pt x="445" y="1195"/>
                      <a:pt x="1" y="1491"/>
                      <a:pt x="75" y="1565"/>
                    </a:cubicBezTo>
                    <a:cubicBezTo>
                      <a:pt x="75" y="1608"/>
                      <a:pt x="119" y="1626"/>
                      <a:pt x="201" y="1626"/>
                    </a:cubicBezTo>
                    <a:cubicBezTo>
                      <a:pt x="397" y="1626"/>
                      <a:pt x="809" y="1521"/>
                      <a:pt x="1332" y="1417"/>
                    </a:cubicBezTo>
                    <a:cubicBezTo>
                      <a:pt x="2293" y="1195"/>
                      <a:pt x="3180" y="1121"/>
                      <a:pt x="4142" y="1121"/>
                    </a:cubicBezTo>
                    <a:cubicBezTo>
                      <a:pt x="5029" y="1121"/>
                      <a:pt x="5916" y="1269"/>
                      <a:pt x="6804" y="1417"/>
                    </a:cubicBezTo>
                    <a:cubicBezTo>
                      <a:pt x="7099" y="1491"/>
                      <a:pt x="7395" y="1565"/>
                      <a:pt x="7617" y="1713"/>
                    </a:cubicBezTo>
                    <a:lnTo>
                      <a:pt x="7987" y="1786"/>
                    </a:lnTo>
                    <a:cubicBezTo>
                      <a:pt x="8061" y="1860"/>
                      <a:pt x="8208" y="1860"/>
                      <a:pt x="8282" y="1934"/>
                    </a:cubicBezTo>
                    <a:cubicBezTo>
                      <a:pt x="8504" y="2008"/>
                      <a:pt x="8726" y="2082"/>
                      <a:pt x="9096" y="2230"/>
                    </a:cubicBezTo>
                    <a:cubicBezTo>
                      <a:pt x="9835" y="2600"/>
                      <a:pt x="10575" y="3117"/>
                      <a:pt x="11092" y="3783"/>
                    </a:cubicBezTo>
                    <a:cubicBezTo>
                      <a:pt x="11610" y="4522"/>
                      <a:pt x="11905" y="5336"/>
                      <a:pt x="12053" y="6223"/>
                    </a:cubicBezTo>
                    <a:cubicBezTo>
                      <a:pt x="12053" y="6962"/>
                      <a:pt x="12127" y="7480"/>
                      <a:pt x="12201" y="7480"/>
                    </a:cubicBezTo>
                    <a:cubicBezTo>
                      <a:pt x="12275" y="7480"/>
                      <a:pt x="12497" y="7036"/>
                      <a:pt x="12571" y="6149"/>
                    </a:cubicBezTo>
                    <a:cubicBezTo>
                      <a:pt x="12645" y="5114"/>
                      <a:pt x="12423" y="4079"/>
                      <a:pt x="11905" y="3191"/>
                    </a:cubicBezTo>
                    <a:cubicBezTo>
                      <a:pt x="11388" y="2304"/>
                      <a:pt x="10575" y="1565"/>
                      <a:pt x="9687" y="1047"/>
                    </a:cubicBezTo>
                    <a:cubicBezTo>
                      <a:pt x="9318" y="825"/>
                      <a:pt x="8948" y="677"/>
                      <a:pt x="8726" y="529"/>
                    </a:cubicBezTo>
                    <a:cubicBezTo>
                      <a:pt x="8652" y="529"/>
                      <a:pt x="8504" y="456"/>
                      <a:pt x="8430" y="382"/>
                    </a:cubicBezTo>
                    <a:lnTo>
                      <a:pt x="8061" y="308"/>
                    </a:lnTo>
                    <a:cubicBezTo>
                      <a:pt x="7691" y="234"/>
                      <a:pt x="7395" y="160"/>
                      <a:pt x="7025" y="86"/>
                    </a:cubicBezTo>
                    <a:cubicBezTo>
                      <a:pt x="6470" y="43"/>
                      <a:pt x="5891" y="0"/>
                      <a:pt x="531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4;p41">
                <a:extLst>
                  <a:ext uri="{FF2B5EF4-FFF2-40B4-BE49-F238E27FC236}">
                    <a16:creationId xmlns:a16="http://schemas.microsoft.com/office/drawing/2014/main" id="{BCA307E5-C588-44E6-B3D0-B9A114423032}"/>
                  </a:ext>
                </a:extLst>
              </p:cNvPr>
              <p:cNvSpPr/>
              <p:nvPr/>
            </p:nvSpPr>
            <p:spPr>
              <a:xfrm>
                <a:off x="4085425" y="5304950"/>
                <a:ext cx="86900" cy="111075"/>
              </a:xfrm>
              <a:custGeom>
                <a:avLst/>
                <a:gdLst/>
                <a:ahLst/>
                <a:cxnLst/>
                <a:rect l="l" t="t" r="r" b="b"/>
                <a:pathLst>
                  <a:path w="3476" h="4443" extrusionOk="0">
                    <a:moveTo>
                      <a:pt x="518" y="0"/>
                    </a:moveTo>
                    <a:cubicBezTo>
                      <a:pt x="296" y="0"/>
                      <a:pt x="74" y="74"/>
                      <a:pt x="0" y="148"/>
                    </a:cubicBezTo>
                    <a:cubicBezTo>
                      <a:pt x="0" y="222"/>
                      <a:pt x="222" y="444"/>
                      <a:pt x="370" y="592"/>
                    </a:cubicBezTo>
                    <a:cubicBezTo>
                      <a:pt x="444" y="666"/>
                      <a:pt x="592" y="740"/>
                      <a:pt x="740" y="814"/>
                    </a:cubicBezTo>
                    <a:lnTo>
                      <a:pt x="1109" y="1184"/>
                    </a:lnTo>
                    <a:cubicBezTo>
                      <a:pt x="1257" y="1405"/>
                      <a:pt x="1479" y="1627"/>
                      <a:pt x="1701" y="1849"/>
                    </a:cubicBezTo>
                    <a:lnTo>
                      <a:pt x="1849" y="2145"/>
                    </a:lnTo>
                    <a:cubicBezTo>
                      <a:pt x="1923" y="2219"/>
                      <a:pt x="1997" y="2293"/>
                      <a:pt x="2071" y="2367"/>
                    </a:cubicBezTo>
                    <a:cubicBezTo>
                      <a:pt x="2144" y="2441"/>
                      <a:pt x="2218" y="2588"/>
                      <a:pt x="2292" y="2662"/>
                    </a:cubicBezTo>
                    <a:cubicBezTo>
                      <a:pt x="2366" y="2810"/>
                      <a:pt x="2440" y="2958"/>
                      <a:pt x="2514" y="3032"/>
                    </a:cubicBezTo>
                    <a:cubicBezTo>
                      <a:pt x="2662" y="3624"/>
                      <a:pt x="2588" y="4363"/>
                      <a:pt x="2810" y="4437"/>
                    </a:cubicBezTo>
                    <a:cubicBezTo>
                      <a:pt x="2817" y="4441"/>
                      <a:pt x="2826" y="4443"/>
                      <a:pt x="2835" y="4443"/>
                    </a:cubicBezTo>
                    <a:cubicBezTo>
                      <a:pt x="3009" y="4443"/>
                      <a:pt x="3475" y="3800"/>
                      <a:pt x="3475" y="2958"/>
                    </a:cubicBezTo>
                    <a:lnTo>
                      <a:pt x="3475" y="2293"/>
                    </a:lnTo>
                    <a:cubicBezTo>
                      <a:pt x="3401" y="2145"/>
                      <a:pt x="3328" y="1923"/>
                      <a:pt x="3254" y="1701"/>
                    </a:cubicBezTo>
                    <a:cubicBezTo>
                      <a:pt x="3254" y="1553"/>
                      <a:pt x="3106" y="1405"/>
                      <a:pt x="3032" y="1257"/>
                    </a:cubicBezTo>
                    <a:lnTo>
                      <a:pt x="2588" y="888"/>
                    </a:lnTo>
                    <a:cubicBezTo>
                      <a:pt x="2292" y="592"/>
                      <a:pt x="1997" y="444"/>
                      <a:pt x="1627" y="296"/>
                    </a:cubicBezTo>
                    <a:lnTo>
                      <a:pt x="1035" y="74"/>
                    </a:lnTo>
                    <a:cubicBezTo>
                      <a:pt x="887" y="0"/>
                      <a:pt x="666" y="0"/>
                      <a:pt x="51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5;p41">
                <a:extLst>
                  <a:ext uri="{FF2B5EF4-FFF2-40B4-BE49-F238E27FC236}">
                    <a16:creationId xmlns:a16="http://schemas.microsoft.com/office/drawing/2014/main" id="{660E8A49-A977-4A5C-8A63-3CC6A9C0D5E9}"/>
                  </a:ext>
                </a:extLst>
              </p:cNvPr>
              <p:cNvSpPr/>
              <p:nvPr/>
            </p:nvSpPr>
            <p:spPr>
              <a:xfrm>
                <a:off x="3678750" y="4367725"/>
                <a:ext cx="109075" cy="911375"/>
              </a:xfrm>
              <a:custGeom>
                <a:avLst/>
                <a:gdLst/>
                <a:ahLst/>
                <a:cxnLst/>
                <a:rect l="l" t="t" r="r" b="b"/>
                <a:pathLst>
                  <a:path w="4363" h="36455" extrusionOk="0">
                    <a:moveTo>
                      <a:pt x="228" y="0"/>
                    </a:moveTo>
                    <a:cubicBezTo>
                      <a:pt x="226" y="0"/>
                      <a:pt x="224" y="1"/>
                      <a:pt x="222" y="1"/>
                    </a:cubicBezTo>
                    <a:cubicBezTo>
                      <a:pt x="0" y="1"/>
                      <a:pt x="740" y="4512"/>
                      <a:pt x="1109" y="9096"/>
                    </a:cubicBezTo>
                    <a:cubicBezTo>
                      <a:pt x="1479" y="13680"/>
                      <a:pt x="1775" y="18191"/>
                      <a:pt x="1775" y="18191"/>
                    </a:cubicBezTo>
                    <a:cubicBezTo>
                      <a:pt x="1775" y="18191"/>
                      <a:pt x="2144" y="22775"/>
                      <a:pt x="2662" y="27359"/>
                    </a:cubicBezTo>
                    <a:cubicBezTo>
                      <a:pt x="3254" y="31944"/>
                      <a:pt x="3919" y="36454"/>
                      <a:pt x="4141" y="36454"/>
                    </a:cubicBezTo>
                    <a:cubicBezTo>
                      <a:pt x="4363" y="36380"/>
                      <a:pt x="3993" y="31796"/>
                      <a:pt x="3697" y="27286"/>
                    </a:cubicBezTo>
                    <a:cubicBezTo>
                      <a:pt x="3475" y="22701"/>
                      <a:pt x="3180" y="18117"/>
                      <a:pt x="3180" y="18117"/>
                    </a:cubicBezTo>
                    <a:cubicBezTo>
                      <a:pt x="3180" y="18117"/>
                      <a:pt x="2810" y="13532"/>
                      <a:pt x="2144" y="8948"/>
                    </a:cubicBezTo>
                    <a:cubicBezTo>
                      <a:pt x="1484" y="4474"/>
                      <a:pt x="461" y="0"/>
                      <a:pt x="22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6;p41">
                <a:extLst>
                  <a:ext uri="{FF2B5EF4-FFF2-40B4-BE49-F238E27FC236}">
                    <a16:creationId xmlns:a16="http://schemas.microsoft.com/office/drawing/2014/main" id="{E9CCD1BB-9D42-4B92-96FB-8519965B50DC}"/>
                  </a:ext>
                </a:extLst>
              </p:cNvPr>
              <p:cNvSpPr/>
              <p:nvPr/>
            </p:nvSpPr>
            <p:spPr>
              <a:xfrm>
                <a:off x="2752625" y="5070175"/>
                <a:ext cx="164550" cy="171950"/>
              </a:xfrm>
              <a:custGeom>
                <a:avLst/>
                <a:gdLst/>
                <a:ahLst/>
                <a:cxnLst/>
                <a:rect l="l" t="t" r="r" b="b"/>
                <a:pathLst>
                  <a:path w="6582" h="6878" extrusionOk="0">
                    <a:moveTo>
                      <a:pt x="5694" y="1"/>
                    </a:moveTo>
                    <a:cubicBezTo>
                      <a:pt x="5103" y="1"/>
                      <a:pt x="4437" y="75"/>
                      <a:pt x="3846" y="223"/>
                    </a:cubicBezTo>
                    <a:cubicBezTo>
                      <a:pt x="3254" y="445"/>
                      <a:pt x="2663" y="740"/>
                      <a:pt x="2145" y="1184"/>
                    </a:cubicBezTo>
                    <a:cubicBezTo>
                      <a:pt x="1923" y="1332"/>
                      <a:pt x="1701" y="1554"/>
                      <a:pt x="1480" y="1775"/>
                    </a:cubicBezTo>
                    <a:lnTo>
                      <a:pt x="1332" y="1923"/>
                    </a:lnTo>
                    <a:cubicBezTo>
                      <a:pt x="1184" y="2071"/>
                      <a:pt x="1110" y="2293"/>
                      <a:pt x="962" y="2441"/>
                    </a:cubicBezTo>
                    <a:cubicBezTo>
                      <a:pt x="666" y="3032"/>
                      <a:pt x="444" y="3624"/>
                      <a:pt x="223" y="4216"/>
                    </a:cubicBezTo>
                    <a:cubicBezTo>
                      <a:pt x="75" y="4807"/>
                      <a:pt x="1" y="5399"/>
                      <a:pt x="75" y="6064"/>
                    </a:cubicBezTo>
                    <a:cubicBezTo>
                      <a:pt x="75" y="6582"/>
                      <a:pt x="149" y="6877"/>
                      <a:pt x="297" y="6877"/>
                    </a:cubicBezTo>
                    <a:cubicBezTo>
                      <a:pt x="371" y="6877"/>
                      <a:pt x="444" y="6582"/>
                      <a:pt x="592" y="6138"/>
                    </a:cubicBezTo>
                    <a:cubicBezTo>
                      <a:pt x="740" y="5547"/>
                      <a:pt x="962" y="5103"/>
                      <a:pt x="1258" y="4585"/>
                    </a:cubicBezTo>
                    <a:cubicBezTo>
                      <a:pt x="1480" y="4068"/>
                      <a:pt x="1775" y="3624"/>
                      <a:pt x="2071" y="3254"/>
                    </a:cubicBezTo>
                    <a:cubicBezTo>
                      <a:pt x="2219" y="3106"/>
                      <a:pt x="2293" y="2959"/>
                      <a:pt x="2441" y="2885"/>
                    </a:cubicBezTo>
                    <a:lnTo>
                      <a:pt x="2589" y="2737"/>
                    </a:lnTo>
                    <a:cubicBezTo>
                      <a:pt x="2589" y="2737"/>
                      <a:pt x="2737" y="2515"/>
                      <a:pt x="3032" y="2219"/>
                    </a:cubicBezTo>
                    <a:cubicBezTo>
                      <a:pt x="3402" y="1849"/>
                      <a:pt x="3846" y="1554"/>
                      <a:pt x="4289" y="1258"/>
                    </a:cubicBezTo>
                    <a:cubicBezTo>
                      <a:pt x="4733" y="1036"/>
                      <a:pt x="5251" y="814"/>
                      <a:pt x="5768" y="666"/>
                    </a:cubicBezTo>
                    <a:cubicBezTo>
                      <a:pt x="6212" y="518"/>
                      <a:pt x="6582" y="518"/>
                      <a:pt x="6582" y="371"/>
                    </a:cubicBezTo>
                    <a:cubicBezTo>
                      <a:pt x="6582" y="297"/>
                      <a:pt x="6212" y="149"/>
                      <a:pt x="569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7;p41">
                <a:extLst>
                  <a:ext uri="{FF2B5EF4-FFF2-40B4-BE49-F238E27FC236}">
                    <a16:creationId xmlns:a16="http://schemas.microsoft.com/office/drawing/2014/main" id="{D9429FE4-059D-4868-9DAC-026F03E26BF8}"/>
                  </a:ext>
                </a:extLst>
              </p:cNvPr>
              <p:cNvSpPr/>
              <p:nvPr/>
            </p:nvSpPr>
            <p:spPr>
              <a:xfrm>
                <a:off x="2837675" y="5149300"/>
                <a:ext cx="179325" cy="113675"/>
              </a:xfrm>
              <a:custGeom>
                <a:avLst/>
                <a:gdLst/>
                <a:ahLst/>
                <a:cxnLst/>
                <a:rect l="l" t="t" r="r" b="b"/>
                <a:pathLst>
                  <a:path w="7173" h="4547" extrusionOk="0">
                    <a:moveTo>
                      <a:pt x="6837" y="1"/>
                    </a:moveTo>
                    <a:cubicBezTo>
                      <a:pt x="6449" y="1"/>
                      <a:pt x="5684" y="191"/>
                      <a:pt x="4880" y="459"/>
                    </a:cubicBezTo>
                    <a:cubicBezTo>
                      <a:pt x="4215" y="681"/>
                      <a:pt x="3623" y="903"/>
                      <a:pt x="2958" y="1272"/>
                    </a:cubicBezTo>
                    <a:cubicBezTo>
                      <a:pt x="2366" y="1716"/>
                      <a:pt x="1849" y="2160"/>
                      <a:pt x="1331" y="2677"/>
                    </a:cubicBezTo>
                    <a:cubicBezTo>
                      <a:pt x="592" y="3491"/>
                      <a:pt x="0" y="4378"/>
                      <a:pt x="222" y="4526"/>
                    </a:cubicBezTo>
                    <a:cubicBezTo>
                      <a:pt x="243" y="4540"/>
                      <a:pt x="269" y="4547"/>
                      <a:pt x="300" y="4547"/>
                    </a:cubicBezTo>
                    <a:cubicBezTo>
                      <a:pt x="588" y="4547"/>
                      <a:pt x="1269" y="3958"/>
                      <a:pt x="2070" y="3491"/>
                    </a:cubicBezTo>
                    <a:cubicBezTo>
                      <a:pt x="2884" y="2973"/>
                      <a:pt x="3771" y="2529"/>
                      <a:pt x="3771" y="2529"/>
                    </a:cubicBezTo>
                    <a:cubicBezTo>
                      <a:pt x="3771" y="2529"/>
                      <a:pt x="4584" y="1938"/>
                      <a:pt x="5398" y="1346"/>
                    </a:cubicBezTo>
                    <a:cubicBezTo>
                      <a:pt x="6285" y="829"/>
                      <a:pt x="7172" y="311"/>
                      <a:pt x="7098" y="89"/>
                    </a:cubicBezTo>
                    <a:cubicBezTo>
                      <a:pt x="7078" y="28"/>
                      <a:pt x="6985" y="1"/>
                      <a:pt x="68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8;p41">
                <a:extLst>
                  <a:ext uri="{FF2B5EF4-FFF2-40B4-BE49-F238E27FC236}">
                    <a16:creationId xmlns:a16="http://schemas.microsoft.com/office/drawing/2014/main" id="{6E3B4D73-C385-4313-9F35-FC731CA7E9B9}"/>
                  </a:ext>
                </a:extLst>
              </p:cNvPr>
              <p:cNvSpPr/>
              <p:nvPr/>
            </p:nvSpPr>
            <p:spPr>
              <a:xfrm>
                <a:off x="2719350" y="4177350"/>
                <a:ext cx="491750" cy="915050"/>
              </a:xfrm>
              <a:custGeom>
                <a:avLst/>
                <a:gdLst/>
                <a:ahLst/>
                <a:cxnLst/>
                <a:rect l="l" t="t" r="r" b="b"/>
                <a:pathLst>
                  <a:path w="19670" h="36602" extrusionOk="0">
                    <a:moveTo>
                      <a:pt x="592" y="0"/>
                    </a:moveTo>
                    <a:cubicBezTo>
                      <a:pt x="149" y="1109"/>
                      <a:pt x="1" y="2292"/>
                      <a:pt x="75" y="3401"/>
                    </a:cubicBezTo>
                    <a:cubicBezTo>
                      <a:pt x="75" y="5989"/>
                      <a:pt x="297" y="8503"/>
                      <a:pt x="888" y="10944"/>
                    </a:cubicBezTo>
                    <a:cubicBezTo>
                      <a:pt x="1406" y="13458"/>
                      <a:pt x="2145" y="15898"/>
                      <a:pt x="3032" y="18264"/>
                    </a:cubicBezTo>
                    <a:cubicBezTo>
                      <a:pt x="3772" y="20186"/>
                      <a:pt x="4363" y="21443"/>
                      <a:pt x="4363" y="21443"/>
                    </a:cubicBezTo>
                    <a:cubicBezTo>
                      <a:pt x="4363" y="21443"/>
                      <a:pt x="4955" y="22700"/>
                      <a:pt x="5990" y="24549"/>
                    </a:cubicBezTo>
                    <a:cubicBezTo>
                      <a:pt x="7247" y="26693"/>
                      <a:pt x="8726" y="28837"/>
                      <a:pt x="10427" y="30760"/>
                    </a:cubicBezTo>
                    <a:cubicBezTo>
                      <a:pt x="11314" y="31795"/>
                      <a:pt x="12275" y="32756"/>
                      <a:pt x="13384" y="33644"/>
                    </a:cubicBezTo>
                    <a:cubicBezTo>
                      <a:pt x="14271" y="34383"/>
                      <a:pt x="15233" y="35048"/>
                      <a:pt x="16342" y="35640"/>
                    </a:cubicBezTo>
                    <a:cubicBezTo>
                      <a:pt x="17303" y="36231"/>
                      <a:pt x="18486" y="36527"/>
                      <a:pt x="19669" y="36601"/>
                    </a:cubicBezTo>
                    <a:cubicBezTo>
                      <a:pt x="19669" y="36527"/>
                      <a:pt x="18338" y="36158"/>
                      <a:pt x="16638" y="35048"/>
                    </a:cubicBezTo>
                    <a:cubicBezTo>
                      <a:pt x="15676" y="34457"/>
                      <a:pt x="14715" y="33717"/>
                      <a:pt x="13902" y="32978"/>
                    </a:cubicBezTo>
                    <a:cubicBezTo>
                      <a:pt x="12941" y="32091"/>
                      <a:pt x="12053" y="31056"/>
                      <a:pt x="11240" y="30094"/>
                    </a:cubicBezTo>
                    <a:cubicBezTo>
                      <a:pt x="9687" y="28098"/>
                      <a:pt x="8356" y="26028"/>
                      <a:pt x="7173" y="23883"/>
                    </a:cubicBezTo>
                    <a:cubicBezTo>
                      <a:pt x="6286" y="22035"/>
                      <a:pt x="5694" y="20852"/>
                      <a:pt x="5694" y="20852"/>
                    </a:cubicBezTo>
                    <a:cubicBezTo>
                      <a:pt x="5694" y="20852"/>
                      <a:pt x="5103" y="19595"/>
                      <a:pt x="4289" y="17746"/>
                    </a:cubicBezTo>
                    <a:cubicBezTo>
                      <a:pt x="3328" y="15454"/>
                      <a:pt x="2589" y="13088"/>
                      <a:pt x="1923" y="10722"/>
                    </a:cubicBezTo>
                    <a:cubicBezTo>
                      <a:pt x="1258" y="8356"/>
                      <a:pt x="814" y="5915"/>
                      <a:pt x="666" y="3401"/>
                    </a:cubicBezTo>
                    <a:cubicBezTo>
                      <a:pt x="518" y="1405"/>
                      <a:pt x="666" y="0"/>
                      <a:pt x="592"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9;p41">
                <a:extLst>
                  <a:ext uri="{FF2B5EF4-FFF2-40B4-BE49-F238E27FC236}">
                    <a16:creationId xmlns:a16="http://schemas.microsoft.com/office/drawing/2014/main" id="{C425DF9A-37DD-43E1-B2D0-5B50ADDE8569}"/>
                  </a:ext>
                </a:extLst>
              </p:cNvPr>
              <p:cNvSpPr/>
              <p:nvPr/>
            </p:nvSpPr>
            <p:spPr>
              <a:xfrm>
                <a:off x="2634325" y="3972150"/>
                <a:ext cx="244025" cy="310575"/>
              </a:xfrm>
              <a:custGeom>
                <a:avLst/>
                <a:gdLst/>
                <a:ahLst/>
                <a:cxnLst/>
                <a:rect l="l" t="t" r="r" b="b"/>
                <a:pathLst>
                  <a:path w="9761" h="12423" extrusionOk="0">
                    <a:moveTo>
                      <a:pt x="5694" y="1"/>
                    </a:moveTo>
                    <a:lnTo>
                      <a:pt x="5694" y="1"/>
                    </a:lnTo>
                    <a:cubicBezTo>
                      <a:pt x="5694" y="1"/>
                      <a:pt x="5472" y="75"/>
                      <a:pt x="5176" y="296"/>
                    </a:cubicBezTo>
                    <a:lnTo>
                      <a:pt x="4733" y="740"/>
                    </a:lnTo>
                    <a:cubicBezTo>
                      <a:pt x="4511" y="888"/>
                      <a:pt x="4363" y="1110"/>
                      <a:pt x="4141" y="1258"/>
                    </a:cubicBezTo>
                    <a:cubicBezTo>
                      <a:pt x="2515" y="2958"/>
                      <a:pt x="1332" y="4955"/>
                      <a:pt x="518" y="7099"/>
                    </a:cubicBezTo>
                    <a:lnTo>
                      <a:pt x="444" y="7321"/>
                    </a:lnTo>
                    <a:cubicBezTo>
                      <a:pt x="370" y="7469"/>
                      <a:pt x="296" y="7617"/>
                      <a:pt x="296" y="7765"/>
                    </a:cubicBezTo>
                    <a:cubicBezTo>
                      <a:pt x="222" y="8134"/>
                      <a:pt x="148" y="8430"/>
                      <a:pt x="75" y="8726"/>
                    </a:cubicBezTo>
                    <a:cubicBezTo>
                      <a:pt x="75" y="8874"/>
                      <a:pt x="1" y="9022"/>
                      <a:pt x="1" y="9169"/>
                    </a:cubicBezTo>
                    <a:lnTo>
                      <a:pt x="1" y="9391"/>
                    </a:lnTo>
                    <a:lnTo>
                      <a:pt x="1036" y="9391"/>
                    </a:lnTo>
                    <a:lnTo>
                      <a:pt x="1775" y="9243"/>
                    </a:lnTo>
                    <a:lnTo>
                      <a:pt x="2145" y="9243"/>
                    </a:lnTo>
                    <a:cubicBezTo>
                      <a:pt x="2219" y="9169"/>
                      <a:pt x="2293" y="9169"/>
                      <a:pt x="2367" y="9169"/>
                    </a:cubicBezTo>
                    <a:cubicBezTo>
                      <a:pt x="2589" y="9095"/>
                      <a:pt x="2810" y="9022"/>
                      <a:pt x="3032" y="8948"/>
                    </a:cubicBezTo>
                    <a:lnTo>
                      <a:pt x="3550" y="8726"/>
                    </a:lnTo>
                    <a:lnTo>
                      <a:pt x="4215" y="8356"/>
                    </a:lnTo>
                    <a:cubicBezTo>
                      <a:pt x="4289" y="8282"/>
                      <a:pt x="4363" y="8208"/>
                      <a:pt x="4437" y="8134"/>
                    </a:cubicBezTo>
                    <a:cubicBezTo>
                      <a:pt x="4437" y="8208"/>
                      <a:pt x="4437" y="8208"/>
                      <a:pt x="4437" y="8282"/>
                    </a:cubicBezTo>
                    <a:lnTo>
                      <a:pt x="4437" y="8578"/>
                    </a:lnTo>
                    <a:cubicBezTo>
                      <a:pt x="4437" y="8726"/>
                      <a:pt x="4437" y="8874"/>
                      <a:pt x="4437" y="9022"/>
                    </a:cubicBezTo>
                    <a:cubicBezTo>
                      <a:pt x="4511" y="9317"/>
                      <a:pt x="4511" y="9613"/>
                      <a:pt x="4659" y="9909"/>
                    </a:cubicBezTo>
                    <a:cubicBezTo>
                      <a:pt x="4807" y="10500"/>
                      <a:pt x="5103" y="11092"/>
                      <a:pt x="5546" y="11536"/>
                    </a:cubicBezTo>
                    <a:cubicBezTo>
                      <a:pt x="5990" y="12053"/>
                      <a:pt x="6581" y="12349"/>
                      <a:pt x="7173" y="12423"/>
                    </a:cubicBezTo>
                    <a:cubicBezTo>
                      <a:pt x="7543" y="12423"/>
                      <a:pt x="7838" y="12423"/>
                      <a:pt x="8134" y="12275"/>
                    </a:cubicBezTo>
                    <a:cubicBezTo>
                      <a:pt x="8356" y="12127"/>
                      <a:pt x="8578" y="11979"/>
                      <a:pt x="8726" y="11831"/>
                    </a:cubicBezTo>
                    <a:cubicBezTo>
                      <a:pt x="8947" y="11683"/>
                      <a:pt x="9021" y="11462"/>
                      <a:pt x="9169" y="11314"/>
                    </a:cubicBezTo>
                    <a:cubicBezTo>
                      <a:pt x="9317" y="11166"/>
                      <a:pt x="9391" y="10944"/>
                      <a:pt x="9465" y="10796"/>
                    </a:cubicBezTo>
                    <a:cubicBezTo>
                      <a:pt x="9687" y="10205"/>
                      <a:pt x="9761" y="9761"/>
                      <a:pt x="9687" y="9761"/>
                    </a:cubicBezTo>
                    <a:cubicBezTo>
                      <a:pt x="9613" y="9761"/>
                      <a:pt x="9465" y="10131"/>
                      <a:pt x="9021" y="10648"/>
                    </a:cubicBezTo>
                    <a:lnTo>
                      <a:pt x="8726" y="11092"/>
                    </a:lnTo>
                    <a:cubicBezTo>
                      <a:pt x="8578" y="11166"/>
                      <a:pt x="8430" y="11314"/>
                      <a:pt x="8282" y="11462"/>
                    </a:cubicBezTo>
                    <a:cubicBezTo>
                      <a:pt x="8134" y="11536"/>
                      <a:pt x="7986" y="11609"/>
                      <a:pt x="7764" y="11683"/>
                    </a:cubicBezTo>
                    <a:cubicBezTo>
                      <a:pt x="7690" y="11720"/>
                      <a:pt x="7598" y="11739"/>
                      <a:pt x="7506" y="11739"/>
                    </a:cubicBezTo>
                    <a:cubicBezTo>
                      <a:pt x="7413" y="11739"/>
                      <a:pt x="7321" y="11720"/>
                      <a:pt x="7247" y="11683"/>
                    </a:cubicBezTo>
                    <a:cubicBezTo>
                      <a:pt x="6360" y="11388"/>
                      <a:pt x="5768" y="10574"/>
                      <a:pt x="5694" y="9687"/>
                    </a:cubicBezTo>
                    <a:cubicBezTo>
                      <a:pt x="5620" y="9465"/>
                      <a:pt x="5620" y="9243"/>
                      <a:pt x="5620" y="9022"/>
                    </a:cubicBezTo>
                    <a:cubicBezTo>
                      <a:pt x="5546" y="8874"/>
                      <a:pt x="5546" y="8726"/>
                      <a:pt x="5620" y="8652"/>
                    </a:cubicBezTo>
                    <a:lnTo>
                      <a:pt x="5620" y="8504"/>
                    </a:lnTo>
                    <a:lnTo>
                      <a:pt x="5620" y="8134"/>
                    </a:lnTo>
                    <a:cubicBezTo>
                      <a:pt x="5694" y="7986"/>
                      <a:pt x="5694" y="7838"/>
                      <a:pt x="5768" y="7691"/>
                    </a:cubicBezTo>
                    <a:lnTo>
                      <a:pt x="5916" y="7321"/>
                    </a:lnTo>
                    <a:lnTo>
                      <a:pt x="6212" y="6360"/>
                    </a:lnTo>
                    <a:lnTo>
                      <a:pt x="6803" y="4807"/>
                    </a:lnTo>
                    <a:lnTo>
                      <a:pt x="6581" y="4955"/>
                    </a:lnTo>
                    <a:lnTo>
                      <a:pt x="6360" y="5103"/>
                    </a:lnTo>
                    <a:cubicBezTo>
                      <a:pt x="6212" y="5251"/>
                      <a:pt x="6064" y="5324"/>
                      <a:pt x="5916" y="5472"/>
                    </a:cubicBezTo>
                    <a:lnTo>
                      <a:pt x="4955" y="6138"/>
                    </a:lnTo>
                    <a:cubicBezTo>
                      <a:pt x="4511" y="6434"/>
                      <a:pt x="4067" y="6729"/>
                      <a:pt x="3550" y="7025"/>
                    </a:cubicBezTo>
                    <a:lnTo>
                      <a:pt x="3402" y="7173"/>
                    </a:lnTo>
                    <a:lnTo>
                      <a:pt x="3254" y="7173"/>
                    </a:lnTo>
                    <a:lnTo>
                      <a:pt x="3032" y="7321"/>
                    </a:lnTo>
                    <a:lnTo>
                      <a:pt x="2884" y="7395"/>
                    </a:lnTo>
                    <a:lnTo>
                      <a:pt x="2367" y="7617"/>
                    </a:lnTo>
                    <a:cubicBezTo>
                      <a:pt x="2293" y="7691"/>
                      <a:pt x="2071" y="7691"/>
                      <a:pt x="1849" y="7765"/>
                    </a:cubicBezTo>
                    <a:lnTo>
                      <a:pt x="1775" y="7838"/>
                    </a:lnTo>
                    <a:lnTo>
                      <a:pt x="1701" y="7838"/>
                    </a:lnTo>
                    <a:cubicBezTo>
                      <a:pt x="1652" y="7838"/>
                      <a:pt x="1635" y="7871"/>
                      <a:pt x="1630" y="7871"/>
                    </a:cubicBezTo>
                    <a:cubicBezTo>
                      <a:pt x="1627" y="7871"/>
                      <a:pt x="1627" y="7863"/>
                      <a:pt x="1627" y="7838"/>
                    </a:cubicBezTo>
                    <a:lnTo>
                      <a:pt x="1627" y="7765"/>
                    </a:lnTo>
                    <a:lnTo>
                      <a:pt x="1627" y="7691"/>
                    </a:lnTo>
                    <a:lnTo>
                      <a:pt x="1701" y="7469"/>
                    </a:lnTo>
                    <a:cubicBezTo>
                      <a:pt x="1923" y="6729"/>
                      <a:pt x="2145" y="6064"/>
                      <a:pt x="2441" y="5324"/>
                    </a:cubicBezTo>
                    <a:cubicBezTo>
                      <a:pt x="3032" y="4067"/>
                      <a:pt x="3698" y="2810"/>
                      <a:pt x="4585" y="1627"/>
                    </a:cubicBezTo>
                    <a:cubicBezTo>
                      <a:pt x="4733" y="1406"/>
                      <a:pt x="4881" y="1184"/>
                      <a:pt x="5029" y="1036"/>
                    </a:cubicBezTo>
                    <a:lnTo>
                      <a:pt x="5398" y="518"/>
                    </a:lnTo>
                    <a:cubicBezTo>
                      <a:pt x="5620" y="223"/>
                      <a:pt x="5768" y="75"/>
                      <a:pt x="5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10;p41">
                <a:extLst>
                  <a:ext uri="{FF2B5EF4-FFF2-40B4-BE49-F238E27FC236}">
                    <a16:creationId xmlns:a16="http://schemas.microsoft.com/office/drawing/2014/main" id="{10D2E995-CCD0-4BB8-AFE8-BBBD06D64EE7}"/>
                  </a:ext>
                </a:extLst>
              </p:cNvPr>
              <p:cNvSpPr/>
              <p:nvPr/>
            </p:nvSpPr>
            <p:spPr>
              <a:xfrm>
                <a:off x="5065125" y="4006175"/>
                <a:ext cx="142375" cy="211200"/>
              </a:xfrm>
              <a:custGeom>
                <a:avLst/>
                <a:gdLst/>
                <a:ahLst/>
                <a:cxnLst/>
                <a:rect l="l" t="t" r="r" b="b"/>
                <a:pathLst>
                  <a:path w="5695" h="8448" extrusionOk="0">
                    <a:moveTo>
                      <a:pt x="220" y="0"/>
                    </a:moveTo>
                    <a:cubicBezTo>
                      <a:pt x="105" y="0"/>
                      <a:pt x="28" y="18"/>
                      <a:pt x="1" y="45"/>
                    </a:cubicBezTo>
                    <a:cubicBezTo>
                      <a:pt x="1" y="192"/>
                      <a:pt x="371" y="340"/>
                      <a:pt x="888" y="710"/>
                    </a:cubicBezTo>
                    <a:cubicBezTo>
                      <a:pt x="1480" y="1154"/>
                      <a:pt x="1997" y="1597"/>
                      <a:pt x="2441" y="2189"/>
                    </a:cubicBezTo>
                    <a:cubicBezTo>
                      <a:pt x="2959" y="2706"/>
                      <a:pt x="3328" y="3298"/>
                      <a:pt x="3624" y="3963"/>
                    </a:cubicBezTo>
                    <a:cubicBezTo>
                      <a:pt x="3772" y="4185"/>
                      <a:pt x="3920" y="4481"/>
                      <a:pt x="3994" y="4777"/>
                    </a:cubicBezTo>
                    <a:cubicBezTo>
                      <a:pt x="4142" y="5073"/>
                      <a:pt x="4216" y="5294"/>
                      <a:pt x="4289" y="5590"/>
                    </a:cubicBezTo>
                    <a:cubicBezTo>
                      <a:pt x="4511" y="6182"/>
                      <a:pt x="4363" y="6773"/>
                      <a:pt x="3994" y="7143"/>
                    </a:cubicBezTo>
                    <a:cubicBezTo>
                      <a:pt x="3476" y="7513"/>
                      <a:pt x="2811" y="7734"/>
                      <a:pt x="2145" y="7734"/>
                    </a:cubicBezTo>
                    <a:cubicBezTo>
                      <a:pt x="1554" y="7808"/>
                      <a:pt x="1110" y="7808"/>
                      <a:pt x="1110" y="7882"/>
                    </a:cubicBezTo>
                    <a:cubicBezTo>
                      <a:pt x="1110" y="8030"/>
                      <a:pt x="1480" y="8178"/>
                      <a:pt x="2071" y="8326"/>
                    </a:cubicBezTo>
                    <a:cubicBezTo>
                      <a:pt x="2390" y="8406"/>
                      <a:pt x="2708" y="8447"/>
                      <a:pt x="3023" y="8447"/>
                    </a:cubicBezTo>
                    <a:cubicBezTo>
                      <a:pt x="3586" y="8447"/>
                      <a:pt x="4138" y="8315"/>
                      <a:pt x="4659" y="8030"/>
                    </a:cubicBezTo>
                    <a:cubicBezTo>
                      <a:pt x="5103" y="7734"/>
                      <a:pt x="5399" y="7291"/>
                      <a:pt x="5546" y="6773"/>
                    </a:cubicBezTo>
                    <a:cubicBezTo>
                      <a:pt x="5694" y="6330"/>
                      <a:pt x="5694" y="5886"/>
                      <a:pt x="5620" y="5442"/>
                    </a:cubicBezTo>
                    <a:cubicBezTo>
                      <a:pt x="5620" y="5073"/>
                      <a:pt x="5546" y="4629"/>
                      <a:pt x="5399" y="4259"/>
                    </a:cubicBezTo>
                    <a:cubicBezTo>
                      <a:pt x="5251" y="3890"/>
                      <a:pt x="5029" y="3594"/>
                      <a:pt x="4807" y="3298"/>
                    </a:cubicBezTo>
                    <a:cubicBezTo>
                      <a:pt x="4363" y="2559"/>
                      <a:pt x="3846" y="1967"/>
                      <a:pt x="3180" y="1449"/>
                    </a:cubicBezTo>
                    <a:cubicBezTo>
                      <a:pt x="2589" y="858"/>
                      <a:pt x="1849" y="488"/>
                      <a:pt x="1110" y="192"/>
                    </a:cubicBezTo>
                    <a:cubicBezTo>
                      <a:pt x="735" y="52"/>
                      <a:pt x="419" y="0"/>
                      <a:pt x="22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11;p41">
                <a:extLst>
                  <a:ext uri="{FF2B5EF4-FFF2-40B4-BE49-F238E27FC236}">
                    <a16:creationId xmlns:a16="http://schemas.microsoft.com/office/drawing/2014/main" id="{5F398361-EFAD-4BEC-B2A7-0C3C48983096}"/>
                  </a:ext>
                </a:extLst>
              </p:cNvPr>
              <p:cNvSpPr/>
              <p:nvPr/>
            </p:nvSpPr>
            <p:spPr>
              <a:xfrm>
                <a:off x="4445875" y="5020275"/>
                <a:ext cx="550900" cy="209825"/>
              </a:xfrm>
              <a:custGeom>
                <a:avLst/>
                <a:gdLst/>
                <a:ahLst/>
                <a:cxnLst/>
                <a:rect l="l" t="t" r="r" b="b"/>
                <a:pathLst>
                  <a:path w="22036" h="8393" extrusionOk="0">
                    <a:moveTo>
                      <a:pt x="21887" y="0"/>
                    </a:moveTo>
                    <a:cubicBezTo>
                      <a:pt x="21813" y="0"/>
                      <a:pt x="21665" y="814"/>
                      <a:pt x="21148" y="1849"/>
                    </a:cubicBezTo>
                    <a:cubicBezTo>
                      <a:pt x="20482" y="3032"/>
                      <a:pt x="19447" y="4067"/>
                      <a:pt x="18264" y="4733"/>
                    </a:cubicBezTo>
                    <a:cubicBezTo>
                      <a:pt x="17007" y="5398"/>
                      <a:pt x="15750" y="5916"/>
                      <a:pt x="14345" y="6285"/>
                    </a:cubicBezTo>
                    <a:cubicBezTo>
                      <a:pt x="13310" y="6507"/>
                      <a:pt x="12497" y="6655"/>
                      <a:pt x="12497" y="6655"/>
                    </a:cubicBezTo>
                    <a:cubicBezTo>
                      <a:pt x="12497" y="6655"/>
                      <a:pt x="11757" y="6803"/>
                      <a:pt x="10574" y="7025"/>
                    </a:cubicBezTo>
                    <a:cubicBezTo>
                      <a:pt x="9091" y="7220"/>
                      <a:pt x="7567" y="7312"/>
                      <a:pt x="6045" y="7312"/>
                    </a:cubicBezTo>
                    <a:cubicBezTo>
                      <a:pt x="4683" y="7312"/>
                      <a:pt x="3324" y="7238"/>
                      <a:pt x="1997" y="7099"/>
                    </a:cubicBezTo>
                    <a:cubicBezTo>
                      <a:pt x="1332" y="6877"/>
                      <a:pt x="666" y="6803"/>
                      <a:pt x="1" y="6803"/>
                    </a:cubicBezTo>
                    <a:cubicBezTo>
                      <a:pt x="518" y="7247"/>
                      <a:pt x="1184" y="7469"/>
                      <a:pt x="1849" y="7616"/>
                    </a:cubicBezTo>
                    <a:cubicBezTo>
                      <a:pt x="3328" y="7986"/>
                      <a:pt x="4733" y="8208"/>
                      <a:pt x="6286" y="8282"/>
                    </a:cubicBezTo>
                    <a:cubicBezTo>
                      <a:pt x="7025" y="8356"/>
                      <a:pt x="7764" y="8393"/>
                      <a:pt x="8504" y="8393"/>
                    </a:cubicBezTo>
                    <a:cubicBezTo>
                      <a:pt x="9243" y="8393"/>
                      <a:pt x="9983" y="8356"/>
                      <a:pt x="10722" y="8282"/>
                    </a:cubicBezTo>
                    <a:cubicBezTo>
                      <a:pt x="11979" y="8208"/>
                      <a:pt x="12792" y="8060"/>
                      <a:pt x="12792" y="8060"/>
                    </a:cubicBezTo>
                    <a:cubicBezTo>
                      <a:pt x="12792" y="8060"/>
                      <a:pt x="13606" y="7912"/>
                      <a:pt x="14789" y="7543"/>
                    </a:cubicBezTo>
                    <a:cubicBezTo>
                      <a:pt x="16194" y="7099"/>
                      <a:pt x="17599" y="6433"/>
                      <a:pt x="18856" y="5620"/>
                    </a:cubicBezTo>
                    <a:cubicBezTo>
                      <a:pt x="20187" y="4733"/>
                      <a:pt x="21148" y="3476"/>
                      <a:pt x="21665" y="1997"/>
                    </a:cubicBezTo>
                    <a:cubicBezTo>
                      <a:pt x="21961" y="1405"/>
                      <a:pt x="22035" y="666"/>
                      <a:pt x="2188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12;p41">
                <a:extLst>
                  <a:ext uri="{FF2B5EF4-FFF2-40B4-BE49-F238E27FC236}">
                    <a16:creationId xmlns:a16="http://schemas.microsoft.com/office/drawing/2014/main" id="{6D3F0687-23E7-4493-BEB0-139300C18C76}"/>
                  </a:ext>
                </a:extLst>
              </p:cNvPr>
              <p:cNvSpPr/>
              <p:nvPr/>
            </p:nvSpPr>
            <p:spPr>
              <a:xfrm>
                <a:off x="4908000" y="5214375"/>
                <a:ext cx="221850" cy="99850"/>
              </a:xfrm>
              <a:custGeom>
                <a:avLst/>
                <a:gdLst/>
                <a:ahLst/>
                <a:cxnLst/>
                <a:rect l="l" t="t" r="r" b="b"/>
                <a:pathLst>
                  <a:path w="8874" h="3994" extrusionOk="0">
                    <a:moveTo>
                      <a:pt x="888" y="0"/>
                    </a:moveTo>
                    <a:cubicBezTo>
                      <a:pt x="445" y="0"/>
                      <a:pt x="75" y="0"/>
                      <a:pt x="75" y="74"/>
                    </a:cubicBezTo>
                    <a:cubicBezTo>
                      <a:pt x="1" y="148"/>
                      <a:pt x="297" y="370"/>
                      <a:pt x="814" y="518"/>
                    </a:cubicBezTo>
                    <a:cubicBezTo>
                      <a:pt x="1332" y="740"/>
                      <a:pt x="1923" y="888"/>
                      <a:pt x="2515" y="1036"/>
                    </a:cubicBezTo>
                    <a:cubicBezTo>
                      <a:pt x="3180" y="1109"/>
                      <a:pt x="3772" y="1257"/>
                      <a:pt x="4216" y="1405"/>
                    </a:cubicBezTo>
                    <a:cubicBezTo>
                      <a:pt x="4659" y="1479"/>
                      <a:pt x="4955" y="1553"/>
                      <a:pt x="4955" y="1553"/>
                    </a:cubicBezTo>
                    <a:lnTo>
                      <a:pt x="5694" y="1701"/>
                    </a:lnTo>
                    <a:cubicBezTo>
                      <a:pt x="6212" y="1775"/>
                      <a:pt x="6730" y="1997"/>
                      <a:pt x="7173" y="2219"/>
                    </a:cubicBezTo>
                    <a:cubicBezTo>
                      <a:pt x="7617" y="2514"/>
                      <a:pt x="7987" y="2884"/>
                      <a:pt x="8208" y="3328"/>
                    </a:cubicBezTo>
                    <a:cubicBezTo>
                      <a:pt x="8430" y="3697"/>
                      <a:pt x="8578" y="3993"/>
                      <a:pt x="8726" y="3993"/>
                    </a:cubicBezTo>
                    <a:cubicBezTo>
                      <a:pt x="8800" y="3993"/>
                      <a:pt x="8874" y="3697"/>
                      <a:pt x="8726" y="3106"/>
                    </a:cubicBezTo>
                    <a:cubicBezTo>
                      <a:pt x="8578" y="2514"/>
                      <a:pt x="8282" y="1849"/>
                      <a:pt x="7765" y="1405"/>
                    </a:cubicBezTo>
                    <a:cubicBezTo>
                      <a:pt x="7321" y="962"/>
                      <a:pt x="6730" y="666"/>
                      <a:pt x="6138" y="370"/>
                    </a:cubicBezTo>
                    <a:cubicBezTo>
                      <a:pt x="5620" y="222"/>
                      <a:pt x="5251" y="148"/>
                      <a:pt x="5251" y="148"/>
                    </a:cubicBezTo>
                    <a:cubicBezTo>
                      <a:pt x="5251" y="148"/>
                      <a:pt x="4955" y="74"/>
                      <a:pt x="443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13;p41">
                <a:extLst>
                  <a:ext uri="{FF2B5EF4-FFF2-40B4-BE49-F238E27FC236}">
                    <a16:creationId xmlns:a16="http://schemas.microsoft.com/office/drawing/2014/main" id="{D2646D33-475A-48AD-97B2-73C37356C5B0}"/>
                  </a:ext>
                </a:extLst>
              </p:cNvPr>
              <p:cNvSpPr/>
              <p:nvPr/>
            </p:nvSpPr>
            <p:spPr>
              <a:xfrm>
                <a:off x="5052200" y="5143675"/>
                <a:ext cx="234775" cy="144650"/>
              </a:xfrm>
              <a:custGeom>
                <a:avLst/>
                <a:gdLst/>
                <a:ahLst/>
                <a:cxnLst/>
                <a:rect l="l" t="t" r="r" b="b"/>
                <a:pathLst>
                  <a:path w="9391" h="5786" extrusionOk="0">
                    <a:moveTo>
                      <a:pt x="1696" y="1"/>
                    </a:moveTo>
                    <a:cubicBezTo>
                      <a:pt x="740" y="1"/>
                      <a:pt x="0" y="157"/>
                      <a:pt x="0" y="314"/>
                    </a:cubicBezTo>
                    <a:cubicBezTo>
                      <a:pt x="0" y="536"/>
                      <a:pt x="1479" y="684"/>
                      <a:pt x="2810" y="1054"/>
                    </a:cubicBezTo>
                    <a:cubicBezTo>
                      <a:pt x="3402" y="1276"/>
                      <a:pt x="3919" y="1497"/>
                      <a:pt x="4511" y="1793"/>
                    </a:cubicBezTo>
                    <a:cubicBezTo>
                      <a:pt x="4954" y="2015"/>
                      <a:pt x="5250" y="2163"/>
                      <a:pt x="5250" y="2163"/>
                    </a:cubicBezTo>
                    <a:lnTo>
                      <a:pt x="5398" y="2237"/>
                    </a:lnTo>
                    <a:cubicBezTo>
                      <a:pt x="5620" y="2311"/>
                      <a:pt x="5768" y="2459"/>
                      <a:pt x="5916" y="2533"/>
                    </a:cubicBezTo>
                    <a:cubicBezTo>
                      <a:pt x="6433" y="2828"/>
                      <a:pt x="6951" y="3198"/>
                      <a:pt x="7394" y="3642"/>
                    </a:cubicBezTo>
                    <a:cubicBezTo>
                      <a:pt x="7838" y="4085"/>
                      <a:pt x="8208" y="4603"/>
                      <a:pt x="8577" y="5121"/>
                    </a:cubicBezTo>
                    <a:cubicBezTo>
                      <a:pt x="8873" y="5564"/>
                      <a:pt x="9095" y="5786"/>
                      <a:pt x="9169" y="5786"/>
                    </a:cubicBezTo>
                    <a:cubicBezTo>
                      <a:pt x="9391" y="5712"/>
                      <a:pt x="9095" y="4233"/>
                      <a:pt x="8134" y="2976"/>
                    </a:cubicBezTo>
                    <a:cubicBezTo>
                      <a:pt x="7764" y="2385"/>
                      <a:pt x="7247" y="1867"/>
                      <a:pt x="6729" y="1423"/>
                    </a:cubicBezTo>
                    <a:cubicBezTo>
                      <a:pt x="6507" y="1276"/>
                      <a:pt x="6359" y="1128"/>
                      <a:pt x="6137" y="1054"/>
                    </a:cubicBezTo>
                    <a:lnTo>
                      <a:pt x="5916" y="906"/>
                    </a:lnTo>
                    <a:cubicBezTo>
                      <a:pt x="5916" y="906"/>
                      <a:pt x="5546" y="684"/>
                      <a:pt x="4954" y="536"/>
                    </a:cubicBezTo>
                    <a:cubicBezTo>
                      <a:pt x="4289" y="314"/>
                      <a:pt x="3623" y="166"/>
                      <a:pt x="2958" y="92"/>
                    </a:cubicBezTo>
                    <a:cubicBezTo>
                      <a:pt x="2525" y="28"/>
                      <a:pt x="2092" y="1"/>
                      <a:pt x="169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14;p41">
                <a:extLst>
                  <a:ext uri="{FF2B5EF4-FFF2-40B4-BE49-F238E27FC236}">
                    <a16:creationId xmlns:a16="http://schemas.microsoft.com/office/drawing/2014/main" id="{E7A6D89C-9125-49C9-8EFB-794B51C011BA}"/>
                  </a:ext>
                </a:extLst>
              </p:cNvPr>
              <p:cNvSpPr/>
              <p:nvPr/>
            </p:nvSpPr>
            <p:spPr>
              <a:xfrm>
                <a:off x="4453275" y="3203175"/>
                <a:ext cx="332750" cy="628525"/>
              </a:xfrm>
              <a:custGeom>
                <a:avLst/>
                <a:gdLst/>
                <a:ahLst/>
                <a:cxnLst/>
                <a:rect l="l" t="t" r="r" b="b"/>
                <a:pathLst>
                  <a:path w="13310" h="25141" extrusionOk="0">
                    <a:moveTo>
                      <a:pt x="7099" y="0"/>
                    </a:moveTo>
                    <a:cubicBezTo>
                      <a:pt x="6803" y="813"/>
                      <a:pt x="6803" y="1775"/>
                      <a:pt x="7025" y="2588"/>
                    </a:cubicBezTo>
                    <a:cubicBezTo>
                      <a:pt x="7173" y="4215"/>
                      <a:pt x="7764" y="6211"/>
                      <a:pt x="8208" y="8281"/>
                    </a:cubicBezTo>
                    <a:cubicBezTo>
                      <a:pt x="8430" y="9243"/>
                      <a:pt x="8504" y="10204"/>
                      <a:pt x="8578" y="11165"/>
                    </a:cubicBezTo>
                    <a:cubicBezTo>
                      <a:pt x="8578" y="11905"/>
                      <a:pt x="8430" y="12718"/>
                      <a:pt x="7986" y="13310"/>
                    </a:cubicBezTo>
                    <a:cubicBezTo>
                      <a:pt x="7690" y="13679"/>
                      <a:pt x="7247" y="13975"/>
                      <a:pt x="6729" y="14123"/>
                    </a:cubicBezTo>
                    <a:cubicBezTo>
                      <a:pt x="6655" y="14123"/>
                      <a:pt x="6581" y="14197"/>
                      <a:pt x="6507" y="14197"/>
                    </a:cubicBezTo>
                    <a:lnTo>
                      <a:pt x="6064" y="14271"/>
                    </a:lnTo>
                    <a:lnTo>
                      <a:pt x="5694" y="14345"/>
                    </a:lnTo>
                    <a:lnTo>
                      <a:pt x="0" y="14345"/>
                    </a:lnTo>
                    <a:lnTo>
                      <a:pt x="3402" y="15602"/>
                    </a:lnTo>
                    <a:lnTo>
                      <a:pt x="4363" y="15971"/>
                    </a:lnTo>
                    <a:lnTo>
                      <a:pt x="5398" y="16415"/>
                    </a:lnTo>
                    <a:lnTo>
                      <a:pt x="6285" y="16859"/>
                    </a:lnTo>
                    <a:lnTo>
                      <a:pt x="6803" y="17081"/>
                    </a:lnTo>
                    <a:cubicBezTo>
                      <a:pt x="7173" y="17228"/>
                      <a:pt x="7468" y="17450"/>
                      <a:pt x="7764" y="17672"/>
                    </a:cubicBezTo>
                    <a:lnTo>
                      <a:pt x="8282" y="17968"/>
                    </a:lnTo>
                    <a:cubicBezTo>
                      <a:pt x="8430" y="18116"/>
                      <a:pt x="8578" y="18264"/>
                      <a:pt x="8799" y="18338"/>
                    </a:cubicBezTo>
                    <a:cubicBezTo>
                      <a:pt x="9095" y="18633"/>
                      <a:pt x="9391" y="18855"/>
                      <a:pt x="9687" y="19077"/>
                    </a:cubicBezTo>
                    <a:lnTo>
                      <a:pt x="10500" y="19964"/>
                    </a:lnTo>
                    <a:cubicBezTo>
                      <a:pt x="10722" y="20260"/>
                      <a:pt x="11018" y="20556"/>
                      <a:pt x="11166" y="20925"/>
                    </a:cubicBezTo>
                    <a:cubicBezTo>
                      <a:pt x="11387" y="21221"/>
                      <a:pt x="11609" y="21517"/>
                      <a:pt x="11831" y="21813"/>
                    </a:cubicBezTo>
                    <a:cubicBezTo>
                      <a:pt x="12127" y="22478"/>
                      <a:pt x="12423" y="22996"/>
                      <a:pt x="12644" y="23513"/>
                    </a:cubicBezTo>
                    <a:cubicBezTo>
                      <a:pt x="12792" y="24031"/>
                      <a:pt x="13014" y="24623"/>
                      <a:pt x="13310" y="25140"/>
                    </a:cubicBezTo>
                    <a:cubicBezTo>
                      <a:pt x="13310" y="24549"/>
                      <a:pt x="13236" y="23883"/>
                      <a:pt x="13014" y="23366"/>
                    </a:cubicBezTo>
                    <a:cubicBezTo>
                      <a:pt x="12940" y="22774"/>
                      <a:pt x="12644" y="22182"/>
                      <a:pt x="12349" y="21517"/>
                    </a:cubicBezTo>
                    <a:cubicBezTo>
                      <a:pt x="12201" y="21147"/>
                      <a:pt x="12053" y="20852"/>
                      <a:pt x="11831" y="20482"/>
                    </a:cubicBezTo>
                    <a:cubicBezTo>
                      <a:pt x="11609" y="20112"/>
                      <a:pt x="11387" y="19816"/>
                      <a:pt x="11166" y="19447"/>
                    </a:cubicBezTo>
                    <a:lnTo>
                      <a:pt x="10352" y="18485"/>
                    </a:lnTo>
                    <a:cubicBezTo>
                      <a:pt x="10056" y="18116"/>
                      <a:pt x="9761" y="17820"/>
                      <a:pt x="9465" y="17524"/>
                    </a:cubicBezTo>
                    <a:cubicBezTo>
                      <a:pt x="9243" y="17376"/>
                      <a:pt x="9095" y="17228"/>
                      <a:pt x="8947" y="17154"/>
                    </a:cubicBezTo>
                    <a:lnTo>
                      <a:pt x="8430" y="16785"/>
                    </a:lnTo>
                    <a:cubicBezTo>
                      <a:pt x="8060" y="16489"/>
                      <a:pt x="7764" y="16267"/>
                      <a:pt x="7395" y="16045"/>
                    </a:cubicBezTo>
                    <a:lnTo>
                      <a:pt x="6877" y="15750"/>
                    </a:lnTo>
                    <a:lnTo>
                      <a:pt x="6803" y="15676"/>
                    </a:lnTo>
                    <a:lnTo>
                      <a:pt x="6729" y="15602"/>
                    </a:lnTo>
                    <a:lnTo>
                      <a:pt x="6877" y="15602"/>
                    </a:lnTo>
                    <a:cubicBezTo>
                      <a:pt x="7025" y="15602"/>
                      <a:pt x="7099" y="15602"/>
                      <a:pt x="7247" y="15528"/>
                    </a:cubicBezTo>
                    <a:cubicBezTo>
                      <a:pt x="7986" y="15232"/>
                      <a:pt x="8578" y="14788"/>
                      <a:pt x="9095" y="14123"/>
                    </a:cubicBezTo>
                    <a:cubicBezTo>
                      <a:pt x="9613" y="13310"/>
                      <a:pt x="9909" y="12200"/>
                      <a:pt x="9761" y="11165"/>
                    </a:cubicBezTo>
                    <a:cubicBezTo>
                      <a:pt x="9687" y="10130"/>
                      <a:pt x="9539" y="9095"/>
                      <a:pt x="9243" y="8060"/>
                    </a:cubicBezTo>
                    <a:cubicBezTo>
                      <a:pt x="8652" y="5989"/>
                      <a:pt x="7986" y="3993"/>
                      <a:pt x="7542" y="2514"/>
                    </a:cubicBezTo>
                    <a:cubicBezTo>
                      <a:pt x="7173" y="1035"/>
                      <a:pt x="7173" y="0"/>
                      <a:pt x="7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15;p41">
                <a:extLst>
                  <a:ext uri="{FF2B5EF4-FFF2-40B4-BE49-F238E27FC236}">
                    <a16:creationId xmlns:a16="http://schemas.microsoft.com/office/drawing/2014/main" id="{54501FD4-37D7-45F0-BF14-68EE09F32536}"/>
                  </a:ext>
                </a:extLst>
              </p:cNvPr>
              <p:cNvSpPr/>
              <p:nvPr/>
            </p:nvSpPr>
            <p:spPr>
              <a:xfrm>
                <a:off x="3174089" y="4325004"/>
                <a:ext cx="2074075" cy="1111277"/>
              </a:xfrm>
              <a:custGeom>
                <a:avLst/>
                <a:gdLst/>
                <a:ahLst/>
                <a:cxnLst/>
                <a:rect l="l" t="t" r="r" b="b"/>
                <a:pathLst>
                  <a:path w="82963" h="43405" extrusionOk="0">
                    <a:moveTo>
                      <a:pt x="21739" y="1"/>
                    </a:moveTo>
                    <a:lnTo>
                      <a:pt x="21369" y="592"/>
                    </a:lnTo>
                    <a:cubicBezTo>
                      <a:pt x="20556" y="4807"/>
                      <a:pt x="19447" y="8948"/>
                      <a:pt x="18116" y="13014"/>
                    </a:cubicBezTo>
                    <a:cubicBezTo>
                      <a:pt x="18486" y="13680"/>
                      <a:pt x="18781" y="14345"/>
                      <a:pt x="19003" y="15085"/>
                    </a:cubicBezTo>
                    <a:cubicBezTo>
                      <a:pt x="20019" y="19437"/>
                      <a:pt x="20536" y="32328"/>
                      <a:pt x="16367" y="32328"/>
                    </a:cubicBezTo>
                    <a:cubicBezTo>
                      <a:pt x="16286" y="32328"/>
                      <a:pt x="16204" y="32323"/>
                      <a:pt x="16119" y="32313"/>
                    </a:cubicBezTo>
                    <a:cubicBezTo>
                      <a:pt x="15757" y="32285"/>
                      <a:pt x="15395" y="32271"/>
                      <a:pt x="15033" y="32271"/>
                    </a:cubicBezTo>
                    <a:cubicBezTo>
                      <a:pt x="12518" y="32271"/>
                      <a:pt x="10045" y="32943"/>
                      <a:pt x="7912" y="34236"/>
                    </a:cubicBezTo>
                    <a:cubicBezTo>
                      <a:pt x="10056" y="34531"/>
                      <a:pt x="12127" y="35197"/>
                      <a:pt x="13975" y="36232"/>
                    </a:cubicBezTo>
                    <a:cubicBezTo>
                      <a:pt x="16271" y="37571"/>
                      <a:pt x="17522" y="38525"/>
                      <a:pt x="12794" y="38525"/>
                    </a:cubicBezTo>
                    <a:cubicBezTo>
                      <a:pt x="12040" y="38525"/>
                      <a:pt x="11134" y="38501"/>
                      <a:pt x="10056" y="38450"/>
                    </a:cubicBezTo>
                    <a:cubicBezTo>
                      <a:pt x="3919" y="38081"/>
                      <a:pt x="4141" y="36232"/>
                      <a:pt x="4511" y="35493"/>
                    </a:cubicBezTo>
                    <a:lnTo>
                      <a:pt x="4511" y="35493"/>
                    </a:lnTo>
                    <a:cubicBezTo>
                      <a:pt x="4215" y="35640"/>
                      <a:pt x="3845" y="35788"/>
                      <a:pt x="3476" y="35936"/>
                    </a:cubicBezTo>
                    <a:lnTo>
                      <a:pt x="666" y="37489"/>
                    </a:lnTo>
                    <a:cubicBezTo>
                      <a:pt x="518" y="37637"/>
                      <a:pt x="370" y="37785"/>
                      <a:pt x="222" y="38007"/>
                    </a:cubicBezTo>
                    <a:lnTo>
                      <a:pt x="222" y="38081"/>
                    </a:lnTo>
                    <a:cubicBezTo>
                      <a:pt x="148" y="38081"/>
                      <a:pt x="148" y="38154"/>
                      <a:pt x="74" y="38228"/>
                    </a:cubicBezTo>
                    <a:lnTo>
                      <a:pt x="74" y="38302"/>
                    </a:lnTo>
                    <a:cubicBezTo>
                      <a:pt x="74" y="38376"/>
                      <a:pt x="0" y="38450"/>
                      <a:pt x="0" y="38524"/>
                    </a:cubicBezTo>
                    <a:cubicBezTo>
                      <a:pt x="0" y="38524"/>
                      <a:pt x="0" y="38598"/>
                      <a:pt x="0" y="38598"/>
                    </a:cubicBezTo>
                    <a:cubicBezTo>
                      <a:pt x="0" y="38672"/>
                      <a:pt x="0" y="38820"/>
                      <a:pt x="0" y="38894"/>
                    </a:cubicBezTo>
                    <a:lnTo>
                      <a:pt x="0" y="38968"/>
                    </a:lnTo>
                    <a:cubicBezTo>
                      <a:pt x="0" y="38968"/>
                      <a:pt x="0" y="39116"/>
                      <a:pt x="0" y="39190"/>
                    </a:cubicBezTo>
                    <a:cubicBezTo>
                      <a:pt x="0" y="39190"/>
                      <a:pt x="0" y="39190"/>
                      <a:pt x="0" y="39264"/>
                    </a:cubicBezTo>
                    <a:cubicBezTo>
                      <a:pt x="0" y="39338"/>
                      <a:pt x="0" y="39411"/>
                      <a:pt x="74" y="39485"/>
                    </a:cubicBezTo>
                    <a:cubicBezTo>
                      <a:pt x="74" y="39485"/>
                      <a:pt x="74" y="39485"/>
                      <a:pt x="74" y="39559"/>
                    </a:cubicBezTo>
                    <a:cubicBezTo>
                      <a:pt x="148" y="39633"/>
                      <a:pt x="148" y="39781"/>
                      <a:pt x="222" y="39855"/>
                    </a:cubicBezTo>
                    <a:cubicBezTo>
                      <a:pt x="1524" y="41748"/>
                      <a:pt x="5617" y="41843"/>
                      <a:pt x="8451" y="41843"/>
                    </a:cubicBezTo>
                    <a:cubicBezTo>
                      <a:pt x="8766" y="41843"/>
                      <a:pt x="9066" y="41841"/>
                      <a:pt x="9344" y="41841"/>
                    </a:cubicBezTo>
                    <a:cubicBezTo>
                      <a:pt x="9692" y="41841"/>
                      <a:pt x="10007" y="41843"/>
                      <a:pt x="10278" y="41852"/>
                    </a:cubicBezTo>
                    <a:cubicBezTo>
                      <a:pt x="10874" y="41880"/>
                      <a:pt x="11552" y="41900"/>
                      <a:pt x="12278" y="41900"/>
                    </a:cubicBezTo>
                    <a:cubicBezTo>
                      <a:pt x="15333" y="41900"/>
                      <a:pt x="19233" y="41542"/>
                      <a:pt x="21443" y="39929"/>
                    </a:cubicBezTo>
                    <a:cubicBezTo>
                      <a:pt x="22909" y="38845"/>
                      <a:pt x="23441" y="36168"/>
                      <a:pt x="23276" y="33982"/>
                    </a:cubicBezTo>
                    <a:lnTo>
                      <a:pt x="23276" y="33982"/>
                    </a:lnTo>
                    <a:cubicBezTo>
                      <a:pt x="23281" y="33992"/>
                      <a:pt x="23286" y="34003"/>
                      <a:pt x="23292" y="34014"/>
                    </a:cubicBezTo>
                    <a:lnTo>
                      <a:pt x="23292" y="34088"/>
                    </a:lnTo>
                    <a:cubicBezTo>
                      <a:pt x="23292" y="34236"/>
                      <a:pt x="23292" y="34383"/>
                      <a:pt x="23366" y="34531"/>
                    </a:cubicBezTo>
                    <a:cubicBezTo>
                      <a:pt x="23366" y="34531"/>
                      <a:pt x="23366" y="34605"/>
                      <a:pt x="23366" y="34679"/>
                    </a:cubicBezTo>
                    <a:cubicBezTo>
                      <a:pt x="23366" y="34827"/>
                      <a:pt x="23440" y="34975"/>
                      <a:pt x="23440" y="35123"/>
                    </a:cubicBezTo>
                    <a:cubicBezTo>
                      <a:pt x="23514" y="35271"/>
                      <a:pt x="23440" y="35197"/>
                      <a:pt x="23440" y="35271"/>
                    </a:cubicBezTo>
                    <a:cubicBezTo>
                      <a:pt x="23440" y="35345"/>
                      <a:pt x="23587" y="35640"/>
                      <a:pt x="23587" y="35788"/>
                    </a:cubicBezTo>
                    <a:lnTo>
                      <a:pt x="23661" y="35936"/>
                    </a:lnTo>
                    <a:lnTo>
                      <a:pt x="23809" y="36454"/>
                    </a:lnTo>
                    <a:lnTo>
                      <a:pt x="23883" y="36676"/>
                    </a:lnTo>
                    <a:cubicBezTo>
                      <a:pt x="23957" y="36897"/>
                      <a:pt x="24031" y="37193"/>
                      <a:pt x="24105" y="37415"/>
                    </a:cubicBezTo>
                    <a:cubicBezTo>
                      <a:pt x="24179" y="37711"/>
                      <a:pt x="24327" y="38081"/>
                      <a:pt x="24401" y="38450"/>
                    </a:cubicBezTo>
                    <a:lnTo>
                      <a:pt x="24475" y="38598"/>
                    </a:lnTo>
                    <a:cubicBezTo>
                      <a:pt x="24549" y="38894"/>
                      <a:pt x="24697" y="39190"/>
                      <a:pt x="24771" y="39485"/>
                    </a:cubicBezTo>
                    <a:cubicBezTo>
                      <a:pt x="24771" y="39485"/>
                      <a:pt x="24771" y="39559"/>
                      <a:pt x="24771" y="39559"/>
                    </a:cubicBezTo>
                    <a:cubicBezTo>
                      <a:pt x="24918" y="39855"/>
                      <a:pt x="25066" y="40151"/>
                      <a:pt x="25140" y="40447"/>
                    </a:cubicBezTo>
                    <a:lnTo>
                      <a:pt x="25288" y="40595"/>
                    </a:lnTo>
                    <a:cubicBezTo>
                      <a:pt x="25362" y="40890"/>
                      <a:pt x="25510" y="41112"/>
                      <a:pt x="25658" y="41334"/>
                    </a:cubicBezTo>
                    <a:cubicBezTo>
                      <a:pt x="25732" y="41482"/>
                      <a:pt x="25806" y="41556"/>
                      <a:pt x="25954" y="41630"/>
                    </a:cubicBezTo>
                    <a:lnTo>
                      <a:pt x="26101" y="41778"/>
                    </a:lnTo>
                    <a:cubicBezTo>
                      <a:pt x="26249" y="41925"/>
                      <a:pt x="26323" y="41999"/>
                      <a:pt x="26471" y="42073"/>
                    </a:cubicBezTo>
                    <a:cubicBezTo>
                      <a:pt x="26619" y="42147"/>
                      <a:pt x="26841" y="42221"/>
                      <a:pt x="26989" y="42369"/>
                    </a:cubicBezTo>
                    <a:lnTo>
                      <a:pt x="27137" y="42369"/>
                    </a:lnTo>
                    <a:cubicBezTo>
                      <a:pt x="27358" y="42443"/>
                      <a:pt x="27506" y="42517"/>
                      <a:pt x="27728" y="42591"/>
                    </a:cubicBezTo>
                    <a:cubicBezTo>
                      <a:pt x="27950" y="42665"/>
                      <a:pt x="28172" y="42739"/>
                      <a:pt x="28468" y="42813"/>
                    </a:cubicBezTo>
                    <a:lnTo>
                      <a:pt x="28615" y="42813"/>
                    </a:lnTo>
                    <a:lnTo>
                      <a:pt x="29355" y="42961"/>
                    </a:lnTo>
                    <a:lnTo>
                      <a:pt x="29429" y="42961"/>
                    </a:lnTo>
                    <a:cubicBezTo>
                      <a:pt x="29725" y="43035"/>
                      <a:pt x="30020" y="43109"/>
                      <a:pt x="30316" y="43109"/>
                    </a:cubicBezTo>
                    <a:lnTo>
                      <a:pt x="30464" y="43109"/>
                    </a:lnTo>
                    <a:lnTo>
                      <a:pt x="31425" y="43256"/>
                    </a:lnTo>
                    <a:lnTo>
                      <a:pt x="32386" y="43330"/>
                    </a:lnTo>
                    <a:lnTo>
                      <a:pt x="32534" y="43330"/>
                    </a:lnTo>
                    <a:lnTo>
                      <a:pt x="33570" y="43404"/>
                    </a:lnTo>
                    <a:lnTo>
                      <a:pt x="37045" y="43404"/>
                    </a:lnTo>
                    <a:cubicBezTo>
                      <a:pt x="37710" y="43404"/>
                      <a:pt x="38450" y="43330"/>
                      <a:pt x="39115" y="43256"/>
                    </a:cubicBezTo>
                    <a:lnTo>
                      <a:pt x="39189" y="43256"/>
                    </a:lnTo>
                    <a:cubicBezTo>
                      <a:pt x="39559" y="43256"/>
                      <a:pt x="39854" y="43182"/>
                      <a:pt x="40150" y="43182"/>
                    </a:cubicBezTo>
                    <a:cubicBezTo>
                      <a:pt x="37267" y="42665"/>
                      <a:pt x="31129" y="42073"/>
                      <a:pt x="29946" y="40151"/>
                    </a:cubicBezTo>
                    <a:cubicBezTo>
                      <a:pt x="28394" y="37563"/>
                      <a:pt x="34827" y="36824"/>
                      <a:pt x="39633" y="36824"/>
                    </a:cubicBezTo>
                    <a:cubicBezTo>
                      <a:pt x="40594" y="36897"/>
                      <a:pt x="41555" y="37267"/>
                      <a:pt x="42368" y="37859"/>
                    </a:cubicBezTo>
                    <a:lnTo>
                      <a:pt x="43404" y="37933"/>
                    </a:lnTo>
                    <a:lnTo>
                      <a:pt x="43478" y="37933"/>
                    </a:lnTo>
                    <a:lnTo>
                      <a:pt x="44513" y="38081"/>
                    </a:lnTo>
                    <a:lnTo>
                      <a:pt x="44587" y="38081"/>
                    </a:lnTo>
                    <a:lnTo>
                      <a:pt x="46879" y="38302"/>
                    </a:lnTo>
                    <a:lnTo>
                      <a:pt x="46953" y="38302"/>
                    </a:lnTo>
                    <a:lnTo>
                      <a:pt x="48210" y="38450"/>
                    </a:lnTo>
                    <a:lnTo>
                      <a:pt x="48284" y="38450"/>
                    </a:lnTo>
                    <a:lnTo>
                      <a:pt x="49541" y="38524"/>
                    </a:lnTo>
                    <a:lnTo>
                      <a:pt x="50798" y="38672"/>
                    </a:lnTo>
                    <a:lnTo>
                      <a:pt x="50946" y="38672"/>
                    </a:lnTo>
                    <a:lnTo>
                      <a:pt x="52277" y="38746"/>
                    </a:lnTo>
                    <a:lnTo>
                      <a:pt x="53681" y="38894"/>
                    </a:lnTo>
                    <a:lnTo>
                      <a:pt x="53755" y="38894"/>
                    </a:lnTo>
                    <a:lnTo>
                      <a:pt x="55086" y="38968"/>
                    </a:lnTo>
                    <a:lnTo>
                      <a:pt x="55308" y="38968"/>
                    </a:lnTo>
                    <a:lnTo>
                      <a:pt x="58044" y="39190"/>
                    </a:lnTo>
                    <a:lnTo>
                      <a:pt x="58192" y="39190"/>
                    </a:lnTo>
                    <a:lnTo>
                      <a:pt x="59597" y="39264"/>
                    </a:lnTo>
                    <a:lnTo>
                      <a:pt x="59671" y="39264"/>
                    </a:lnTo>
                    <a:cubicBezTo>
                      <a:pt x="60632" y="39264"/>
                      <a:pt x="61593" y="39338"/>
                      <a:pt x="62554" y="39338"/>
                    </a:cubicBezTo>
                    <a:lnTo>
                      <a:pt x="62702" y="39338"/>
                    </a:lnTo>
                    <a:lnTo>
                      <a:pt x="65586" y="39411"/>
                    </a:lnTo>
                    <a:lnTo>
                      <a:pt x="71501" y="39411"/>
                    </a:lnTo>
                    <a:cubicBezTo>
                      <a:pt x="72388" y="39411"/>
                      <a:pt x="73202" y="39411"/>
                      <a:pt x="74089" y="39338"/>
                    </a:cubicBezTo>
                    <a:lnTo>
                      <a:pt x="74163" y="39338"/>
                    </a:lnTo>
                    <a:cubicBezTo>
                      <a:pt x="75346" y="39264"/>
                      <a:pt x="76529" y="39190"/>
                      <a:pt x="77638" y="39042"/>
                    </a:cubicBezTo>
                    <a:lnTo>
                      <a:pt x="77712" y="39042"/>
                    </a:lnTo>
                    <a:cubicBezTo>
                      <a:pt x="78452" y="38968"/>
                      <a:pt x="79117" y="38820"/>
                      <a:pt x="79709" y="38746"/>
                    </a:cubicBezTo>
                    <a:lnTo>
                      <a:pt x="80670" y="38524"/>
                    </a:lnTo>
                    <a:cubicBezTo>
                      <a:pt x="81187" y="38376"/>
                      <a:pt x="81705" y="38228"/>
                      <a:pt x="82223" y="38081"/>
                    </a:cubicBezTo>
                    <a:lnTo>
                      <a:pt x="82297" y="38081"/>
                    </a:lnTo>
                    <a:cubicBezTo>
                      <a:pt x="82518" y="38007"/>
                      <a:pt x="82740" y="37859"/>
                      <a:pt x="82962" y="37785"/>
                    </a:cubicBezTo>
                    <a:lnTo>
                      <a:pt x="82962" y="37785"/>
                    </a:lnTo>
                    <a:cubicBezTo>
                      <a:pt x="80702" y="38070"/>
                      <a:pt x="77976" y="38192"/>
                      <a:pt x="75176" y="38192"/>
                    </a:cubicBezTo>
                    <a:cubicBezTo>
                      <a:pt x="67808" y="38192"/>
                      <a:pt x="59921" y="37344"/>
                      <a:pt x="58635" y="36380"/>
                    </a:cubicBezTo>
                    <a:cubicBezTo>
                      <a:pt x="56269" y="34605"/>
                      <a:pt x="68026" y="35345"/>
                      <a:pt x="71945" y="34310"/>
                    </a:cubicBezTo>
                    <a:cubicBezTo>
                      <a:pt x="73645" y="33866"/>
                      <a:pt x="76233" y="32091"/>
                      <a:pt x="78600" y="30169"/>
                    </a:cubicBezTo>
                    <a:lnTo>
                      <a:pt x="78008" y="30021"/>
                    </a:lnTo>
                    <a:lnTo>
                      <a:pt x="77934" y="30021"/>
                    </a:lnTo>
                    <a:lnTo>
                      <a:pt x="77343" y="29873"/>
                    </a:lnTo>
                    <a:lnTo>
                      <a:pt x="77269" y="29873"/>
                    </a:lnTo>
                    <a:lnTo>
                      <a:pt x="76751" y="29799"/>
                    </a:lnTo>
                    <a:lnTo>
                      <a:pt x="76677" y="29799"/>
                    </a:lnTo>
                    <a:lnTo>
                      <a:pt x="76159" y="29651"/>
                    </a:lnTo>
                    <a:lnTo>
                      <a:pt x="76012" y="29651"/>
                    </a:lnTo>
                    <a:lnTo>
                      <a:pt x="75568" y="29577"/>
                    </a:lnTo>
                    <a:lnTo>
                      <a:pt x="75420" y="29577"/>
                    </a:lnTo>
                    <a:lnTo>
                      <a:pt x="74976" y="29503"/>
                    </a:lnTo>
                    <a:lnTo>
                      <a:pt x="71797" y="29503"/>
                    </a:lnTo>
                    <a:cubicBezTo>
                      <a:pt x="72980" y="29503"/>
                      <a:pt x="76012" y="16638"/>
                      <a:pt x="76307" y="15528"/>
                    </a:cubicBezTo>
                    <a:cubicBezTo>
                      <a:pt x="76307" y="15380"/>
                      <a:pt x="76381" y="15233"/>
                      <a:pt x="76455" y="15085"/>
                    </a:cubicBezTo>
                    <a:lnTo>
                      <a:pt x="76455" y="15085"/>
                    </a:lnTo>
                    <a:cubicBezTo>
                      <a:pt x="72237" y="21590"/>
                      <a:pt x="65462" y="29754"/>
                      <a:pt x="57734" y="29754"/>
                    </a:cubicBezTo>
                    <a:cubicBezTo>
                      <a:pt x="57469" y="29754"/>
                      <a:pt x="57202" y="29745"/>
                      <a:pt x="56935" y="29725"/>
                    </a:cubicBezTo>
                    <a:cubicBezTo>
                      <a:pt x="46213" y="28986"/>
                      <a:pt x="43330" y="10574"/>
                      <a:pt x="42442" y="2958"/>
                    </a:cubicBezTo>
                    <a:cubicBezTo>
                      <a:pt x="42221" y="5103"/>
                      <a:pt x="41851" y="7765"/>
                      <a:pt x="41333" y="10352"/>
                    </a:cubicBezTo>
                    <a:cubicBezTo>
                      <a:pt x="41259" y="12349"/>
                      <a:pt x="41185" y="14493"/>
                      <a:pt x="41038" y="16564"/>
                    </a:cubicBezTo>
                    <a:cubicBezTo>
                      <a:pt x="40491" y="24351"/>
                      <a:pt x="34959" y="34978"/>
                      <a:pt x="30972" y="34978"/>
                    </a:cubicBezTo>
                    <a:cubicBezTo>
                      <a:pt x="30643" y="34978"/>
                      <a:pt x="30325" y="34905"/>
                      <a:pt x="30020" y="34753"/>
                    </a:cubicBezTo>
                    <a:cubicBezTo>
                      <a:pt x="26397" y="32979"/>
                      <a:pt x="26619" y="22257"/>
                      <a:pt x="26323" y="19078"/>
                    </a:cubicBezTo>
                    <a:cubicBezTo>
                      <a:pt x="26028" y="16416"/>
                      <a:pt x="25880" y="13828"/>
                      <a:pt x="25880" y="11166"/>
                    </a:cubicBezTo>
                    <a:cubicBezTo>
                      <a:pt x="24327" y="7543"/>
                      <a:pt x="22922" y="3772"/>
                      <a:pt x="21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16;p41">
                <a:extLst>
                  <a:ext uri="{FF2B5EF4-FFF2-40B4-BE49-F238E27FC236}">
                    <a16:creationId xmlns:a16="http://schemas.microsoft.com/office/drawing/2014/main" id="{A2CB6A80-9422-43FC-91B3-7A23D427CF96}"/>
                  </a:ext>
                </a:extLst>
              </p:cNvPr>
              <p:cNvSpPr/>
              <p:nvPr/>
            </p:nvSpPr>
            <p:spPr>
              <a:xfrm>
                <a:off x="3286850" y="5231000"/>
                <a:ext cx="5575" cy="1875"/>
              </a:xfrm>
              <a:custGeom>
                <a:avLst/>
                <a:gdLst/>
                <a:ahLst/>
                <a:cxnLst/>
                <a:rect l="l" t="t" r="r" b="b"/>
                <a:pathLst>
                  <a:path w="223" h="75" extrusionOk="0">
                    <a:moveTo>
                      <a:pt x="223" y="1"/>
                    </a:moveTo>
                    <a:lnTo>
                      <a:pt x="1" y="75"/>
                    </a:lnTo>
                    <a:lnTo>
                      <a:pt x="149" y="75"/>
                    </a:lnTo>
                    <a:lnTo>
                      <a:pt x="223" y="1"/>
                    </a:ln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17;p41">
                <a:extLst>
                  <a:ext uri="{FF2B5EF4-FFF2-40B4-BE49-F238E27FC236}">
                    <a16:creationId xmlns:a16="http://schemas.microsoft.com/office/drawing/2014/main" id="{7429EDA9-4805-4A35-A69D-1EF90776A874}"/>
                  </a:ext>
                </a:extLst>
              </p:cNvPr>
              <p:cNvSpPr/>
              <p:nvPr/>
            </p:nvSpPr>
            <p:spPr>
              <a:xfrm>
                <a:off x="2736000" y="4367750"/>
                <a:ext cx="597100" cy="905800"/>
              </a:xfrm>
              <a:custGeom>
                <a:avLst/>
                <a:gdLst/>
                <a:ahLst/>
                <a:cxnLst/>
                <a:rect l="l" t="t" r="r" b="b"/>
                <a:pathLst>
                  <a:path w="23884" h="36232" extrusionOk="0">
                    <a:moveTo>
                      <a:pt x="17968" y="0"/>
                    </a:moveTo>
                    <a:cubicBezTo>
                      <a:pt x="17968" y="3"/>
                      <a:pt x="20038" y="13014"/>
                      <a:pt x="18855" y="18855"/>
                    </a:cubicBezTo>
                    <a:cubicBezTo>
                      <a:pt x="19151" y="22478"/>
                      <a:pt x="18855" y="25362"/>
                      <a:pt x="17672" y="25880"/>
                    </a:cubicBezTo>
                    <a:cubicBezTo>
                      <a:pt x="17551" y="25931"/>
                      <a:pt x="17415" y="25955"/>
                      <a:pt x="17266" y="25955"/>
                    </a:cubicBezTo>
                    <a:cubicBezTo>
                      <a:pt x="15679" y="25955"/>
                      <a:pt x="12547" y="23188"/>
                      <a:pt x="9169" y="19743"/>
                    </a:cubicBezTo>
                    <a:lnTo>
                      <a:pt x="9169" y="19743"/>
                    </a:lnTo>
                    <a:cubicBezTo>
                      <a:pt x="10870" y="22183"/>
                      <a:pt x="12570" y="24327"/>
                      <a:pt x="14049" y="26101"/>
                    </a:cubicBezTo>
                    <a:lnTo>
                      <a:pt x="13827" y="26101"/>
                    </a:lnTo>
                    <a:cubicBezTo>
                      <a:pt x="12472" y="25876"/>
                      <a:pt x="11159" y="25779"/>
                      <a:pt x="9824" y="25779"/>
                    </a:cubicBezTo>
                    <a:cubicBezTo>
                      <a:pt x="9411" y="25779"/>
                      <a:pt x="8996" y="25788"/>
                      <a:pt x="8577" y="25806"/>
                    </a:cubicBezTo>
                    <a:cubicBezTo>
                      <a:pt x="10722" y="27432"/>
                      <a:pt x="13014" y="28985"/>
                      <a:pt x="15380" y="30316"/>
                    </a:cubicBezTo>
                    <a:cubicBezTo>
                      <a:pt x="19306" y="32410"/>
                      <a:pt x="16689" y="33867"/>
                      <a:pt x="10500" y="33867"/>
                    </a:cubicBezTo>
                    <a:cubicBezTo>
                      <a:pt x="9695" y="33867"/>
                      <a:pt x="8831" y="33842"/>
                      <a:pt x="7912" y="33791"/>
                    </a:cubicBezTo>
                    <a:cubicBezTo>
                      <a:pt x="4215" y="33644"/>
                      <a:pt x="2145" y="31129"/>
                      <a:pt x="888" y="28763"/>
                    </a:cubicBezTo>
                    <a:cubicBezTo>
                      <a:pt x="740" y="28985"/>
                      <a:pt x="592" y="29133"/>
                      <a:pt x="518" y="29355"/>
                    </a:cubicBezTo>
                    <a:cubicBezTo>
                      <a:pt x="518" y="29429"/>
                      <a:pt x="444" y="29503"/>
                      <a:pt x="444" y="29503"/>
                    </a:cubicBezTo>
                    <a:cubicBezTo>
                      <a:pt x="370" y="29725"/>
                      <a:pt x="296" y="29872"/>
                      <a:pt x="222" y="30020"/>
                    </a:cubicBezTo>
                    <a:cubicBezTo>
                      <a:pt x="222" y="30094"/>
                      <a:pt x="222" y="30168"/>
                      <a:pt x="148" y="30242"/>
                    </a:cubicBezTo>
                    <a:cubicBezTo>
                      <a:pt x="148" y="30464"/>
                      <a:pt x="74" y="30612"/>
                      <a:pt x="74" y="30834"/>
                    </a:cubicBezTo>
                    <a:lnTo>
                      <a:pt x="74" y="31056"/>
                    </a:lnTo>
                    <a:cubicBezTo>
                      <a:pt x="0" y="31351"/>
                      <a:pt x="0" y="31647"/>
                      <a:pt x="0" y="31869"/>
                    </a:cubicBezTo>
                    <a:cubicBezTo>
                      <a:pt x="0" y="32165"/>
                      <a:pt x="0" y="32386"/>
                      <a:pt x="74" y="32608"/>
                    </a:cubicBezTo>
                    <a:cubicBezTo>
                      <a:pt x="74" y="32756"/>
                      <a:pt x="148" y="32978"/>
                      <a:pt x="222" y="33126"/>
                    </a:cubicBezTo>
                    <a:lnTo>
                      <a:pt x="222" y="33200"/>
                    </a:lnTo>
                    <a:cubicBezTo>
                      <a:pt x="1109" y="35566"/>
                      <a:pt x="4733" y="36231"/>
                      <a:pt x="8947" y="36231"/>
                    </a:cubicBezTo>
                    <a:lnTo>
                      <a:pt x="9095" y="36231"/>
                    </a:lnTo>
                    <a:cubicBezTo>
                      <a:pt x="13310" y="36084"/>
                      <a:pt x="17524" y="35566"/>
                      <a:pt x="21665" y="34753"/>
                    </a:cubicBezTo>
                    <a:cubicBezTo>
                      <a:pt x="22404" y="34457"/>
                      <a:pt x="22996" y="33865"/>
                      <a:pt x="23292" y="33126"/>
                    </a:cubicBezTo>
                    <a:cubicBezTo>
                      <a:pt x="23883" y="30908"/>
                      <a:pt x="22996" y="28320"/>
                      <a:pt x="22700" y="26101"/>
                    </a:cubicBezTo>
                    <a:cubicBezTo>
                      <a:pt x="22404" y="23957"/>
                      <a:pt x="22183" y="21739"/>
                      <a:pt x="21887" y="19521"/>
                    </a:cubicBezTo>
                    <a:cubicBezTo>
                      <a:pt x="21517" y="16711"/>
                      <a:pt x="21147" y="13975"/>
                      <a:pt x="20778" y="11239"/>
                    </a:cubicBezTo>
                    <a:cubicBezTo>
                      <a:pt x="19595" y="7542"/>
                      <a:pt x="18707" y="3771"/>
                      <a:pt x="17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18;p41">
                <a:extLst>
                  <a:ext uri="{FF2B5EF4-FFF2-40B4-BE49-F238E27FC236}">
                    <a16:creationId xmlns:a16="http://schemas.microsoft.com/office/drawing/2014/main" id="{23696B48-195F-4735-87E3-775917B51116}"/>
                  </a:ext>
                </a:extLst>
              </p:cNvPr>
              <p:cNvSpPr/>
              <p:nvPr/>
            </p:nvSpPr>
            <p:spPr>
              <a:xfrm>
                <a:off x="1981800" y="237850"/>
                <a:ext cx="2989075" cy="4122550"/>
              </a:xfrm>
              <a:custGeom>
                <a:avLst/>
                <a:gdLst/>
                <a:ahLst/>
                <a:cxnLst/>
                <a:rect l="l" t="t" r="r" b="b"/>
                <a:pathLst>
                  <a:path w="119563" h="164902" extrusionOk="0">
                    <a:moveTo>
                      <a:pt x="97926" y="0"/>
                    </a:moveTo>
                    <a:cubicBezTo>
                      <a:pt x="88953" y="0"/>
                      <a:pt x="73498" y="38165"/>
                      <a:pt x="73498" y="38165"/>
                    </a:cubicBezTo>
                    <a:cubicBezTo>
                      <a:pt x="69590" y="36353"/>
                      <a:pt x="65429" y="35764"/>
                      <a:pt x="61670" y="35764"/>
                    </a:cubicBezTo>
                    <a:cubicBezTo>
                      <a:pt x="54689" y="35764"/>
                      <a:pt x="49097" y="37795"/>
                      <a:pt x="49097" y="37795"/>
                    </a:cubicBezTo>
                    <a:cubicBezTo>
                      <a:pt x="42841" y="25686"/>
                      <a:pt x="27772" y="3541"/>
                      <a:pt x="17643" y="3541"/>
                    </a:cubicBezTo>
                    <a:cubicBezTo>
                      <a:pt x="16639" y="3541"/>
                      <a:pt x="15683" y="3759"/>
                      <a:pt x="14789" y="4226"/>
                    </a:cubicBezTo>
                    <a:cubicBezTo>
                      <a:pt x="0" y="11842"/>
                      <a:pt x="22405" y="57168"/>
                      <a:pt x="21000" y="58203"/>
                    </a:cubicBezTo>
                    <a:cubicBezTo>
                      <a:pt x="14641" y="62935"/>
                      <a:pt x="7764" y="82678"/>
                      <a:pt x="7173" y="86375"/>
                    </a:cubicBezTo>
                    <a:cubicBezTo>
                      <a:pt x="6976" y="87818"/>
                      <a:pt x="7798" y="88243"/>
                      <a:pt x="8902" y="88243"/>
                    </a:cubicBezTo>
                    <a:cubicBezTo>
                      <a:pt x="10287" y="88243"/>
                      <a:pt x="12117" y="87574"/>
                      <a:pt x="12940" y="87410"/>
                    </a:cubicBezTo>
                    <a:lnTo>
                      <a:pt x="12940" y="87410"/>
                    </a:lnTo>
                    <a:cubicBezTo>
                      <a:pt x="8060" y="91477"/>
                      <a:pt x="6877" y="93695"/>
                      <a:pt x="10944" y="99240"/>
                    </a:cubicBezTo>
                    <a:cubicBezTo>
                      <a:pt x="16711" y="107226"/>
                      <a:pt x="26915" y="107744"/>
                      <a:pt x="26915" y="107744"/>
                    </a:cubicBezTo>
                    <a:cubicBezTo>
                      <a:pt x="26915" y="107744"/>
                      <a:pt x="19964" y="115212"/>
                      <a:pt x="21591" y="118909"/>
                    </a:cubicBezTo>
                    <a:cubicBezTo>
                      <a:pt x="22029" y="119971"/>
                      <a:pt x="22595" y="120353"/>
                      <a:pt x="23184" y="120353"/>
                    </a:cubicBezTo>
                    <a:cubicBezTo>
                      <a:pt x="24683" y="120353"/>
                      <a:pt x="26323" y="117874"/>
                      <a:pt x="26323" y="117874"/>
                    </a:cubicBezTo>
                    <a:lnTo>
                      <a:pt x="26323" y="117874"/>
                    </a:lnTo>
                    <a:cubicBezTo>
                      <a:pt x="26323" y="117874"/>
                      <a:pt x="24253" y="128521"/>
                      <a:pt x="26323" y="135398"/>
                    </a:cubicBezTo>
                    <a:cubicBezTo>
                      <a:pt x="27506" y="139391"/>
                      <a:pt x="30760" y="142496"/>
                      <a:pt x="34901" y="143383"/>
                    </a:cubicBezTo>
                    <a:cubicBezTo>
                      <a:pt x="41332" y="158316"/>
                      <a:pt x="49583" y="160135"/>
                      <a:pt x="53221" y="160135"/>
                    </a:cubicBezTo>
                    <a:cubicBezTo>
                      <a:pt x="54393" y="160135"/>
                      <a:pt x="55086" y="159946"/>
                      <a:pt x="55086" y="159946"/>
                    </a:cubicBezTo>
                    <a:cubicBezTo>
                      <a:pt x="56475" y="163369"/>
                      <a:pt x="58754" y="164902"/>
                      <a:pt x="61672" y="164902"/>
                    </a:cubicBezTo>
                    <a:cubicBezTo>
                      <a:pt x="67766" y="164902"/>
                      <a:pt x="76643" y="158216"/>
                      <a:pt x="85994" y="148116"/>
                    </a:cubicBezTo>
                    <a:cubicBezTo>
                      <a:pt x="99820" y="133254"/>
                      <a:pt x="99303" y="126303"/>
                      <a:pt x="99303" y="126303"/>
                    </a:cubicBezTo>
                    <a:lnTo>
                      <a:pt x="99303" y="126303"/>
                    </a:lnTo>
                    <a:cubicBezTo>
                      <a:pt x="99303" y="126303"/>
                      <a:pt x="100398" y="127896"/>
                      <a:pt x="102834" y="127896"/>
                    </a:cubicBezTo>
                    <a:cubicBezTo>
                      <a:pt x="103366" y="127896"/>
                      <a:pt x="103963" y="127820"/>
                      <a:pt x="104627" y="127634"/>
                    </a:cubicBezTo>
                    <a:cubicBezTo>
                      <a:pt x="108324" y="126599"/>
                      <a:pt x="104627" y="115138"/>
                      <a:pt x="104627" y="115138"/>
                    </a:cubicBezTo>
                    <a:lnTo>
                      <a:pt x="104627" y="115138"/>
                    </a:lnTo>
                    <a:cubicBezTo>
                      <a:pt x="104627" y="115138"/>
                      <a:pt x="105600" y="115216"/>
                      <a:pt x="106945" y="115216"/>
                    </a:cubicBezTo>
                    <a:cubicBezTo>
                      <a:pt x="109060" y="115216"/>
                      <a:pt x="112095" y="115023"/>
                      <a:pt x="113722" y="114029"/>
                    </a:cubicBezTo>
                    <a:cubicBezTo>
                      <a:pt x="116383" y="112476"/>
                      <a:pt x="105144" y="101828"/>
                      <a:pt x="105144" y="101828"/>
                    </a:cubicBezTo>
                    <a:lnTo>
                      <a:pt x="111060" y="97022"/>
                    </a:lnTo>
                    <a:cubicBezTo>
                      <a:pt x="119563" y="87927"/>
                      <a:pt x="112612" y="83713"/>
                      <a:pt x="112612" y="83713"/>
                    </a:cubicBezTo>
                    <a:cubicBezTo>
                      <a:pt x="112612" y="83713"/>
                      <a:pt x="116901" y="83195"/>
                      <a:pt x="117936" y="80016"/>
                    </a:cubicBezTo>
                    <a:cubicBezTo>
                      <a:pt x="119045" y="76836"/>
                      <a:pt x="105736" y="58720"/>
                      <a:pt x="105736" y="58720"/>
                    </a:cubicBezTo>
                    <a:cubicBezTo>
                      <a:pt x="107806" y="46964"/>
                      <a:pt x="111873" y="5704"/>
                      <a:pt x="99081" y="233"/>
                    </a:cubicBezTo>
                    <a:cubicBezTo>
                      <a:pt x="98710" y="76"/>
                      <a:pt x="98325" y="0"/>
                      <a:pt x="9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19;p41">
                <a:extLst>
                  <a:ext uri="{FF2B5EF4-FFF2-40B4-BE49-F238E27FC236}">
                    <a16:creationId xmlns:a16="http://schemas.microsoft.com/office/drawing/2014/main" id="{BFA64BB5-33AF-47D9-A6DE-FFDA698C5461}"/>
                  </a:ext>
                </a:extLst>
              </p:cNvPr>
              <p:cNvSpPr/>
              <p:nvPr/>
            </p:nvSpPr>
            <p:spPr>
              <a:xfrm>
                <a:off x="2499375" y="1705850"/>
                <a:ext cx="2471500" cy="2654550"/>
              </a:xfrm>
              <a:custGeom>
                <a:avLst/>
                <a:gdLst/>
                <a:ahLst/>
                <a:cxnLst/>
                <a:rect l="l" t="t" r="r" b="b"/>
                <a:pathLst>
                  <a:path w="98860" h="106182" extrusionOk="0">
                    <a:moveTo>
                      <a:pt x="85033" y="0"/>
                    </a:moveTo>
                    <a:cubicBezTo>
                      <a:pt x="85034" y="2"/>
                      <a:pt x="92945" y="13088"/>
                      <a:pt x="92723" y="16859"/>
                    </a:cubicBezTo>
                    <a:cubicBezTo>
                      <a:pt x="92622" y="18175"/>
                      <a:pt x="91326" y="18607"/>
                      <a:pt x="89666" y="18607"/>
                    </a:cubicBezTo>
                    <a:cubicBezTo>
                      <a:pt x="86472" y="18607"/>
                      <a:pt x="81928" y="17007"/>
                      <a:pt x="81927" y="17007"/>
                    </a:cubicBezTo>
                    <a:lnTo>
                      <a:pt x="81927" y="17007"/>
                    </a:lnTo>
                    <a:cubicBezTo>
                      <a:pt x="81928" y="17007"/>
                      <a:pt x="87917" y="22996"/>
                      <a:pt x="86955" y="25288"/>
                    </a:cubicBezTo>
                    <a:cubicBezTo>
                      <a:pt x="86557" y="26318"/>
                      <a:pt x="84994" y="26602"/>
                      <a:pt x="83394" y="26602"/>
                    </a:cubicBezTo>
                    <a:cubicBezTo>
                      <a:pt x="81432" y="26602"/>
                      <a:pt x="79414" y="26176"/>
                      <a:pt x="79413" y="26176"/>
                    </a:cubicBezTo>
                    <a:lnTo>
                      <a:pt x="79413" y="26176"/>
                    </a:lnTo>
                    <a:cubicBezTo>
                      <a:pt x="80596" y="27950"/>
                      <a:pt x="80818" y="30095"/>
                      <a:pt x="80079" y="32091"/>
                    </a:cubicBezTo>
                    <a:cubicBezTo>
                      <a:pt x="78748" y="35271"/>
                      <a:pt x="71650" y="35271"/>
                      <a:pt x="71650" y="35271"/>
                    </a:cubicBezTo>
                    <a:cubicBezTo>
                      <a:pt x="71650" y="35271"/>
                      <a:pt x="73498" y="38376"/>
                      <a:pt x="71502" y="39781"/>
                    </a:cubicBezTo>
                    <a:cubicBezTo>
                      <a:pt x="71086" y="40089"/>
                      <a:pt x="70564" y="40211"/>
                      <a:pt x="69998" y="40211"/>
                    </a:cubicBezTo>
                    <a:cubicBezTo>
                      <a:pt x="67849" y="40211"/>
                      <a:pt x="65069" y="38450"/>
                      <a:pt x="65069" y="38450"/>
                    </a:cubicBezTo>
                    <a:lnTo>
                      <a:pt x="65069" y="38450"/>
                    </a:lnTo>
                    <a:lnTo>
                      <a:pt x="65956" y="43404"/>
                    </a:lnTo>
                    <a:cubicBezTo>
                      <a:pt x="65956" y="43404"/>
                      <a:pt x="58784" y="51242"/>
                      <a:pt x="53608" y="52055"/>
                    </a:cubicBezTo>
                    <a:cubicBezTo>
                      <a:pt x="52732" y="52175"/>
                      <a:pt x="51850" y="52235"/>
                      <a:pt x="50970" y="52235"/>
                    </a:cubicBezTo>
                    <a:cubicBezTo>
                      <a:pt x="48583" y="52235"/>
                      <a:pt x="46211" y="51791"/>
                      <a:pt x="43996" y="50872"/>
                    </a:cubicBezTo>
                    <a:lnTo>
                      <a:pt x="43848" y="52499"/>
                    </a:lnTo>
                    <a:cubicBezTo>
                      <a:pt x="46897" y="54607"/>
                      <a:pt x="50368" y="55124"/>
                      <a:pt x="53040" y="55124"/>
                    </a:cubicBezTo>
                    <a:cubicBezTo>
                      <a:pt x="55617" y="55124"/>
                      <a:pt x="57453" y="54643"/>
                      <a:pt x="57453" y="54643"/>
                    </a:cubicBezTo>
                    <a:lnTo>
                      <a:pt x="57453" y="54643"/>
                    </a:lnTo>
                    <a:cubicBezTo>
                      <a:pt x="57453" y="54643"/>
                      <a:pt x="57009" y="60041"/>
                      <a:pt x="52647" y="68027"/>
                    </a:cubicBezTo>
                    <a:cubicBezTo>
                      <a:pt x="48629" y="75449"/>
                      <a:pt x="39594" y="82683"/>
                      <a:pt x="33860" y="82683"/>
                    </a:cubicBezTo>
                    <a:cubicBezTo>
                      <a:pt x="33367" y="82683"/>
                      <a:pt x="32899" y="82630"/>
                      <a:pt x="32461" y="82519"/>
                    </a:cubicBezTo>
                    <a:cubicBezTo>
                      <a:pt x="26842" y="81188"/>
                      <a:pt x="28024" y="73129"/>
                      <a:pt x="28025" y="73129"/>
                    </a:cubicBezTo>
                    <a:lnTo>
                      <a:pt x="28025" y="73129"/>
                    </a:lnTo>
                    <a:cubicBezTo>
                      <a:pt x="26889" y="74226"/>
                      <a:pt x="25964" y="74631"/>
                      <a:pt x="25217" y="74631"/>
                    </a:cubicBezTo>
                    <a:cubicBezTo>
                      <a:pt x="23093" y="74631"/>
                      <a:pt x="22405" y="71354"/>
                      <a:pt x="22405" y="71354"/>
                    </a:cubicBezTo>
                    <a:lnTo>
                      <a:pt x="22405" y="71354"/>
                    </a:lnTo>
                    <a:cubicBezTo>
                      <a:pt x="22062" y="76941"/>
                      <a:pt x="24123" y="77883"/>
                      <a:pt x="25551" y="77883"/>
                    </a:cubicBezTo>
                    <a:cubicBezTo>
                      <a:pt x="26278" y="77883"/>
                      <a:pt x="26841" y="77639"/>
                      <a:pt x="26841" y="77639"/>
                    </a:cubicBezTo>
                    <a:lnTo>
                      <a:pt x="26841" y="77639"/>
                    </a:lnTo>
                    <a:cubicBezTo>
                      <a:pt x="26842" y="77639"/>
                      <a:pt x="31154" y="91115"/>
                      <a:pt x="26680" y="91115"/>
                    </a:cubicBezTo>
                    <a:cubicBezTo>
                      <a:pt x="26183" y="91115"/>
                      <a:pt x="25577" y="90948"/>
                      <a:pt x="24845" y="90579"/>
                    </a:cubicBezTo>
                    <a:cubicBezTo>
                      <a:pt x="17525" y="86882"/>
                      <a:pt x="13902" y="70615"/>
                      <a:pt x="13902" y="70615"/>
                    </a:cubicBezTo>
                    <a:cubicBezTo>
                      <a:pt x="13902" y="70615"/>
                      <a:pt x="12021" y="75069"/>
                      <a:pt x="9960" y="75069"/>
                    </a:cubicBezTo>
                    <a:cubicBezTo>
                      <a:pt x="9502" y="75069"/>
                      <a:pt x="9035" y="74849"/>
                      <a:pt x="8578" y="74312"/>
                    </a:cubicBezTo>
                    <a:cubicBezTo>
                      <a:pt x="6064" y="71354"/>
                      <a:pt x="8060" y="53387"/>
                      <a:pt x="8060" y="53386"/>
                    </a:cubicBezTo>
                    <a:lnTo>
                      <a:pt x="8060" y="53386"/>
                    </a:lnTo>
                    <a:cubicBezTo>
                      <a:pt x="8060" y="53386"/>
                      <a:pt x="6017" y="55791"/>
                      <a:pt x="4407" y="55791"/>
                    </a:cubicBezTo>
                    <a:cubicBezTo>
                      <a:pt x="3831" y="55791"/>
                      <a:pt x="3310" y="55482"/>
                      <a:pt x="2959" y="54643"/>
                    </a:cubicBezTo>
                    <a:cubicBezTo>
                      <a:pt x="2811" y="54052"/>
                      <a:pt x="2885" y="53460"/>
                      <a:pt x="3106" y="52943"/>
                    </a:cubicBezTo>
                    <a:lnTo>
                      <a:pt x="3106" y="52943"/>
                    </a:lnTo>
                    <a:cubicBezTo>
                      <a:pt x="1480" y="55309"/>
                      <a:pt x="1" y="58266"/>
                      <a:pt x="888" y="60189"/>
                    </a:cubicBezTo>
                    <a:cubicBezTo>
                      <a:pt x="1326" y="61251"/>
                      <a:pt x="1892" y="61633"/>
                      <a:pt x="2481" y="61633"/>
                    </a:cubicBezTo>
                    <a:cubicBezTo>
                      <a:pt x="3980" y="61633"/>
                      <a:pt x="5620" y="59154"/>
                      <a:pt x="5620" y="59154"/>
                    </a:cubicBezTo>
                    <a:lnTo>
                      <a:pt x="5620" y="59154"/>
                    </a:lnTo>
                    <a:cubicBezTo>
                      <a:pt x="5620" y="59154"/>
                      <a:pt x="3550" y="69801"/>
                      <a:pt x="5620" y="76678"/>
                    </a:cubicBezTo>
                    <a:cubicBezTo>
                      <a:pt x="6803" y="80671"/>
                      <a:pt x="10057" y="83776"/>
                      <a:pt x="14198" y="84663"/>
                    </a:cubicBezTo>
                    <a:cubicBezTo>
                      <a:pt x="20629" y="99596"/>
                      <a:pt x="28880" y="101415"/>
                      <a:pt x="32518" y="101415"/>
                    </a:cubicBezTo>
                    <a:cubicBezTo>
                      <a:pt x="33690" y="101415"/>
                      <a:pt x="34383" y="101226"/>
                      <a:pt x="34383" y="101226"/>
                    </a:cubicBezTo>
                    <a:cubicBezTo>
                      <a:pt x="35772" y="104649"/>
                      <a:pt x="38051" y="106182"/>
                      <a:pt x="40969" y="106182"/>
                    </a:cubicBezTo>
                    <a:cubicBezTo>
                      <a:pt x="47063" y="106182"/>
                      <a:pt x="55940" y="99496"/>
                      <a:pt x="65291" y="89396"/>
                    </a:cubicBezTo>
                    <a:cubicBezTo>
                      <a:pt x="79117" y="74534"/>
                      <a:pt x="78600" y="67583"/>
                      <a:pt x="78600" y="67583"/>
                    </a:cubicBezTo>
                    <a:lnTo>
                      <a:pt x="78600" y="67583"/>
                    </a:lnTo>
                    <a:cubicBezTo>
                      <a:pt x="78600" y="67583"/>
                      <a:pt x="79695" y="69176"/>
                      <a:pt x="82131" y="69176"/>
                    </a:cubicBezTo>
                    <a:cubicBezTo>
                      <a:pt x="82663" y="69176"/>
                      <a:pt x="83260" y="69100"/>
                      <a:pt x="83924" y="68914"/>
                    </a:cubicBezTo>
                    <a:cubicBezTo>
                      <a:pt x="87621" y="67879"/>
                      <a:pt x="83924" y="56418"/>
                      <a:pt x="83924" y="56418"/>
                    </a:cubicBezTo>
                    <a:lnTo>
                      <a:pt x="83924" y="56418"/>
                    </a:lnTo>
                    <a:cubicBezTo>
                      <a:pt x="83924" y="56418"/>
                      <a:pt x="84897" y="56496"/>
                      <a:pt x="86238" y="56496"/>
                    </a:cubicBezTo>
                    <a:cubicBezTo>
                      <a:pt x="88346" y="56496"/>
                      <a:pt x="91363" y="56303"/>
                      <a:pt x="92945" y="55309"/>
                    </a:cubicBezTo>
                    <a:cubicBezTo>
                      <a:pt x="95607" y="53756"/>
                      <a:pt x="84441" y="43108"/>
                      <a:pt x="84441" y="43108"/>
                    </a:cubicBezTo>
                    <a:lnTo>
                      <a:pt x="90357" y="38302"/>
                    </a:lnTo>
                    <a:cubicBezTo>
                      <a:pt x="98860" y="29207"/>
                      <a:pt x="91909" y="24993"/>
                      <a:pt x="91909" y="24993"/>
                    </a:cubicBezTo>
                    <a:cubicBezTo>
                      <a:pt x="91909" y="24993"/>
                      <a:pt x="96198" y="24475"/>
                      <a:pt x="97233" y="21296"/>
                    </a:cubicBezTo>
                    <a:cubicBezTo>
                      <a:pt x="98342" y="18116"/>
                      <a:pt x="85034" y="2"/>
                      <a:pt x="85033" y="0"/>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20;p41">
                <a:extLst>
                  <a:ext uri="{FF2B5EF4-FFF2-40B4-BE49-F238E27FC236}">
                    <a16:creationId xmlns:a16="http://schemas.microsoft.com/office/drawing/2014/main" id="{A63528B4-4121-4850-946C-342295F4E3BA}"/>
                  </a:ext>
                </a:extLst>
              </p:cNvPr>
              <p:cNvSpPr/>
              <p:nvPr/>
            </p:nvSpPr>
            <p:spPr>
              <a:xfrm>
                <a:off x="2153700" y="2267800"/>
                <a:ext cx="833725" cy="678125"/>
              </a:xfrm>
              <a:custGeom>
                <a:avLst/>
                <a:gdLst/>
                <a:ahLst/>
                <a:cxnLst/>
                <a:rect l="l" t="t" r="r" b="b"/>
                <a:pathLst>
                  <a:path w="33349" h="27125" extrusionOk="0">
                    <a:moveTo>
                      <a:pt x="1776" y="1"/>
                    </a:moveTo>
                    <a:cubicBezTo>
                      <a:pt x="1184" y="1701"/>
                      <a:pt x="666" y="3402"/>
                      <a:pt x="297" y="5177"/>
                    </a:cubicBezTo>
                    <a:cubicBezTo>
                      <a:pt x="100" y="6620"/>
                      <a:pt x="922" y="7045"/>
                      <a:pt x="2026" y="7045"/>
                    </a:cubicBezTo>
                    <a:cubicBezTo>
                      <a:pt x="3411" y="7045"/>
                      <a:pt x="5241" y="6376"/>
                      <a:pt x="6064" y="6212"/>
                    </a:cubicBezTo>
                    <a:lnTo>
                      <a:pt x="6064" y="6212"/>
                    </a:lnTo>
                    <a:cubicBezTo>
                      <a:pt x="1184" y="10279"/>
                      <a:pt x="1" y="12497"/>
                      <a:pt x="3994" y="17968"/>
                    </a:cubicBezTo>
                    <a:cubicBezTo>
                      <a:pt x="9244" y="25141"/>
                      <a:pt x="21961" y="26841"/>
                      <a:pt x="23736" y="27063"/>
                    </a:cubicBezTo>
                    <a:cubicBezTo>
                      <a:pt x="24129" y="27105"/>
                      <a:pt x="24520" y="27124"/>
                      <a:pt x="24909" y="27124"/>
                    </a:cubicBezTo>
                    <a:cubicBezTo>
                      <a:pt x="29347" y="27124"/>
                      <a:pt x="33348" y="24623"/>
                      <a:pt x="33348" y="24623"/>
                    </a:cubicBezTo>
                    <a:cubicBezTo>
                      <a:pt x="33348" y="24623"/>
                      <a:pt x="17377" y="23070"/>
                      <a:pt x="10574" y="16120"/>
                    </a:cubicBezTo>
                    <a:cubicBezTo>
                      <a:pt x="5325" y="10722"/>
                      <a:pt x="13458" y="8948"/>
                      <a:pt x="13458" y="8948"/>
                    </a:cubicBezTo>
                    <a:lnTo>
                      <a:pt x="13458" y="8948"/>
                    </a:lnTo>
                    <a:cubicBezTo>
                      <a:pt x="13458" y="8948"/>
                      <a:pt x="9852" y="9223"/>
                      <a:pt x="7198" y="9223"/>
                    </a:cubicBezTo>
                    <a:cubicBezTo>
                      <a:pt x="5724" y="9223"/>
                      <a:pt x="4543" y="9138"/>
                      <a:pt x="4437" y="8874"/>
                    </a:cubicBezTo>
                    <a:cubicBezTo>
                      <a:pt x="4216" y="8134"/>
                      <a:pt x="7913" y="6064"/>
                      <a:pt x="10131" y="5324"/>
                    </a:cubicBezTo>
                    <a:cubicBezTo>
                      <a:pt x="12423" y="4585"/>
                      <a:pt x="14715" y="1480"/>
                      <a:pt x="14715" y="1480"/>
                    </a:cubicBezTo>
                    <a:lnTo>
                      <a:pt x="14715" y="1480"/>
                    </a:lnTo>
                    <a:cubicBezTo>
                      <a:pt x="12468" y="1854"/>
                      <a:pt x="10220" y="2051"/>
                      <a:pt x="7973" y="2051"/>
                    </a:cubicBezTo>
                    <a:cubicBezTo>
                      <a:pt x="6671" y="2051"/>
                      <a:pt x="5369" y="1985"/>
                      <a:pt x="4068" y="1849"/>
                    </a:cubicBezTo>
                    <a:cubicBezTo>
                      <a:pt x="3033" y="1775"/>
                      <a:pt x="2145" y="1036"/>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21;p41">
                <a:extLst>
                  <a:ext uri="{FF2B5EF4-FFF2-40B4-BE49-F238E27FC236}">
                    <a16:creationId xmlns:a16="http://schemas.microsoft.com/office/drawing/2014/main" id="{0EC7D4EA-7921-46DA-812E-79CE54874B47}"/>
                  </a:ext>
                </a:extLst>
              </p:cNvPr>
              <p:cNvSpPr/>
              <p:nvPr/>
            </p:nvSpPr>
            <p:spPr>
              <a:xfrm>
                <a:off x="2588125" y="3040500"/>
                <a:ext cx="242175" cy="769350"/>
              </a:xfrm>
              <a:custGeom>
                <a:avLst/>
                <a:gdLst/>
                <a:ahLst/>
                <a:cxnLst/>
                <a:rect l="l" t="t" r="r" b="b"/>
                <a:pathLst>
                  <a:path w="9687" h="30774" extrusionOk="0">
                    <a:moveTo>
                      <a:pt x="4510" y="0"/>
                    </a:moveTo>
                    <a:lnTo>
                      <a:pt x="4510" y="0"/>
                    </a:lnTo>
                    <a:cubicBezTo>
                      <a:pt x="3845" y="666"/>
                      <a:pt x="3327" y="1479"/>
                      <a:pt x="2958" y="2366"/>
                    </a:cubicBezTo>
                    <a:cubicBezTo>
                      <a:pt x="2144" y="4215"/>
                      <a:pt x="1479" y="6211"/>
                      <a:pt x="1035" y="8208"/>
                    </a:cubicBezTo>
                    <a:cubicBezTo>
                      <a:pt x="518" y="10204"/>
                      <a:pt x="222" y="12274"/>
                      <a:pt x="74" y="14345"/>
                    </a:cubicBezTo>
                    <a:cubicBezTo>
                      <a:pt x="0" y="15232"/>
                      <a:pt x="0" y="16193"/>
                      <a:pt x="0" y="17155"/>
                    </a:cubicBezTo>
                    <a:cubicBezTo>
                      <a:pt x="74" y="18116"/>
                      <a:pt x="148" y="19077"/>
                      <a:pt x="296" y="19964"/>
                    </a:cubicBezTo>
                    <a:cubicBezTo>
                      <a:pt x="592" y="22109"/>
                      <a:pt x="1331" y="24105"/>
                      <a:pt x="2292" y="25954"/>
                    </a:cubicBezTo>
                    <a:cubicBezTo>
                      <a:pt x="3327" y="27876"/>
                      <a:pt x="4954" y="29355"/>
                      <a:pt x="6951" y="30168"/>
                    </a:cubicBezTo>
                    <a:cubicBezTo>
                      <a:pt x="7661" y="30556"/>
                      <a:pt x="8483" y="30774"/>
                      <a:pt x="9320" y="30774"/>
                    </a:cubicBezTo>
                    <a:cubicBezTo>
                      <a:pt x="9442" y="30774"/>
                      <a:pt x="9564" y="30769"/>
                      <a:pt x="9686" y="30760"/>
                    </a:cubicBezTo>
                    <a:cubicBezTo>
                      <a:pt x="9686" y="30612"/>
                      <a:pt x="8577" y="30464"/>
                      <a:pt x="7172" y="29651"/>
                    </a:cubicBezTo>
                    <a:cubicBezTo>
                      <a:pt x="5472" y="28763"/>
                      <a:pt x="4067" y="27285"/>
                      <a:pt x="3253" y="25436"/>
                    </a:cubicBezTo>
                    <a:cubicBezTo>
                      <a:pt x="2440" y="23661"/>
                      <a:pt x="1923" y="21739"/>
                      <a:pt x="1701" y="19817"/>
                    </a:cubicBezTo>
                    <a:cubicBezTo>
                      <a:pt x="1553" y="18190"/>
                      <a:pt x="1553" y="17081"/>
                      <a:pt x="1553" y="17081"/>
                    </a:cubicBezTo>
                    <a:cubicBezTo>
                      <a:pt x="1553" y="17081"/>
                      <a:pt x="1553" y="16045"/>
                      <a:pt x="1553" y="14345"/>
                    </a:cubicBezTo>
                    <a:cubicBezTo>
                      <a:pt x="1553" y="12348"/>
                      <a:pt x="1775" y="10426"/>
                      <a:pt x="2070" y="8430"/>
                    </a:cubicBezTo>
                    <a:cubicBezTo>
                      <a:pt x="2440" y="6433"/>
                      <a:pt x="2884" y="4511"/>
                      <a:pt x="3549" y="2588"/>
                    </a:cubicBezTo>
                    <a:cubicBezTo>
                      <a:pt x="3919" y="1701"/>
                      <a:pt x="4215" y="888"/>
                      <a:pt x="45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22;p41">
                <a:extLst>
                  <a:ext uri="{FF2B5EF4-FFF2-40B4-BE49-F238E27FC236}">
                    <a16:creationId xmlns:a16="http://schemas.microsoft.com/office/drawing/2014/main" id="{15BAB74E-A184-46EA-9917-6FD11015BC42}"/>
                  </a:ext>
                </a:extLst>
              </p:cNvPr>
              <p:cNvSpPr/>
              <p:nvPr/>
            </p:nvSpPr>
            <p:spPr>
              <a:xfrm>
                <a:off x="2813625" y="3633875"/>
                <a:ext cx="756075" cy="615575"/>
              </a:xfrm>
              <a:custGeom>
                <a:avLst/>
                <a:gdLst/>
                <a:ahLst/>
                <a:cxnLst/>
                <a:rect l="l" t="t" r="r" b="b"/>
                <a:pathLst>
                  <a:path w="30243" h="24623" extrusionOk="0">
                    <a:moveTo>
                      <a:pt x="297" y="0"/>
                    </a:moveTo>
                    <a:cubicBezTo>
                      <a:pt x="1" y="1183"/>
                      <a:pt x="1" y="2367"/>
                      <a:pt x="223" y="3550"/>
                    </a:cubicBezTo>
                    <a:cubicBezTo>
                      <a:pt x="592" y="6064"/>
                      <a:pt x="1406" y="8578"/>
                      <a:pt x="2663" y="10870"/>
                    </a:cubicBezTo>
                    <a:cubicBezTo>
                      <a:pt x="3920" y="13162"/>
                      <a:pt x="5399" y="15306"/>
                      <a:pt x="7099" y="17303"/>
                    </a:cubicBezTo>
                    <a:cubicBezTo>
                      <a:pt x="8504" y="18855"/>
                      <a:pt x="9539" y="19891"/>
                      <a:pt x="9539" y="19891"/>
                    </a:cubicBezTo>
                    <a:lnTo>
                      <a:pt x="10279" y="20556"/>
                    </a:lnTo>
                    <a:cubicBezTo>
                      <a:pt x="10500" y="20704"/>
                      <a:pt x="10796" y="21000"/>
                      <a:pt x="11092" y="21222"/>
                    </a:cubicBezTo>
                    <a:cubicBezTo>
                      <a:pt x="11462" y="21517"/>
                      <a:pt x="11831" y="21813"/>
                      <a:pt x="12275" y="22109"/>
                    </a:cubicBezTo>
                    <a:cubicBezTo>
                      <a:pt x="12793" y="22479"/>
                      <a:pt x="13310" y="22774"/>
                      <a:pt x="13828" y="23070"/>
                    </a:cubicBezTo>
                    <a:lnTo>
                      <a:pt x="14641" y="23514"/>
                    </a:lnTo>
                    <a:lnTo>
                      <a:pt x="15602" y="23883"/>
                    </a:lnTo>
                    <a:cubicBezTo>
                      <a:pt x="16933" y="24401"/>
                      <a:pt x="18338" y="24623"/>
                      <a:pt x="19817" y="24623"/>
                    </a:cubicBezTo>
                    <a:cubicBezTo>
                      <a:pt x="20482" y="24623"/>
                      <a:pt x="21222" y="24623"/>
                      <a:pt x="21961" y="24475"/>
                    </a:cubicBezTo>
                    <a:cubicBezTo>
                      <a:pt x="22627" y="24327"/>
                      <a:pt x="23292" y="24179"/>
                      <a:pt x="23958" y="23957"/>
                    </a:cubicBezTo>
                    <a:cubicBezTo>
                      <a:pt x="24549" y="23736"/>
                      <a:pt x="25141" y="23514"/>
                      <a:pt x="25732" y="23292"/>
                    </a:cubicBezTo>
                    <a:cubicBezTo>
                      <a:pt x="26250" y="23070"/>
                      <a:pt x="26767" y="22774"/>
                      <a:pt x="27285" y="22553"/>
                    </a:cubicBezTo>
                    <a:lnTo>
                      <a:pt x="28542" y="21813"/>
                    </a:lnTo>
                    <a:lnTo>
                      <a:pt x="29503" y="21222"/>
                    </a:lnTo>
                    <a:cubicBezTo>
                      <a:pt x="29947" y="20852"/>
                      <a:pt x="30243" y="20630"/>
                      <a:pt x="30243" y="20630"/>
                    </a:cubicBezTo>
                    <a:cubicBezTo>
                      <a:pt x="30230" y="20617"/>
                      <a:pt x="30212" y="20611"/>
                      <a:pt x="30188" y="20611"/>
                    </a:cubicBezTo>
                    <a:cubicBezTo>
                      <a:pt x="30079" y="20611"/>
                      <a:pt x="29842" y="20743"/>
                      <a:pt x="29355" y="20926"/>
                    </a:cubicBezTo>
                    <a:lnTo>
                      <a:pt x="28320" y="21443"/>
                    </a:lnTo>
                    <a:lnTo>
                      <a:pt x="27063" y="21961"/>
                    </a:lnTo>
                    <a:cubicBezTo>
                      <a:pt x="26620" y="22183"/>
                      <a:pt x="26028" y="22405"/>
                      <a:pt x="25510" y="22626"/>
                    </a:cubicBezTo>
                    <a:cubicBezTo>
                      <a:pt x="24919" y="22848"/>
                      <a:pt x="24327" y="22996"/>
                      <a:pt x="23736" y="23144"/>
                    </a:cubicBezTo>
                    <a:cubicBezTo>
                      <a:pt x="23144" y="23366"/>
                      <a:pt x="22479" y="23366"/>
                      <a:pt x="21813" y="23514"/>
                    </a:cubicBezTo>
                    <a:cubicBezTo>
                      <a:pt x="21148" y="23588"/>
                      <a:pt x="20482" y="23588"/>
                      <a:pt x="19817" y="23588"/>
                    </a:cubicBezTo>
                    <a:cubicBezTo>
                      <a:pt x="17377" y="23440"/>
                      <a:pt x="15011" y="22479"/>
                      <a:pt x="13088" y="21000"/>
                    </a:cubicBezTo>
                    <a:cubicBezTo>
                      <a:pt x="12719" y="20704"/>
                      <a:pt x="12349" y="20408"/>
                      <a:pt x="12053" y="20112"/>
                    </a:cubicBezTo>
                    <a:cubicBezTo>
                      <a:pt x="11757" y="19891"/>
                      <a:pt x="11462" y="19669"/>
                      <a:pt x="11240" y="19447"/>
                    </a:cubicBezTo>
                    <a:lnTo>
                      <a:pt x="10574" y="18782"/>
                    </a:lnTo>
                    <a:cubicBezTo>
                      <a:pt x="10574" y="18782"/>
                      <a:pt x="9539" y="17894"/>
                      <a:pt x="8134" y="16341"/>
                    </a:cubicBezTo>
                    <a:cubicBezTo>
                      <a:pt x="6434" y="14493"/>
                      <a:pt x="4881" y="12497"/>
                      <a:pt x="3624" y="10352"/>
                    </a:cubicBezTo>
                    <a:cubicBezTo>
                      <a:pt x="2293" y="8208"/>
                      <a:pt x="1332" y="5842"/>
                      <a:pt x="740" y="3402"/>
                    </a:cubicBezTo>
                    <a:cubicBezTo>
                      <a:pt x="297" y="1405"/>
                      <a:pt x="444" y="0"/>
                      <a:pt x="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23;p41">
                <a:extLst>
                  <a:ext uri="{FF2B5EF4-FFF2-40B4-BE49-F238E27FC236}">
                    <a16:creationId xmlns:a16="http://schemas.microsoft.com/office/drawing/2014/main" id="{38D5909D-9E4B-4E21-9DF8-E10EA8B4399E}"/>
                  </a:ext>
                </a:extLst>
              </p:cNvPr>
              <p:cNvSpPr/>
              <p:nvPr/>
            </p:nvSpPr>
            <p:spPr>
              <a:xfrm>
                <a:off x="2151875" y="2101300"/>
                <a:ext cx="310575" cy="358775"/>
              </a:xfrm>
              <a:custGeom>
                <a:avLst/>
                <a:gdLst/>
                <a:ahLst/>
                <a:cxnLst/>
                <a:rect l="l" t="t" r="r" b="b"/>
                <a:pathLst>
                  <a:path w="12423" h="14351" extrusionOk="0">
                    <a:moveTo>
                      <a:pt x="4129" y="1"/>
                    </a:moveTo>
                    <a:cubicBezTo>
                      <a:pt x="4032" y="1"/>
                      <a:pt x="3670" y="722"/>
                      <a:pt x="3106" y="1781"/>
                    </a:cubicBezTo>
                    <a:cubicBezTo>
                      <a:pt x="2366" y="3038"/>
                      <a:pt x="1775" y="4442"/>
                      <a:pt x="1257" y="5847"/>
                    </a:cubicBezTo>
                    <a:cubicBezTo>
                      <a:pt x="961" y="6587"/>
                      <a:pt x="739" y="7400"/>
                      <a:pt x="518" y="8140"/>
                    </a:cubicBezTo>
                    <a:cubicBezTo>
                      <a:pt x="296" y="8879"/>
                      <a:pt x="222" y="9544"/>
                      <a:pt x="148" y="10284"/>
                    </a:cubicBezTo>
                    <a:cubicBezTo>
                      <a:pt x="74" y="10949"/>
                      <a:pt x="0" y="11393"/>
                      <a:pt x="0" y="11837"/>
                    </a:cubicBezTo>
                    <a:lnTo>
                      <a:pt x="0" y="12280"/>
                    </a:lnTo>
                    <a:lnTo>
                      <a:pt x="0" y="12428"/>
                    </a:lnTo>
                    <a:cubicBezTo>
                      <a:pt x="0" y="12502"/>
                      <a:pt x="0" y="12502"/>
                      <a:pt x="0" y="12576"/>
                    </a:cubicBezTo>
                    <a:cubicBezTo>
                      <a:pt x="0" y="12798"/>
                      <a:pt x="74" y="12946"/>
                      <a:pt x="148" y="13094"/>
                    </a:cubicBezTo>
                    <a:cubicBezTo>
                      <a:pt x="222" y="13463"/>
                      <a:pt x="444" y="13759"/>
                      <a:pt x="739" y="14055"/>
                    </a:cubicBezTo>
                    <a:cubicBezTo>
                      <a:pt x="1109" y="14277"/>
                      <a:pt x="1479" y="14351"/>
                      <a:pt x="1922" y="14351"/>
                    </a:cubicBezTo>
                    <a:cubicBezTo>
                      <a:pt x="2662" y="14277"/>
                      <a:pt x="3401" y="14203"/>
                      <a:pt x="4067" y="14055"/>
                    </a:cubicBezTo>
                    <a:cubicBezTo>
                      <a:pt x="4806" y="13907"/>
                      <a:pt x="5693" y="13833"/>
                      <a:pt x="6507" y="13537"/>
                    </a:cubicBezTo>
                    <a:cubicBezTo>
                      <a:pt x="7320" y="13315"/>
                      <a:pt x="8134" y="13020"/>
                      <a:pt x="8799" y="12724"/>
                    </a:cubicBezTo>
                    <a:cubicBezTo>
                      <a:pt x="9464" y="12428"/>
                      <a:pt x="10130" y="12132"/>
                      <a:pt x="10721" y="11837"/>
                    </a:cubicBezTo>
                    <a:cubicBezTo>
                      <a:pt x="11757" y="11171"/>
                      <a:pt x="12422" y="10654"/>
                      <a:pt x="12348" y="10580"/>
                    </a:cubicBezTo>
                    <a:cubicBezTo>
                      <a:pt x="12343" y="10566"/>
                      <a:pt x="12328" y="10559"/>
                      <a:pt x="12301" y="10559"/>
                    </a:cubicBezTo>
                    <a:cubicBezTo>
                      <a:pt x="11909" y="10559"/>
                      <a:pt x="9190" y="12022"/>
                      <a:pt x="6211" y="12576"/>
                    </a:cubicBezTo>
                    <a:cubicBezTo>
                      <a:pt x="5398" y="12650"/>
                      <a:pt x="4658" y="12798"/>
                      <a:pt x="3919" y="12872"/>
                    </a:cubicBezTo>
                    <a:cubicBezTo>
                      <a:pt x="3253" y="12946"/>
                      <a:pt x="2588" y="13020"/>
                      <a:pt x="1922" y="13020"/>
                    </a:cubicBezTo>
                    <a:cubicBezTo>
                      <a:pt x="1701" y="13020"/>
                      <a:pt x="1553" y="12946"/>
                      <a:pt x="1553" y="12946"/>
                    </a:cubicBezTo>
                    <a:cubicBezTo>
                      <a:pt x="1553" y="12872"/>
                      <a:pt x="1479" y="12798"/>
                      <a:pt x="1479" y="12798"/>
                    </a:cubicBezTo>
                    <a:cubicBezTo>
                      <a:pt x="1479" y="12650"/>
                      <a:pt x="1479" y="12576"/>
                      <a:pt x="1479" y="12502"/>
                    </a:cubicBezTo>
                    <a:cubicBezTo>
                      <a:pt x="1479" y="12428"/>
                      <a:pt x="1479" y="12428"/>
                      <a:pt x="1479" y="12354"/>
                    </a:cubicBezTo>
                    <a:lnTo>
                      <a:pt x="1479" y="12206"/>
                    </a:lnTo>
                    <a:lnTo>
                      <a:pt x="1479" y="11837"/>
                    </a:lnTo>
                    <a:lnTo>
                      <a:pt x="1479" y="10432"/>
                    </a:lnTo>
                    <a:cubicBezTo>
                      <a:pt x="1553" y="9766"/>
                      <a:pt x="1627" y="9101"/>
                      <a:pt x="1701" y="8435"/>
                    </a:cubicBezTo>
                    <a:cubicBezTo>
                      <a:pt x="1849" y="7696"/>
                      <a:pt x="1996" y="6956"/>
                      <a:pt x="2292" y="6143"/>
                    </a:cubicBezTo>
                    <a:cubicBezTo>
                      <a:pt x="3106" y="3112"/>
                      <a:pt x="4289" y="80"/>
                      <a:pt x="4141" y="6"/>
                    </a:cubicBezTo>
                    <a:cubicBezTo>
                      <a:pt x="4137" y="3"/>
                      <a:pt x="4133" y="1"/>
                      <a:pt x="4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24;p41">
                <a:extLst>
                  <a:ext uri="{FF2B5EF4-FFF2-40B4-BE49-F238E27FC236}">
                    <a16:creationId xmlns:a16="http://schemas.microsoft.com/office/drawing/2014/main" id="{A68369A2-071B-4071-BD8D-E6C68E830677}"/>
                  </a:ext>
                </a:extLst>
              </p:cNvPr>
              <p:cNvSpPr/>
              <p:nvPr/>
            </p:nvSpPr>
            <p:spPr>
              <a:xfrm>
                <a:off x="4124225" y="2400900"/>
                <a:ext cx="403025" cy="308950"/>
              </a:xfrm>
              <a:custGeom>
                <a:avLst/>
                <a:gdLst/>
                <a:ahLst/>
                <a:cxnLst/>
                <a:rect l="l" t="t" r="r" b="b"/>
                <a:pathLst>
                  <a:path w="16121" h="12358" extrusionOk="0">
                    <a:moveTo>
                      <a:pt x="14937" y="0"/>
                    </a:moveTo>
                    <a:cubicBezTo>
                      <a:pt x="14937" y="0"/>
                      <a:pt x="14937" y="222"/>
                      <a:pt x="14937" y="592"/>
                    </a:cubicBezTo>
                    <a:cubicBezTo>
                      <a:pt x="15011" y="740"/>
                      <a:pt x="15085" y="962"/>
                      <a:pt x="15159" y="1184"/>
                    </a:cubicBezTo>
                    <a:cubicBezTo>
                      <a:pt x="15233" y="1405"/>
                      <a:pt x="15233" y="1627"/>
                      <a:pt x="15307" y="1923"/>
                    </a:cubicBezTo>
                    <a:cubicBezTo>
                      <a:pt x="15602" y="3254"/>
                      <a:pt x="15011" y="4585"/>
                      <a:pt x="13828" y="5324"/>
                    </a:cubicBezTo>
                    <a:cubicBezTo>
                      <a:pt x="12645" y="5990"/>
                      <a:pt x="11388" y="6507"/>
                      <a:pt x="9983" y="6729"/>
                    </a:cubicBezTo>
                    <a:cubicBezTo>
                      <a:pt x="9465" y="6803"/>
                      <a:pt x="8948" y="6951"/>
                      <a:pt x="8652" y="6951"/>
                    </a:cubicBezTo>
                    <a:lnTo>
                      <a:pt x="7913" y="7025"/>
                    </a:lnTo>
                    <a:lnTo>
                      <a:pt x="5916" y="7247"/>
                    </a:lnTo>
                    <a:cubicBezTo>
                      <a:pt x="6064" y="7469"/>
                      <a:pt x="6286" y="7764"/>
                      <a:pt x="6582" y="8060"/>
                    </a:cubicBezTo>
                    <a:cubicBezTo>
                      <a:pt x="6656" y="8208"/>
                      <a:pt x="6877" y="8504"/>
                      <a:pt x="6951" y="8578"/>
                    </a:cubicBezTo>
                    <a:cubicBezTo>
                      <a:pt x="7025" y="8652"/>
                      <a:pt x="7099" y="8726"/>
                      <a:pt x="7099" y="8873"/>
                    </a:cubicBezTo>
                    <a:lnTo>
                      <a:pt x="7247" y="9021"/>
                    </a:lnTo>
                    <a:cubicBezTo>
                      <a:pt x="7321" y="9317"/>
                      <a:pt x="7321" y="9687"/>
                      <a:pt x="7247" y="9983"/>
                    </a:cubicBezTo>
                    <a:cubicBezTo>
                      <a:pt x="6951" y="10352"/>
                      <a:pt x="6508" y="10722"/>
                      <a:pt x="6064" y="10944"/>
                    </a:cubicBezTo>
                    <a:cubicBezTo>
                      <a:pt x="5473" y="11166"/>
                      <a:pt x="4881" y="11387"/>
                      <a:pt x="4290" y="11461"/>
                    </a:cubicBezTo>
                    <a:cubicBezTo>
                      <a:pt x="4078" y="11492"/>
                      <a:pt x="3864" y="11506"/>
                      <a:pt x="3648" y="11506"/>
                    </a:cubicBezTo>
                    <a:cubicBezTo>
                      <a:pt x="2808" y="11506"/>
                      <a:pt x="1949" y="11282"/>
                      <a:pt x="1184" y="10870"/>
                    </a:cubicBezTo>
                    <a:cubicBezTo>
                      <a:pt x="445" y="10426"/>
                      <a:pt x="149" y="9909"/>
                      <a:pt x="75" y="9909"/>
                    </a:cubicBezTo>
                    <a:cubicBezTo>
                      <a:pt x="1" y="9909"/>
                      <a:pt x="149" y="10648"/>
                      <a:pt x="888" y="11314"/>
                    </a:cubicBezTo>
                    <a:cubicBezTo>
                      <a:pt x="1837" y="11991"/>
                      <a:pt x="2971" y="12358"/>
                      <a:pt x="4178" y="12358"/>
                    </a:cubicBezTo>
                    <a:cubicBezTo>
                      <a:pt x="4288" y="12358"/>
                      <a:pt x="4400" y="12355"/>
                      <a:pt x="4511" y="12349"/>
                    </a:cubicBezTo>
                    <a:cubicBezTo>
                      <a:pt x="5251" y="12349"/>
                      <a:pt x="5916" y="12201"/>
                      <a:pt x="6656" y="11905"/>
                    </a:cubicBezTo>
                    <a:cubicBezTo>
                      <a:pt x="7321" y="11683"/>
                      <a:pt x="7987" y="11166"/>
                      <a:pt x="8430" y="10574"/>
                    </a:cubicBezTo>
                    <a:cubicBezTo>
                      <a:pt x="8800" y="9983"/>
                      <a:pt x="8948" y="9169"/>
                      <a:pt x="8726" y="8504"/>
                    </a:cubicBezTo>
                    <a:lnTo>
                      <a:pt x="8652" y="8356"/>
                    </a:lnTo>
                    <a:lnTo>
                      <a:pt x="8948" y="8356"/>
                    </a:lnTo>
                    <a:cubicBezTo>
                      <a:pt x="9318" y="8282"/>
                      <a:pt x="9835" y="8208"/>
                      <a:pt x="10427" y="7986"/>
                    </a:cubicBezTo>
                    <a:cubicBezTo>
                      <a:pt x="11092" y="7838"/>
                      <a:pt x="11832" y="7616"/>
                      <a:pt x="12423" y="7321"/>
                    </a:cubicBezTo>
                    <a:cubicBezTo>
                      <a:pt x="13236" y="7025"/>
                      <a:pt x="13976" y="6655"/>
                      <a:pt x="14641" y="6064"/>
                    </a:cubicBezTo>
                    <a:cubicBezTo>
                      <a:pt x="15307" y="5546"/>
                      <a:pt x="15824" y="4807"/>
                      <a:pt x="16046" y="3993"/>
                    </a:cubicBezTo>
                    <a:cubicBezTo>
                      <a:pt x="16120" y="3845"/>
                      <a:pt x="16120" y="3771"/>
                      <a:pt x="16120" y="3698"/>
                    </a:cubicBezTo>
                    <a:lnTo>
                      <a:pt x="16120" y="3402"/>
                    </a:lnTo>
                    <a:lnTo>
                      <a:pt x="16120" y="2810"/>
                    </a:lnTo>
                    <a:cubicBezTo>
                      <a:pt x="16120" y="2441"/>
                      <a:pt x="16046" y="2145"/>
                      <a:pt x="15972" y="1775"/>
                    </a:cubicBezTo>
                    <a:cubicBezTo>
                      <a:pt x="15824" y="1479"/>
                      <a:pt x="15750" y="1257"/>
                      <a:pt x="15676" y="962"/>
                    </a:cubicBezTo>
                    <a:cubicBezTo>
                      <a:pt x="15529" y="814"/>
                      <a:pt x="15455" y="592"/>
                      <a:pt x="15307" y="444"/>
                    </a:cubicBezTo>
                    <a:cubicBezTo>
                      <a:pt x="15159" y="148"/>
                      <a:pt x="14937" y="0"/>
                      <a:pt x="14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25;p41">
                <a:extLst>
                  <a:ext uri="{FF2B5EF4-FFF2-40B4-BE49-F238E27FC236}">
                    <a16:creationId xmlns:a16="http://schemas.microsoft.com/office/drawing/2014/main" id="{90E02EFA-C0EA-47B1-816D-461A6B30DCF6}"/>
                  </a:ext>
                </a:extLst>
              </p:cNvPr>
              <p:cNvSpPr/>
              <p:nvPr/>
            </p:nvSpPr>
            <p:spPr>
              <a:xfrm>
                <a:off x="4473600" y="2260400"/>
                <a:ext cx="406700" cy="562075"/>
              </a:xfrm>
              <a:custGeom>
                <a:avLst/>
                <a:gdLst/>
                <a:ahLst/>
                <a:cxnLst/>
                <a:rect l="l" t="t" r="r" b="b"/>
                <a:pathLst>
                  <a:path w="16268" h="22483" extrusionOk="0">
                    <a:moveTo>
                      <a:pt x="9613" y="1"/>
                    </a:moveTo>
                    <a:cubicBezTo>
                      <a:pt x="10205" y="592"/>
                      <a:pt x="10870" y="1184"/>
                      <a:pt x="11610" y="1702"/>
                    </a:cubicBezTo>
                    <a:cubicBezTo>
                      <a:pt x="13014" y="2811"/>
                      <a:pt x="14050" y="4290"/>
                      <a:pt x="14715" y="5990"/>
                    </a:cubicBezTo>
                    <a:cubicBezTo>
                      <a:pt x="15011" y="6877"/>
                      <a:pt x="15011" y="7765"/>
                      <a:pt x="14863" y="8652"/>
                    </a:cubicBezTo>
                    <a:cubicBezTo>
                      <a:pt x="14641" y="9391"/>
                      <a:pt x="14345" y="10205"/>
                      <a:pt x="13902" y="10870"/>
                    </a:cubicBezTo>
                    <a:cubicBezTo>
                      <a:pt x="13532" y="11610"/>
                      <a:pt x="13088" y="12275"/>
                      <a:pt x="12571" y="13015"/>
                    </a:cubicBezTo>
                    <a:cubicBezTo>
                      <a:pt x="12127" y="13680"/>
                      <a:pt x="11683" y="14346"/>
                      <a:pt x="11166" y="15011"/>
                    </a:cubicBezTo>
                    <a:cubicBezTo>
                      <a:pt x="9983" y="16490"/>
                      <a:pt x="8652" y="17747"/>
                      <a:pt x="7247" y="18930"/>
                    </a:cubicBezTo>
                    <a:cubicBezTo>
                      <a:pt x="5768" y="20113"/>
                      <a:pt x="4141" y="21000"/>
                      <a:pt x="2441" y="21666"/>
                    </a:cubicBezTo>
                    <a:cubicBezTo>
                      <a:pt x="1036" y="22183"/>
                      <a:pt x="1" y="22257"/>
                      <a:pt x="1" y="22405"/>
                    </a:cubicBezTo>
                    <a:cubicBezTo>
                      <a:pt x="289" y="22458"/>
                      <a:pt x="596" y="22482"/>
                      <a:pt x="908" y="22482"/>
                    </a:cubicBezTo>
                    <a:cubicBezTo>
                      <a:pt x="1477" y="22482"/>
                      <a:pt x="2064" y="22401"/>
                      <a:pt x="2589" y="22257"/>
                    </a:cubicBezTo>
                    <a:cubicBezTo>
                      <a:pt x="4511" y="21814"/>
                      <a:pt x="6286" y="21000"/>
                      <a:pt x="7912" y="19891"/>
                    </a:cubicBezTo>
                    <a:cubicBezTo>
                      <a:pt x="9465" y="18708"/>
                      <a:pt x="10944" y="17451"/>
                      <a:pt x="12201" y="15972"/>
                    </a:cubicBezTo>
                    <a:cubicBezTo>
                      <a:pt x="12793" y="15307"/>
                      <a:pt x="13384" y="14567"/>
                      <a:pt x="13828" y="13828"/>
                    </a:cubicBezTo>
                    <a:cubicBezTo>
                      <a:pt x="14345" y="13089"/>
                      <a:pt x="14789" y="12349"/>
                      <a:pt x="15159" y="11536"/>
                    </a:cubicBezTo>
                    <a:cubicBezTo>
                      <a:pt x="15602" y="10722"/>
                      <a:pt x="15972" y="9835"/>
                      <a:pt x="16120" y="8874"/>
                    </a:cubicBezTo>
                    <a:cubicBezTo>
                      <a:pt x="16268" y="7765"/>
                      <a:pt x="16120" y="6656"/>
                      <a:pt x="15750" y="5620"/>
                    </a:cubicBezTo>
                    <a:cubicBezTo>
                      <a:pt x="14937" y="3772"/>
                      <a:pt x="13606" y="2293"/>
                      <a:pt x="11905" y="1184"/>
                    </a:cubicBezTo>
                    <a:cubicBezTo>
                      <a:pt x="11240" y="666"/>
                      <a:pt x="10426" y="297"/>
                      <a:pt x="9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26;p41">
                <a:extLst>
                  <a:ext uri="{FF2B5EF4-FFF2-40B4-BE49-F238E27FC236}">
                    <a16:creationId xmlns:a16="http://schemas.microsoft.com/office/drawing/2014/main" id="{1510AACD-69B2-4128-8B7E-CC65A8BB137C}"/>
                  </a:ext>
                </a:extLst>
              </p:cNvPr>
              <p:cNvSpPr/>
              <p:nvPr/>
            </p:nvSpPr>
            <p:spPr>
              <a:xfrm>
                <a:off x="2166650" y="2436025"/>
                <a:ext cx="563825" cy="503925"/>
              </a:xfrm>
              <a:custGeom>
                <a:avLst/>
                <a:gdLst/>
                <a:ahLst/>
                <a:cxnLst/>
                <a:rect l="l" t="t" r="r" b="b"/>
                <a:pathLst>
                  <a:path w="22553" h="20157" extrusionOk="0">
                    <a:moveTo>
                      <a:pt x="3919" y="0"/>
                    </a:moveTo>
                    <a:lnTo>
                      <a:pt x="3919" y="0"/>
                    </a:lnTo>
                    <a:cubicBezTo>
                      <a:pt x="3254" y="592"/>
                      <a:pt x="2588" y="1257"/>
                      <a:pt x="2071" y="1997"/>
                    </a:cubicBezTo>
                    <a:cubicBezTo>
                      <a:pt x="1479" y="2736"/>
                      <a:pt x="962" y="3550"/>
                      <a:pt x="592" y="4437"/>
                    </a:cubicBezTo>
                    <a:cubicBezTo>
                      <a:pt x="74" y="5546"/>
                      <a:pt x="1" y="6729"/>
                      <a:pt x="296" y="7912"/>
                    </a:cubicBezTo>
                    <a:cubicBezTo>
                      <a:pt x="592" y="9021"/>
                      <a:pt x="1110" y="10056"/>
                      <a:pt x="1849" y="10944"/>
                    </a:cubicBezTo>
                    <a:cubicBezTo>
                      <a:pt x="2441" y="11683"/>
                      <a:pt x="3106" y="12423"/>
                      <a:pt x="3772" y="13088"/>
                    </a:cubicBezTo>
                    <a:cubicBezTo>
                      <a:pt x="4363" y="13606"/>
                      <a:pt x="4955" y="14049"/>
                      <a:pt x="5324" y="14345"/>
                    </a:cubicBezTo>
                    <a:lnTo>
                      <a:pt x="5916" y="14863"/>
                    </a:lnTo>
                    <a:lnTo>
                      <a:pt x="6507" y="15380"/>
                    </a:lnTo>
                    <a:lnTo>
                      <a:pt x="7173" y="15898"/>
                    </a:lnTo>
                    <a:lnTo>
                      <a:pt x="8208" y="16563"/>
                    </a:lnTo>
                    <a:cubicBezTo>
                      <a:pt x="9909" y="17598"/>
                      <a:pt x="11831" y="18412"/>
                      <a:pt x="13754" y="19003"/>
                    </a:cubicBezTo>
                    <a:lnTo>
                      <a:pt x="15380" y="19447"/>
                    </a:lnTo>
                    <a:cubicBezTo>
                      <a:pt x="15898" y="19595"/>
                      <a:pt x="16489" y="19669"/>
                      <a:pt x="17007" y="19743"/>
                    </a:cubicBezTo>
                    <a:cubicBezTo>
                      <a:pt x="17894" y="19965"/>
                      <a:pt x="18782" y="20038"/>
                      <a:pt x="19743" y="20112"/>
                    </a:cubicBezTo>
                    <a:cubicBezTo>
                      <a:pt x="20095" y="20139"/>
                      <a:pt x="20437" y="20157"/>
                      <a:pt x="20776" y="20157"/>
                    </a:cubicBezTo>
                    <a:cubicBezTo>
                      <a:pt x="21363" y="20157"/>
                      <a:pt x="21943" y="20105"/>
                      <a:pt x="22553" y="19965"/>
                    </a:cubicBezTo>
                    <a:cubicBezTo>
                      <a:pt x="21665" y="19743"/>
                      <a:pt x="20778" y="19595"/>
                      <a:pt x="19891" y="19595"/>
                    </a:cubicBezTo>
                    <a:cubicBezTo>
                      <a:pt x="19077" y="19373"/>
                      <a:pt x="18042" y="19299"/>
                      <a:pt x="17155" y="19003"/>
                    </a:cubicBezTo>
                    <a:cubicBezTo>
                      <a:pt x="16637" y="18855"/>
                      <a:pt x="16194" y="18781"/>
                      <a:pt x="15676" y="18560"/>
                    </a:cubicBezTo>
                    <a:cubicBezTo>
                      <a:pt x="15158" y="18412"/>
                      <a:pt x="14641" y="18264"/>
                      <a:pt x="14123" y="18042"/>
                    </a:cubicBezTo>
                    <a:cubicBezTo>
                      <a:pt x="12275" y="17377"/>
                      <a:pt x="10574" y="16489"/>
                      <a:pt x="8947" y="15380"/>
                    </a:cubicBezTo>
                    <a:lnTo>
                      <a:pt x="7986" y="14789"/>
                    </a:lnTo>
                    <a:lnTo>
                      <a:pt x="7395" y="14197"/>
                    </a:lnTo>
                    <a:lnTo>
                      <a:pt x="6803" y="13753"/>
                    </a:lnTo>
                    <a:lnTo>
                      <a:pt x="6212" y="13236"/>
                    </a:lnTo>
                    <a:cubicBezTo>
                      <a:pt x="5842" y="12940"/>
                      <a:pt x="5324" y="12496"/>
                      <a:pt x="4733" y="11979"/>
                    </a:cubicBezTo>
                    <a:cubicBezTo>
                      <a:pt x="3993" y="11387"/>
                      <a:pt x="3328" y="10796"/>
                      <a:pt x="2736" y="10130"/>
                    </a:cubicBezTo>
                    <a:cubicBezTo>
                      <a:pt x="2071" y="9391"/>
                      <a:pt x="1553" y="8504"/>
                      <a:pt x="1258" y="7616"/>
                    </a:cubicBezTo>
                    <a:cubicBezTo>
                      <a:pt x="962" y="6655"/>
                      <a:pt x="962" y="5694"/>
                      <a:pt x="1331" y="4733"/>
                    </a:cubicBezTo>
                    <a:cubicBezTo>
                      <a:pt x="1627" y="3919"/>
                      <a:pt x="2071" y="3106"/>
                      <a:pt x="2515" y="2366"/>
                    </a:cubicBezTo>
                    <a:cubicBezTo>
                      <a:pt x="3106" y="1627"/>
                      <a:pt x="3550" y="814"/>
                      <a:pt x="3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27;p41">
                <a:extLst>
                  <a:ext uri="{FF2B5EF4-FFF2-40B4-BE49-F238E27FC236}">
                    <a16:creationId xmlns:a16="http://schemas.microsoft.com/office/drawing/2014/main" id="{1FBEDB05-CEFC-48B8-8FF9-72F290FC4BCF}"/>
                  </a:ext>
                </a:extLst>
              </p:cNvPr>
              <p:cNvSpPr/>
              <p:nvPr/>
            </p:nvSpPr>
            <p:spPr>
              <a:xfrm rot="-509976">
                <a:off x="4403368" y="3040456"/>
                <a:ext cx="264345" cy="407093"/>
              </a:xfrm>
              <a:custGeom>
                <a:avLst/>
                <a:gdLst/>
                <a:ahLst/>
                <a:cxnLst/>
                <a:rect l="l" t="t" r="r" b="b"/>
                <a:pathLst>
                  <a:path w="10574" h="16284" extrusionOk="0">
                    <a:moveTo>
                      <a:pt x="7773" y="1"/>
                    </a:moveTo>
                    <a:cubicBezTo>
                      <a:pt x="7770" y="1"/>
                      <a:pt x="7767" y="1"/>
                      <a:pt x="7764" y="2"/>
                    </a:cubicBezTo>
                    <a:cubicBezTo>
                      <a:pt x="7616" y="76"/>
                      <a:pt x="8429" y="3034"/>
                      <a:pt x="8947" y="5991"/>
                    </a:cubicBezTo>
                    <a:cubicBezTo>
                      <a:pt x="9095" y="7322"/>
                      <a:pt x="9243" y="8727"/>
                      <a:pt x="9169" y="10058"/>
                    </a:cubicBezTo>
                    <a:cubicBezTo>
                      <a:pt x="9169" y="10502"/>
                      <a:pt x="9169" y="10946"/>
                      <a:pt x="9095" y="11389"/>
                    </a:cubicBezTo>
                    <a:cubicBezTo>
                      <a:pt x="9021" y="11685"/>
                      <a:pt x="9021" y="11833"/>
                      <a:pt x="9021" y="11833"/>
                    </a:cubicBezTo>
                    <a:cubicBezTo>
                      <a:pt x="9021" y="11833"/>
                      <a:pt x="9021" y="11907"/>
                      <a:pt x="9021" y="11981"/>
                    </a:cubicBezTo>
                    <a:cubicBezTo>
                      <a:pt x="8947" y="12055"/>
                      <a:pt x="8947" y="12203"/>
                      <a:pt x="8947" y="12350"/>
                    </a:cubicBezTo>
                    <a:cubicBezTo>
                      <a:pt x="8799" y="12720"/>
                      <a:pt x="8725" y="13090"/>
                      <a:pt x="8577" y="13460"/>
                    </a:cubicBezTo>
                    <a:cubicBezTo>
                      <a:pt x="8281" y="13977"/>
                      <a:pt x="7986" y="14347"/>
                      <a:pt x="7542" y="14717"/>
                    </a:cubicBezTo>
                    <a:cubicBezTo>
                      <a:pt x="6950" y="15012"/>
                      <a:pt x="6359" y="15160"/>
                      <a:pt x="5693" y="15234"/>
                    </a:cubicBezTo>
                    <a:cubicBezTo>
                      <a:pt x="4363" y="15234"/>
                      <a:pt x="3032" y="14938"/>
                      <a:pt x="1775" y="14421"/>
                    </a:cubicBezTo>
                    <a:cubicBezTo>
                      <a:pt x="816" y="14010"/>
                      <a:pt x="238" y="13599"/>
                      <a:pt x="99" y="13599"/>
                    </a:cubicBezTo>
                    <a:cubicBezTo>
                      <a:pt x="88" y="13599"/>
                      <a:pt x="79" y="13602"/>
                      <a:pt x="74" y="13607"/>
                    </a:cubicBezTo>
                    <a:cubicBezTo>
                      <a:pt x="0" y="13681"/>
                      <a:pt x="518" y="14347"/>
                      <a:pt x="1553" y="14938"/>
                    </a:cubicBezTo>
                    <a:cubicBezTo>
                      <a:pt x="2810" y="15678"/>
                      <a:pt x="4215" y="16121"/>
                      <a:pt x="5693" y="16269"/>
                    </a:cubicBezTo>
                    <a:cubicBezTo>
                      <a:pt x="5799" y="16279"/>
                      <a:pt x="5905" y="16283"/>
                      <a:pt x="6012" y="16283"/>
                    </a:cubicBezTo>
                    <a:cubicBezTo>
                      <a:pt x="6734" y="16283"/>
                      <a:pt x="7490" y="16074"/>
                      <a:pt x="8134" y="15752"/>
                    </a:cubicBezTo>
                    <a:cubicBezTo>
                      <a:pt x="8799" y="15382"/>
                      <a:pt x="9391" y="14790"/>
                      <a:pt x="9760" y="14125"/>
                    </a:cubicBezTo>
                    <a:cubicBezTo>
                      <a:pt x="9982" y="13681"/>
                      <a:pt x="10204" y="13164"/>
                      <a:pt x="10352" y="12720"/>
                    </a:cubicBezTo>
                    <a:lnTo>
                      <a:pt x="10426" y="12276"/>
                    </a:lnTo>
                    <a:lnTo>
                      <a:pt x="10426" y="12129"/>
                    </a:lnTo>
                    <a:cubicBezTo>
                      <a:pt x="10426" y="12129"/>
                      <a:pt x="10500" y="11907"/>
                      <a:pt x="10500" y="11537"/>
                    </a:cubicBezTo>
                    <a:cubicBezTo>
                      <a:pt x="10574" y="11093"/>
                      <a:pt x="10574" y="10576"/>
                      <a:pt x="10500" y="10058"/>
                    </a:cubicBezTo>
                    <a:cubicBezTo>
                      <a:pt x="10426" y="8653"/>
                      <a:pt x="10278" y="7175"/>
                      <a:pt x="9908" y="5770"/>
                    </a:cubicBezTo>
                    <a:cubicBezTo>
                      <a:pt x="9178" y="2777"/>
                      <a:pt x="8016" y="1"/>
                      <a:pt x="7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28;p41">
                <a:extLst>
                  <a:ext uri="{FF2B5EF4-FFF2-40B4-BE49-F238E27FC236}">
                    <a16:creationId xmlns:a16="http://schemas.microsoft.com/office/drawing/2014/main" id="{4C255CA1-E71A-436D-B2D9-18D36A7F6D07}"/>
                  </a:ext>
                </a:extLst>
              </p:cNvPr>
              <p:cNvSpPr/>
              <p:nvPr/>
            </p:nvSpPr>
            <p:spPr>
              <a:xfrm>
                <a:off x="4630725" y="3045081"/>
                <a:ext cx="201525" cy="101700"/>
              </a:xfrm>
              <a:custGeom>
                <a:avLst/>
                <a:gdLst/>
                <a:ahLst/>
                <a:cxnLst/>
                <a:rect l="l" t="t" r="r" b="b"/>
                <a:pathLst>
                  <a:path w="8061" h="4068" extrusionOk="0">
                    <a:moveTo>
                      <a:pt x="7912" y="1"/>
                    </a:moveTo>
                    <a:cubicBezTo>
                      <a:pt x="7765" y="1"/>
                      <a:pt x="7617" y="297"/>
                      <a:pt x="7469" y="740"/>
                    </a:cubicBezTo>
                    <a:cubicBezTo>
                      <a:pt x="7247" y="1184"/>
                      <a:pt x="6951" y="1628"/>
                      <a:pt x="6655" y="1997"/>
                    </a:cubicBezTo>
                    <a:cubicBezTo>
                      <a:pt x="6286" y="2293"/>
                      <a:pt x="5842" y="2515"/>
                      <a:pt x="5398" y="2589"/>
                    </a:cubicBezTo>
                    <a:cubicBezTo>
                      <a:pt x="5177" y="2589"/>
                      <a:pt x="5029" y="2663"/>
                      <a:pt x="4807" y="2663"/>
                    </a:cubicBezTo>
                    <a:lnTo>
                      <a:pt x="4585" y="2663"/>
                    </a:lnTo>
                    <a:cubicBezTo>
                      <a:pt x="4437" y="2663"/>
                      <a:pt x="4289" y="2737"/>
                      <a:pt x="4141" y="2737"/>
                    </a:cubicBezTo>
                    <a:lnTo>
                      <a:pt x="2515" y="2737"/>
                    </a:lnTo>
                    <a:cubicBezTo>
                      <a:pt x="1691" y="2634"/>
                      <a:pt x="868" y="2495"/>
                      <a:pt x="418" y="2495"/>
                    </a:cubicBezTo>
                    <a:cubicBezTo>
                      <a:pt x="222" y="2495"/>
                      <a:pt x="97" y="2521"/>
                      <a:pt x="75" y="2589"/>
                    </a:cubicBezTo>
                    <a:cubicBezTo>
                      <a:pt x="1" y="2811"/>
                      <a:pt x="1110" y="3402"/>
                      <a:pt x="2367" y="3772"/>
                    </a:cubicBezTo>
                    <a:cubicBezTo>
                      <a:pt x="2958" y="3920"/>
                      <a:pt x="3550" y="4068"/>
                      <a:pt x="4141" y="4068"/>
                    </a:cubicBezTo>
                    <a:lnTo>
                      <a:pt x="4955" y="4068"/>
                    </a:lnTo>
                    <a:cubicBezTo>
                      <a:pt x="5251" y="3994"/>
                      <a:pt x="5546" y="3920"/>
                      <a:pt x="5842" y="3846"/>
                    </a:cubicBezTo>
                    <a:cubicBezTo>
                      <a:pt x="7099" y="3402"/>
                      <a:pt x="7986" y="2219"/>
                      <a:pt x="8060" y="814"/>
                    </a:cubicBezTo>
                    <a:cubicBezTo>
                      <a:pt x="8060" y="371"/>
                      <a:pt x="7986" y="1"/>
                      <a:pt x="7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29;p41">
                <a:extLst>
                  <a:ext uri="{FF2B5EF4-FFF2-40B4-BE49-F238E27FC236}">
                    <a16:creationId xmlns:a16="http://schemas.microsoft.com/office/drawing/2014/main" id="{96DF056C-B9E7-4D3C-A0BF-C0EFE883F179}"/>
                  </a:ext>
                </a:extLst>
              </p:cNvPr>
              <p:cNvSpPr/>
              <p:nvPr/>
            </p:nvSpPr>
            <p:spPr>
              <a:xfrm>
                <a:off x="3551200" y="237850"/>
                <a:ext cx="1406750" cy="2090975"/>
              </a:xfrm>
              <a:custGeom>
                <a:avLst/>
                <a:gdLst/>
                <a:ahLst/>
                <a:cxnLst/>
                <a:rect l="l" t="t" r="r" b="b"/>
                <a:pathLst>
                  <a:path w="56270" h="83639" extrusionOk="0">
                    <a:moveTo>
                      <a:pt x="35150" y="0"/>
                    </a:moveTo>
                    <a:cubicBezTo>
                      <a:pt x="26177" y="0"/>
                      <a:pt x="10722" y="38165"/>
                      <a:pt x="10722" y="38165"/>
                    </a:cubicBezTo>
                    <a:cubicBezTo>
                      <a:pt x="7690" y="36834"/>
                      <a:pt x="4511" y="36020"/>
                      <a:pt x="1183" y="35873"/>
                    </a:cubicBezTo>
                    <a:lnTo>
                      <a:pt x="1183" y="35873"/>
                    </a:lnTo>
                    <a:cubicBezTo>
                      <a:pt x="1479" y="45929"/>
                      <a:pt x="0" y="55985"/>
                      <a:pt x="1109" y="66041"/>
                    </a:cubicBezTo>
                    <a:cubicBezTo>
                      <a:pt x="1796" y="72848"/>
                      <a:pt x="5049" y="79744"/>
                      <a:pt x="11211" y="79744"/>
                    </a:cubicBezTo>
                    <a:cubicBezTo>
                      <a:pt x="13014" y="79744"/>
                      <a:pt x="15067" y="79153"/>
                      <a:pt x="17376" y="77797"/>
                    </a:cubicBezTo>
                    <a:cubicBezTo>
                      <a:pt x="20021" y="76219"/>
                      <a:pt x="21675" y="75356"/>
                      <a:pt x="23385" y="75356"/>
                    </a:cubicBezTo>
                    <a:cubicBezTo>
                      <a:pt x="24878" y="75356"/>
                      <a:pt x="26414" y="76014"/>
                      <a:pt x="28689" y="77428"/>
                    </a:cubicBezTo>
                    <a:cubicBezTo>
                      <a:pt x="30035" y="78284"/>
                      <a:pt x="35228" y="83089"/>
                      <a:pt x="38069" y="83089"/>
                    </a:cubicBezTo>
                    <a:cubicBezTo>
                      <a:pt x="38662" y="83089"/>
                      <a:pt x="39153" y="82880"/>
                      <a:pt x="39485" y="82382"/>
                    </a:cubicBezTo>
                    <a:cubicBezTo>
                      <a:pt x="40776" y="80415"/>
                      <a:pt x="39358" y="77476"/>
                      <a:pt x="40670" y="77476"/>
                    </a:cubicBezTo>
                    <a:cubicBezTo>
                      <a:pt x="40936" y="77476"/>
                      <a:pt x="41315" y="77597"/>
                      <a:pt x="41851" y="77871"/>
                    </a:cubicBezTo>
                    <a:cubicBezTo>
                      <a:pt x="43921" y="78907"/>
                      <a:pt x="47249" y="82234"/>
                      <a:pt x="50280" y="83639"/>
                    </a:cubicBezTo>
                    <a:cubicBezTo>
                      <a:pt x="51389" y="83417"/>
                      <a:pt x="54347" y="82604"/>
                      <a:pt x="55160" y="80016"/>
                    </a:cubicBezTo>
                    <a:cubicBezTo>
                      <a:pt x="56269" y="76836"/>
                      <a:pt x="42960" y="58720"/>
                      <a:pt x="42960" y="58720"/>
                    </a:cubicBezTo>
                    <a:cubicBezTo>
                      <a:pt x="45030" y="46964"/>
                      <a:pt x="49097" y="5704"/>
                      <a:pt x="36305" y="233"/>
                    </a:cubicBezTo>
                    <a:cubicBezTo>
                      <a:pt x="35934" y="76"/>
                      <a:pt x="35549" y="0"/>
                      <a:pt x="35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30;p41">
                <a:extLst>
                  <a:ext uri="{FF2B5EF4-FFF2-40B4-BE49-F238E27FC236}">
                    <a16:creationId xmlns:a16="http://schemas.microsoft.com/office/drawing/2014/main" id="{D934433E-A4A0-47DE-BD8C-3A5B52841EA2}"/>
                  </a:ext>
                </a:extLst>
              </p:cNvPr>
              <p:cNvSpPr/>
              <p:nvPr/>
            </p:nvSpPr>
            <p:spPr>
              <a:xfrm>
                <a:off x="1981800" y="326350"/>
                <a:ext cx="1419700" cy="1978950"/>
              </a:xfrm>
              <a:custGeom>
                <a:avLst/>
                <a:gdLst/>
                <a:ahLst/>
                <a:cxnLst/>
                <a:rect l="l" t="t" r="r" b="b"/>
                <a:pathLst>
                  <a:path w="56788" h="79158" extrusionOk="0">
                    <a:moveTo>
                      <a:pt x="17643" y="1"/>
                    </a:moveTo>
                    <a:cubicBezTo>
                      <a:pt x="16639" y="1"/>
                      <a:pt x="15683" y="219"/>
                      <a:pt x="14789" y="686"/>
                    </a:cubicBezTo>
                    <a:cubicBezTo>
                      <a:pt x="0" y="8302"/>
                      <a:pt x="22405" y="53628"/>
                      <a:pt x="21000" y="54663"/>
                    </a:cubicBezTo>
                    <a:cubicBezTo>
                      <a:pt x="17377" y="57399"/>
                      <a:pt x="13532" y="64941"/>
                      <a:pt x="10870" y="71595"/>
                    </a:cubicBezTo>
                    <a:cubicBezTo>
                      <a:pt x="11542" y="71932"/>
                      <a:pt x="12275" y="72100"/>
                      <a:pt x="13000" y="72100"/>
                    </a:cubicBezTo>
                    <a:cubicBezTo>
                      <a:pt x="13870" y="72100"/>
                      <a:pt x="14728" y="71858"/>
                      <a:pt x="15454" y="71374"/>
                    </a:cubicBezTo>
                    <a:cubicBezTo>
                      <a:pt x="18002" y="69781"/>
                      <a:pt x="21319" y="66597"/>
                      <a:pt x="23039" y="66597"/>
                    </a:cubicBezTo>
                    <a:cubicBezTo>
                      <a:pt x="23316" y="66597"/>
                      <a:pt x="23551" y="66679"/>
                      <a:pt x="23735" y="66863"/>
                    </a:cubicBezTo>
                    <a:cubicBezTo>
                      <a:pt x="25066" y="68194"/>
                      <a:pt x="24549" y="77067"/>
                      <a:pt x="31425" y="78916"/>
                    </a:cubicBezTo>
                    <a:cubicBezTo>
                      <a:pt x="32043" y="79080"/>
                      <a:pt x="32663" y="79158"/>
                      <a:pt x="33282" y="79158"/>
                    </a:cubicBezTo>
                    <a:cubicBezTo>
                      <a:pt x="39624" y="79158"/>
                      <a:pt x="45877" y="70986"/>
                      <a:pt x="49245" y="63980"/>
                    </a:cubicBezTo>
                    <a:cubicBezTo>
                      <a:pt x="52720" y="56733"/>
                      <a:pt x="53682" y="38322"/>
                      <a:pt x="56787" y="32554"/>
                    </a:cubicBezTo>
                    <a:lnTo>
                      <a:pt x="56787" y="32554"/>
                    </a:lnTo>
                    <a:cubicBezTo>
                      <a:pt x="54125" y="32850"/>
                      <a:pt x="51611" y="33368"/>
                      <a:pt x="49097" y="34255"/>
                    </a:cubicBezTo>
                    <a:cubicBezTo>
                      <a:pt x="42841" y="22146"/>
                      <a:pt x="27772" y="1"/>
                      <a:pt x="17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31;p41">
                <a:extLst>
                  <a:ext uri="{FF2B5EF4-FFF2-40B4-BE49-F238E27FC236}">
                    <a16:creationId xmlns:a16="http://schemas.microsoft.com/office/drawing/2014/main" id="{73539C5A-B7B6-4C71-9B9C-76FD9A122959}"/>
                  </a:ext>
                </a:extLst>
              </p:cNvPr>
              <p:cNvSpPr/>
              <p:nvPr/>
            </p:nvSpPr>
            <p:spPr>
              <a:xfrm>
                <a:off x="2800700" y="1674425"/>
                <a:ext cx="140500" cy="83200"/>
              </a:xfrm>
              <a:custGeom>
                <a:avLst/>
                <a:gdLst/>
                <a:ahLst/>
                <a:cxnLst/>
                <a:rect l="l" t="t" r="r" b="b"/>
                <a:pathLst>
                  <a:path w="5620" h="3328" extrusionOk="0">
                    <a:moveTo>
                      <a:pt x="2145" y="0"/>
                    </a:moveTo>
                    <a:cubicBezTo>
                      <a:pt x="1923" y="74"/>
                      <a:pt x="1701" y="148"/>
                      <a:pt x="1479" y="296"/>
                    </a:cubicBezTo>
                    <a:cubicBezTo>
                      <a:pt x="1035" y="518"/>
                      <a:pt x="666" y="888"/>
                      <a:pt x="370" y="1331"/>
                    </a:cubicBezTo>
                    <a:cubicBezTo>
                      <a:pt x="148" y="1701"/>
                      <a:pt x="0" y="2219"/>
                      <a:pt x="0" y="2736"/>
                    </a:cubicBezTo>
                    <a:cubicBezTo>
                      <a:pt x="74" y="3106"/>
                      <a:pt x="222" y="3328"/>
                      <a:pt x="370" y="3328"/>
                    </a:cubicBezTo>
                    <a:cubicBezTo>
                      <a:pt x="518" y="3328"/>
                      <a:pt x="740" y="3106"/>
                      <a:pt x="888" y="2884"/>
                    </a:cubicBezTo>
                    <a:cubicBezTo>
                      <a:pt x="1109" y="2662"/>
                      <a:pt x="1331" y="2515"/>
                      <a:pt x="1553" y="2367"/>
                    </a:cubicBezTo>
                    <a:cubicBezTo>
                      <a:pt x="1775" y="2293"/>
                      <a:pt x="1997" y="2219"/>
                      <a:pt x="2218" y="2219"/>
                    </a:cubicBezTo>
                    <a:lnTo>
                      <a:pt x="2588" y="2219"/>
                    </a:lnTo>
                    <a:cubicBezTo>
                      <a:pt x="2588" y="2219"/>
                      <a:pt x="2662" y="2145"/>
                      <a:pt x="2884" y="2071"/>
                    </a:cubicBezTo>
                    <a:cubicBezTo>
                      <a:pt x="3180" y="1997"/>
                      <a:pt x="3475" y="1923"/>
                      <a:pt x="3845" y="1923"/>
                    </a:cubicBezTo>
                    <a:cubicBezTo>
                      <a:pt x="4092" y="1898"/>
                      <a:pt x="4338" y="1898"/>
                      <a:pt x="4563" y="1898"/>
                    </a:cubicBezTo>
                    <a:cubicBezTo>
                      <a:pt x="5012" y="1898"/>
                      <a:pt x="5373" y="1898"/>
                      <a:pt x="5472" y="1701"/>
                    </a:cubicBezTo>
                    <a:cubicBezTo>
                      <a:pt x="5620" y="1479"/>
                      <a:pt x="4954" y="814"/>
                      <a:pt x="4067" y="370"/>
                    </a:cubicBezTo>
                    <a:cubicBezTo>
                      <a:pt x="3697" y="148"/>
                      <a:pt x="3254" y="74"/>
                      <a:pt x="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32;p41">
                <a:extLst>
                  <a:ext uri="{FF2B5EF4-FFF2-40B4-BE49-F238E27FC236}">
                    <a16:creationId xmlns:a16="http://schemas.microsoft.com/office/drawing/2014/main" id="{F2839D90-397D-4958-9928-238D153B78CB}"/>
                  </a:ext>
                </a:extLst>
              </p:cNvPr>
              <p:cNvSpPr/>
              <p:nvPr/>
            </p:nvSpPr>
            <p:spPr>
              <a:xfrm>
                <a:off x="3843250" y="1707700"/>
                <a:ext cx="140525" cy="82000"/>
              </a:xfrm>
              <a:custGeom>
                <a:avLst/>
                <a:gdLst/>
                <a:ahLst/>
                <a:cxnLst/>
                <a:rect l="l" t="t" r="r" b="b"/>
                <a:pathLst>
                  <a:path w="5621" h="3280" extrusionOk="0">
                    <a:moveTo>
                      <a:pt x="2737" y="0"/>
                    </a:moveTo>
                    <a:cubicBezTo>
                      <a:pt x="2219" y="0"/>
                      <a:pt x="1702" y="74"/>
                      <a:pt x="1184" y="296"/>
                    </a:cubicBezTo>
                    <a:cubicBezTo>
                      <a:pt x="740" y="518"/>
                      <a:pt x="371" y="814"/>
                      <a:pt x="149" y="1257"/>
                    </a:cubicBezTo>
                    <a:cubicBezTo>
                      <a:pt x="1" y="1627"/>
                      <a:pt x="1" y="1849"/>
                      <a:pt x="149" y="1997"/>
                    </a:cubicBezTo>
                    <a:cubicBezTo>
                      <a:pt x="192" y="2019"/>
                      <a:pt x="242" y="2027"/>
                      <a:pt x="298" y="2027"/>
                    </a:cubicBezTo>
                    <a:cubicBezTo>
                      <a:pt x="433" y="2027"/>
                      <a:pt x="605" y="1975"/>
                      <a:pt x="814" y="1923"/>
                    </a:cubicBezTo>
                    <a:cubicBezTo>
                      <a:pt x="971" y="1871"/>
                      <a:pt x="1165" y="1818"/>
                      <a:pt x="1370" y="1818"/>
                    </a:cubicBezTo>
                    <a:cubicBezTo>
                      <a:pt x="1454" y="1818"/>
                      <a:pt x="1541" y="1827"/>
                      <a:pt x="1628" y="1849"/>
                    </a:cubicBezTo>
                    <a:cubicBezTo>
                      <a:pt x="1849" y="1849"/>
                      <a:pt x="2071" y="1923"/>
                      <a:pt x="2293" y="2071"/>
                    </a:cubicBezTo>
                    <a:lnTo>
                      <a:pt x="2589" y="2219"/>
                    </a:lnTo>
                    <a:cubicBezTo>
                      <a:pt x="2737" y="2219"/>
                      <a:pt x="2885" y="2219"/>
                      <a:pt x="2959" y="2293"/>
                    </a:cubicBezTo>
                    <a:cubicBezTo>
                      <a:pt x="3254" y="2367"/>
                      <a:pt x="3550" y="2441"/>
                      <a:pt x="3846" y="2588"/>
                    </a:cubicBezTo>
                    <a:cubicBezTo>
                      <a:pt x="4366" y="2848"/>
                      <a:pt x="4943" y="3280"/>
                      <a:pt x="5276" y="3280"/>
                    </a:cubicBezTo>
                    <a:cubicBezTo>
                      <a:pt x="5322" y="3280"/>
                      <a:pt x="5363" y="3272"/>
                      <a:pt x="5399" y="3254"/>
                    </a:cubicBezTo>
                    <a:cubicBezTo>
                      <a:pt x="5620" y="3180"/>
                      <a:pt x="5473" y="2219"/>
                      <a:pt x="4881" y="1479"/>
                    </a:cubicBezTo>
                    <a:cubicBezTo>
                      <a:pt x="4585" y="1110"/>
                      <a:pt x="4290" y="740"/>
                      <a:pt x="3920" y="444"/>
                    </a:cubicBezTo>
                    <a:cubicBezTo>
                      <a:pt x="3846" y="370"/>
                      <a:pt x="3698" y="296"/>
                      <a:pt x="3550" y="222"/>
                    </a:cubicBezTo>
                    <a:lnTo>
                      <a:pt x="3402" y="148"/>
                    </a:lnTo>
                    <a:cubicBezTo>
                      <a:pt x="3180" y="74"/>
                      <a:pt x="2959" y="0"/>
                      <a:pt x="2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33;p41">
                <a:extLst>
                  <a:ext uri="{FF2B5EF4-FFF2-40B4-BE49-F238E27FC236}">
                    <a16:creationId xmlns:a16="http://schemas.microsoft.com/office/drawing/2014/main" id="{7584E381-CB28-4E1D-8E91-9DB877A15D2D}"/>
                  </a:ext>
                </a:extLst>
              </p:cNvPr>
              <p:cNvSpPr/>
              <p:nvPr/>
            </p:nvSpPr>
            <p:spPr>
              <a:xfrm>
                <a:off x="2111200" y="463500"/>
                <a:ext cx="929825" cy="1159200"/>
              </a:xfrm>
              <a:custGeom>
                <a:avLst/>
                <a:gdLst/>
                <a:ahLst/>
                <a:cxnLst/>
                <a:rect l="l" t="t" r="r" b="b"/>
                <a:pathLst>
                  <a:path w="37193" h="46368" extrusionOk="0">
                    <a:moveTo>
                      <a:pt x="9865" y="1"/>
                    </a:moveTo>
                    <a:cubicBezTo>
                      <a:pt x="9180" y="1"/>
                      <a:pt x="8550" y="190"/>
                      <a:pt x="7986" y="597"/>
                    </a:cubicBezTo>
                    <a:cubicBezTo>
                      <a:pt x="0" y="6439"/>
                      <a:pt x="17007" y="46367"/>
                      <a:pt x="17007" y="46367"/>
                    </a:cubicBezTo>
                    <a:cubicBezTo>
                      <a:pt x="17155" y="45184"/>
                      <a:pt x="22404" y="43188"/>
                      <a:pt x="22404" y="43188"/>
                    </a:cubicBezTo>
                    <a:cubicBezTo>
                      <a:pt x="21369" y="41487"/>
                      <a:pt x="20556" y="39638"/>
                      <a:pt x="19964" y="37790"/>
                    </a:cubicBezTo>
                    <a:cubicBezTo>
                      <a:pt x="19734" y="36993"/>
                      <a:pt x="20068" y="36708"/>
                      <a:pt x="20665" y="36708"/>
                    </a:cubicBezTo>
                    <a:cubicBezTo>
                      <a:pt x="22174" y="36708"/>
                      <a:pt x="25362" y="38529"/>
                      <a:pt x="25362" y="38529"/>
                    </a:cubicBezTo>
                    <a:cubicBezTo>
                      <a:pt x="25362" y="38529"/>
                      <a:pt x="22700" y="34906"/>
                      <a:pt x="22478" y="31949"/>
                    </a:cubicBezTo>
                    <a:cubicBezTo>
                      <a:pt x="22422" y="30904"/>
                      <a:pt x="22757" y="30514"/>
                      <a:pt x="23289" y="30514"/>
                    </a:cubicBezTo>
                    <a:cubicBezTo>
                      <a:pt x="24864" y="30514"/>
                      <a:pt x="28172" y="33945"/>
                      <a:pt x="28172" y="33945"/>
                    </a:cubicBezTo>
                    <a:cubicBezTo>
                      <a:pt x="27211" y="32244"/>
                      <a:pt x="26619" y="30248"/>
                      <a:pt x="26619" y="28251"/>
                    </a:cubicBezTo>
                    <a:cubicBezTo>
                      <a:pt x="26578" y="27552"/>
                      <a:pt x="26916" y="27267"/>
                      <a:pt x="27493" y="27267"/>
                    </a:cubicBezTo>
                    <a:cubicBezTo>
                      <a:pt x="30030" y="27267"/>
                      <a:pt x="37193" y="32762"/>
                      <a:pt x="37193" y="32762"/>
                    </a:cubicBezTo>
                    <a:cubicBezTo>
                      <a:pt x="37193" y="32762"/>
                      <a:pt x="18864" y="1"/>
                      <a:pt x="98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34;p41">
                <a:extLst>
                  <a:ext uri="{FF2B5EF4-FFF2-40B4-BE49-F238E27FC236}">
                    <a16:creationId xmlns:a16="http://schemas.microsoft.com/office/drawing/2014/main" id="{2A3D90EF-7F17-4A2A-8932-E4C6DE56B094}"/>
                  </a:ext>
                </a:extLst>
              </p:cNvPr>
              <p:cNvSpPr/>
              <p:nvPr/>
            </p:nvSpPr>
            <p:spPr>
              <a:xfrm>
                <a:off x="2111200" y="463425"/>
                <a:ext cx="560125" cy="1159275"/>
              </a:xfrm>
              <a:custGeom>
                <a:avLst/>
                <a:gdLst/>
                <a:ahLst/>
                <a:cxnLst/>
                <a:rect l="l" t="t" r="r" b="b"/>
                <a:pathLst>
                  <a:path w="22405" h="46371" extrusionOk="0">
                    <a:moveTo>
                      <a:pt x="9864" y="0"/>
                    </a:moveTo>
                    <a:cubicBezTo>
                      <a:pt x="9179" y="0"/>
                      <a:pt x="8548" y="190"/>
                      <a:pt x="7986" y="600"/>
                    </a:cubicBezTo>
                    <a:cubicBezTo>
                      <a:pt x="0" y="6442"/>
                      <a:pt x="17007" y="46370"/>
                      <a:pt x="17007" y="46370"/>
                    </a:cubicBezTo>
                    <a:cubicBezTo>
                      <a:pt x="17155" y="45113"/>
                      <a:pt x="22404" y="43117"/>
                      <a:pt x="22404" y="43117"/>
                    </a:cubicBezTo>
                    <a:cubicBezTo>
                      <a:pt x="21369" y="41490"/>
                      <a:pt x="20556" y="39641"/>
                      <a:pt x="19964" y="37719"/>
                    </a:cubicBezTo>
                    <a:cubicBezTo>
                      <a:pt x="19731" y="36961"/>
                      <a:pt x="20096" y="36709"/>
                      <a:pt x="20733" y="36709"/>
                    </a:cubicBezTo>
                    <a:cubicBezTo>
                      <a:pt x="20903" y="36709"/>
                      <a:pt x="21092" y="36727"/>
                      <a:pt x="21295" y="36758"/>
                    </a:cubicBezTo>
                    <a:cubicBezTo>
                      <a:pt x="17155" y="25297"/>
                      <a:pt x="12053" y="8290"/>
                      <a:pt x="15602" y="2893"/>
                    </a:cubicBezTo>
                    <a:cubicBezTo>
                      <a:pt x="13508" y="1113"/>
                      <a:pt x="11526" y="0"/>
                      <a:pt x="9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35;p41">
                <a:extLst>
                  <a:ext uri="{FF2B5EF4-FFF2-40B4-BE49-F238E27FC236}">
                    <a16:creationId xmlns:a16="http://schemas.microsoft.com/office/drawing/2014/main" id="{7C36C131-E945-4288-8ED0-DDC937D8ECBC}"/>
                  </a:ext>
                </a:extLst>
              </p:cNvPr>
              <p:cNvSpPr/>
              <p:nvPr/>
            </p:nvSpPr>
            <p:spPr>
              <a:xfrm>
                <a:off x="3946775" y="439950"/>
                <a:ext cx="783800" cy="1171650"/>
              </a:xfrm>
              <a:custGeom>
                <a:avLst/>
                <a:gdLst/>
                <a:ahLst/>
                <a:cxnLst/>
                <a:rect l="l" t="t" r="r" b="b"/>
                <a:pathLst>
                  <a:path w="31352" h="46866" extrusionOk="0">
                    <a:moveTo>
                      <a:pt x="21116" y="0"/>
                    </a:moveTo>
                    <a:cubicBezTo>
                      <a:pt x="12223" y="0"/>
                      <a:pt x="1" y="37475"/>
                      <a:pt x="1" y="37475"/>
                    </a:cubicBezTo>
                    <a:cubicBezTo>
                      <a:pt x="1" y="37475"/>
                      <a:pt x="6657" y="29859"/>
                      <a:pt x="8989" y="29859"/>
                    </a:cubicBezTo>
                    <a:cubicBezTo>
                      <a:pt x="9404" y="29859"/>
                      <a:pt x="9683" y="30102"/>
                      <a:pt x="9761" y="30672"/>
                    </a:cubicBezTo>
                    <a:cubicBezTo>
                      <a:pt x="10131" y="32743"/>
                      <a:pt x="9909" y="34961"/>
                      <a:pt x="9095" y="36883"/>
                    </a:cubicBezTo>
                    <a:cubicBezTo>
                      <a:pt x="9095" y="36883"/>
                      <a:pt x="12106" y="32259"/>
                      <a:pt x="13602" y="32259"/>
                    </a:cubicBezTo>
                    <a:cubicBezTo>
                      <a:pt x="14054" y="32259"/>
                      <a:pt x="14368" y="32681"/>
                      <a:pt x="14419" y="33778"/>
                    </a:cubicBezTo>
                    <a:cubicBezTo>
                      <a:pt x="14567" y="36809"/>
                      <a:pt x="12718" y="40876"/>
                      <a:pt x="12718" y="40876"/>
                    </a:cubicBezTo>
                    <a:cubicBezTo>
                      <a:pt x="12718" y="40876"/>
                      <a:pt x="15889" y="38096"/>
                      <a:pt x="17237" y="38096"/>
                    </a:cubicBezTo>
                    <a:cubicBezTo>
                      <a:pt x="17648" y="38096"/>
                      <a:pt x="17889" y="38354"/>
                      <a:pt x="17820" y="39028"/>
                    </a:cubicBezTo>
                    <a:cubicBezTo>
                      <a:pt x="17599" y="41024"/>
                      <a:pt x="17229" y="42947"/>
                      <a:pt x="16563" y="44795"/>
                    </a:cubicBezTo>
                    <a:cubicBezTo>
                      <a:pt x="16563" y="44795"/>
                      <a:pt x="22035" y="45756"/>
                      <a:pt x="22479" y="46865"/>
                    </a:cubicBezTo>
                    <a:cubicBezTo>
                      <a:pt x="22479" y="46865"/>
                      <a:pt x="31352" y="4349"/>
                      <a:pt x="22405" y="282"/>
                    </a:cubicBezTo>
                    <a:cubicBezTo>
                      <a:pt x="21985" y="91"/>
                      <a:pt x="21554" y="0"/>
                      <a:pt x="2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36;p41">
                <a:extLst>
                  <a:ext uri="{FF2B5EF4-FFF2-40B4-BE49-F238E27FC236}">
                    <a16:creationId xmlns:a16="http://schemas.microsoft.com/office/drawing/2014/main" id="{9A9ACB98-0A44-4103-80B4-11BA4BA67A75}"/>
                  </a:ext>
                </a:extLst>
              </p:cNvPr>
              <p:cNvSpPr/>
              <p:nvPr/>
            </p:nvSpPr>
            <p:spPr>
              <a:xfrm>
                <a:off x="4394125" y="441900"/>
                <a:ext cx="343175" cy="1171550"/>
              </a:xfrm>
              <a:custGeom>
                <a:avLst/>
                <a:gdLst/>
                <a:ahLst/>
                <a:cxnLst/>
                <a:rect l="l" t="t" r="r" b="b"/>
                <a:pathLst>
                  <a:path w="13727" h="46862" extrusionOk="0">
                    <a:moveTo>
                      <a:pt x="3532" y="0"/>
                    </a:moveTo>
                    <a:cubicBezTo>
                      <a:pt x="2468" y="0"/>
                      <a:pt x="1383" y="543"/>
                      <a:pt x="222" y="1387"/>
                    </a:cubicBezTo>
                    <a:cubicBezTo>
                      <a:pt x="6581" y="6859"/>
                      <a:pt x="1627" y="36214"/>
                      <a:pt x="0" y="45013"/>
                    </a:cubicBezTo>
                    <a:cubicBezTo>
                      <a:pt x="1552" y="45309"/>
                      <a:pt x="4582" y="46047"/>
                      <a:pt x="4880" y="46860"/>
                    </a:cubicBezTo>
                    <a:lnTo>
                      <a:pt x="4880" y="46860"/>
                    </a:lnTo>
                    <a:cubicBezTo>
                      <a:pt x="4860" y="46607"/>
                      <a:pt x="13726" y="4407"/>
                      <a:pt x="4806" y="278"/>
                    </a:cubicBezTo>
                    <a:cubicBezTo>
                      <a:pt x="4383" y="88"/>
                      <a:pt x="3959" y="0"/>
                      <a:pt x="3532" y="0"/>
                    </a:cubicBezTo>
                    <a:close/>
                    <a:moveTo>
                      <a:pt x="4880" y="46860"/>
                    </a:moveTo>
                    <a:cubicBezTo>
                      <a:pt x="4880" y="46861"/>
                      <a:pt x="4880" y="46861"/>
                      <a:pt x="4880" y="46861"/>
                    </a:cubicBezTo>
                    <a:lnTo>
                      <a:pt x="4880" y="46861"/>
                    </a:lnTo>
                    <a:cubicBezTo>
                      <a:pt x="4880" y="46861"/>
                      <a:pt x="4880" y="46861"/>
                      <a:pt x="4880" y="468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37;p41">
                <a:extLst>
                  <a:ext uri="{FF2B5EF4-FFF2-40B4-BE49-F238E27FC236}">
                    <a16:creationId xmlns:a16="http://schemas.microsoft.com/office/drawing/2014/main" id="{30A3DA55-8A97-40F9-B767-DEC44615F546}"/>
                  </a:ext>
                </a:extLst>
              </p:cNvPr>
              <p:cNvSpPr/>
              <p:nvPr/>
            </p:nvSpPr>
            <p:spPr>
              <a:xfrm>
                <a:off x="3943075" y="1177175"/>
                <a:ext cx="271775" cy="279150"/>
              </a:xfrm>
              <a:custGeom>
                <a:avLst/>
                <a:gdLst/>
                <a:ahLst/>
                <a:cxnLst/>
                <a:rect l="l" t="t" r="r" b="b"/>
                <a:pathLst>
                  <a:path w="10871" h="11166" extrusionOk="0">
                    <a:moveTo>
                      <a:pt x="8504" y="0"/>
                    </a:moveTo>
                    <a:cubicBezTo>
                      <a:pt x="8282" y="74"/>
                      <a:pt x="8134" y="148"/>
                      <a:pt x="7912" y="222"/>
                    </a:cubicBezTo>
                    <a:cubicBezTo>
                      <a:pt x="7469" y="370"/>
                      <a:pt x="7099" y="666"/>
                      <a:pt x="6655" y="961"/>
                    </a:cubicBezTo>
                    <a:cubicBezTo>
                      <a:pt x="5546" y="1849"/>
                      <a:pt x="4511" y="2810"/>
                      <a:pt x="3624" y="3919"/>
                    </a:cubicBezTo>
                    <a:cubicBezTo>
                      <a:pt x="1554" y="6211"/>
                      <a:pt x="1" y="8873"/>
                      <a:pt x="75" y="8873"/>
                    </a:cubicBezTo>
                    <a:cubicBezTo>
                      <a:pt x="149" y="8873"/>
                      <a:pt x="518" y="8282"/>
                      <a:pt x="1258" y="7394"/>
                    </a:cubicBezTo>
                    <a:cubicBezTo>
                      <a:pt x="1997" y="6507"/>
                      <a:pt x="2958" y="5324"/>
                      <a:pt x="4068" y="4289"/>
                    </a:cubicBezTo>
                    <a:cubicBezTo>
                      <a:pt x="4955" y="3254"/>
                      <a:pt x="5990" y="2292"/>
                      <a:pt x="7099" y="1479"/>
                    </a:cubicBezTo>
                    <a:cubicBezTo>
                      <a:pt x="7469" y="1257"/>
                      <a:pt x="7838" y="1035"/>
                      <a:pt x="8208" y="814"/>
                    </a:cubicBezTo>
                    <a:cubicBezTo>
                      <a:pt x="8356" y="814"/>
                      <a:pt x="8504" y="740"/>
                      <a:pt x="8652" y="740"/>
                    </a:cubicBezTo>
                    <a:cubicBezTo>
                      <a:pt x="8726" y="703"/>
                      <a:pt x="8781" y="684"/>
                      <a:pt x="8837" y="684"/>
                    </a:cubicBezTo>
                    <a:cubicBezTo>
                      <a:pt x="8892" y="684"/>
                      <a:pt x="8948" y="703"/>
                      <a:pt x="9022" y="740"/>
                    </a:cubicBezTo>
                    <a:cubicBezTo>
                      <a:pt x="9391" y="814"/>
                      <a:pt x="9687" y="1035"/>
                      <a:pt x="9761" y="1331"/>
                    </a:cubicBezTo>
                    <a:cubicBezTo>
                      <a:pt x="10205" y="2292"/>
                      <a:pt x="9983" y="3845"/>
                      <a:pt x="9687" y="5324"/>
                    </a:cubicBezTo>
                    <a:cubicBezTo>
                      <a:pt x="9391" y="6655"/>
                      <a:pt x="9022" y="7986"/>
                      <a:pt x="8504" y="9317"/>
                    </a:cubicBezTo>
                    <a:cubicBezTo>
                      <a:pt x="8282" y="9908"/>
                      <a:pt x="8134" y="10500"/>
                      <a:pt x="7986" y="11165"/>
                    </a:cubicBezTo>
                    <a:cubicBezTo>
                      <a:pt x="8282" y="10574"/>
                      <a:pt x="8578" y="10056"/>
                      <a:pt x="8800" y="9391"/>
                    </a:cubicBezTo>
                    <a:cubicBezTo>
                      <a:pt x="9317" y="8134"/>
                      <a:pt x="9835" y="6803"/>
                      <a:pt x="10205" y="5472"/>
                    </a:cubicBezTo>
                    <a:cubicBezTo>
                      <a:pt x="10574" y="3919"/>
                      <a:pt x="10870" y="2366"/>
                      <a:pt x="10426" y="1109"/>
                    </a:cubicBezTo>
                    <a:cubicBezTo>
                      <a:pt x="10279" y="814"/>
                      <a:pt x="10057" y="518"/>
                      <a:pt x="9835" y="370"/>
                    </a:cubicBezTo>
                    <a:cubicBezTo>
                      <a:pt x="9613" y="148"/>
                      <a:pt x="9391" y="74"/>
                      <a:pt x="9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38;p41">
                <a:extLst>
                  <a:ext uri="{FF2B5EF4-FFF2-40B4-BE49-F238E27FC236}">
                    <a16:creationId xmlns:a16="http://schemas.microsoft.com/office/drawing/2014/main" id="{E5FE972F-CCA5-4D6B-A497-1E2733BDFE69}"/>
                  </a:ext>
                </a:extLst>
              </p:cNvPr>
              <p:cNvSpPr/>
              <p:nvPr/>
            </p:nvSpPr>
            <p:spPr>
              <a:xfrm>
                <a:off x="4170450" y="1243250"/>
                <a:ext cx="149750" cy="268525"/>
              </a:xfrm>
              <a:custGeom>
                <a:avLst/>
                <a:gdLst/>
                <a:ahLst/>
                <a:cxnLst/>
                <a:rect l="l" t="t" r="r" b="b"/>
                <a:pathLst>
                  <a:path w="5990" h="10741" extrusionOk="0">
                    <a:moveTo>
                      <a:pt x="4911" y="1"/>
                    </a:moveTo>
                    <a:cubicBezTo>
                      <a:pt x="4854" y="1"/>
                      <a:pt x="4794" y="7"/>
                      <a:pt x="4733" y="19"/>
                    </a:cubicBezTo>
                    <a:cubicBezTo>
                      <a:pt x="4437" y="93"/>
                      <a:pt x="4141" y="167"/>
                      <a:pt x="3845" y="389"/>
                    </a:cubicBezTo>
                    <a:cubicBezTo>
                      <a:pt x="3402" y="685"/>
                      <a:pt x="2958" y="1054"/>
                      <a:pt x="2588" y="1498"/>
                    </a:cubicBezTo>
                    <a:cubicBezTo>
                      <a:pt x="1553" y="2681"/>
                      <a:pt x="666" y="3938"/>
                      <a:pt x="0" y="5269"/>
                    </a:cubicBezTo>
                    <a:cubicBezTo>
                      <a:pt x="2" y="5270"/>
                      <a:pt x="4" y="5271"/>
                      <a:pt x="6" y="5271"/>
                    </a:cubicBezTo>
                    <a:cubicBezTo>
                      <a:pt x="126" y="5271"/>
                      <a:pt x="1436" y="3463"/>
                      <a:pt x="2958" y="1868"/>
                    </a:cubicBezTo>
                    <a:cubicBezTo>
                      <a:pt x="3328" y="1498"/>
                      <a:pt x="3771" y="1202"/>
                      <a:pt x="4215" y="906"/>
                    </a:cubicBezTo>
                    <a:cubicBezTo>
                      <a:pt x="4363" y="759"/>
                      <a:pt x="4585" y="685"/>
                      <a:pt x="4733" y="685"/>
                    </a:cubicBezTo>
                    <a:cubicBezTo>
                      <a:pt x="4881" y="685"/>
                      <a:pt x="4955" y="759"/>
                      <a:pt x="5028" y="832"/>
                    </a:cubicBezTo>
                    <a:cubicBezTo>
                      <a:pt x="5176" y="1054"/>
                      <a:pt x="5250" y="1350"/>
                      <a:pt x="5250" y="1646"/>
                    </a:cubicBezTo>
                    <a:lnTo>
                      <a:pt x="5250" y="2016"/>
                    </a:lnTo>
                    <a:lnTo>
                      <a:pt x="5250" y="2385"/>
                    </a:lnTo>
                    <a:cubicBezTo>
                      <a:pt x="5250" y="2681"/>
                      <a:pt x="5250" y="3051"/>
                      <a:pt x="5250" y="3347"/>
                    </a:cubicBezTo>
                    <a:cubicBezTo>
                      <a:pt x="5102" y="4382"/>
                      <a:pt x="4955" y="5417"/>
                      <a:pt x="4659" y="6378"/>
                    </a:cubicBezTo>
                    <a:cubicBezTo>
                      <a:pt x="4289" y="7487"/>
                      <a:pt x="3993" y="8522"/>
                      <a:pt x="3698" y="9336"/>
                    </a:cubicBezTo>
                    <a:cubicBezTo>
                      <a:pt x="3550" y="9779"/>
                      <a:pt x="3402" y="10297"/>
                      <a:pt x="3402" y="10741"/>
                    </a:cubicBezTo>
                    <a:cubicBezTo>
                      <a:pt x="3624" y="10371"/>
                      <a:pt x="3771" y="9927"/>
                      <a:pt x="3919" y="9484"/>
                    </a:cubicBezTo>
                    <a:cubicBezTo>
                      <a:pt x="4289" y="8670"/>
                      <a:pt x="4733" y="7635"/>
                      <a:pt x="5102" y="6526"/>
                    </a:cubicBezTo>
                    <a:cubicBezTo>
                      <a:pt x="5472" y="5565"/>
                      <a:pt x="5768" y="4530"/>
                      <a:pt x="5916" y="3494"/>
                    </a:cubicBezTo>
                    <a:cubicBezTo>
                      <a:pt x="5990" y="3125"/>
                      <a:pt x="5990" y="2755"/>
                      <a:pt x="5990" y="2385"/>
                    </a:cubicBezTo>
                    <a:lnTo>
                      <a:pt x="5990" y="2016"/>
                    </a:lnTo>
                    <a:lnTo>
                      <a:pt x="5990" y="1572"/>
                    </a:lnTo>
                    <a:cubicBezTo>
                      <a:pt x="5990" y="1202"/>
                      <a:pt x="5842" y="759"/>
                      <a:pt x="5620" y="463"/>
                    </a:cubicBezTo>
                    <a:cubicBezTo>
                      <a:pt x="5435" y="155"/>
                      <a:pt x="5199" y="1"/>
                      <a:pt x="4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9;p41">
                <a:extLst>
                  <a:ext uri="{FF2B5EF4-FFF2-40B4-BE49-F238E27FC236}">
                    <a16:creationId xmlns:a16="http://schemas.microsoft.com/office/drawing/2014/main" id="{A74B2713-795E-46D8-9AF8-47D8A138BB7D}"/>
                  </a:ext>
                </a:extLst>
              </p:cNvPr>
              <p:cNvSpPr/>
              <p:nvPr/>
            </p:nvSpPr>
            <p:spPr>
              <a:xfrm>
                <a:off x="4272125" y="1382825"/>
                <a:ext cx="253275" cy="289775"/>
              </a:xfrm>
              <a:custGeom>
                <a:avLst/>
                <a:gdLst/>
                <a:ahLst/>
                <a:cxnLst/>
                <a:rect l="l" t="t" r="r" b="b"/>
                <a:pathLst>
                  <a:path w="10131" h="11591" extrusionOk="0">
                    <a:moveTo>
                      <a:pt x="4070" y="1"/>
                    </a:moveTo>
                    <a:cubicBezTo>
                      <a:pt x="3899" y="1"/>
                      <a:pt x="3724" y="42"/>
                      <a:pt x="3549" y="130"/>
                    </a:cubicBezTo>
                    <a:cubicBezTo>
                      <a:pt x="3180" y="278"/>
                      <a:pt x="2884" y="425"/>
                      <a:pt x="2514" y="647"/>
                    </a:cubicBezTo>
                    <a:cubicBezTo>
                      <a:pt x="1997" y="1017"/>
                      <a:pt x="1553" y="1461"/>
                      <a:pt x="1109" y="1904"/>
                    </a:cubicBezTo>
                    <a:cubicBezTo>
                      <a:pt x="592" y="2348"/>
                      <a:pt x="222" y="2865"/>
                      <a:pt x="0" y="3531"/>
                    </a:cubicBezTo>
                    <a:cubicBezTo>
                      <a:pt x="370" y="3013"/>
                      <a:pt x="814" y="2570"/>
                      <a:pt x="1257" y="2126"/>
                    </a:cubicBezTo>
                    <a:cubicBezTo>
                      <a:pt x="1775" y="1756"/>
                      <a:pt x="2292" y="1313"/>
                      <a:pt x="2810" y="1017"/>
                    </a:cubicBezTo>
                    <a:cubicBezTo>
                      <a:pt x="3106" y="869"/>
                      <a:pt x="3402" y="721"/>
                      <a:pt x="3697" y="573"/>
                    </a:cubicBezTo>
                    <a:cubicBezTo>
                      <a:pt x="3820" y="543"/>
                      <a:pt x="3942" y="525"/>
                      <a:pt x="4060" y="525"/>
                    </a:cubicBezTo>
                    <a:cubicBezTo>
                      <a:pt x="4225" y="525"/>
                      <a:pt x="4381" y="561"/>
                      <a:pt x="4511" y="647"/>
                    </a:cubicBezTo>
                    <a:cubicBezTo>
                      <a:pt x="4806" y="1091"/>
                      <a:pt x="4880" y="1608"/>
                      <a:pt x="4732" y="2126"/>
                    </a:cubicBezTo>
                    <a:cubicBezTo>
                      <a:pt x="4659" y="2644"/>
                      <a:pt x="4585" y="3161"/>
                      <a:pt x="4437" y="3679"/>
                    </a:cubicBezTo>
                    <a:cubicBezTo>
                      <a:pt x="4215" y="4566"/>
                      <a:pt x="3993" y="5084"/>
                      <a:pt x="3993" y="5084"/>
                    </a:cubicBezTo>
                    <a:cubicBezTo>
                      <a:pt x="3993" y="5084"/>
                      <a:pt x="3919" y="5306"/>
                      <a:pt x="3771" y="5749"/>
                    </a:cubicBezTo>
                    <a:lnTo>
                      <a:pt x="3549" y="6489"/>
                    </a:lnTo>
                    <a:lnTo>
                      <a:pt x="3475" y="6784"/>
                    </a:lnTo>
                    <a:cubicBezTo>
                      <a:pt x="3402" y="6858"/>
                      <a:pt x="3402" y="6858"/>
                      <a:pt x="3328" y="7006"/>
                    </a:cubicBezTo>
                    <a:lnTo>
                      <a:pt x="2958" y="7967"/>
                    </a:lnTo>
                    <a:lnTo>
                      <a:pt x="4659" y="7967"/>
                    </a:lnTo>
                    <a:cubicBezTo>
                      <a:pt x="5102" y="7967"/>
                      <a:pt x="5546" y="8041"/>
                      <a:pt x="5989" y="8189"/>
                    </a:cubicBezTo>
                    <a:cubicBezTo>
                      <a:pt x="6877" y="8337"/>
                      <a:pt x="7690" y="8707"/>
                      <a:pt x="8430" y="9224"/>
                    </a:cubicBezTo>
                    <a:cubicBezTo>
                      <a:pt x="8947" y="9594"/>
                      <a:pt x="9465" y="10186"/>
                      <a:pt x="9760" y="10777"/>
                    </a:cubicBezTo>
                    <a:cubicBezTo>
                      <a:pt x="9982" y="11221"/>
                      <a:pt x="10056" y="11591"/>
                      <a:pt x="10130" y="11591"/>
                    </a:cubicBezTo>
                    <a:cubicBezTo>
                      <a:pt x="10130" y="11591"/>
                      <a:pt x="10130" y="11517"/>
                      <a:pt x="10056" y="11369"/>
                    </a:cubicBezTo>
                    <a:cubicBezTo>
                      <a:pt x="10056" y="11147"/>
                      <a:pt x="9982" y="10999"/>
                      <a:pt x="9908" y="10777"/>
                    </a:cubicBezTo>
                    <a:cubicBezTo>
                      <a:pt x="9686" y="10038"/>
                      <a:pt x="9243" y="9446"/>
                      <a:pt x="8651" y="9003"/>
                    </a:cubicBezTo>
                    <a:cubicBezTo>
                      <a:pt x="7912" y="8411"/>
                      <a:pt x="7025" y="7967"/>
                      <a:pt x="6137" y="7672"/>
                    </a:cubicBezTo>
                    <a:cubicBezTo>
                      <a:pt x="5694" y="7598"/>
                      <a:pt x="5176" y="7450"/>
                      <a:pt x="4732" y="7376"/>
                    </a:cubicBezTo>
                    <a:cubicBezTo>
                      <a:pt x="4511" y="7302"/>
                      <a:pt x="4215" y="7302"/>
                      <a:pt x="4067" y="7302"/>
                    </a:cubicBezTo>
                    <a:lnTo>
                      <a:pt x="3919" y="7302"/>
                    </a:lnTo>
                    <a:cubicBezTo>
                      <a:pt x="3993" y="7302"/>
                      <a:pt x="3993" y="7302"/>
                      <a:pt x="3993" y="7228"/>
                    </a:cubicBezTo>
                    <a:cubicBezTo>
                      <a:pt x="4067" y="7080"/>
                      <a:pt x="4141" y="6932"/>
                      <a:pt x="4215" y="6784"/>
                    </a:cubicBezTo>
                    <a:lnTo>
                      <a:pt x="4511" y="6045"/>
                    </a:lnTo>
                    <a:lnTo>
                      <a:pt x="4732" y="5379"/>
                    </a:lnTo>
                    <a:cubicBezTo>
                      <a:pt x="4732" y="5379"/>
                      <a:pt x="4880" y="4788"/>
                      <a:pt x="5102" y="3901"/>
                    </a:cubicBezTo>
                    <a:cubicBezTo>
                      <a:pt x="5250" y="3309"/>
                      <a:pt x="5324" y="2792"/>
                      <a:pt x="5398" y="2274"/>
                    </a:cubicBezTo>
                    <a:cubicBezTo>
                      <a:pt x="5398" y="1904"/>
                      <a:pt x="5398" y="1608"/>
                      <a:pt x="5398" y="1239"/>
                    </a:cubicBezTo>
                    <a:cubicBezTo>
                      <a:pt x="5324" y="869"/>
                      <a:pt x="5102" y="499"/>
                      <a:pt x="4806" y="278"/>
                    </a:cubicBezTo>
                    <a:cubicBezTo>
                      <a:pt x="4583" y="98"/>
                      <a:pt x="4332"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0;p41">
                <a:extLst>
                  <a:ext uri="{FF2B5EF4-FFF2-40B4-BE49-F238E27FC236}">
                    <a16:creationId xmlns:a16="http://schemas.microsoft.com/office/drawing/2014/main" id="{F3C64823-41FF-4321-8C37-FF9217E7E4D0}"/>
                  </a:ext>
                </a:extLst>
              </p:cNvPr>
              <p:cNvSpPr/>
              <p:nvPr/>
            </p:nvSpPr>
            <p:spPr>
              <a:xfrm>
                <a:off x="2763725" y="1136500"/>
                <a:ext cx="292100" cy="271750"/>
              </a:xfrm>
              <a:custGeom>
                <a:avLst/>
                <a:gdLst/>
                <a:ahLst/>
                <a:cxnLst/>
                <a:rect l="l" t="t" r="r" b="b"/>
                <a:pathLst>
                  <a:path w="11684" h="10870" extrusionOk="0">
                    <a:moveTo>
                      <a:pt x="1849" y="1"/>
                    </a:moveTo>
                    <a:cubicBezTo>
                      <a:pt x="1701" y="1"/>
                      <a:pt x="1479" y="1"/>
                      <a:pt x="1331" y="74"/>
                    </a:cubicBezTo>
                    <a:cubicBezTo>
                      <a:pt x="1110" y="148"/>
                      <a:pt x="888" y="296"/>
                      <a:pt x="740" y="518"/>
                    </a:cubicBezTo>
                    <a:cubicBezTo>
                      <a:pt x="518" y="740"/>
                      <a:pt x="370" y="1036"/>
                      <a:pt x="296" y="1331"/>
                    </a:cubicBezTo>
                    <a:cubicBezTo>
                      <a:pt x="0" y="2662"/>
                      <a:pt x="592" y="4215"/>
                      <a:pt x="1184" y="5620"/>
                    </a:cubicBezTo>
                    <a:cubicBezTo>
                      <a:pt x="1701" y="6877"/>
                      <a:pt x="2367" y="8134"/>
                      <a:pt x="3106" y="9317"/>
                    </a:cubicBezTo>
                    <a:cubicBezTo>
                      <a:pt x="3402" y="9835"/>
                      <a:pt x="3771" y="10426"/>
                      <a:pt x="4215" y="10870"/>
                    </a:cubicBezTo>
                    <a:cubicBezTo>
                      <a:pt x="3993" y="10278"/>
                      <a:pt x="3697" y="9687"/>
                      <a:pt x="3402" y="9169"/>
                    </a:cubicBezTo>
                    <a:cubicBezTo>
                      <a:pt x="2736" y="7912"/>
                      <a:pt x="2145" y="6655"/>
                      <a:pt x="1627" y="5398"/>
                    </a:cubicBezTo>
                    <a:cubicBezTo>
                      <a:pt x="1110" y="3993"/>
                      <a:pt x="740" y="2441"/>
                      <a:pt x="962" y="1479"/>
                    </a:cubicBezTo>
                    <a:cubicBezTo>
                      <a:pt x="1036" y="1110"/>
                      <a:pt x="1257" y="814"/>
                      <a:pt x="1627" y="740"/>
                    </a:cubicBezTo>
                    <a:cubicBezTo>
                      <a:pt x="1664" y="703"/>
                      <a:pt x="1720" y="684"/>
                      <a:pt x="1784" y="684"/>
                    </a:cubicBezTo>
                    <a:cubicBezTo>
                      <a:pt x="1849" y="684"/>
                      <a:pt x="1923" y="703"/>
                      <a:pt x="1997" y="740"/>
                    </a:cubicBezTo>
                    <a:cubicBezTo>
                      <a:pt x="2145" y="740"/>
                      <a:pt x="2293" y="740"/>
                      <a:pt x="2440" y="814"/>
                    </a:cubicBezTo>
                    <a:cubicBezTo>
                      <a:pt x="2810" y="888"/>
                      <a:pt x="3254" y="1036"/>
                      <a:pt x="3624" y="1258"/>
                    </a:cubicBezTo>
                    <a:cubicBezTo>
                      <a:pt x="4881" y="1923"/>
                      <a:pt x="5990" y="2662"/>
                      <a:pt x="7099" y="3476"/>
                    </a:cubicBezTo>
                    <a:cubicBezTo>
                      <a:pt x="8282" y="4437"/>
                      <a:pt x="9465" y="5398"/>
                      <a:pt x="10278" y="6212"/>
                    </a:cubicBezTo>
                    <a:cubicBezTo>
                      <a:pt x="11092" y="6951"/>
                      <a:pt x="11609" y="7543"/>
                      <a:pt x="11683" y="7543"/>
                    </a:cubicBezTo>
                    <a:cubicBezTo>
                      <a:pt x="11683" y="7543"/>
                      <a:pt x="9835" y="5102"/>
                      <a:pt x="7395" y="3106"/>
                    </a:cubicBezTo>
                    <a:cubicBezTo>
                      <a:pt x="6359" y="2219"/>
                      <a:pt x="5176" y="1331"/>
                      <a:pt x="3919" y="666"/>
                    </a:cubicBezTo>
                    <a:cubicBezTo>
                      <a:pt x="3550" y="444"/>
                      <a:pt x="3106" y="222"/>
                      <a:pt x="2588" y="74"/>
                    </a:cubicBezTo>
                    <a:cubicBezTo>
                      <a:pt x="2440" y="1"/>
                      <a:pt x="2219" y="1"/>
                      <a:pt x="1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41;p41">
                <a:extLst>
                  <a:ext uri="{FF2B5EF4-FFF2-40B4-BE49-F238E27FC236}">
                    <a16:creationId xmlns:a16="http://schemas.microsoft.com/office/drawing/2014/main" id="{FCA0FCCC-BE4F-4F2B-B977-38603AC94978}"/>
                  </a:ext>
                </a:extLst>
              </p:cNvPr>
              <p:cNvSpPr/>
              <p:nvPr/>
            </p:nvSpPr>
            <p:spPr>
              <a:xfrm>
                <a:off x="2665750" y="1223375"/>
                <a:ext cx="162700" cy="256975"/>
              </a:xfrm>
              <a:custGeom>
                <a:avLst/>
                <a:gdLst/>
                <a:ahLst/>
                <a:cxnLst/>
                <a:rect l="l" t="t" r="r" b="b"/>
                <a:pathLst>
                  <a:path w="6508" h="10279" extrusionOk="0">
                    <a:moveTo>
                      <a:pt x="1036" y="1"/>
                    </a:moveTo>
                    <a:cubicBezTo>
                      <a:pt x="666" y="1"/>
                      <a:pt x="370" y="223"/>
                      <a:pt x="222" y="518"/>
                    </a:cubicBezTo>
                    <a:cubicBezTo>
                      <a:pt x="75" y="888"/>
                      <a:pt x="1" y="1332"/>
                      <a:pt x="1" y="1701"/>
                    </a:cubicBezTo>
                    <a:lnTo>
                      <a:pt x="1" y="2145"/>
                    </a:lnTo>
                    <a:cubicBezTo>
                      <a:pt x="1" y="2145"/>
                      <a:pt x="1" y="2293"/>
                      <a:pt x="148" y="2515"/>
                    </a:cubicBezTo>
                    <a:cubicBezTo>
                      <a:pt x="148" y="2884"/>
                      <a:pt x="222" y="3180"/>
                      <a:pt x="370" y="3550"/>
                    </a:cubicBezTo>
                    <a:cubicBezTo>
                      <a:pt x="666" y="4511"/>
                      <a:pt x="1110" y="5472"/>
                      <a:pt x="1627" y="6434"/>
                    </a:cubicBezTo>
                    <a:cubicBezTo>
                      <a:pt x="2145" y="7395"/>
                      <a:pt x="2810" y="8430"/>
                      <a:pt x="3254" y="9096"/>
                    </a:cubicBezTo>
                    <a:cubicBezTo>
                      <a:pt x="3402" y="9539"/>
                      <a:pt x="3698" y="9909"/>
                      <a:pt x="3993" y="10279"/>
                    </a:cubicBezTo>
                    <a:cubicBezTo>
                      <a:pt x="3919" y="9835"/>
                      <a:pt x="3698" y="9391"/>
                      <a:pt x="3476" y="9022"/>
                    </a:cubicBezTo>
                    <a:cubicBezTo>
                      <a:pt x="3106" y="8208"/>
                      <a:pt x="2589" y="7173"/>
                      <a:pt x="2145" y="6212"/>
                    </a:cubicBezTo>
                    <a:cubicBezTo>
                      <a:pt x="1701" y="5251"/>
                      <a:pt x="1332" y="4289"/>
                      <a:pt x="1036" y="3328"/>
                    </a:cubicBezTo>
                    <a:cubicBezTo>
                      <a:pt x="962" y="3032"/>
                      <a:pt x="888" y="2663"/>
                      <a:pt x="888" y="2367"/>
                    </a:cubicBezTo>
                    <a:cubicBezTo>
                      <a:pt x="888" y="2145"/>
                      <a:pt x="814" y="1997"/>
                      <a:pt x="814" y="1997"/>
                    </a:cubicBezTo>
                    <a:lnTo>
                      <a:pt x="814" y="1627"/>
                    </a:lnTo>
                    <a:cubicBezTo>
                      <a:pt x="740" y="1332"/>
                      <a:pt x="814" y="1036"/>
                      <a:pt x="888" y="814"/>
                    </a:cubicBezTo>
                    <a:cubicBezTo>
                      <a:pt x="888" y="666"/>
                      <a:pt x="1036" y="592"/>
                      <a:pt x="1110" y="592"/>
                    </a:cubicBezTo>
                    <a:cubicBezTo>
                      <a:pt x="1332" y="592"/>
                      <a:pt x="1553" y="592"/>
                      <a:pt x="1701" y="740"/>
                    </a:cubicBezTo>
                    <a:cubicBezTo>
                      <a:pt x="2219" y="962"/>
                      <a:pt x="2662" y="1184"/>
                      <a:pt x="3106" y="1554"/>
                    </a:cubicBezTo>
                    <a:cubicBezTo>
                      <a:pt x="4842" y="2855"/>
                      <a:pt x="6365" y="4440"/>
                      <a:pt x="6500" y="4440"/>
                    </a:cubicBezTo>
                    <a:cubicBezTo>
                      <a:pt x="6503" y="4440"/>
                      <a:pt x="6506" y="4439"/>
                      <a:pt x="6507" y="4437"/>
                    </a:cubicBezTo>
                    <a:cubicBezTo>
                      <a:pt x="5694" y="3180"/>
                      <a:pt x="4585" y="2071"/>
                      <a:pt x="3402" y="1110"/>
                    </a:cubicBezTo>
                    <a:cubicBezTo>
                      <a:pt x="2958" y="740"/>
                      <a:pt x="2515" y="444"/>
                      <a:pt x="1997" y="223"/>
                    </a:cubicBezTo>
                    <a:cubicBezTo>
                      <a:pt x="1701" y="75"/>
                      <a:pt x="1332" y="1"/>
                      <a:pt x="1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42;p41">
                <a:extLst>
                  <a:ext uri="{FF2B5EF4-FFF2-40B4-BE49-F238E27FC236}">
                    <a16:creationId xmlns:a16="http://schemas.microsoft.com/office/drawing/2014/main" id="{A9CD12F1-F98B-49B2-9270-027B5C921D48}"/>
                  </a:ext>
                </a:extLst>
              </p:cNvPr>
              <p:cNvSpPr/>
              <p:nvPr/>
            </p:nvSpPr>
            <p:spPr>
              <a:xfrm>
                <a:off x="2519725" y="1370625"/>
                <a:ext cx="221850" cy="309375"/>
              </a:xfrm>
              <a:custGeom>
                <a:avLst/>
                <a:gdLst/>
                <a:ahLst/>
                <a:cxnLst/>
                <a:rect l="l" t="t" r="r" b="b"/>
                <a:pathLst>
                  <a:path w="8874" h="12375" extrusionOk="0">
                    <a:moveTo>
                      <a:pt x="4508" y="0"/>
                    </a:moveTo>
                    <a:cubicBezTo>
                      <a:pt x="4167" y="0"/>
                      <a:pt x="3836" y="109"/>
                      <a:pt x="3549" y="396"/>
                    </a:cubicBezTo>
                    <a:cubicBezTo>
                      <a:pt x="3254" y="692"/>
                      <a:pt x="3180" y="1061"/>
                      <a:pt x="3180" y="1431"/>
                    </a:cubicBezTo>
                    <a:cubicBezTo>
                      <a:pt x="3180" y="1801"/>
                      <a:pt x="3180" y="2096"/>
                      <a:pt x="3254" y="2392"/>
                    </a:cubicBezTo>
                    <a:cubicBezTo>
                      <a:pt x="3402" y="2910"/>
                      <a:pt x="3549" y="3427"/>
                      <a:pt x="3771" y="3945"/>
                    </a:cubicBezTo>
                    <a:cubicBezTo>
                      <a:pt x="4141" y="4906"/>
                      <a:pt x="4363" y="5350"/>
                      <a:pt x="4363" y="5350"/>
                    </a:cubicBezTo>
                    <a:lnTo>
                      <a:pt x="4732" y="6015"/>
                    </a:lnTo>
                    <a:lnTo>
                      <a:pt x="5176" y="6755"/>
                    </a:lnTo>
                    <a:lnTo>
                      <a:pt x="5398" y="7124"/>
                    </a:lnTo>
                    <a:lnTo>
                      <a:pt x="5472" y="7198"/>
                    </a:lnTo>
                    <a:lnTo>
                      <a:pt x="5324" y="7198"/>
                    </a:lnTo>
                    <a:cubicBezTo>
                      <a:pt x="5250" y="7198"/>
                      <a:pt x="4880" y="7346"/>
                      <a:pt x="4732" y="7420"/>
                    </a:cubicBezTo>
                    <a:cubicBezTo>
                      <a:pt x="4215" y="7494"/>
                      <a:pt x="3771" y="7716"/>
                      <a:pt x="3328" y="7864"/>
                    </a:cubicBezTo>
                    <a:cubicBezTo>
                      <a:pt x="2514" y="8234"/>
                      <a:pt x="1701" y="8825"/>
                      <a:pt x="1035" y="9491"/>
                    </a:cubicBezTo>
                    <a:cubicBezTo>
                      <a:pt x="518" y="10082"/>
                      <a:pt x="222" y="10748"/>
                      <a:pt x="74" y="11487"/>
                    </a:cubicBezTo>
                    <a:cubicBezTo>
                      <a:pt x="0" y="11709"/>
                      <a:pt x="0" y="11931"/>
                      <a:pt x="0" y="12152"/>
                    </a:cubicBezTo>
                    <a:cubicBezTo>
                      <a:pt x="74" y="12300"/>
                      <a:pt x="74" y="12374"/>
                      <a:pt x="148" y="12374"/>
                    </a:cubicBezTo>
                    <a:cubicBezTo>
                      <a:pt x="222" y="12079"/>
                      <a:pt x="296" y="11783"/>
                      <a:pt x="370" y="11487"/>
                    </a:cubicBezTo>
                    <a:cubicBezTo>
                      <a:pt x="592" y="10822"/>
                      <a:pt x="961" y="10230"/>
                      <a:pt x="1479" y="9786"/>
                    </a:cubicBezTo>
                    <a:cubicBezTo>
                      <a:pt x="2145" y="9195"/>
                      <a:pt x="2884" y="8677"/>
                      <a:pt x="3697" y="8381"/>
                    </a:cubicBezTo>
                    <a:cubicBezTo>
                      <a:pt x="4141" y="8234"/>
                      <a:pt x="4511" y="8086"/>
                      <a:pt x="4954" y="7938"/>
                    </a:cubicBezTo>
                    <a:cubicBezTo>
                      <a:pt x="5176" y="7864"/>
                      <a:pt x="5398" y="7864"/>
                      <a:pt x="5620" y="7864"/>
                    </a:cubicBezTo>
                    <a:lnTo>
                      <a:pt x="6655" y="7642"/>
                    </a:lnTo>
                    <a:lnTo>
                      <a:pt x="6137" y="6829"/>
                    </a:lnTo>
                    <a:cubicBezTo>
                      <a:pt x="6063" y="6681"/>
                      <a:pt x="6063" y="6607"/>
                      <a:pt x="5989" y="6533"/>
                    </a:cubicBezTo>
                    <a:lnTo>
                      <a:pt x="5842" y="6311"/>
                    </a:lnTo>
                    <a:lnTo>
                      <a:pt x="5472" y="5646"/>
                    </a:lnTo>
                    <a:lnTo>
                      <a:pt x="5176" y="4980"/>
                    </a:lnTo>
                    <a:cubicBezTo>
                      <a:pt x="5176" y="4980"/>
                      <a:pt x="4880" y="4463"/>
                      <a:pt x="4511" y="3649"/>
                    </a:cubicBezTo>
                    <a:cubicBezTo>
                      <a:pt x="4363" y="3206"/>
                      <a:pt x="4141" y="2688"/>
                      <a:pt x="3993" y="2170"/>
                    </a:cubicBezTo>
                    <a:cubicBezTo>
                      <a:pt x="3771" y="1727"/>
                      <a:pt x="3771" y="1135"/>
                      <a:pt x="3993" y="692"/>
                    </a:cubicBezTo>
                    <a:cubicBezTo>
                      <a:pt x="4136" y="548"/>
                      <a:pt x="4310" y="467"/>
                      <a:pt x="4475" y="467"/>
                    </a:cubicBezTo>
                    <a:cubicBezTo>
                      <a:pt x="4566" y="467"/>
                      <a:pt x="4654" y="491"/>
                      <a:pt x="4732" y="544"/>
                    </a:cubicBezTo>
                    <a:cubicBezTo>
                      <a:pt x="5102" y="544"/>
                      <a:pt x="5398" y="692"/>
                      <a:pt x="5694" y="766"/>
                    </a:cubicBezTo>
                    <a:cubicBezTo>
                      <a:pt x="6285" y="1061"/>
                      <a:pt x="6803" y="1357"/>
                      <a:pt x="7320" y="1727"/>
                    </a:cubicBezTo>
                    <a:cubicBezTo>
                      <a:pt x="7838" y="2096"/>
                      <a:pt x="8356" y="2466"/>
                      <a:pt x="8799" y="2910"/>
                    </a:cubicBezTo>
                    <a:cubicBezTo>
                      <a:pt x="8873" y="2910"/>
                      <a:pt x="8430" y="2170"/>
                      <a:pt x="7542" y="1505"/>
                    </a:cubicBezTo>
                    <a:cubicBezTo>
                      <a:pt x="7025" y="1061"/>
                      <a:pt x="6433" y="692"/>
                      <a:pt x="5842" y="396"/>
                    </a:cubicBezTo>
                    <a:cubicBezTo>
                      <a:pt x="5546" y="248"/>
                      <a:pt x="5176" y="100"/>
                      <a:pt x="4806" y="26"/>
                    </a:cubicBezTo>
                    <a:cubicBezTo>
                      <a:pt x="4707" y="9"/>
                      <a:pt x="4607" y="0"/>
                      <a:pt x="4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43;p41">
                <a:extLst>
                  <a:ext uri="{FF2B5EF4-FFF2-40B4-BE49-F238E27FC236}">
                    <a16:creationId xmlns:a16="http://schemas.microsoft.com/office/drawing/2014/main" id="{DEEEFDE1-83A3-4D55-B273-0B2CB09CE4EC}"/>
                  </a:ext>
                </a:extLst>
              </p:cNvPr>
              <p:cNvSpPr/>
              <p:nvPr/>
            </p:nvSpPr>
            <p:spPr>
              <a:xfrm>
                <a:off x="4142725" y="1441500"/>
                <a:ext cx="1875" cy="14825"/>
              </a:xfrm>
              <a:custGeom>
                <a:avLst/>
                <a:gdLst/>
                <a:ahLst/>
                <a:cxnLst/>
                <a:rect l="l" t="t" r="r" b="b"/>
                <a:pathLst>
                  <a:path w="75" h="593" extrusionOk="0">
                    <a:moveTo>
                      <a:pt x="74" y="1"/>
                    </a:moveTo>
                    <a:lnTo>
                      <a:pt x="74" y="1"/>
                    </a:lnTo>
                    <a:cubicBezTo>
                      <a:pt x="0" y="223"/>
                      <a:pt x="0" y="371"/>
                      <a:pt x="0" y="592"/>
                    </a:cubicBezTo>
                    <a:cubicBezTo>
                      <a:pt x="0" y="371"/>
                      <a:pt x="74" y="223"/>
                      <a:pt x="74" y="1"/>
                    </a:cubicBezTo>
                    <a:close/>
                  </a:path>
                </a:pathLst>
              </a:custGeom>
              <a:solidFill>
                <a:srgbClr val="EBB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44;p41">
                <a:extLst>
                  <a:ext uri="{FF2B5EF4-FFF2-40B4-BE49-F238E27FC236}">
                    <a16:creationId xmlns:a16="http://schemas.microsoft.com/office/drawing/2014/main" id="{DB3D7EB8-0946-4440-AF28-B730C4460F6F}"/>
                  </a:ext>
                </a:extLst>
              </p:cNvPr>
              <p:cNvSpPr/>
              <p:nvPr/>
            </p:nvSpPr>
            <p:spPr>
              <a:xfrm>
                <a:off x="2846900" y="1894400"/>
                <a:ext cx="160850" cy="244025"/>
              </a:xfrm>
              <a:custGeom>
                <a:avLst/>
                <a:gdLst/>
                <a:ahLst/>
                <a:cxnLst/>
                <a:rect l="l" t="t" r="r" b="b"/>
                <a:pathLst>
                  <a:path w="6434" h="9761" extrusionOk="0">
                    <a:moveTo>
                      <a:pt x="3180" y="1"/>
                    </a:moveTo>
                    <a:cubicBezTo>
                      <a:pt x="1406" y="1"/>
                      <a:pt x="1" y="2515"/>
                      <a:pt x="1" y="5546"/>
                    </a:cubicBezTo>
                    <a:cubicBezTo>
                      <a:pt x="1" y="6212"/>
                      <a:pt x="75" y="6803"/>
                      <a:pt x="223" y="7395"/>
                    </a:cubicBezTo>
                    <a:cubicBezTo>
                      <a:pt x="2145" y="7395"/>
                      <a:pt x="4068" y="8282"/>
                      <a:pt x="5251" y="9761"/>
                    </a:cubicBezTo>
                    <a:cubicBezTo>
                      <a:pt x="6064" y="8504"/>
                      <a:pt x="6434" y="7025"/>
                      <a:pt x="6434" y="5546"/>
                    </a:cubicBezTo>
                    <a:cubicBezTo>
                      <a:pt x="6434" y="2441"/>
                      <a:pt x="4955" y="1"/>
                      <a:pt x="3180"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45;p41">
                <a:extLst>
                  <a:ext uri="{FF2B5EF4-FFF2-40B4-BE49-F238E27FC236}">
                    <a16:creationId xmlns:a16="http://schemas.microsoft.com/office/drawing/2014/main" id="{39501A02-982A-49AD-B65D-024ACD27ECAA}"/>
                  </a:ext>
                </a:extLst>
              </p:cNvPr>
              <p:cNvSpPr/>
              <p:nvPr/>
            </p:nvSpPr>
            <p:spPr>
              <a:xfrm>
                <a:off x="2930100" y="1968350"/>
                <a:ext cx="53625" cy="103525"/>
              </a:xfrm>
              <a:custGeom>
                <a:avLst/>
                <a:gdLst/>
                <a:ahLst/>
                <a:cxnLst/>
                <a:rect l="l" t="t" r="r" b="b"/>
                <a:pathLst>
                  <a:path w="2145" h="4141" extrusionOk="0">
                    <a:moveTo>
                      <a:pt x="1109" y="0"/>
                    </a:moveTo>
                    <a:cubicBezTo>
                      <a:pt x="518" y="0"/>
                      <a:pt x="0" y="961"/>
                      <a:pt x="0" y="2071"/>
                    </a:cubicBezTo>
                    <a:cubicBezTo>
                      <a:pt x="0" y="3180"/>
                      <a:pt x="518" y="4141"/>
                      <a:pt x="1109" y="4141"/>
                    </a:cubicBezTo>
                    <a:cubicBezTo>
                      <a:pt x="1627" y="4141"/>
                      <a:pt x="2144" y="3180"/>
                      <a:pt x="2144" y="2071"/>
                    </a:cubicBezTo>
                    <a:cubicBezTo>
                      <a:pt x="2144" y="961"/>
                      <a:pt x="1701"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46;p41">
                <a:extLst>
                  <a:ext uri="{FF2B5EF4-FFF2-40B4-BE49-F238E27FC236}">
                    <a16:creationId xmlns:a16="http://schemas.microsoft.com/office/drawing/2014/main" id="{01924942-A5B2-4B0B-B8AC-19F6BCAE7268}"/>
                  </a:ext>
                </a:extLst>
              </p:cNvPr>
              <p:cNvSpPr/>
              <p:nvPr/>
            </p:nvSpPr>
            <p:spPr>
              <a:xfrm>
                <a:off x="3782250" y="1894400"/>
                <a:ext cx="160850" cy="238475"/>
              </a:xfrm>
              <a:custGeom>
                <a:avLst/>
                <a:gdLst/>
                <a:ahLst/>
                <a:cxnLst/>
                <a:rect l="l" t="t" r="r" b="b"/>
                <a:pathLst>
                  <a:path w="6434" h="9539" extrusionOk="0">
                    <a:moveTo>
                      <a:pt x="3180" y="1"/>
                    </a:moveTo>
                    <a:cubicBezTo>
                      <a:pt x="1406" y="1"/>
                      <a:pt x="1" y="2515"/>
                      <a:pt x="1" y="5546"/>
                    </a:cubicBezTo>
                    <a:cubicBezTo>
                      <a:pt x="1" y="6951"/>
                      <a:pt x="297" y="8282"/>
                      <a:pt x="962" y="9539"/>
                    </a:cubicBezTo>
                    <a:cubicBezTo>
                      <a:pt x="1036" y="9391"/>
                      <a:pt x="1110" y="9317"/>
                      <a:pt x="1184" y="9243"/>
                    </a:cubicBezTo>
                    <a:cubicBezTo>
                      <a:pt x="2589" y="7912"/>
                      <a:pt x="4363" y="7173"/>
                      <a:pt x="6286" y="7173"/>
                    </a:cubicBezTo>
                    <a:cubicBezTo>
                      <a:pt x="6360" y="6655"/>
                      <a:pt x="6360" y="6064"/>
                      <a:pt x="6434" y="5546"/>
                    </a:cubicBezTo>
                    <a:cubicBezTo>
                      <a:pt x="6434" y="2441"/>
                      <a:pt x="4955" y="1"/>
                      <a:pt x="3180"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47;p41">
                <a:extLst>
                  <a:ext uri="{FF2B5EF4-FFF2-40B4-BE49-F238E27FC236}">
                    <a16:creationId xmlns:a16="http://schemas.microsoft.com/office/drawing/2014/main" id="{1DFF8AA8-8F5F-4C96-A684-CFA150593BEE}"/>
                  </a:ext>
                </a:extLst>
              </p:cNvPr>
              <p:cNvSpPr/>
              <p:nvPr/>
            </p:nvSpPr>
            <p:spPr>
              <a:xfrm>
                <a:off x="3865450" y="1949850"/>
                <a:ext cx="53625" cy="103550"/>
              </a:xfrm>
              <a:custGeom>
                <a:avLst/>
                <a:gdLst/>
                <a:ahLst/>
                <a:cxnLst/>
                <a:rect l="l" t="t" r="r" b="b"/>
                <a:pathLst>
                  <a:path w="2145" h="4142" extrusionOk="0">
                    <a:moveTo>
                      <a:pt x="1035" y="1"/>
                    </a:moveTo>
                    <a:cubicBezTo>
                      <a:pt x="444" y="1"/>
                      <a:pt x="0" y="962"/>
                      <a:pt x="0" y="2071"/>
                    </a:cubicBezTo>
                    <a:cubicBezTo>
                      <a:pt x="0" y="3180"/>
                      <a:pt x="444" y="4141"/>
                      <a:pt x="1035" y="4141"/>
                    </a:cubicBezTo>
                    <a:cubicBezTo>
                      <a:pt x="1627" y="4141"/>
                      <a:pt x="2145" y="3180"/>
                      <a:pt x="2145" y="2071"/>
                    </a:cubicBezTo>
                    <a:cubicBezTo>
                      <a:pt x="2145" y="962"/>
                      <a:pt x="162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48;p41">
                <a:extLst>
                  <a:ext uri="{FF2B5EF4-FFF2-40B4-BE49-F238E27FC236}">
                    <a16:creationId xmlns:a16="http://schemas.microsoft.com/office/drawing/2014/main" id="{E3BB53D5-4F3A-4F87-9811-DEA7ECA47F6E}"/>
                  </a:ext>
                </a:extLst>
              </p:cNvPr>
              <p:cNvSpPr/>
              <p:nvPr/>
            </p:nvSpPr>
            <p:spPr>
              <a:xfrm>
                <a:off x="2869100" y="2360225"/>
                <a:ext cx="79500" cy="40700"/>
              </a:xfrm>
              <a:custGeom>
                <a:avLst/>
                <a:gdLst/>
                <a:ahLst/>
                <a:cxnLst/>
                <a:rect l="l" t="t" r="r" b="b"/>
                <a:pathLst>
                  <a:path w="3180" h="1628" extrusionOk="0">
                    <a:moveTo>
                      <a:pt x="1479" y="1"/>
                    </a:moveTo>
                    <a:cubicBezTo>
                      <a:pt x="1331" y="1"/>
                      <a:pt x="1183" y="1"/>
                      <a:pt x="1109" y="75"/>
                    </a:cubicBezTo>
                    <a:cubicBezTo>
                      <a:pt x="813" y="149"/>
                      <a:pt x="592" y="297"/>
                      <a:pt x="370" y="518"/>
                    </a:cubicBezTo>
                    <a:cubicBezTo>
                      <a:pt x="148" y="740"/>
                      <a:pt x="74" y="962"/>
                      <a:pt x="0" y="1258"/>
                    </a:cubicBezTo>
                    <a:cubicBezTo>
                      <a:pt x="0" y="1480"/>
                      <a:pt x="148" y="1627"/>
                      <a:pt x="222" y="1627"/>
                    </a:cubicBezTo>
                    <a:cubicBezTo>
                      <a:pt x="518" y="1554"/>
                      <a:pt x="739" y="1480"/>
                      <a:pt x="961" y="1406"/>
                    </a:cubicBezTo>
                    <a:lnTo>
                      <a:pt x="1331" y="1406"/>
                    </a:lnTo>
                    <a:cubicBezTo>
                      <a:pt x="1405" y="1406"/>
                      <a:pt x="1479" y="1406"/>
                      <a:pt x="1479" y="1480"/>
                    </a:cubicBezTo>
                    <a:lnTo>
                      <a:pt x="1701" y="1406"/>
                    </a:lnTo>
                    <a:lnTo>
                      <a:pt x="2144" y="1406"/>
                    </a:lnTo>
                    <a:cubicBezTo>
                      <a:pt x="2514" y="1406"/>
                      <a:pt x="2958" y="1406"/>
                      <a:pt x="3106" y="1258"/>
                    </a:cubicBezTo>
                    <a:cubicBezTo>
                      <a:pt x="3180" y="1036"/>
                      <a:pt x="2884" y="666"/>
                      <a:pt x="2514" y="370"/>
                    </a:cubicBezTo>
                    <a:cubicBezTo>
                      <a:pt x="2292" y="223"/>
                      <a:pt x="2070" y="149"/>
                      <a:pt x="1849" y="75"/>
                    </a:cubicBezTo>
                    <a:lnTo>
                      <a:pt x="1479" y="1"/>
                    </a:lnTo>
                    <a:close/>
                  </a:path>
                </a:pathLst>
              </a:custGeom>
              <a:solidFill>
                <a:srgbClr val="955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49;p41">
                <a:extLst>
                  <a:ext uri="{FF2B5EF4-FFF2-40B4-BE49-F238E27FC236}">
                    <a16:creationId xmlns:a16="http://schemas.microsoft.com/office/drawing/2014/main" id="{3DEC2E67-5915-4D31-A204-DD2B7C4E8571}"/>
                  </a:ext>
                </a:extLst>
              </p:cNvPr>
              <p:cNvSpPr/>
              <p:nvPr/>
            </p:nvSpPr>
            <p:spPr>
              <a:xfrm>
                <a:off x="2906050" y="2325100"/>
                <a:ext cx="1014875" cy="425200"/>
              </a:xfrm>
              <a:custGeom>
                <a:avLst/>
                <a:gdLst/>
                <a:ahLst/>
                <a:cxnLst/>
                <a:rect l="l" t="t" r="r" b="b"/>
                <a:pathLst>
                  <a:path w="40595" h="17008" extrusionOk="0">
                    <a:moveTo>
                      <a:pt x="38968" y="1"/>
                    </a:moveTo>
                    <a:cubicBezTo>
                      <a:pt x="38228" y="149"/>
                      <a:pt x="37933" y="592"/>
                      <a:pt x="38080" y="740"/>
                    </a:cubicBezTo>
                    <a:cubicBezTo>
                      <a:pt x="38154" y="888"/>
                      <a:pt x="38672" y="888"/>
                      <a:pt x="38894" y="1110"/>
                    </a:cubicBezTo>
                    <a:cubicBezTo>
                      <a:pt x="38968" y="1110"/>
                      <a:pt x="39042" y="1184"/>
                      <a:pt x="39116" y="1332"/>
                    </a:cubicBezTo>
                    <a:cubicBezTo>
                      <a:pt x="38968" y="1406"/>
                      <a:pt x="38746" y="1480"/>
                      <a:pt x="38598" y="1554"/>
                    </a:cubicBezTo>
                    <a:cubicBezTo>
                      <a:pt x="37711" y="2145"/>
                      <a:pt x="36897" y="2885"/>
                      <a:pt x="36306" y="3698"/>
                    </a:cubicBezTo>
                    <a:cubicBezTo>
                      <a:pt x="35345" y="4881"/>
                      <a:pt x="34605" y="6138"/>
                      <a:pt x="33940" y="7469"/>
                    </a:cubicBezTo>
                    <a:cubicBezTo>
                      <a:pt x="33200" y="8948"/>
                      <a:pt x="32313" y="10353"/>
                      <a:pt x="31352" y="11684"/>
                    </a:cubicBezTo>
                    <a:cubicBezTo>
                      <a:pt x="30317" y="12867"/>
                      <a:pt x="29060" y="13902"/>
                      <a:pt x="27655" y="14641"/>
                    </a:cubicBezTo>
                    <a:cubicBezTo>
                      <a:pt x="26398" y="15233"/>
                      <a:pt x="25067" y="15603"/>
                      <a:pt x="23662" y="15603"/>
                    </a:cubicBezTo>
                    <a:cubicBezTo>
                      <a:pt x="22701" y="15529"/>
                      <a:pt x="21740" y="15381"/>
                      <a:pt x="20778" y="15085"/>
                    </a:cubicBezTo>
                    <a:lnTo>
                      <a:pt x="19595" y="14789"/>
                    </a:lnTo>
                    <a:cubicBezTo>
                      <a:pt x="19595" y="14789"/>
                      <a:pt x="19152" y="14715"/>
                      <a:pt x="18412" y="14567"/>
                    </a:cubicBezTo>
                    <a:cubicBezTo>
                      <a:pt x="17599" y="14419"/>
                      <a:pt x="16712" y="14346"/>
                      <a:pt x="15824" y="14346"/>
                    </a:cubicBezTo>
                    <a:cubicBezTo>
                      <a:pt x="15824" y="14198"/>
                      <a:pt x="15972" y="13976"/>
                      <a:pt x="15972" y="13754"/>
                    </a:cubicBezTo>
                    <a:cubicBezTo>
                      <a:pt x="16046" y="13162"/>
                      <a:pt x="16046" y="12571"/>
                      <a:pt x="16046" y="12571"/>
                    </a:cubicBezTo>
                    <a:cubicBezTo>
                      <a:pt x="16046" y="12571"/>
                      <a:pt x="15972" y="12053"/>
                      <a:pt x="15750" y="11462"/>
                    </a:cubicBezTo>
                    <a:cubicBezTo>
                      <a:pt x="15528" y="10870"/>
                      <a:pt x="15455" y="10353"/>
                      <a:pt x="15233" y="10353"/>
                    </a:cubicBezTo>
                    <a:cubicBezTo>
                      <a:pt x="15220" y="10348"/>
                      <a:pt x="15207" y="10346"/>
                      <a:pt x="15195" y="10346"/>
                    </a:cubicBezTo>
                    <a:cubicBezTo>
                      <a:pt x="14986" y="10346"/>
                      <a:pt x="14781" y="10908"/>
                      <a:pt x="14641" y="11536"/>
                    </a:cubicBezTo>
                    <a:cubicBezTo>
                      <a:pt x="14493" y="12127"/>
                      <a:pt x="14567" y="12719"/>
                      <a:pt x="14567" y="12719"/>
                    </a:cubicBezTo>
                    <a:cubicBezTo>
                      <a:pt x="14567" y="12719"/>
                      <a:pt x="14715" y="13310"/>
                      <a:pt x="14937" y="13902"/>
                    </a:cubicBezTo>
                    <a:cubicBezTo>
                      <a:pt x="14937" y="14050"/>
                      <a:pt x="15011" y="14198"/>
                      <a:pt x="15085" y="14346"/>
                    </a:cubicBezTo>
                    <a:cubicBezTo>
                      <a:pt x="14715" y="14419"/>
                      <a:pt x="14419" y="14419"/>
                      <a:pt x="14124" y="14493"/>
                    </a:cubicBezTo>
                    <a:cubicBezTo>
                      <a:pt x="13680" y="14493"/>
                      <a:pt x="13310" y="14567"/>
                      <a:pt x="12941" y="14641"/>
                    </a:cubicBezTo>
                    <a:cubicBezTo>
                      <a:pt x="12201" y="14789"/>
                      <a:pt x="11462" y="15011"/>
                      <a:pt x="10722" y="15085"/>
                    </a:cubicBezTo>
                    <a:cubicBezTo>
                      <a:pt x="10334" y="15140"/>
                      <a:pt x="9941" y="15168"/>
                      <a:pt x="9547" y="15168"/>
                    </a:cubicBezTo>
                    <a:cubicBezTo>
                      <a:pt x="8365" y="15168"/>
                      <a:pt x="7173" y="14919"/>
                      <a:pt x="6064" y="14419"/>
                    </a:cubicBezTo>
                    <a:cubicBezTo>
                      <a:pt x="4733" y="13680"/>
                      <a:pt x="3624" y="12497"/>
                      <a:pt x="2959" y="11018"/>
                    </a:cubicBezTo>
                    <a:cubicBezTo>
                      <a:pt x="2293" y="9761"/>
                      <a:pt x="1775" y="8430"/>
                      <a:pt x="1406" y="7099"/>
                    </a:cubicBezTo>
                    <a:cubicBezTo>
                      <a:pt x="1036" y="5916"/>
                      <a:pt x="740" y="4881"/>
                      <a:pt x="445" y="4142"/>
                    </a:cubicBezTo>
                    <a:cubicBezTo>
                      <a:pt x="371" y="3772"/>
                      <a:pt x="223" y="3402"/>
                      <a:pt x="1" y="3032"/>
                    </a:cubicBezTo>
                    <a:lnTo>
                      <a:pt x="1" y="3032"/>
                    </a:lnTo>
                    <a:cubicBezTo>
                      <a:pt x="1" y="3476"/>
                      <a:pt x="75" y="3846"/>
                      <a:pt x="149" y="4216"/>
                    </a:cubicBezTo>
                    <a:cubicBezTo>
                      <a:pt x="297" y="4955"/>
                      <a:pt x="518" y="5990"/>
                      <a:pt x="814" y="7247"/>
                    </a:cubicBezTo>
                    <a:cubicBezTo>
                      <a:pt x="1110" y="8726"/>
                      <a:pt x="1554" y="10131"/>
                      <a:pt x="2219" y="11462"/>
                    </a:cubicBezTo>
                    <a:cubicBezTo>
                      <a:pt x="2811" y="13089"/>
                      <a:pt x="4068" y="14493"/>
                      <a:pt x="5620" y="15455"/>
                    </a:cubicBezTo>
                    <a:cubicBezTo>
                      <a:pt x="6840" y="16094"/>
                      <a:pt x="8243" y="16413"/>
                      <a:pt x="9685" y="16413"/>
                    </a:cubicBezTo>
                    <a:cubicBezTo>
                      <a:pt x="10078" y="16413"/>
                      <a:pt x="10474" y="16389"/>
                      <a:pt x="10870" y="16342"/>
                    </a:cubicBezTo>
                    <a:cubicBezTo>
                      <a:pt x="11684" y="16268"/>
                      <a:pt x="12497" y="16046"/>
                      <a:pt x="13162" y="15972"/>
                    </a:cubicBezTo>
                    <a:cubicBezTo>
                      <a:pt x="13532" y="15898"/>
                      <a:pt x="13828" y="15824"/>
                      <a:pt x="14198" y="15824"/>
                    </a:cubicBezTo>
                    <a:lnTo>
                      <a:pt x="15159" y="15824"/>
                    </a:lnTo>
                    <a:cubicBezTo>
                      <a:pt x="16120" y="15824"/>
                      <a:pt x="17081" y="15898"/>
                      <a:pt x="18116" y="16120"/>
                    </a:cubicBezTo>
                    <a:cubicBezTo>
                      <a:pt x="18856" y="16268"/>
                      <a:pt x="19226" y="16342"/>
                      <a:pt x="19226" y="16342"/>
                    </a:cubicBezTo>
                    <a:lnTo>
                      <a:pt x="20409" y="16638"/>
                    </a:lnTo>
                    <a:cubicBezTo>
                      <a:pt x="21444" y="16860"/>
                      <a:pt x="22553" y="17007"/>
                      <a:pt x="23662" y="17007"/>
                    </a:cubicBezTo>
                    <a:cubicBezTo>
                      <a:pt x="25215" y="17007"/>
                      <a:pt x="26768" y="16564"/>
                      <a:pt x="28172" y="15824"/>
                    </a:cubicBezTo>
                    <a:cubicBezTo>
                      <a:pt x="29725" y="14937"/>
                      <a:pt x="31130" y="13754"/>
                      <a:pt x="32165" y="12349"/>
                    </a:cubicBezTo>
                    <a:cubicBezTo>
                      <a:pt x="33200" y="10944"/>
                      <a:pt x="34014" y="9465"/>
                      <a:pt x="34679" y="7913"/>
                    </a:cubicBezTo>
                    <a:cubicBezTo>
                      <a:pt x="35271" y="6582"/>
                      <a:pt x="35936" y="5325"/>
                      <a:pt x="36750" y="4068"/>
                    </a:cubicBezTo>
                    <a:cubicBezTo>
                      <a:pt x="37341" y="3106"/>
                      <a:pt x="38228" y="2219"/>
                      <a:pt x="39190" y="1480"/>
                    </a:cubicBezTo>
                    <a:lnTo>
                      <a:pt x="39264" y="1554"/>
                    </a:lnTo>
                    <a:cubicBezTo>
                      <a:pt x="39411" y="1702"/>
                      <a:pt x="39485" y="1849"/>
                      <a:pt x="39559" y="1997"/>
                    </a:cubicBezTo>
                    <a:cubicBezTo>
                      <a:pt x="39781" y="2293"/>
                      <a:pt x="39929" y="2737"/>
                      <a:pt x="40151" y="2737"/>
                    </a:cubicBezTo>
                    <a:cubicBezTo>
                      <a:pt x="40165" y="2741"/>
                      <a:pt x="40179" y="2744"/>
                      <a:pt x="40194" y="2744"/>
                    </a:cubicBezTo>
                    <a:cubicBezTo>
                      <a:pt x="40400" y="2744"/>
                      <a:pt x="40594" y="2255"/>
                      <a:pt x="40594" y="1702"/>
                    </a:cubicBezTo>
                    <a:cubicBezTo>
                      <a:pt x="40594" y="1480"/>
                      <a:pt x="40594" y="1184"/>
                      <a:pt x="40521" y="888"/>
                    </a:cubicBezTo>
                    <a:cubicBezTo>
                      <a:pt x="40447" y="814"/>
                      <a:pt x="40447" y="740"/>
                      <a:pt x="40373" y="666"/>
                    </a:cubicBezTo>
                    <a:lnTo>
                      <a:pt x="40299" y="518"/>
                    </a:lnTo>
                    <a:cubicBezTo>
                      <a:pt x="40225" y="445"/>
                      <a:pt x="40077" y="297"/>
                      <a:pt x="39929" y="223"/>
                    </a:cubicBezTo>
                    <a:cubicBezTo>
                      <a:pt x="39633" y="75"/>
                      <a:pt x="39337" y="1"/>
                      <a:pt x="38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50;p41">
                <a:extLst>
                  <a:ext uri="{FF2B5EF4-FFF2-40B4-BE49-F238E27FC236}">
                    <a16:creationId xmlns:a16="http://schemas.microsoft.com/office/drawing/2014/main" id="{1D3E49F8-64CA-4D26-94EA-5ECA23C5F4B2}"/>
                  </a:ext>
                </a:extLst>
              </p:cNvPr>
              <p:cNvSpPr/>
              <p:nvPr/>
            </p:nvSpPr>
            <p:spPr>
              <a:xfrm>
                <a:off x="2963900" y="2319450"/>
                <a:ext cx="570100" cy="280025"/>
              </a:xfrm>
              <a:custGeom>
                <a:avLst/>
                <a:gdLst/>
                <a:ahLst/>
                <a:cxnLst/>
                <a:rect l="l" t="t" r="r" b="b"/>
                <a:pathLst>
                  <a:path w="22804" h="11201" extrusionOk="0">
                    <a:moveTo>
                      <a:pt x="12203" y="1"/>
                    </a:moveTo>
                    <a:cubicBezTo>
                      <a:pt x="6127" y="1"/>
                      <a:pt x="0" y="2777"/>
                      <a:pt x="6782" y="8139"/>
                    </a:cubicBezTo>
                    <a:cubicBezTo>
                      <a:pt x="8482" y="9396"/>
                      <a:pt x="10405" y="10431"/>
                      <a:pt x="12401" y="11096"/>
                    </a:cubicBezTo>
                    <a:cubicBezTo>
                      <a:pt x="12610" y="11149"/>
                      <a:pt x="12819" y="11201"/>
                      <a:pt x="13029" y="11201"/>
                    </a:cubicBezTo>
                    <a:cubicBezTo>
                      <a:pt x="13115" y="11201"/>
                      <a:pt x="13202" y="11192"/>
                      <a:pt x="13288" y="11170"/>
                    </a:cubicBezTo>
                    <a:cubicBezTo>
                      <a:pt x="14545" y="11096"/>
                      <a:pt x="16098" y="9543"/>
                      <a:pt x="16985" y="8730"/>
                    </a:cubicBezTo>
                    <a:cubicBezTo>
                      <a:pt x="17873" y="8065"/>
                      <a:pt x="18612" y="7325"/>
                      <a:pt x="19352" y="6512"/>
                    </a:cubicBezTo>
                    <a:cubicBezTo>
                      <a:pt x="22803" y="2128"/>
                      <a:pt x="17522" y="1"/>
                      <a:pt x="12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51;p41">
                <a:extLst>
                  <a:ext uri="{FF2B5EF4-FFF2-40B4-BE49-F238E27FC236}">
                    <a16:creationId xmlns:a16="http://schemas.microsoft.com/office/drawing/2014/main" id="{36AB4698-333D-4621-AEBA-EEE54D29EE33}"/>
                  </a:ext>
                </a:extLst>
              </p:cNvPr>
              <p:cNvSpPr/>
              <p:nvPr/>
            </p:nvSpPr>
            <p:spPr>
              <a:xfrm>
                <a:off x="3094600" y="2334625"/>
                <a:ext cx="347550" cy="114350"/>
              </a:xfrm>
              <a:custGeom>
                <a:avLst/>
                <a:gdLst/>
                <a:ahLst/>
                <a:cxnLst/>
                <a:rect l="l" t="t" r="r" b="b"/>
                <a:pathLst>
                  <a:path w="13902" h="4574" extrusionOk="0">
                    <a:moveTo>
                      <a:pt x="7231" y="1"/>
                    </a:moveTo>
                    <a:cubicBezTo>
                      <a:pt x="3801" y="1"/>
                      <a:pt x="320" y="1027"/>
                      <a:pt x="1" y="3021"/>
                    </a:cubicBezTo>
                    <a:cubicBezTo>
                      <a:pt x="1258" y="3982"/>
                      <a:pt x="3698" y="4574"/>
                      <a:pt x="6656" y="4574"/>
                    </a:cubicBezTo>
                    <a:cubicBezTo>
                      <a:pt x="10353" y="4574"/>
                      <a:pt x="13310" y="3613"/>
                      <a:pt x="13902" y="2282"/>
                    </a:cubicBezTo>
                    <a:cubicBezTo>
                      <a:pt x="13050" y="749"/>
                      <a:pt x="10160" y="1"/>
                      <a:pt x="7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52;p41">
                <a:extLst>
                  <a:ext uri="{FF2B5EF4-FFF2-40B4-BE49-F238E27FC236}">
                    <a16:creationId xmlns:a16="http://schemas.microsoft.com/office/drawing/2014/main" id="{0BF941F3-EC6E-4FC9-AB99-1BD40F4CE851}"/>
                  </a:ext>
                </a:extLst>
              </p:cNvPr>
              <p:cNvSpPr/>
              <p:nvPr/>
            </p:nvSpPr>
            <p:spPr>
              <a:xfrm>
                <a:off x="3063175" y="2391650"/>
                <a:ext cx="417800" cy="207825"/>
              </a:xfrm>
              <a:custGeom>
                <a:avLst/>
                <a:gdLst/>
                <a:ahLst/>
                <a:cxnLst/>
                <a:rect l="l" t="t" r="r" b="b"/>
                <a:pathLst>
                  <a:path w="16712" h="8313" extrusionOk="0">
                    <a:moveTo>
                      <a:pt x="16268" y="1"/>
                    </a:moveTo>
                    <a:lnTo>
                      <a:pt x="16268" y="1"/>
                    </a:lnTo>
                    <a:cubicBezTo>
                      <a:pt x="15455" y="1849"/>
                      <a:pt x="13532" y="4215"/>
                      <a:pt x="8874" y="4437"/>
                    </a:cubicBezTo>
                    <a:cubicBezTo>
                      <a:pt x="8487" y="4472"/>
                      <a:pt x="8102" y="4490"/>
                      <a:pt x="7720" y="4490"/>
                    </a:cubicBezTo>
                    <a:cubicBezTo>
                      <a:pt x="4890" y="4490"/>
                      <a:pt x="2216" y="3534"/>
                      <a:pt x="1" y="1775"/>
                    </a:cubicBezTo>
                    <a:lnTo>
                      <a:pt x="1" y="1775"/>
                    </a:lnTo>
                    <a:cubicBezTo>
                      <a:pt x="518" y="3180"/>
                      <a:pt x="1554" y="4437"/>
                      <a:pt x="2811" y="5251"/>
                    </a:cubicBezTo>
                    <a:cubicBezTo>
                      <a:pt x="4511" y="6508"/>
                      <a:pt x="6434" y="7543"/>
                      <a:pt x="8430" y="8208"/>
                    </a:cubicBezTo>
                    <a:cubicBezTo>
                      <a:pt x="8639" y="8261"/>
                      <a:pt x="8848" y="8313"/>
                      <a:pt x="9058" y="8313"/>
                    </a:cubicBezTo>
                    <a:cubicBezTo>
                      <a:pt x="9144" y="8313"/>
                      <a:pt x="9231" y="8304"/>
                      <a:pt x="9317" y="8282"/>
                    </a:cubicBezTo>
                    <a:cubicBezTo>
                      <a:pt x="10574" y="8208"/>
                      <a:pt x="12127" y="6655"/>
                      <a:pt x="13088" y="5842"/>
                    </a:cubicBezTo>
                    <a:cubicBezTo>
                      <a:pt x="13902" y="5177"/>
                      <a:pt x="14641" y="4437"/>
                      <a:pt x="15381" y="3624"/>
                    </a:cubicBezTo>
                    <a:cubicBezTo>
                      <a:pt x="16564" y="2145"/>
                      <a:pt x="16712" y="962"/>
                      <a:pt x="16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53;p41">
                <a:extLst>
                  <a:ext uri="{FF2B5EF4-FFF2-40B4-BE49-F238E27FC236}">
                    <a16:creationId xmlns:a16="http://schemas.microsoft.com/office/drawing/2014/main" id="{ECD61AC4-7453-413E-91AC-3FC6198E8A5B}"/>
                  </a:ext>
                </a:extLst>
              </p:cNvPr>
              <p:cNvSpPr/>
              <p:nvPr/>
            </p:nvSpPr>
            <p:spPr>
              <a:xfrm>
                <a:off x="3246200" y="2363925"/>
                <a:ext cx="110925" cy="55475"/>
              </a:xfrm>
              <a:custGeom>
                <a:avLst/>
                <a:gdLst/>
                <a:ahLst/>
                <a:cxnLst/>
                <a:rect l="l" t="t" r="r" b="b"/>
                <a:pathLst>
                  <a:path w="4437" h="2219" extrusionOk="0">
                    <a:moveTo>
                      <a:pt x="2218" y="1"/>
                    </a:moveTo>
                    <a:cubicBezTo>
                      <a:pt x="961" y="1"/>
                      <a:pt x="0" y="444"/>
                      <a:pt x="0" y="1110"/>
                    </a:cubicBezTo>
                    <a:cubicBezTo>
                      <a:pt x="0" y="1701"/>
                      <a:pt x="961" y="2219"/>
                      <a:pt x="2218" y="2219"/>
                    </a:cubicBezTo>
                    <a:cubicBezTo>
                      <a:pt x="3475" y="2219"/>
                      <a:pt x="4436" y="1701"/>
                      <a:pt x="4436" y="1110"/>
                    </a:cubicBezTo>
                    <a:cubicBezTo>
                      <a:pt x="4436" y="444"/>
                      <a:pt x="3475"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54;p41">
                <a:extLst>
                  <a:ext uri="{FF2B5EF4-FFF2-40B4-BE49-F238E27FC236}">
                    <a16:creationId xmlns:a16="http://schemas.microsoft.com/office/drawing/2014/main" id="{84F54A41-969D-46E6-8629-852169539C4B}"/>
                  </a:ext>
                </a:extLst>
              </p:cNvPr>
              <p:cNvSpPr/>
              <p:nvPr/>
            </p:nvSpPr>
            <p:spPr>
              <a:xfrm>
                <a:off x="3445825" y="2570975"/>
                <a:ext cx="48100" cy="41175"/>
              </a:xfrm>
              <a:custGeom>
                <a:avLst/>
                <a:gdLst/>
                <a:ahLst/>
                <a:cxnLst/>
                <a:rect l="l" t="t" r="r" b="b"/>
                <a:pathLst>
                  <a:path w="1924" h="1647" extrusionOk="0">
                    <a:moveTo>
                      <a:pt x="1110" y="0"/>
                    </a:moveTo>
                    <a:cubicBezTo>
                      <a:pt x="370" y="0"/>
                      <a:pt x="1" y="887"/>
                      <a:pt x="592" y="1405"/>
                    </a:cubicBezTo>
                    <a:cubicBezTo>
                      <a:pt x="759" y="1572"/>
                      <a:pt x="956" y="1646"/>
                      <a:pt x="1147" y="1646"/>
                    </a:cubicBezTo>
                    <a:cubicBezTo>
                      <a:pt x="1549" y="1646"/>
                      <a:pt x="1923" y="1315"/>
                      <a:pt x="1923" y="813"/>
                    </a:cubicBezTo>
                    <a:cubicBezTo>
                      <a:pt x="1923" y="370"/>
                      <a:pt x="1553" y="0"/>
                      <a:pt x="111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55;p41">
                <a:extLst>
                  <a:ext uri="{FF2B5EF4-FFF2-40B4-BE49-F238E27FC236}">
                    <a16:creationId xmlns:a16="http://schemas.microsoft.com/office/drawing/2014/main" id="{509822FD-B839-419D-9587-B8940B55FADD}"/>
                  </a:ext>
                </a:extLst>
              </p:cNvPr>
              <p:cNvSpPr/>
              <p:nvPr/>
            </p:nvSpPr>
            <p:spPr>
              <a:xfrm>
                <a:off x="3545650" y="2536300"/>
                <a:ext cx="16650" cy="13900"/>
              </a:xfrm>
              <a:custGeom>
                <a:avLst/>
                <a:gdLst/>
                <a:ahLst/>
                <a:cxnLst/>
                <a:rect l="l" t="t" r="r" b="b"/>
                <a:pathLst>
                  <a:path w="666" h="556" extrusionOk="0">
                    <a:moveTo>
                      <a:pt x="333" y="1"/>
                    </a:moveTo>
                    <a:cubicBezTo>
                      <a:pt x="167" y="1"/>
                      <a:pt x="0" y="93"/>
                      <a:pt x="0" y="278"/>
                    </a:cubicBezTo>
                    <a:cubicBezTo>
                      <a:pt x="0" y="463"/>
                      <a:pt x="148" y="555"/>
                      <a:pt x="305" y="555"/>
                    </a:cubicBezTo>
                    <a:cubicBezTo>
                      <a:pt x="463" y="555"/>
                      <a:pt x="629" y="463"/>
                      <a:pt x="666" y="278"/>
                    </a:cubicBezTo>
                    <a:cubicBezTo>
                      <a:pt x="666" y="93"/>
                      <a:pt x="500" y="1"/>
                      <a:pt x="33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56;p41">
                <a:extLst>
                  <a:ext uri="{FF2B5EF4-FFF2-40B4-BE49-F238E27FC236}">
                    <a16:creationId xmlns:a16="http://schemas.microsoft.com/office/drawing/2014/main" id="{D80D25B9-C052-438C-A453-0B3873780B69}"/>
                  </a:ext>
                </a:extLst>
              </p:cNvPr>
              <p:cNvSpPr/>
              <p:nvPr/>
            </p:nvSpPr>
            <p:spPr>
              <a:xfrm>
                <a:off x="3554900" y="2615325"/>
                <a:ext cx="20350" cy="20825"/>
              </a:xfrm>
              <a:custGeom>
                <a:avLst/>
                <a:gdLst/>
                <a:ahLst/>
                <a:cxnLst/>
                <a:rect l="l" t="t" r="r" b="b"/>
                <a:pathLst>
                  <a:path w="814" h="833" extrusionOk="0">
                    <a:moveTo>
                      <a:pt x="407" y="1"/>
                    </a:moveTo>
                    <a:cubicBezTo>
                      <a:pt x="203" y="1"/>
                      <a:pt x="0" y="149"/>
                      <a:pt x="0" y="444"/>
                    </a:cubicBezTo>
                    <a:cubicBezTo>
                      <a:pt x="0" y="703"/>
                      <a:pt x="203" y="833"/>
                      <a:pt x="407" y="833"/>
                    </a:cubicBezTo>
                    <a:cubicBezTo>
                      <a:pt x="610" y="833"/>
                      <a:pt x="814" y="703"/>
                      <a:pt x="814" y="444"/>
                    </a:cubicBezTo>
                    <a:cubicBezTo>
                      <a:pt x="814" y="149"/>
                      <a:pt x="610" y="1"/>
                      <a:pt x="40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57;p41">
                <a:extLst>
                  <a:ext uri="{FF2B5EF4-FFF2-40B4-BE49-F238E27FC236}">
                    <a16:creationId xmlns:a16="http://schemas.microsoft.com/office/drawing/2014/main" id="{B9346746-BDE8-4B19-8B9E-D105DF7551EC}"/>
                  </a:ext>
                </a:extLst>
              </p:cNvPr>
              <p:cNvSpPr/>
              <p:nvPr/>
            </p:nvSpPr>
            <p:spPr>
              <a:xfrm>
                <a:off x="3037300" y="2595000"/>
                <a:ext cx="37000" cy="31875"/>
              </a:xfrm>
              <a:custGeom>
                <a:avLst/>
                <a:gdLst/>
                <a:ahLst/>
                <a:cxnLst/>
                <a:rect l="l" t="t" r="r" b="b"/>
                <a:pathLst>
                  <a:path w="1480" h="1275" extrusionOk="0">
                    <a:moveTo>
                      <a:pt x="814" y="0"/>
                    </a:moveTo>
                    <a:cubicBezTo>
                      <a:pt x="296" y="0"/>
                      <a:pt x="1" y="666"/>
                      <a:pt x="370" y="1109"/>
                    </a:cubicBezTo>
                    <a:cubicBezTo>
                      <a:pt x="508" y="1224"/>
                      <a:pt x="667" y="1275"/>
                      <a:pt x="820" y="1275"/>
                    </a:cubicBezTo>
                    <a:cubicBezTo>
                      <a:pt x="1162" y="1275"/>
                      <a:pt x="1480" y="1023"/>
                      <a:pt x="1480" y="666"/>
                    </a:cubicBezTo>
                    <a:cubicBezTo>
                      <a:pt x="1406" y="296"/>
                      <a:pt x="1184" y="0"/>
                      <a:pt x="81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58;p41">
                <a:extLst>
                  <a:ext uri="{FF2B5EF4-FFF2-40B4-BE49-F238E27FC236}">
                    <a16:creationId xmlns:a16="http://schemas.microsoft.com/office/drawing/2014/main" id="{AA1063DE-ECA5-48A0-8AAC-C3D227C7B510}"/>
                  </a:ext>
                </a:extLst>
              </p:cNvPr>
              <p:cNvSpPr/>
              <p:nvPr/>
            </p:nvSpPr>
            <p:spPr>
              <a:xfrm>
                <a:off x="3092750" y="2556175"/>
                <a:ext cx="31450" cy="29600"/>
              </a:xfrm>
              <a:custGeom>
                <a:avLst/>
                <a:gdLst/>
                <a:ahLst/>
                <a:cxnLst/>
                <a:rect l="l" t="t" r="r" b="b"/>
                <a:pathLst>
                  <a:path w="1258" h="1184" extrusionOk="0">
                    <a:moveTo>
                      <a:pt x="666" y="1"/>
                    </a:moveTo>
                    <a:cubicBezTo>
                      <a:pt x="297" y="1"/>
                      <a:pt x="1" y="222"/>
                      <a:pt x="1" y="592"/>
                    </a:cubicBezTo>
                    <a:cubicBezTo>
                      <a:pt x="1" y="888"/>
                      <a:pt x="297" y="1184"/>
                      <a:pt x="666" y="1184"/>
                    </a:cubicBezTo>
                    <a:cubicBezTo>
                      <a:pt x="962" y="1184"/>
                      <a:pt x="1258" y="888"/>
                      <a:pt x="1258" y="592"/>
                    </a:cubicBezTo>
                    <a:cubicBezTo>
                      <a:pt x="1258" y="222"/>
                      <a:pt x="962" y="1"/>
                      <a:pt x="66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59;p41">
                <a:extLst>
                  <a:ext uri="{FF2B5EF4-FFF2-40B4-BE49-F238E27FC236}">
                    <a16:creationId xmlns:a16="http://schemas.microsoft.com/office/drawing/2014/main" id="{CD0F9AE1-13BB-4BEF-8B04-292998F3D91B}"/>
                  </a:ext>
                </a:extLst>
              </p:cNvPr>
              <p:cNvSpPr/>
              <p:nvPr/>
            </p:nvSpPr>
            <p:spPr>
              <a:xfrm>
                <a:off x="3147650" y="2635675"/>
                <a:ext cx="17225" cy="11725"/>
              </a:xfrm>
              <a:custGeom>
                <a:avLst/>
                <a:gdLst/>
                <a:ahLst/>
                <a:cxnLst/>
                <a:rect l="l" t="t" r="r" b="b"/>
                <a:pathLst>
                  <a:path w="689" h="469" extrusionOk="0">
                    <a:moveTo>
                      <a:pt x="393" y="0"/>
                    </a:moveTo>
                    <a:cubicBezTo>
                      <a:pt x="0" y="0"/>
                      <a:pt x="374" y="468"/>
                      <a:pt x="577" y="468"/>
                    </a:cubicBezTo>
                    <a:cubicBezTo>
                      <a:pt x="641" y="468"/>
                      <a:pt x="689" y="421"/>
                      <a:pt x="689" y="296"/>
                    </a:cubicBezTo>
                    <a:cubicBezTo>
                      <a:pt x="689" y="148"/>
                      <a:pt x="541" y="0"/>
                      <a:pt x="393"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60;p41">
                <a:extLst>
                  <a:ext uri="{FF2B5EF4-FFF2-40B4-BE49-F238E27FC236}">
                    <a16:creationId xmlns:a16="http://schemas.microsoft.com/office/drawing/2014/main" id="{54B1F77C-E965-40AB-BB9C-A75E3F6709A1}"/>
                  </a:ext>
                </a:extLst>
              </p:cNvPr>
              <p:cNvSpPr/>
              <p:nvPr/>
            </p:nvSpPr>
            <p:spPr>
              <a:xfrm>
                <a:off x="3055800" y="2783550"/>
                <a:ext cx="404850" cy="196075"/>
              </a:xfrm>
              <a:custGeom>
                <a:avLst/>
                <a:gdLst/>
                <a:ahLst/>
                <a:cxnLst/>
                <a:rect l="l" t="t" r="r" b="b"/>
                <a:pathLst>
                  <a:path w="16194" h="7843" extrusionOk="0">
                    <a:moveTo>
                      <a:pt x="222" y="0"/>
                    </a:moveTo>
                    <a:lnTo>
                      <a:pt x="222" y="0"/>
                    </a:lnTo>
                    <a:cubicBezTo>
                      <a:pt x="0" y="1036"/>
                      <a:pt x="148" y="2145"/>
                      <a:pt x="740" y="3032"/>
                    </a:cubicBezTo>
                    <a:cubicBezTo>
                      <a:pt x="1331" y="3993"/>
                      <a:pt x="1997" y="4880"/>
                      <a:pt x="2884" y="5620"/>
                    </a:cubicBezTo>
                    <a:cubicBezTo>
                      <a:pt x="4584" y="7037"/>
                      <a:pt x="6759" y="7843"/>
                      <a:pt x="9020" y="7843"/>
                    </a:cubicBezTo>
                    <a:cubicBezTo>
                      <a:pt x="9119" y="7843"/>
                      <a:pt x="9218" y="7841"/>
                      <a:pt x="9317" y="7838"/>
                    </a:cubicBezTo>
                    <a:cubicBezTo>
                      <a:pt x="11017" y="7764"/>
                      <a:pt x="12718" y="7394"/>
                      <a:pt x="14345" y="6729"/>
                    </a:cubicBezTo>
                    <a:cubicBezTo>
                      <a:pt x="14788" y="6507"/>
                      <a:pt x="15232" y="6285"/>
                      <a:pt x="15676" y="6064"/>
                    </a:cubicBezTo>
                    <a:lnTo>
                      <a:pt x="16193" y="5768"/>
                    </a:lnTo>
                    <a:lnTo>
                      <a:pt x="16193" y="5768"/>
                    </a:lnTo>
                    <a:cubicBezTo>
                      <a:pt x="14284" y="6346"/>
                      <a:pt x="12285" y="6653"/>
                      <a:pt x="10266" y="6653"/>
                    </a:cubicBezTo>
                    <a:cubicBezTo>
                      <a:pt x="9704" y="6653"/>
                      <a:pt x="9141" y="6629"/>
                      <a:pt x="8577" y="6581"/>
                    </a:cubicBezTo>
                    <a:cubicBezTo>
                      <a:pt x="6655" y="6433"/>
                      <a:pt x="4806" y="5620"/>
                      <a:pt x="3254" y="4363"/>
                    </a:cubicBezTo>
                    <a:cubicBezTo>
                      <a:pt x="2144" y="3550"/>
                      <a:pt x="1257" y="2514"/>
                      <a:pt x="592" y="1405"/>
                    </a:cubicBezTo>
                    <a:cubicBezTo>
                      <a:pt x="444" y="1036"/>
                      <a:pt x="370" y="740"/>
                      <a:pt x="296" y="370"/>
                    </a:cubicBezTo>
                    <a:cubicBezTo>
                      <a:pt x="222" y="148"/>
                      <a:pt x="222"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261;p41">
              <a:extLst>
                <a:ext uri="{FF2B5EF4-FFF2-40B4-BE49-F238E27FC236}">
                  <a16:creationId xmlns:a16="http://schemas.microsoft.com/office/drawing/2014/main" id="{69469933-72F2-4523-A474-706CADE1A9ED}"/>
                </a:ext>
              </a:extLst>
            </p:cNvPr>
            <p:cNvSpPr/>
            <p:nvPr/>
          </p:nvSpPr>
          <p:spPr>
            <a:xfrm rot="-616">
              <a:off x="2301475" y="3888906"/>
              <a:ext cx="1189513" cy="159471"/>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2262;p41">
              <a:extLst>
                <a:ext uri="{FF2B5EF4-FFF2-40B4-BE49-F238E27FC236}">
                  <a16:creationId xmlns:a16="http://schemas.microsoft.com/office/drawing/2014/main" id="{5F30061E-CC09-46B6-8933-137518559036}"/>
                </a:ext>
              </a:extLst>
            </p:cNvPr>
            <p:cNvGrpSpPr/>
            <p:nvPr/>
          </p:nvGrpSpPr>
          <p:grpSpPr>
            <a:xfrm flipH="1">
              <a:off x="2279640" y="3483224"/>
              <a:ext cx="1105200" cy="559925"/>
              <a:chOff x="4439525" y="2218375"/>
              <a:chExt cx="1105200" cy="559925"/>
            </a:xfrm>
          </p:grpSpPr>
          <p:sp>
            <p:nvSpPr>
              <p:cNvPr id="36" name="Google Shape;2263;p41">
                <a:extLst>
                  <a:ext uri="{FF2B5EF4-FFF2-40B4-BE49-F238E27FC236}">
                    <a16:creationId xmlns:a16="http://schemas.microsoft.com/office/drawing/2014/main" id="{3451E833-0B75-498E-8CF1-F73CE5833C1D}"/>
                  </a:ext>
                </a:extLst>
              </p:cNvPr>
              <p:cNvSpPr/>
              <p:nvPr/>
            </p:nvSpPr>
            <p:spPr>
              <a:xfrm>
                <a:off x="4439525" y="2312950"/>
                <a:ext cx="1105200" cy="465350"/>
              </a:xfrm>
              <a:custGeom>
                <a:avLst/>
                <a:gdLst/>
                <a:ahLst/>
                <a:cxnLst/>
                <a:rect l="l" t="t" r="r" b="b"/>
                <a:pathLst>
                  <a:path w="44208" h="18614" extrusionOk="0">
                    <a:moveTo>
                      <a:pt x="22086" y="0"/>
                    </a:moveTo>
                    <a:cubicBezTo>
                      <a:pt x="11562" y="0"/>
                      <a:pt x="3043" y="1361"/>
                      <a:pt x="3043" y="3473"/>
                    </a:cubicBezTo>
                    <a:cubicBezTo>
                      <a:pt x="2972" y="3616"/>
                      <a:pt x="2900" y="3759"/>
                      <a:pt x="2900" y="3902"/>
                    </a:cubicBezTo>
                    <a:cubicBezTo>
                      <a:pt x="2828" y="4045"/>
                      <a:pt x="2757" y="4188"/>
                      <a:pt x="2757" y="4367"/>
                    </a:cubicBezTo>
                    <a:cubicBezTo>
                      <a:pt x="2685" y="4511"/>
                      <a:pt x="2649" y="4654"/>
                      <a:pt x="2649" y="4797"/>
                    </a:cubicBezTo>
                    <a:cubicBezTo>
                      <a:pt x="2542" y="4940"/>
                      <a:pt x="2506" y="5083"/>
                      <a:pt x="2506" y="5262"/>
                    </a:cubicBezTo>
                    <a:cubicBezTo>
                      <a:pt x="2435" y="5549"/>
                      <a:pt x="2327" y="5871"/>
                      <a:pt x="2256" y="6193"/>
                    </a:cubicBezTo>
                    <a:cubicBezTo>
                      <a:pt x="2148" y="6479"/>
                      <a:pt x="2077" y="6801"/>
                      <a:pt x="1969" y="7124"/>
                    </a:cubicBezTo>
                    <a:cubicBezTo>
                      <a:pt x="1898" y="7231"/>
                      <a:pt x="1862" y="7410"/>
                      <a:pt x="1862" y="7553"/>
                    </a:cubicBezTo>
                    <a:cubicBezTo>
                      <a:pt x="1755" y="7696"/>
                      <a:pt x="1719" y="7839"/>
                      <a:pt x="1719" y="8018"/>
                    </a:cubicBezTo>
                    <a:cubicBezTo>
                      <a:pt x="1647" y="8126"/>
                      <a:pt x="1576" y="8305"/>
                      <a:pt x="1576" y="8448"/>
                    </a:cubicBezTo>
                    <a:cubicBezTo>
                      <a:pt x="1504" y="8591"/>
                      <a:pt x="1468" y="8734"/>
                      <a:pt x="1432" y="8913"/>
                    </a:cubicBezTo>
                    <a:cubicBezTo>
                      <a:pt x="1361" y="9021"/>
                      <a:pt x="1325" y="9200"/>
                      <a:pt x="1325" y="9343"/>
                    </a:cubicBezTo>
                    <a:cubicBezTo>
                      <a:pt x="1253" y="9486"/>
                      <a:pt x="1182" y="9629"/>
                      <a:pt x="1182" y="9808"/>
                    </a:cubicBezTo>
                    <a:cubicBezTo>
                      <a:pt x="1110" y="9916"/>
                      <a:pt x="1075" y="10095"/>
                      <a:pt x="1039" y="10238"/>
                    </a:cubicBezTo>
                    <a:cubicBezTo>
                      <a:pt x="967" y="10381"/>
                      <a:pt x="931" y="10524"/>
                      <a:pt x="931" y="10703"/>
                    </a:cubicBezTo>
                    <a:cubicBezTo>
                      <a:pt x="860" y="10810"/>
                      <a:pt x="788" y="10989"/>
                      <a:pt x="788" y="11133"/>
                    </a:cubicBezTo>
                    <a:cubicBezTo>
                      <a:pt x="717" y="11276"/>
                      <a:pt x="681" y="11419"/>
                      <a:pt x="645" y="11598"/>
                    </a:cubicBezTo>
                    <a:cubicBezTo>
                      <a:pt x="573" y="11705"/>
                      <a:pt x="538" y="11884"/>
                      <a:pt x="538" y="12027"/>
                    </a:cubicBezTo>
                    <a:cubicBezTo>
                      <a:pt x="430" y="12171"/>
                      <a:pt x="394" y="12314"/>
                      <a:pt x="394" y="12493"/>
                    </a:cubicBezTo>
                    <a:cubicBezTo>
                      <a:pt x="323" y="12600"/>
                      <a:pt x="287" y="12779"/>
                      <a:pt x="251" y="12922"/>
                    </a:cubicBezTo>
                    <a:cubicBezTo>
                      <a:pt x="180" y="13244"/>
                      <a:pt x="72" y="13567"/>
                      <a:pt x="1" y="13925"/>
                    </a:cubicBezTo>
                    <a:cubicBezTo>
                      <a:pt x="1" y="16502"/>
                      <a:pt x="9880" y="18614"/>
                      <a:pt x="22086" y="18614"/>
                    </a:cubicBezTo>
                    <a:cubicBezTo>
                      <a:pt x="34292" y="18614"/>
                      <a:pt x="44207" y="16788"/>
                      <a:pt x="44207" y="14211"/>
                    </a:cubicBezTo>
                    <a:cubicBezTo>
                      <a:pt x="44207" y="14032"/>
                      <a:pt x="44136" y="13853"/>
                      <a:pt x="44064" y="13710"/>
                    </a:cubicBezTo>
                    <a:cubicBezTo>
                      <a:pt x="44064" y="13567"/>
                      <a:pt x="43992" y="13388"/>
                      <a:pt x="43921" y="13280"/>
                    </a:cubicBezTo>
                    <a:cubicBezTo>
                      <a:pt x="43921" y="13101"/>
                      <a:pt x="43885" y="12958"/>
                      <a:pt x="43814" y="12815"/>
                    </a:cubicBezTo>
                    <a:cubicBezTo>
                      <a:pt x="43778" y="12672"/>
                      <a:pt x="43742" y="12493"/>
                      <a:pt x="43670" y="12385"/>
                    </a:cubicBezTo>
                    <a:cubicBezTo>
                      <a:pt x="43635" y="12206"/>
                      <a:pt x="43599" y="12063"/>
                      <a:pt x="43527" y="11920"/>
                    </a:cubicBezTo>
                    <a:cubicBezTo>
                      <a:pt x="43527" y="11777"/>
                      <a:pt x="43456" y="11598"/>
                      <a:pt x="43384" y="11491"/>
                    </a:cubicBezTo>
                    <a:cubicBezTo>
                      <a:pt x="43384" y="11312"/>
                      <a:pt x="43348" y="11168"/>
                      <a:pt x="43277" y="11025"/>
                    </a:cubicBezTo>
                    <a:cubicBezTo>
                      <a:pt x="43241" y="10882"/>
                      <a:pt x="43205" y="10703"/>
                      <a:pt x="43133" y="10596"/>
                    </a:cubicBezTo>
                    <a:cubicBezTo>
                      <a:pt x="43133" y="10417"/>
                      <a:pt x="43062" y="10274"/>
                      <a:pt x="42990" y="10130"/>
                    </a:cubicBezTo>
                    <a:cubicBezTo>
                      <a:pt x="42990" y="9987"/>
                      <a:pt x="42954" y="9808"/>
                      <a:pt x="42883" y="9701"/>
                    </a:cubicBezTo>
                    <a:cubicBezTo>
                      <a:pt x="42847" y="9522"/>
                      <a:pt x="42811" y="9379"/>
                      <a:pt x="42740" y="9235"/>
                    </a:cubicBezTo>
                    <a:cubicBezTo>
                      <a:pt x="42740" y="9092"/>
                      <a:pt x="42668" y="8913"/>
                      <a:pt x="42596" y="8806"/>
                    </a:cubicBezTo>
                    <a:cubicBezTo>
                      <a:pt x="42596" y="8627"/>
                      <a:pt x="42561" y="8484"/>
                      <a:pt x="42489" y="8341"/>
                    </a:cubicBezTo>
                    <a:cubicBezTo>
                      <a:pt x="42453" y="8197"/>
                      <a:pt x="42418" y="8018"/>
                      <a:pt x="42346" y="7911"/>
                    </a:cubicBezTo>
                    <a:cubicBezTo>
                      <a:pt x="42346" y="7732"/>
                      <a:pt x="42274" y="7589"/>
                      <a:pt x="42203" y="7446"/>
                    </a:cubicBezTo>
                    <a:cubicBezTo>
                      <a:pt x="42131" y="7124"/>
                      <a:pt x="42024" y="6837"/>
                      <a:pt x="41952" y="6515"/>
                    </a:cubicBezTo>
                    <a:cubicBezTo>
                      <a:pt x="41952" y="6372"/>
                      <a:pt x="41881" y="6193"/>
                      <a:pt x="41809" y="6086"/>
                    </a:cubicBezTo>
                    <a:cubicBezTo>
                      <a:pt x="41809" y="5907"/>
                      <a:pt x="41773" y="5763"/>
                      <a:pt x="41666" y="5620"/>
                    </a:cubicBezTo>
                    <a:cubicBezTo>
                      <a:pt x="41666" y="5477"/>
                      <a:pt x="41630" y="5298"/>
                      <a:pt x="41558" y="5191"/>
                    </a:cubicBezTo>
                    <a:cubicBezTo>
                      <a:pt x="41558" y="5012"/>
                      <a:pt x="41487" y="4869"/>
                      <a:pt x="41415" y="4725"/>
                    </a:cubicBezTo>
                    <a:cubicBezTo>
                      <a:pt x="41415" y="4582"/>
                      <a:pt x="41344" y="4403"/>
                      <a:pt x="41272" y="4296"/>
                    </a:cubicBezTo>
                    <a:cubicBezTo>
                      <a:pt x="41272" y="4117"/>
                      <a:pt x="41236" y="3974"/>
                      <a:pt x="41129" y="3830"/>
                    </a:cubicBezTo>
                    <a:cubicBezTo>
                      <a:pt x="41129" y="1719"/>
                      <a:pt x="32610" y="0"/>
                      <a:pt x="22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64;p41">
                <a:extLst>
                  <a:ext uri="{FF2B5EF4-FFF2-40B4-BE49-F238E27FC236}">
                    <a16:creationId xmlns:a16="http://schemas.microsoft.com/office/drawing/2014/main" id="{8767AB24-A053-475B-8235-696B3109C3E3}"/>
                  </a:ext>
                </a:extLst>
              </p:cNvPr>
              <p:cNvSpPr/>
              <p:nvPr/>
            </p:nvSpPr>
            <p:spPr>
              <a:xfrm>
                <a:off x="4515600" y="2304000"/>
                <a:ext cx="953050" cy="191525"/>
              </a:xfrm>
              <a:custGeom>
                <a:avLst/>
                <a:gdLst/>
                <a:ahLst/>
                <a:cxnLst/>
                <a:rect l="l" t="t" r="r" b="b"/>
                <a:pathLst>
                  <a:path w="38122" h="7661" extrusionOk="0">
                    <a:moveTo>
                      <a:pt x="19043" y="1"/>
                    </a:moveTo>
                    <a:cubicBezTo>
                      <a:pt x="8519" y="1"/>
                      <a:pt x="0" y="1719"/>
                      <a:pt x="0" y="3831"/>
                    </a:cubicBezTo>
                    <a:cubicBezTo>
                      <a:pt x="0" y="5942"/>
                      <a:pt x="8519" y="7661"/>
                      <a:pt x="19043" y="7661"/>
                    </a:cubicBezTo>
                    <a:cubicBezTo>
                      <a:pt x="29567" y="7661"/>
                      <a:pt x="38122" y="5942"/>
                      <a:pt x="38122" y="3831"/>
                    </a:cubicBezTo>
                    <a:cubicBezTo>
                      <a:pt x="38122" y="1719"/>
                      <a:pt x="29567" y="1"/>
                      <a:pt x="190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65;p41">
                <a:extLst>
                  <a:ext uri="{FF2B5EF4-FFF2-40B4-BE49-F238E27FC236}">
                    <a16:creationId xmlns:a16="http://schemas.microsoft.com/office/drawing/2014/main" id="{8D3D4828-7B40-4BE2-9268-7EAB47FF0BD9}"/>
                  </a:ext>
                </a:extLst>
              </p:cNvPr>
              <p:cNvSpPr/>
              <p:nvPr/>
            </p:nvSpPr>
            <p:spPr>
              <a:xfrm>
                <a:off x="4515600" y="2304000"/>
                <a:ext cx="953050" cy="191525"/>
              </a:xfrm>
              <a:custGeom>
                <a:avLst/>
                <a:gdLst/>
                <a:ahLst/>
                <a:cxnLst/>
                <a:rect l="l" t="t" r="r" b="b"/>
                <a:pathLst>
                  <a:path w="38122" h="7661" extrusionOk="0">
                    <a:moveTo>
                      <a:pt x="19043" y="1"/>
                    </a:moveTo>
                    <a:cubicBezTo>
                      <a:pt x="8519" y="1"/>
                      <a:pt x="0" y="1719"/>
                      <a:pt x="0" y="3831"/>
                    </a:cubicBezTo>
                    <a:cubicBezTo>
                      <a:pt x="0" y="5942"/>
                      <a:pt x="8519" y="7661"/>
                      <a:pt x="19043" y="7661"/>
                    </a:cubicBezTo>
                    <a:cubicBezTo>
                      <a:pt x="29567" y="7661"/>
                      <a:pt x="38122" y="5942"/>
                      <a:pt x="38122" y="3831"/>
                    </a:cubicBezTo>
                    <a:cubicBezTo>
                      <a:pt x="38122" y="1719"/>
                      <a:pt x="29567" y="1"/>
                      <a:pt x="19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66;p41">
                <a:extLst>
                  <a:ext uri="{FF2B5EF4-FFF2-40B4-BE49-F238E27FC236}">
                    <a16:creationId xmlns:a16="http://schemas.microsoft.com/office/drawing/2014/main" id="{9C338285-9495-4289-A6BD-FF9B0F48FD37}"/>
                  </a:ext>
                </a:extLst>
              </p:cNvPr>
              <p:cNvSpPr/>
              <p:nvPr/>
            </p:nvSpPr>
            <p:spPr>
              <a:xfrm>
                <a:off x="4515600" y="2304000"/>
                <a:ext cx="866250" cy="139625"/>
              </a:xfrm>
              <a:custGeom>
                <a:avLst/>
                <a:gdLst/>
                <a:ahLst/>
                <a:cxnLst/>
                <a:rect l="l" t="t" r="r" b="b"/>
                <a:pathLst>
                  <a:path w="34650" h="5585" extrusionOk="0">
                    <a:moveTo>
                      <a:pt x="19043" y="1"/>
                    </a:moveTo>
                    <a:cubicBezTo>
                      <a:pt x="8519" y="1"/>
                      <a:pt x="0" y="1719"/>
                      <a:pt x="0" y="3831"/>
                    </a:cubicBezTo>
                    <a:cubicBezTo>
                      <a:pt x="0" y="3866"/>
                      <a:pt x="0" y="3902"/>
                      <a:pt x="0" y="3938"/>
                    </a:cubicBezTo>
                    <a:cubicBezTo>
                      <a:pt x="3437" y="4940"/>
                      <a:pt x="9164" y="5584"/>
                      <a:pt x="15607" y="5584"/>
                    </a:cubicBezTo>
                    <a:cubicBezTo>
                      <a:pt x="26130" y="5584"/>
                      <a:pt x="34650" y="3866"/>
                      <a:pt x="34650" y="1754"/>
                    </a:cubicBezTo>
                    <a:cubicBezTo>
                      <a:pt x="34650" y="1719"/>
                      <a:pt x="34650" y="1683"/>
                      <a:pt x="34650" y="1611"/>
                    </a:cubicBezTo>
                    <a:cubicBezTo>
                      <a:pt x="31213" y="645"/>
                      <a:pt x="25522" y="1"/>
                      <a:pt x="19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7;p41">
                <a:extLst>
                  <a:ext uri="{FF2B5EF4-FFF2-40B4-BE49-F238E27FC236}">
                    <a16:creationId xmlns:a16="http://schemas.microsoft.com/office/drawing/2014/main" id="{9A9EC964-472A-4A59-92CF-F2BC8441E4C2}"/>
                  </a:ext>
                </a:extLst>
              </p:cNvPr>
              <p:cNvSpPr/>
              <p:nvPr/>
            </p:nvSpPr>
            <p:spPr>
              <a:xfrm>
                <a:off x="4580025" y="2321000"/>
                <a:ext cx="823300" cy="156625"/>
              </a:xfrm>
              <a:custGeom>
                <a:avLst/>
                <a:gdLst/>
                <a:ahLst/>
                <a:cxnLst/>
                <a:rect l="l" t="t" r="r" b="b"/>
                <a:pathLst>
                  <a:path w="32932" h="6265" extrusionOk="0">
                    <a:moveTo>
                      <a:pt x="16466" y="1"/>
                    </a:moveTo>
                    <a:cubicBezTo>
                      <a:pt x="7374" y="1"/>
                      <a:pt x="0" y="1432"/>
                      <a:pt x="0" y="3151"/>
                    </a:cubicBezTo>
                    <a:cubicBezTo>
                      <a:pt x="0" y="4869"/>
                      <a:pt x="7374" y="6265"/>
                      <a:pt x="16466" y="6265"/>
                    </a:cubicBezTo>
                    <a:cubicBezTo>
                      <a:pt x="25558" y="6265"/>
                      <a:pt x="32932" y="4869"/>
                      <a:pt x="32932" y="3151"/>
                    </a:cubicBezTo>
                    <a:cubicBezTo>
                      <a:pt x="32932" y="1397"/>
                      <a:pt x="25558" y="1"/>
                      <a:pt x="16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8;p41">
                <a:extLst>
                  <a:ext uri="{FF2B5EF4-FFF2-40B4-BE49-F238E27FC236}">
                    <a16:creationId xmlns:a16="http://schemas.microsoft.com/office/drawing/2014/main" id="{2B5B138D-29D2-4FC3-ACA2-D45E4BFD8D0B}"/>
                  </a:ext>
                </a:extLst>
              </p:cNvPr>
              <p:cNvSpPr/>
              <p:nvPr/>
            </p:nvSpPr>
            <p:spPr>
              <a:xfrm>
                <a:off x="4720525" y="2438150"/>
                <a:ext cx="549475" cy="40375"/>
              </a:xfrm>
              <a:custGeom>
                <a:avLst/>
                <a:gdLst/>
                <a:ahLst/>
                <a:cxnLst/>
                <a:rect l="l" t="t" r="r" b="b"/>
                <a:pathLst>
                  <a:path w="21979" h="1615" extrusionOk="0">
                    <a:moveTo>
                      <a:pt x="11772" y="0"/>
                    </a:moveTo>
                    <a:cubicBezTo>
                      <a:pt x="11547" y="0"/>
                      <a:pt x="11322" y="1"/>
                      <a:pt x="11097" y="4"/>
                    </a:cubicBezTo>
                    <a:cubicBezTo>
                      <a:pt x="10866" y="1"/>
                      <a:pt x="10635" y="0"/>
                      <a:pt x="10404" y="0"/>
                    </a:cubicBezTo>
                    <a:cubicBezTo>
                      <a:pt x="6912" y="0"/>
                      <a:pt x="3425" y="256"/>
                      <a:pt x="0" y="827"/>
                    </a:cubicBezTo>
                    <a:cubicBezTo>
                      <a:pt x="3580" y="1364"/>
                      <a:pt x="7231" y="1614"/>
                      <a:pt x="10846" y="1614"/>
                    </a:cubicBezTo>
                    <a:cubicBezTo>
                      <a:pt x="14569" y="1614"/>
                      <a:pt x="18291" y="1364"/>
                      <a:pt x="21978" y="791"/>
                    </a:cubicBezTo>
                    <a:cubicBezTo>
                      <a:pt x="18588" y="254"/>
                      <a:pt x="15166" y="0"/>
                      <a:pt x="117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9;p41">
                <a:extLst>
                  <a:ext uri="{FF2B5EF4-FFF2-40B4-BE49-F238E27FC236}">
                    <a16:creationId xmlns:a16="http://schemas.microsoft.com/office/drawing/2014/main" id="{05485F9D-E57F-45D1-879E-5B97EFF4B2FA}"/>
                  </a:ext>
                </a:extLst>
              </p:cNvPr>
              <p:cNvSpPr/>
              <p:nvPr/>
            </p:nvSpPr>
            <p:spPr>
              <a:xfrm>
                <a:off x="4754075" y="2524575"/>
                <a:ext cx="438075" cy="183925"/>
              </a:xfrm>
              <a:custGeom>
                <a:avLst/>
                <a:gdLst/>
                <a:ahLst/>
                <a:cxnLst/>
                <a:rect l="l" t="t" r="r" b="b"/>
                <a:pathLst>
                  <a:path w="17523" h="7357" extrusionOk="0">
                    <a:moveTo>
                      <a:pt x="1965" y="1"/>
                    </a:moveTo>
                    <a:cubicBezTo>
                      <a:pt x="985" y="1"/>
                      <a:pt x="1" y="663"/>
                      <a:pt x="54" y="1987"/>
                    </a:cubicBezTo>
                    <a:cubicBezTo>
                      <a:pt x="54" y="2668"/>
                      <a:pt x="412" y="3312"/>
                      <a:pt x="985" y="3670"/>
                    </a:cubicBezTo>
                    <a:cubicBezTo>
                      <a:pt x="412" y="4028"/>
                      <a:pt x="54" y="4672"/>
                      <a:pt x="54" y="5352"/>
                    </a:cubicBezTo>
                    <a:cubicBezTo>
                      <a:pt x="18" y="6426"/>
                      <a:pt x="878" y="7357"/>
                      <a:pt x="1951" y="7357"/>
                    </a:cubicBezTo>
                    <a:cubicBezTo>
                      <a:pt x="3061" y="7357"/>
                      <a:pt x="3920" y="6426"/>
                      <a:pt x="3848" y="5352"/>
                    </a:cubicBezTo>
                    <a:lnTo>
                      <a:pt x="13692" y="5352"/>
                    </a:lnTo>
                    <a:cubicBezTo>
                      <a:pt x="13692" y="6623"/>
                      <a:pt x="14641" y="7258"/>
                      <a:pt x="15589" y="7258"/>
                    </a:cubicBezTo>
                    <a:cubicBezTo>
                      <a:pt x="16538" y="7258"/>
                      <a:pt x="17486" y="6623"/>
                      <a:pt x="17486" y="5352"/>
                    </a:cubicBezTo>
                    <a:cubicBezTo>
                      <a:pt x="17522" y="4672"/>
                      <a:pt x="17164" y="4028"/>
                      <a:pt x="16591" y="3670"/>
                    </a:cubicBezTo>
                    <a:cubicBezTo>
                      <a:pt x="17164" y="3312"/>
                      <a:pt x="17522" y="2668"/>
                      <a:pt x="17522" y="1987"/>
                    </a:cubicBezTo>
                    <a:cubicBezTo>
                      <a:pt x="17522" y="914"/>
                      <a:pt x="16699" y="19"/>
                      <a:pt x="15625" y="19"/>
                    </a:cubicBezTo>
                    <a:cubicBezTo>
                      <a:pt x="13978" y="19"/>
                      <a:pt x="13477" y="2417"/>
                      <a:pt x="13477" y="2417"/>
                    </a:cubicBezTo>
                    <a:lnTo>
                      <a:pt x="3884" y="2417"/>
                    </a:lnTo>
                    <a:cubicBezTo>
                      <a:pt x="3884" y="2381"/>
                      <a:pt x="3848" y="2023"/>
                      <a:pt x="3848" y="1987"/>
                    </a:cubicBezTo>
                    <a:cubicBezTo>
                      <a:pt x="3920" y="663"/>
                      <a:pt x="2945" y="1"/>
                      <a:pt x="1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70;p41">
                <a:extLst>
                  <a:ext uri="{FF2B5EF4-FFF2-40B4-BE49-F238E27FC236}">
                    <a16:creationId xmlns:a16="http://schemas.microsoft.com/office/drawing/2014/main" id="{F860B37A-1FF8-4B88-A128-0EC8FF6E63EB}"/>
                  </a:ext>
                </a:extLst>
              </p:cNvPr>
              <p:cNvSpPr/>
              <p:nvPr/>
            </p:nvSpPr>
            <p:spPr>
              <a:xfrm>
                <a:off x="4750500" y="2530850"/>
                <a:ext cx="438950" cy="183925"/>
              </a:xfrm>
              <a:custGeom>
                <a:avLst/>
                <a:gdLst/>
                <a:ahLst/>
                <a:cxnLst/>
                <a:rect l="l" t="t" r="r" b="b"/>
                <a:pathLst>
                  <a:path w="17558" h="7357" extrusionOk="0">
                    <a:moveTo>
                      <a:pt x="1965" y="0"/>
                    </a:moveTo>
                    <a:cubicBezTo>
                      <a:pt x="985" y="0"/>
                      <a:pt x="0" y="663"/>
                      <a:pt x="54" y="1987"/>
                    </a:cubicBezTo>
                    <a:cubicBezTo>
                      <a:pt x="54" y="2667"/>
                      <a:pt x="412" y="3311"/>
                      <a:pt x="985" y="3669"/>
                    </a:cubicBezTo>
                    <a:cubicBezTo>
                      <a:pt x="412" y="4027"/>
                      <a:pt x="54" y="4672"/>
                      <a:pt x="54" y="5352"/>
                    </a:cubicBezTo>
                    <a:cubicBezTo>
                      <a:pt x="18" y="6461"/>
                      <a:pt x="877" y="7356"/>
                      <a:pt x="1951" y="7356"/>
                    </a:cubicBezTo>
                    <a:cubicBezTo>
                      <a:pt x="3025" y="7356"/>
                      <a:pt x="3920" y="6461"/>
                      <a:pt x="3848" y="5352"/>
                    </a:cubicBezTo>
                    <a:lnTo>
                      <a:pt x="13728" y="5352"/>
                    </a:lnTo>
                    <a:cubicBezTo>
                      <a:pt x="13656" y="6461"/>
                      <a:pt x="14515" y="7356"/>
                      <a:pt x="15625" y="7356"/>
                    </a:cubicBezTo>
                    <a:cubicBezTo>
                      <a:pt x="16699" y="7356"/>
                      <a:pt x="17558" y="6461"/>
                      <a:pt x="17522" y="5352"/>
                    </a:cubicBezTo>
                    <a:cubicBezTo>
                      <a:pt x="17522" y="4672"/>
                      <a:pt x="17164" y="4027"/>
                      <a:pt x="16591" y="3669"/>
                    </a:cubicBezTo>
                    <a:cubicBezTo>
                      <a:pt x="17164" y="3311"/>
                      <a:pt x="17522" y="2667"/>
                      <a:pt x="17522" y="1987"/>
                    </a:cubicBezTo>
                    <a:cubicBezTo>
                      <a:pt x="17522" y="913"/>
                      <a:pt x="16663" y="54"/>
                      <a:pt x="15625" y="18"/>
                    </a:cubicBezTo>
                    <a:cubicBezTo>
                      <a:pt x="13978" y="18"/>
                      <a:pt x="13477" y="2452"/>
                      <a:pt x="13477" y="2452"/>
                    </a:cubicBezTo>
                    <a:lnTo>
                      <a:pt x="3884" y="2452"/>
                    </a:lnTo>
                    <a:cubicBezTo>
                      <a:pt x="3884" y="2381"/>
                      <a:pt x="3848" y="2023"/>
                      <a:pt x="3848" y="1987"/>
                    </a:cubicBezTo>
                    <a:cubicBezTo>
                      <a:pt x="3920" y="663"/>
                      <a:pt x="2944" y="0"/>
                      <a:pt x="1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1;p41">
                <a:extLst>
                  <a:ext uri="{FF2B5EF4-FFF2-40B4-BE49-F238E27FC236}">
                    <a16:creationId xmlns:a16="http://schemas.microsoft.com/office/drawing/2014/main" id="{BB161714-7B78-484B-B317-C8E20AF3B904}"/>
                  </a:ext>
                </a:extLst>
              </p:cNvPr>
              <p:cNvSpPr/>
              <p:nvPr/>
            </p:nvSpPr>
            <p:spPr>
              <a:xfrm>
                <a:off x="4751850" y="2531300"/>
                <a:ext cx="91300" cy="76975"/>
              </a:xfrm>
              <a:custGeom>
                <a:avLst/>
                <a:gdLst/>
                <a:ahLst/>
                <a:cxnLst/>
                <a:rect l="l" t="t" r="r" b="b"/>
                <a:pathLst>
                  <a:path w="3652" h="3079" extrusionOk="0">
                    <a:moveTo>
                      <a:pt x="1897" y="0"/>
                    </a:moveTo>
                    <a:cubicBezTo>
                      <a:pt x="823" y="36"/>
                      <a:pt x="0" y="895"/>
                      <a:pt x="0" y="1969"/>
                    </a:cubicBezTo>
                    <a:cubicBezTo>
                      <a:pt x="0" y="2363"/>
                      <a:pt x="107" y="2757"/>
                      <a:pt x="322" y="3079"/>
                    </a:cubicBezTo>
                    <a:cubicBezTo>
                      <a:pt x="215" y="2828"/>
                      <a:pt x="179" y="2578"/>
                      <a:pt x="179" y="2291"/>
                    </a:cubicBezTo>
                    <a:cubicBezTo>
                      <a:pt x="143" y="1217"/>
                      <a:pt x="1002" y="358"/>
                      <a:pt x="2076" y="323"/>
                    </a:cubicBezTo>
                    <a:cubicBezTo>
                      <a:pt x="2720" y="323"/>
                      <a:pt x="3293" y="645"/>
                      <a:pt x="3651" y="1182"/>
                    </a:cubicBezTo>
                    <a:cubicBezTo>
                      <a:pt x="3365" y="466"/>
                      <a:pt x="2685"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2;p41">
                <a:extLst>
                  <a:ext uri="{FF2B5EF4-FFF2-40B4-BE49-F238E27FC236}">
                    <a16:creationId xmlns:a16="http://schemas.microsoft.com/office/drawing/2014/main" id="{27CC98D4-01C4-4E25-8459-6C86C14B29A0}"/>
                  </a:ext>
                </a:extLst>
              </p:cNvPr>
              <p:cNvSpPr/>
              <p:nvPr/>
            </p:nvSpPr>
            <p:spPr>
              <a:xfrm>
                <a:off x="4751850" y="2625250"/>
                <a:ext cx="27750" cy="68050"/>
              </a:xfrm>
              <a:custGeom>
                <a:avLst/>
                <a:gdLst/>
                <a:ahLst/>
                <a:cxnLst/>
                <a:rect l="l" t="t" r="r" b="b"/>
                <a:pathLst>
                  <a:path w="1110" h="2722" extrusionOk="0">
                    <a:moveTo>
                      <a:pt x="823" y="1"/>
                    </a:moveTo>
                    <a:cubicBezTo>
                      <a:pt x="322" y="359"/>
                      <a:pt x="0" y="967"/>
                      <a:pt x="0" y="1612"/>
                    </a:cubicBezTo>
                    <a:cubicBezTo>
                      <a:pt x="0" y="2005"/>
                      <a:pt x="143" y="2363"/>
                      <a:pt x="358" y="2721"/>
                    </a:cubicBezTo>
                    <a:cubicBezTo>
                      <a:pt x="251" y="2471"/>
                      <a:pt x="179" y="2184"/>
                      <a:pt x="179" y="1934"/>
                    </a:cubicBezTo>
                    <a:cubicBezTo>
                      <a:pt x="179" y="1218"/>
                      <a:pt x="537" y="574"/>
                      <a:pt x="1110" y="216"/>
                    </a:cubicBezTo>
                    <a:cubicBezTo>
                      <a:pt x="1002" y="144"/>
                      <a:pt x="895" y="72"/>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3;p41">
                <a:extLst>
                  <a:ext uri="{FF2B5EF4-FFF2-40B4-BE49-F238E27FC236}">
                    <a16:creationId xmlns:a16="http://schemas.microsoft.com/office/drawing/2014/main" id="{1328D626-13F4-47A8-B65C-DF703BB2D658}"/>
                  </a:ext>
                </a:extLst>
              </p:cNvPr>
              <p:cNvSpPr/>
              <p:nvPr/>
            </p:nvSpPr>
            <p:spPr>
              <a:xfrm>
                <a:off x="4607775" y="2218375"/>
                <a:ext cx="769600" cy="329375"/>
              </a:xfrm>
              <a:custGeom>
                <a:avLst/>
                <a:gdLst/>
                <a:ahLst/>
                <a:cxnLst/>
                <a:rect l="l" t="t" r="r" b="b"/>
                <a:pathLst>
                  <a:path w="30784" h="13175" extrusionOk="0">
                    <a:moveTo>
                      <a:pt x="18928" y="0"/>
                    </a:moveTo>
                    <a:cubicBezTo>
                      <a:pt x="18128" y="0"/>
                      <a:pt x="17317" y="331"/>
                      <a:pt x="16716" y="1063"/>
                    </a:cubicBezTo>
                    <a:cubicBezTo>
                      <a:pt x="16352" y="535"/>
                      <a:pt x="15775" y="266"/>
                      <a:pt x="15202" y="266"/>
                    </a:cubicBezTo>
                    <a:cubicBezTo>
                      <a:pt x="14648" y="266"/>
                      <a:pt x="14097" y="517"/>
                      <a:pt x="13745" y="1027"/>
                    </a:cubicBezTo>
                    <a:cubicBezTo>
                      <a:pt x="13071" y="770"/>
                      <a:pt x="12383" y="648"/>
                      <a:pt x="11708" y="648"/>
                    </a:cubicBezTo>
                    <a:cubicBezTo>
                      <a:pt x="9194" y="648"/>
                      <a:pt x="6870" y="2333"/>
                      <a:pt x="6193" y="4929"/>
                    </a:cubicBezTo>
                    <a:cubicBezTo>
                      <a:pt x="5924" y="4672"/>
                      <a:pt x="5595" y="4556"/>
                      <a:pt x="5270" y="4556"/>
                    </a:cubicBezTo>
                    <a:cubicBezTo>
                      <a:pt x="4600" y="4556"/>
                      <a:pt x="3950" y="5052"/>
                      <a:pt x="3902" y="5824"/>
                    </a:cubicBezTo>
                    <a:cubicBezTo>
                      <a:pt x="3626" y="5742"/>
                      <a:pt x="3349" y="5703"/>
                      <a:pt x="3078" y="5703"/>
                    </a:cubicBezTo>
                    <a:cubicBezTo>
                      <a:pt x="1696" y="5703"/>
                      <a:pt x="460" y="6714"/>
                      <a:pt x="251" y="8150"/>
                    </a:cubicBezTo>
                    <a:cubicBezTo>
                      <a:pt x="0" y="9833"/>
                      <a:pt x="1324" y="11408"/>
                      <a:pt x="3043" y="11408"/>
                    </a:cubicBezTo>
                    <a:cubicBezTo>
                      <a:pt x="3580" y="11408"/>
                      <a:pt x="4081" y="11265"/>
                      <a:pt x="4510" y="10978"/>
                    </a:cubicBezTo>
                    <a:cubicBezTo>
                      <a:pt x="5025" y="11677"/>
                      <a:pt x="5804" y="12026"/>
                      <a:pt x="6585" y="12026"/>
                    </a:cubicBezTo>
                    <a:cubicBezTo>
                      <a:pt x="7326" y="12026"/>
                      <a:pt x="8068" y="11712"/>
                      <a:pt x="8591" y="11086"/>
                    </a:cubicBezTo>
                    <a:cubicBezTo>
                      <a:pt x="9557" y="11720"/>
                      <a:pt x="10652" y="12029"/>
                      <a:pt x="11736" y="12029"/>
                    </a:cubicBezTo>
                    <a:cubicBezTo>
                      <a:pt x="13342" y="12029"/>
                      <a:pt x="14925" y="11351"/>
                      <a:pt x="16036" y="10048"/>
                    </a:cubicBezTo>
                    <a:cubicBezTo>
                      <a:pt x="16702" y="12044"/>
                      <a:pt x="18536" y="13175"/>
                      <a:pt x="20406" y="13175"/>
                    </a:cubicBezTo>
                    <a:cubicBezTo>
                      <a:pt x="21553" y="13175"/>
                      <a:pt x="22713" y="12749"/>
                      <a:pt x="23625" y="11837"/>
                    </a:cubicBezTo>
                    <a:cubicBezTo>
                      <a:pt x="24330" y="12251"/>
                      <a:pt x="25090" y="12442"/>
                      <a:pt x="25833" y="12442"/>
                    </a:cubicBezTo>
                    <a:cubicBezTo>
                      <a:pt x="27729" y="12442"/>
                      <a:pt x="29518" y="11194"/>
                      <a:pt x="30032" y="9188"/>
                    </a:cubicBezTo>
                    <a:cubicBezTo>
                      <a:pt x="30784" y="6432"/>
                      <a:pt x="28708" y="3712"/>
                      <a:pt x="25808" y="3712"/>
                    </a:cubicBezTo>
                    <a:lnTo>
                      <a:pt x="25844" y="3676"/>
                    </a:lnTo>
                    <a:cubicBezTo>
                      <a:pt x="25235" y="3676"/>
                      <a:pt x="24663" y="3819"/>
                      <a:pt x="24126" y="4034"/>
                    </a:cubicBezTo>
                    <a:lnTo>
                      <a:pt x="24126" y="3927"/>
                    </a:lnTo>
                    <a:cubicBezTo>
                      <a:pt x="24126" y="3103"/>
                      <a:pt x="23446" y="2423"/>
                      <a:pt x="22622" y="2423"/>
                    </a:cubicBezTo>
                    <a:cubicBezTo>
                      <a:pt x="22336" y="2423"/>
                      <a:pt x="22050" y="2495"/>
                      <a:pt x="21835" y="2638"/>
                    </a:cubicBezTo>
                    <a:cubicBezTo>
                      <a:pt x="21676" y="1002"/>
                      <a:pt x="20319" y="0"/>
                      <a:pt x="18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4;p41">
                <a:extLst>
                  <a:ext uri="{FF2B5EF4-FFF2-40B4-BE49-F238E27FC236}">
                    <a16:creationId xmlns:a16="http://schemas.microsoft.com/office/drawing/2014/main" id="{F586FF2E-3CC3-4C99-AA3E-C773AAD21C5B}"/>
                  </a:ext>
                </a:extLst>
              </p:cNvPr>
              <p:cNvSpPr/>
              <p:nvPr/>
            </p:nvSpPr>
            <p:spPr>
              <a:xfrm>
                <a:off x="4580882" y="2223830"/>
                <a:ext cx="788825" cy="325450"/>
              </a:xfrm>
              <a:custGeom>
                <a:avLst/>
                <a:gdLst/>
                <a:ahLst/>
                <a:cxnLst/>
                <a:rect l="l" t="t" r="r" b="b"/>
                <a:pathLst>
                  <a:path w="31553" h="13018" extrusionOk="0">
                    <a:moveTo>
                      <a:pt x="16104" y="573"/>
                    </a:moveTo>
                    <a:cubicBezTo>
                      <a:pt x="16283" y="573"/>
                      <a:pt x="16462" y="645"/>
                      <a:pt x="16605" y="788"/>
                    </a:cubicBezTo>
                    <a:cubicBezTo>
                      <a:pt x="16677" y="824"/>
                      <a:pt x="16712" y="895"/>
                      <a:pt x="16748" y="967"/>
                    </a:cubicBezTo>
                    <a:lnTo>
                      <a:pt x="16784" y="1038"/>
                    </a:lnTo>
                    <a:cubicBezTo>
                      <a:pt x="17070" y="1361"/>
                      <a:pt x="17106" y="1790"/>
                      <a:pt x="16927" y="2184"/>
                    </a:cubicBezTo>
                    <a:cubicBezTo>
                      <a:pt x="16822" y="2498"/>
                      <a:pt x="16526" y="2698"/>
                      <a:pt x="16206" y="2698"/>
                    </a:cubicBezTo>
                    <a:cubicBezTo>
                      <a:pt x="16089" y="2698"/>
                      <a:pt x="15968" y="2671"/>
                      <a:pt x="15853" y="2613"/>
                    </a:cubicBezTo>
                    <a:lnTo>
                      <a:pt x="15889" y="2578"/>
                    </a:lnTo>
                    <a:cubicBezTo>
                      <a:pt x="15495" y="2434"/>
                      <a:pt x="15245" y="2076"/>
                      <a:pt x="15209" y="1683"/>
                    </a:cubicBezTo>
                    <a:cubicBezTo>
                      <a:pt x="15173" y="1432"/>
                      <a:pt x="15245" y="1182"/>
                      <a:pt x="15460" y="1003"/>
                    </a:cubicBezTo>
                    <a:cubicBezTo>
                      <a:pt x="15495" y="931"/>
                      <a:pt x="15531" y="859"/>
                      <a:pt x="15603" y="788"/>
                    </a:cubicBezTo>
                    <a:cubicBezTo>
                      <a:pt x="15746" y="645"/>
                      <a:pt x="15925" y="573"/>
                      <a:pt x="16104" y="573"/>
                    </a:cubicBezTo>
                    <a:close/>
                    <a:moveTo>
                      <a:pt x="23621" y="2470"/>
                    </a:moveTo>
                    <a:cubicBezTo>
                      <a:pt x="23907" y="2470"/>
                      <a:pt x="24122" y="2578"/>
                      <a:pt x="24265" y="2828"/>
                    </a:cubicBezTo>
                    <a:cubicBezTo>
                      <a:pt x="24301" y="2900"/>
                      <a:pt x="24337" y="3007"/>
                      <a:pt x="24372" y="3079"/>
                    </a:cubicBezTo>
                    <a:cubicBezTo>
                      <a:pt x="24372" y="3079"/>
                      <a:pt x="24372" y="3115"/>
                      <a:pt x="24372" y="3115"/>
                    </a:cubicBezTo>
                    <a:cubicBezTo>
                      <a:pt x="24444" y="3329"/>
                      <a:pt x="24480" y="3544"/>
                      <a:pt x="24480" y="3759"/>
                    </a:cubicBezTo>
                    <a:cubicBezTo>
                      <a:pt x="24480" y="4153"/>
                      <a:pt x="24158" y="4439"/>
                      <a:pt x="23764" y="4475"/>
                    </a:cubicBezTo>
                    <a:lnTo>
                      <a:pt x="23764" y="4439"/>
                    </a:lnTo>
                    <a:lnTo>
                      <a:pt x="23621" y="4439"/>
                    </a:lnTo>
                    <a:cubicBezTo>
                      <a:pt x="23370" y="4439"/>
                      <a:pt x="23155" y="4296"/>
                      <a:pt x="23012" y="4081"/>
                    </a:cubicBezTo>
                    <a:cubicBezTo>
                      <a:pt x="22941" y="3974"/>
                      <a:pt x="22905" y="3830"/>
                      <a:pt x="22905" y="3687"/>
                    </a:cubicBezTo>
                    <a:cubicBezTo>
                      <a:pt x="22833" y="3580"/>
                      <a:pt x="22833" y="3401"/>
                      <a:pt x="22905" y="3294"/>
                    </a:cubicBezTo>
                    <a:cubicBezTo>
                      <a:pt x="22905" y="3186"/>
                      <a:pt x="22905" y="3079"/>
                      <a:pt x="22941" y="2971"/>
                    </a:cubicBezTo>
                    <a:cubicBezTo>
                      <a:pt x="23048" y="2685"/>
                      <a:pt x="23299" y="2470"/>
                      <a:pt x="23621" y="2470"/>
                    </a:cubicBezTo>
                    <a:close/>
                    <a:moveTo>
                      <a:pt x="17246" y="3100"/>
                    </a:moveTo>
                    <a:cubicBezTo>
                      <a:pt x="17366" y="3100"/>
                      <a:pt x="17491" y="3128"/>
                      <a:pt x="17607" y="3186"/>
                    </a:cubicBezTo>
                    <a:cubicBezTo>
                      <a:pt x="17750" y="3258"/>
                      <a:pt x="17894" y="3365"/>
                      <a:pt x="18001" y="3544"/>
                    </a:cubicBezTo>
                    <a:cubicBezTo>
                      <a:pt x="18286" y="4050"/>
                      <a:pt x="17899" y="4613"/>
                      <a:pt x="17361" y="4613"/>
                    </a:cubicBezTo>
                    <a:cubicBezTo>
                      <a:pt x="17290" y="4613"/>
                      <a:pt x="17217" y="4603"/>
                      <a:pt x="17142" y="4582"/>
                    </a:cubicBezTo>
                    <a:lnTo>
                      <a:pt x="17178" y="4582"/>
                    </a:lnTo>
                    <a:cubicBezTo>
                      <a:pt x="17106" y="4546"/>
                      <a:pt x="17035" y="4511"/>
                      <a:pt x="16927" y="4475"/>
                    </a:cubicBezTo>
                    <a:cubicBezTo>
                      <a:pt x="16856" y="4439"/>
                      <a:pt x="16784" y="4367"/>
                      <a:pt x="16712" y="4296"/>
                    </a:cubicBezTo>
                    <a:cubicBezTo>
                      <a:pt x="16498" y="4045"/>
                      <a:pt x="16462" y="3723"/>
                      <a:pt x="16641" y="3437"/>
                    </a:cubicBezTo>
                    <a:cubicBezTo>
                      <a:pt x="16761" y="3219"/>
                      <a:pt x="16996" y="3100"/>
                      <a:pt x="17246" y="3100"/>
                    </a:cubicBezTo>
                    <a:close/>
                    <a:moveTo>
                      <a:pt x="14804" y="3823"/>
                    </a:moveTo>
                    <a:cubicBezTo>
                      <a:pt x="15392" y="3823"/>
                      <a:pt x="15817" y="4696"/>
                      <a:pt x="15817" y="5441"/>
                    </a:cubicBezTo>
                    <a:cubicBezTo>
                      <a:pt x="15817" y="6036"/>
                      <a:pt x="15552" y="6549"/>
                      <a:pt x="14929" y="6549"/>
                    </a:cubicBezTo>
                    <a:cubicBezTo>
                      <a:pt x="14727" y="6549"/>
                      <a:pt x="14487" y="6495"/>
                      <a:pt x="14207" y="6372"/>
                    </a:cubicBezTo>
                    <a:cubicBezTo>
                      <a:pt x="13061" y="5907"/>
                      <a:pt x="13562" y="4761"/>
                      <a:pt x="14243" y="4081"/>
                    </a:cubicBezTo>
                    <a:cubicBezTo>
                      <a:pt x="14439" y="3901"/>
                      <a:pt x="14629" y="3823"/>
                      <a:pt x="14804" y="3823"/>
                    </a:cubicBezTo>
                    <a:close/>
                    <a:moveTo>
                      <a:pt x="30708" y="6694"/>
                    </a:moveTo>
                    <a:cubicBezTo>
                      <a:pt x="30714" y="6714"/>
                      <a:pt x="30720" y="6734"/>
                      <a:pt x="30725" y="6754"/>
                    </a:cubicBezTo>
                    <a:lnTo>
                      <a:pt x="30725" y="6754"/>
                    </a:lnTo>
                    <a:cubicBezTo>
                      <a:pt x="30732" y="6734"/>
                      <a:pt x="30738" y="6714"/>
                      <a:pt x="30744" y="6694"/>
                    </a:cubicBezTo>
                    <a:close/>
                    <a:moveTo>
                      <a:pt x="8838" y="5083"/>
                    </a:moveTo>
                    <a:cubicBezTo>
                      <a:pt x="9374" y="5083"/>
                      <a:pt x="9840" y="5334"/>
                      <a:pt x="10090" y="5799"/>
                    </a:cubicBezTo>
                    <a:cubicBezTo>
                      <a:pt x="10377" y="6229"/>
                      <a:pt x="10377" y="6766"/>
                      <a:pt x="10126" y="7231"/>
                    </a:cubicBezTo>
                    <a:lnTo>
                      <a:pt x="10162" y="7231"/>
                    </a:lnTo>
                    <a:cubicBezTo>
                      <a:pt x="9871" y="7601"/>
                      <a:pt x="9444" y="7815"/>
                      <a:pt x="9009" y="7815"/>
                    </a:cubicBezTo>
                    <a:cubicBezTo>
                      <a:pt x="8855" y="7815"/>
                      <a:pt x="8701" y="7788"/>
                      <a:pt x="8551" y="7732"/>
                    </a:cubicBezTo>
                    <a:cubicBezTo>
                      <a:pt x="7978" y="7517"/>
                      <a:pt x="7585" y="7016"/>
                      <a:pt x="7513" y="6408"/>
                    </a:cubicBezTo>
                    <a:cubicBezTo>
                      <a:pt x="7477" y="6157"/>
                      <a:pt x="7585" y="5871"/>
                      <a:pt x="7764" y="5692"/>
                    </a:cubicBezTo>
                    <a:cubicBezTo>
                      <a:pt x="8014" y="5334"/>
                      <a:pt x="8408" y="5119"/>
                      <a:pt x="8838" y="5083"/>
                    </a:cubicBezTo>
                    <a:close/>
                    <a:moveTo>
                      <a:pt x="21458" y="4390"/>
                    </a:moveTo>
                    <a:cubicBezTo>
                      <a:pt x="21701" y="4390"/>
                      <a:pt x="21947" y="4430"/>
                      <a:pt x="22189" y="4511"/>
                    </a:cubicBezTo>
                    <a:cubicBezTo>
                      <a:pt x="22475" y="4582"/>
                      <a:pt x="22726" y="4725"/>
                      <a:pt x="22905" y="4940"/>
                    </a:cubicBezTo>
                    <a:lnTo>
                      <a:pt x="23012" y="5012"/>
                    </a:lnTo>
                    <a:cubicBezTo>
                      <a:pt x="23585" y="5334"/>
                      <a:pt x="23979" y="5871"/>
                      <a:pt x="24158" y="6515"/>
                    </a:cubicBezTo>
                    <a:cubicBezTo>
                      <a:pt x="24337" y="7267"/>
                      <a:pt x="24158" y="8054"/>
                      <a:pt x="23585" y="8627"/>
                    </a:cubicBezTo>
                    <a:lnTo>
                      <a:pt x="23621" y="8627"/>
                    </a:lnTo>
                    <a:cubicBezTo>
                      <a:pt x="23122" y="9059"/>
                      <a:pt x="22500" y="9275"/>
                      <a:pt x="21869" y="9275"/>
                    </a:cubicBezTo>
                    <a:cubicBezTo>
                      <a:pt x="21821" y="9275"/>
                      <a:pt x="21772" y="9274"/>
                      <a:pt x="21724" y="9271"/>
                    </a:cubicBezTo>
                    <a:cubicBezTo>
                      <a:pt x="20936" y="9200"/>
                      <a:pt x="20220" y="8770"/>
                      <a:pt x="19755" y="8126"/>
                    </a:cubicBezTo>
                    <a:cubicBezTo>
                      <a:pt x="19469" y="7660"/>
                      <a:pt x="19290" y="7124"/>
                      <a:pt x="19325" y="6587"/>
                    </a:cubicBezTo>
                    <a:cubicBezTo>
                      <a:pt x="19325" y="5835"/>
                      <a:pt x="19719" y="5155"/>
                      <a:pt x="20328" y="4725"/>
                    </a:cubicBezTo>
                    <a:cubicBezTo>
                      <a:pt x="20663" y="4502"/>
                      <a:pt x="21055" y="4390"/>
                      <a:pt x="21458" y="4390"/>
                    </a:cubicBezTo>
                    <a:close/>
                    <a:moveTo>
                      <a:pt x="18717" y="0"/>
                    </a:moveTo>
                    <a:cubicBezTo>
                      <a:pt x="18216" y="179"/>
                      <a:pt x="17750" y="502"/>
                      <a:pt x="17392" y="895"/>
                    </a:cubicBezTo>
                    <a:cubicBezTo>
                      <a:pt x="17031" y="372"/>
                      <a:pt x="16470" y="112"/>
                      <a:pt x="15906" y="112"/>
                    </a:cubicBezTo>
                    <a:cubicBezTo>
                      <a:pt x="15351" y="112"/>
                      <a:pt x="14794" y="363"/>
                      <a:pt x="14421" y="859"/>
                    </a:cubicBezTo>
                    <a:cubicBezTo>
                      <a:pt x="13885" y="681"/>
                      <a:pt x="13312" y="537"/>
                      <a:pt x="12739" y="502"/>
                    </a:cubicBezTo>
                    <a:lnTo>
                      <a:pt x="12739" y="502"/>
                    </a:lnTo>
                    <a:cubicBezTo>
                      <a:pt x="13312" y="788"/>
                      <a:pt x="13706" y="1289"/>
                      <a:pt x="13849" y="1933"/>
                    </a:cubicBezTo>
                    <a:cubicBezTo>
                      <a:pt x="14028" y="3150"/>
                      <a:pt x="13240" y="4332"/>
                      <a:pt x="12059" y="4654"/>
                    </a:cubicBezTo>
                    <a:cubicBezTo>
                      <a:pt x="11773" y="4852"/>
                      <a:pt x="11432" y="4955"/>
                      <a:pt x="11087" y="4955"/>
                    </a:cubicBezTo>
                    <a:cubicBezTo>
                      <a:pt x="10871" y="4955"/>
                      <a:pt x="10655" y="4915"/>
                      <a:pt x="10448" y="4833"/>
                    </a:cubicBezTo>
                    <a:cubicBezTo>
                      <a:pt x="9482" y="4511"/>
                      <a:pt x="8551" y="3580"/>
                      <a:pt x="8623" y="2506"/>
                    </a:cubicBezTo>
                    <a:cubicBezTo>
                      <a:pt x="8623" y="2291"/>
                      <a:pt x="8694" y="2041"/>
                      <a:pt x="8766" y="1862"/>
                    </a:cubicBezTo>
                    <a:lnTo>
                      <a:pt x="8766" y="1862"/>
                    </a:lnTo>
                    <a:cubicBezTo>
                      <a:pt x="7871" y="2613"/>
                      <a:pt x="7191" y="3651"/>
                      <a:pt x="6905" y="4797"/>
                    </a:cubicBezTo>
                    <a:cubicBezTo>
                      <a:pt x="6797" y="4690"/>
                      <a:pt x="6654" y="4582"/>
                      <a:pt x="6511" y="4511"/>
                    </a:cubicBezTo>
                    <a:lnTo>
                      <a:pt x="6511" y="4511"/>
                    </a:lnTo>
                    <a:cubicBezTo>
                      <a:pt x="6797" y="5012"/>
                      <a:pt x="6475" y="5620"/>
                      <a:pt x="5902" y="5656"/>
                    </a:cubicBezTo>
                    <a:cubicBezTo>
                      <a:pt x="5401" y="5656"/>
                      <a:pt x="5043" y="5083"/>
                      <a:pt x="5294" y="4618"/>
                    </a:cubicBezTo>
                    <a:lnTo>
                      <a:pt x="5294" y="4618"/>
                    </a:lnTo>
                    <a:cubicBezTo>
                      <a:pt x="4900" y="4833"/>
                      <a:pt x="4650" y="5226"/>
                      <a:pt x="4614" y="5692"/>
                    </a:cubicBezTo>
                    <a:cubicBezTo>
                      <a:pt x="4327" y="5620"/>
                      <a:pt x="4041" y="5549"/>
                      <a:pt x="3755" y="5549"/>
                    </a:cubicBezTo>
                    <a:cubicBezTo>
                      <a:pt x="3647" y="5549"/>
                      <a:pt x="3504" y="5584"/>
                      <a:pt x="3361" y="5584"/>
                    </a:cubicBezTo>
                    <a:cubicBezTo>
                      <a:pt x="3540" y="5763"/>
                      <a:pt x="3647" y="5942"/>
                      <a:pt x="3683" y="6157"/>
                    </a:cubicBezTo>
                    <a:cubicBezTo>
                      <a:pt x="3898" y="6443"/>
                      <a:pt x="3969" y="6766"/>
                      <a:pt x="3898" y="7088"/>
                    </a:cubicBezTo>
                    <a:cubicBezTo>
                      <a:pt x="3777" y="7632"/>
                      <a:pt x="3298" y="8023"/>
                      <a:pt x="2763" y="8023"/>
                    </a:cubicBezTo>
                    <a:cubicBezTo>
                      <a:pt x="2666" y="8023"/>
                      <a:pt x="2566" y="8010"/>
                      <a:pt x="2466" y="7983"/>
                    </a:cubicBezTo>
                    <a:cubicBezTo>
                      <a:pt x="2215" y="7911"/>
                      <a:pt x="1965" y="7768"/>
                      <a:pt x="1822" y="7589"/>
                    </a:cubicBezTo>
                    <a:cubicBezTo>
                      <a:pt x="1643" y="7446"/>
                      <a:pt x="1535" y="7267"/>
                      <a:pt x="1464" y="7052"/>
                    </a:cubicBezTo>
                    <a:cubicBezTo>
                      <a:pt x="1428" y="6945"/>
                      <a:pt x="1428" y="6873"/>
                      <a:pt x="1428" y="6766"/>
                    </a:cubicBezTo>
                    <a:lnTo>
                      <a:pt x="1428" y="6766"/>
                    </a:lnTo>
                    <a:cubicBezTo>
                      <a:pt x="1" y="8804"/>
                      <a:pt x="1678" y="11269"/>
                      <a:pt x="3760" y="11269"/>
                    </a:cubicBezTo>
                    <a:cubicBezTo>
                      <a:pt x="4237" y="11269"/>
                      <a:pt x="4735" y="11140"/>
                      <a:pt x="5222" y="10846"/>
                    </a:cubicBezTo>
                    <a:cubicBezTo>
                      <a:pt x="5734" y="11522"/>
                      <a:pt x="6506" y="11862"/>
                      <a:pt x="7283" y="11862"/>
                    </a:cubicBezTo>
                    <a:cubicBezTo>
                      <a:pt x="8028" y="11862"/>
                      <a:pt x="8777" y="11549"/>
                      <a:pt x="9303" y="10918"/>
                    </a:cubicBezTo>
                    <a:cubicBezTo>
                      <a:pt x="10273" y="11555"/>
                      <a:pt x="11366" y="11864"/>
                      <a:pt x="12450" y="11864"/>
                    </a:cubicBezTo>
                    <a:cubicBezTo>
                      <a:pt x="14045" y="11864"/>
                      <a:pt x="15619" y="11194"/>
                      <a:pt x="16748" y="9916"/>
                    </a:cubicBezTo>
                    <a:cubicBezTo>
                      <a:pt x="17415" y="11895"/>
                      <a:pt x="19257" y="13017"/>
                      <a:pt x="21131" y="13017"/>
                    </a:cubicBezTo>
                    <a:cubicBezTo>
                      <a:pt x="22274" y="13017"/>
                      <a:pt x="23428" y="12600"/>
                      <a:pt x="24337" y="11705"/>
                    </a:cubicBezTo>
                    <a:cubicBezTo>
                      <a:pt x="25053" y="12120"/>
                      <a:pt x="25799" y="12306"/>
                      <a:pt x="26520" y="12306"/>
                    </a:cubicBezTo>
                    <a:cubicBezTo>
                      <a:pt x="29207" y="12306"/>
                      <a:pt x="31553" y="9724"/>
                      <a:pt x="30725" y="6754"/>
                    </a:cubicBezTo>
                    <a:lnTo>
                      <a:pt x="30725" y="6754"/>
                    </a:lnTo>
                    <a:cubicBezTo>
                      <a:pt x="30585" y="7193"/>
                      <a:pt x="30409" y="7569"/>
                      <a:pt x="30135" y="7911"/>
                    </a:cubicBezTo>
                    <a:cubicBezTo>
                      <a:pt x="29956" y="8162"/>
                      <a:pt x="29742" y="8376"/>
                      <a:pt x="29455" y="8555"/>
                    </a:cubicBezTo>
                    <a:cubicBezTo>
                      <a:pt x="28970" y="8863"/>
                      <a:pt x="28383" y="9031"/>
                      <a:pt x="27802" y="9031"/>
                    </a:cubicBezTo>
                    <a:cubicBezTo>
                      <a:pt x="27097" y="9031"/>
                      <a:pt x="26402" y="8783"/>
                      <a:pt x="25912" y="8233"/>
                    </a:cubicBezTo>
                    <a:cubicBezTo>
                      <a:pt x="25768" y="8054"/>
                      <a:pt x="25625" y="7875"/>
                      <a:pt x="25518" y="7696"/>
                    </a:cubicBezTo>
                    <a:cubicBezTo>
                      <a:pt x="25088" y="7195"/>
                      <a:pt x="24874" y="6551"/>
                      <a:pt x="24909" y="5907"/>
                    </a:cubicBezTo>
                    <a:cubicBezTo>
                      <a:pt x="24909" y="5405"/>
                      <a:pt x="25088" y="4904"/>
                      <a:pt x="25339" y="4475"/>
                    </a:cubicBezTo>
                    <a:cubicBezTo>
                      <a:pt x="25589" y="4117"/>
                      <a:pt x="25912" y="3830"/>
                      <a:pt x="26234" y="3580"/>
                    </a:cubicBezTo>
                    <a:lnTo>
                      <a:pt x="26234" y="3580"/>
                    </a:lnTo>
                    <a:cubicBezTo>
                      <a:pt x="25768" y="3616"/>
                      <a:pt x="25267" y="3723"/>
                      <a:pt x="24838" y="3902"/>
                    </a:cubicBezTo>
                    <a:lnTo>
                      <a:pt x="24838" y="3830"/>
                    </a:lnTo>
                    <a:cubicBezTo>
                      <a:pt x="24838" y="2971"/>
                      <a:pt x="24158" y="2291"/>
                      <a:pt x="23334" y="2291"/>
                    </a:cubicBezTo>
                    <a:cubicBezTo>
                      <a:pt x="23048" y="2291"/>
                      <a:pt x="22762" y="2363"/>
                      <a:pt x="22547" y="2506"/>
                    </a:cubicBezTo>
                    <a:cubicBezTo>
                      <a:pt x="22511" y="2112"/>
                      <a:pt x="22368" y="1719"/>
                      <a:pt x="22189" y="1396"/>
                    </a:cubicBezTo>
                    <a:cubicBezTo>
                      <a:pt x="22153" y="1468"/>
                      <a:pt x="22153" y="1540"/>
                      <a:pt x="22117" y="1611"/>
                    </a:cubicBezTo>
                    <a:cubicBezTo>
                      <a:pt x="22010" y="2005"/>
                      <a:pt x="21795" y="2363"/>
                      <a:pt x="21509" y="2649"/>
                    </a:cubicBezTo>
                    <a:cubicBezTo>
                      <a:pt x="21401" y="2757"/>
                      <a:pt x="21294" y="2864"/>
                      <a:pt x="21151" y="2936"/>
                    </a:cubicBezTo>
                    <a:cubicBezTo>
                      <a:pt x="20900" y="3115"/>
                      <a:pt x="20578" y="3222"/>
                      <a:pt x="20256" y="3222"/>
                    </a:cubicBezTo>
                    <a:lnTo>
                      <a:pt x="20184" y="3222"/>
                    </a:lnTo>
                    <a:cubicBezTo>
                      <a:pt x="19361" y="3222"/>
                      <a:pt x="18645" y="2757"/>
                      <a:pt x="18359" y="2005"/>
                    </a:cubicBezTo>
                    <a:cubicBezTo>
                      <a:pt x="18323" y="1933"/>
                      <a:pt x="18287" y="1826"/>
                      <a:pt x="18287" y="1754"/>
                    </a:cubicBezTo>
                    <a:cubicBezTo>
                      <a:pt x="18216" y="1468"/>
                      <a:pt x="18216" y="1146"/>
                      <a:pt x="18287" y="859"/>
                    </a:cubicBezTo>
                    <a:cubicBezTo>
                      <a:pt x="18287" y="788"/>
                      <a:pt x="18323" y="752"/>
                      <a:pt x="18323" y="681"/>
                    </a:cubicBezTo>
                    <a:cubicBezTo>
                      <a:pt x="18359" y="537"/>
                      <a:pt x="18431" y="430"/>
                      <a:pt x="18502" y="287"/>
                    </a:cubicBezTo>
                    <a:cubicBezTo>
                      <a:pt x="18574" y="215"/>
                      <a:pt x="18645" y="108"/>
                      <a:pt x="1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How to Train Your Puppy by Slidesgo">
  <a:themeElements>
    <a:clrScheme name="Simple Light">
      <a:dk1>
        <a:srgbClr val="5B2018"/>
      </a:dk1>
      <a:lt1>
        <a:srgbClr val="FFFFFF"/>
      </a:lt1>
      <a:dk2>
        <a:srgbClr val="84B0AA"/>
      </a:dk2>
      <a:lt2>
        <a:srgbClr val="ACD2D0"/>
      </a:lt2>
      <a:accent1>
        <a:srgbClr val="FFFFCD"/>
      </a:accent1>
      <a:accent2>
        <a:srgbClr val="FFE782"/>
      </a:accent2>
      <a:accent3>
        <a:srgbClr val="FFB469"/>
      </a:accent3>
      <a:accent4>
        <a:srgbClr val="CF171C"/>
      </a:accent4>
      <a:accent5>
        <a:srgbClr val="DD595D"/>
      </a:accent5>
      <a:accent6>
        <a:srgbClr val="CEE8E6"/>
      </a:accent6>
      <a:hlink>
        <a:srgbClr val="5B20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545</Words>
  <Application>Microsoft Office PowerPoint</Application>
  <PresentationFormat>On-screen Show (16:9)</PresentationFormat>
  <Paragraphs>88</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Caveat</vt:lpstr>
      <vt:lpstr>Boogaloo</vt:lpstr>
      <vt:lpstr>Muli</vt:lpstr>
      <vt:lpstr>How to Train Your Puppy by Slidesgo</vt:lpstr>
      <vt:lpstr>The Pitbull Store</vt:lpstr>
      <vt:lpstr>CONTENTS OF THIS PRESENTATION</vt:lpstr>
      <vt:lpstr>1.Problem Statement</vt:lpstr>
      <vt:lpstr>PROBLEMS AND SOLUTIONS</vt:lpstr>
      <vt:lpstr>2. Project Scope and Objectives</vt:lpstr>
      <vt:lpstr>  </vt:lpstr>
      <vt:lpstr>4.Salient Features</vt:lpstr>
      <vt:lpstr>Flowchart/System Flow</vt:lpstr>
      <vt:lpstr> Graphical  User   Interface</vt:lpstr>
      <vt:lpstr>User Login </vt:lpstr>
      <vt:lpstr>Sign Up</vt:lpstr>
      <vt:lpstr>Store </vt:lpstr>
      <vt:lpstr>Services</vt:lpstr>
      <vt:lpstr>Contact Us</vt:lpstr>
      <vt:lpstr>User Profile Page</vt:lpstr>
      <vt:lpstr>References</vt:lpstr>
      <vt:lpstr>A PICTURE IS WORTH A THOUSAND WORDS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Pitbull Store</dc:title>
  <dc:creator>Kalpesh J</dc:creator>
  <cp:lastModifiedBy>Kalpesh J</cp:lastModifiedBy>
  <cp:revision>7</cp:revision>
  <dcterms:modified xsi:type="dcterms:W3CDTF">2022-02-18T04:09:55Z</dcterms:modified>
</cp:coreProperties>
</file>