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53B8-3265-4349-9E0A-491DBDEF634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8B4E-7234-438A-8951-324DDF761B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MySQL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Closing a Connection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connection will be closed as soon as the script ends. To close the connection before, use the </a:t>
            </a:r>
            <a:r>
              <a:rPr lang="en-US" dirty="0" err="1"/>
              <a:t>mysql_close</a:t>
            </a:r>
            <a:r>
              <a:rPr lang="en-US" dirty="0"/>
              <a:t>() function.</a:t>
            </a:r>
          </a:p>
          <a:p>
            <a:pPr>
              <a:buNone/>
            </a:pPr>
            <a:r>
              <a:rPr lang="en-US" sz="2800" dirty="0" smtClean="0"/>
              <a:t>   &lt;?</a:t>
            </a:r>
            <a:r>
              <a:rPr lang="en-US" sz="2800" dirty="0" err="1" smtClean="0"/>
              <a:t>php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$con=</a:t>
            </a:r>
            <a:r>
              <a:rPr lang="en-US" sz="2800" dirty="0" err="1" smtClean="0"/>
              <a:t>mysql_connect</a:t>
            </a:r>
            <a:r>
              <a:rPr lang="en-US" sz="2800" dirty="0" smtClean="0"/>
              <a:t>("localhost","peter","abc123");</a:t>
            </a:r>
          </a:p>
          <a:p>
            <a:pPr>
              <a:buNone/>
            </a:pPr>
            <a:r>
              <a:rPr lang="en-US" sz="2800" dirty="0" smtClean="0"/>
              <a:t>   if (!$con) </a:t>
            </a:r>
          </a:p>
          <a:p>
            <a:pPr>
              <a:buNone/>
            </a:pPr>
            <a:r>
              <a:rPr lang="en-US" sz="2800" dirty="0" smtClean="0"/>
              <a:t>     {  </a:t>
            </a:r>
          </a:p>
          <a:p>
            <a:pPr>
              <a:buNone/>
            </a:pPr>
            <a:r>
              <a:rPr lang="en-US" sz="2800" dirty="0" smtClean="0"/>
              <a:t>     die('Could not connect: ' . </a:t>
            </a:r>
            <a:r>
              <a:rPr lang="en-US" sz="2800" dirty="0" err="1" smtClean="0"/>
              <a:t>mysql_error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smtClean="0"/>
              <a:t>      }// some code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mysql_close</a:t>
            </a:r>
            <a:r>
              <a:rPr lang="en-US" sz="2800" dirty="0" smtClean="0"/>
              <a:t>($con);</a:t>
            </a:r>
          </a:p>
          <a:p>
            <a:pPr>
              <a:buNone/>
            </a:pPr>
            <a:r>
              <a:rPr lang="en-US" sz="2800" dirty="0" smtClean="0"/>
              <a:t>  ?&gt;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a 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 DATABASE statement is used to create a database in MySQL</a:t>
            </a:r>
            <a:r>
              <a:rPr lang="en-US" dirty="0" smtClean="0"/>
              <a:t>.</a:t>
            </a:r>
          </a:p>
          <a:p>
            <a:r>
              <a:rPr lang="en-US" b="1" dirty="0"/>
              <a:t>Syntax</a:t>
            </a:r>
          </a:p>
          <a:p>
            <a:r>
              <a:rPr lang="en-US" dirty="0" smtClean="0"/>
              <a:t>CREATE DATABASE </a:t>
            </a:r>
            <a:r>
              <a:rPr lang="en-US" dirty="0" err="1" smtClean="0"/>
              <a:t>database_name</a:t>
            </a:r>
            <a:r>
              <a:rPr lang="en-US" dirty="0" smtClean="0"/>
              <a:t> </a:t>
            </a:r>
          </a:p>
          <a:p>
            <a:r>
              <a:rPr lang="en-US" dirty="0"/>
              <a:t>To get PHP to execute the statement above we must use the </a:t>
            </a:r>
            <a:r>
              <a:rPr lang="en-US" dirty="0" err="1"/>
              <a:t>mysql_query</a:t>
            </a:r>
            <a:r>
              <a:rPr lang="en-US" dirty="0"/>
              <a:t>() function. This function is used to send a query or command to a MySQL connection.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In the following example we create a database called "</a:t>
            </a:r>
            <a:r>
              <a:rPr lang="en-US" dirty="0" err="1"/>
              <a:t>my_db</a:t>
            </a:r>
            <a:r>
              <a:rPr lang="en-US" dirty="0"/>
              <a:t>":</a:t>
            </a:r>
          </a:p>
          <a:p>
            <a:pPr>
              <a:buNone/>
            </a:pPr>
            <a:r>
              <a:rPr lang="en-US" dirty="0" smtClean="0"/>
              <a:t>   &lt;?</a:t>
            </a:r>
            <a:r>
              <a:rPr lang="en-US" sz="2600" dirty="0" err="1" smtClean="0"/>
              <a:t>php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$con = </a:t>
            </a:r>
            <a:r>
              <a:rPr lang="en-US" sz="2600" dirty="0" err="1" smtClean="0"/>
              <a:t>mysql_connect</a:t>
            </a:r>
            <a:r>
              <a:rPr lang="en-US" sz="2600" dirty="0" smtClean="0"/>
              <a:t>("localhost","peter","abc123");</a:t>
            </a:r>
          </a:p>
          <a:p>
            <a:pPr>
              <a:buNone/>
            </a:pPr>
            <a:r>
              <a:rPr lang="en-US" sz="2600" dirty="0" smtClean="0"/>
              <a:t>   if (!$con)</a:t>
            </a:r>
          </a:p>
          <a:p>
            <a:pPr>
              <a:buNone/>
            </a:pPr>
            <a:r>
              <a:rPr lang="en-US" sz="2600" dirty="0" smtClean="0"/>
              <a:t>     {</a:t>
            </a:r>
          </a:p>
          <a:p>
            <a:pPr>
              <a:buNone/>
            </a:pPr>
            <a:r>
              <a:rPr lang="en-US" sz="2600" dirty="0" smtClean="0"/>
              <a:t>     die('Could not connect: ' . </a:t>
            </a:r>
            <a:r>
              <a:rPr lang="en-US" sz="2600" dirty="0" err="1" smtClean="0"/>
              <a:t>mysql_error</a:t>
            </a:r>
            <a:r>
              <a:rPr lang="en-US" sz="2600" dirty="0" smtClean="0"/>
              <a:t>());</a:t>
            </a:r>
          </a:p>
          <a:p>
            <a:pPr>
              <a:buNone/>
            </a:pPr>
            <a:r>
              <a:rPr lang="en-US" sz="2600" dirty="0" smtClean="0"/>
              <a:t>      }</a:t>
            </a:r>
          </a:p>
          <a:p>
            <a:pPr>
              <a:buNone/>
            </a:pPr>
            <a:r>
              <a:rPr lang="en-US" sz="2600" dirty="0" smtClean="0"/>
              <a:t>    if (</a:t>
            </a:r>
            <a:r>
              <a:rPr lang="en-US" sz="2600" dirty="0" err="1" smtClean="0"/>
              <a:t>mysql_query</a:t>
            </a:r>
            <a:r>
              <a:rPr lang="en-US" sz="2600" dirty="0" smtClean="0"/>
              <a:t>("CREATE DATABASE </a:t>
            </a:r>
            <a:r>
              <a:rPr lang="en-US" sz="2600" dirty="0" err="1" smtClean="0"/>
              <a:t>my_db",$con</a:t>
            </a:r>
            <a:r>
              <a:rPr lang="en-US" sz="2600" dirty="0" smtClean="0"/>
              <a:t>)) </a:t>
            </a:r>
          </a:p>
          <a:p>
            <a:pPr>
              <a:buNone/>
            </a:pPr>
            <a:r>
              <a:rPr lang="en-US" sz="2600" dirty="0" smtClean="0"/>
              <a:t>      {</a:t>
            </a:r>
          </a:p>
          <a:p>
            <a:pPr>
              <a:buNone/>
            </a:pPr>
            <a:r>
              <a:rPr lang="en-US" sz="2600" dirty="0" smtClean="0"/>
              <a:t>      echo "Database created";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}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</a:t>
            </a:r>
          </a:p>
          <a:p>
            <a:r>
              <a:rPr lang="en-US" dirty="0" smtClean="0"/>
              <a:t> { </a:t>
            </a:r>
          </a:p>
          <a:p>
            <a:r>
              <a:rPr lang="en-US" dirty="0" smtClean="0"/>
              <a:t> </a:t>
            </a:r>
            <a:r>
              <a:rPr lang="en-US" sz="2800" dirty="0" smtClean="0"/>
              <a:t>echo "Error creating database: " . </a:t>
            </a:r>
            <a:r>
              <a:rPr lang="en-US" sz="2800" dirty="0" err="1" smtClean="0"/>
              <a:t>mysql_error</a:t>
            </a:r>
            <a:r>
              <a:rPr lang="en-US" sz="2800" dirty="0" smtClean="0"/>
              <a:t>();</a:t>
            </a:r>
            <a:r>
              <a:rPr lang="en-US" dirty="0" smtClean="0"/>
              <a:t>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mysql_close</a:t>
            </a:r>
            <a:r>
              <a:rPr lang="en-US" dirty="0" smtClean="0"/>
              <a:t>($con);</a:t>
            </a:r>
          </a:p>
          <a:p>
            <a:endParaRPr lang="en-US" dirty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a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CREATE TABLE statement is used to create a database table in MySQL.</a:t>
            </a:r>
          </a:p>
          <a:p>
            <a:r>
              <a:rPr lang="en-US" b="1" dirty="0"/>
              <a:t>Syntax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(column_name1 data_type,column_name2 data_type,column_name3 </a:t>
            </a:r>
            <a:r>
              <a:rPr lang="en-US" dirty="0" err="1" smtClean="0"/>
              <a:t>data_type</a:t>
            </a:r>
            <a:r>
              <a:rPr lang="en-US" dirty="0" smtClean="0"/>
              <a:t>,</a:t>
            </a:r>
            <a:r>
              <a:rPr lang="en-US" i="1" dirty="0" smtClean="0"/>
              <a:t>.......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We </a:t>
            </a:r>
            <a:r>
              <a:rPr lang="en-US" dirty="0"/>
              <a:t>must add the CREATE TABLE statement to the </a:t>
            </a:r>
            <a:r>
              <a:rPr lang="en-US" dirty="0" err="1"/>
              <a:t>mysql_query</a:t>
            </a:r>
            <a:r>
              <a:rPr lang="en-US" dirty="0"/>
              <a:t>() function to execute the command.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shows how you can create a table named "person", with three columns. The column names will be 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en-US" dirty="0" err="1"/>
              <a:t>LastName</a:t>
            </a:r>
            <a:r>
              <a:rPr lang="en-US" dirty="0"/>
              <a:t>" and "Age":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dirty="0" smtClean="0"/>
              <a:t>$con = </a:t>
            </a:r>
            <a:r>
              <a:rPr lang="en-US" sz="2400" dirty="0" err="1" smtClean="0"/>
              <a:t>mysql_connect</a:t>
            </a:r>
            <a:r>
              <a:rPr lang="en-US" sz="2400" dirty="0" smtClean="0"/>
              <a:t>("localhost","peter","abc123");</a:t>
            </a:r>
          </a:p>
          <a:p>
            <a:r>
              <a:rPr lang="en-US" sz="2400" dirty="0" smtClean="0"/>
              <a:t>if (!$con)</a:t>
            </a:r>
          </a:p>
          <a:p>
            <a:r>
              <a:rPr lang="en-US" sz="2400" dirty="0" smtClean="0"/>
              <a:t>  {  </a:t>
            </a:r>
          </a:p>
          <a:p>
            <a:r>
              <a:rPr lang="en-US" sz="2400" dirty="0" smtClean="0"/>
              <a:t>die('Could not connect: '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()); </a:t>
            </a:r>
          </a:p>
          <a:p>
            <a:r>
              <a:rPr lang="en-US" sz="2400" dirty="0" smtClean="0"/>
              <a:t> }// Create database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("CREATE DATABASE </a:t>
            </a:r>
            <a:r>
              <a:rPr lang="en-US" sz="2400" dirty="0" err="1" smtClean="0"/>
              <a:t>my_db",$con</a:t>
            </a:r>
            <a:r>
              <a:rPr lang="en-US" sz="2400" dirty="0" smtClean="0"/>
              <a:t>)) </a:t>
            </a:r>
          </a:p>
          <a:p>
            <a:r>
              <a:rPr lang="en-US" sz="2400" dirty="0" smtClean="0"/>
              <a:t> {  </a:t>
            </a:r>
          </a:p>
          <a:p>
            <a:r>
              <a:rPr lang="en-US" sz="2400" dirty="0" smtClean="0"/>
              <a:t>echo "Database created"; </a:t>
            </a:r>
          </a:p>
          <a:p>
            <a:r>
              <a:rPr lang="en-US" sz="2400" dirty="0" smtClean="0"/>
              <a:t> }</a:t>
            </a:r>
          </a:p>
          <a:p>
            <a:r>
              <a:rPr lang="en-US" sz="2400" dirty="0" smtClean="0"/>
              <a:t>else  </a:t>
            </a:r>
          </a:p>
          <a:p>
            <a:r>
              <a:rPr lang="en-US" sz="2400" dirty="0" smtClean="0"/>
              <a:t>{  </a:t>
            </a:r>
          </a:p>
          <a:p>
            <a:r>
              <a:rPr lang="en-US" sz="2400" dirty="0" smtClean="0"/>
              <a:t>echo "Error creating database: "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(); </a:t>
            </a:r>
          </a:p>
          <a:p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Create table in </a:t>
            </a:r>
            <a:r>
              <a:rPr lang="en-US" dirty="0" err="1" smtClean="0"/>
              <a:t>my_db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mysql_select_db</a:t>
            </a:r>
            <a:r>
              <a:rPr lang="en-US" sz="2400" dirty="0" smtClean="0"/>
              <a:t>("</a:t>
            </a:r>
            <a:r>
              <a:rPr lang="en-US" sz="2400" dirty="0" err="1" smtClean="0"/>
              <a:t>my_db</a:t>
            </a:r>
            <a:r>
              <a:rPr lang="en-US" sz="2400" dirty="0" smtClean="0"/>
              <a:t>", $con);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sql</a:t>
            </a:r>
            <a:r>
              <a:rPr lang="en-US" sz="2400" dirty="0" smtClean="0"/>
              <a:t> = "CREATE TABLE person 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(15),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(15),Age </a:t>
            </a:r>
            <a:r>
              <a:rPr lang="en-US" sz="2400" dirty="0" err="1" smtClean="0"/>
              <a:t>int</a:t>
            </a:r>
            <a:r>
              <a:rPr lang="en-US" sz="2400" dirty="0" smtClean="0"/>
              <a:t>)";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($</a:t>
            </a:r>
            <a:r>
              <a:rPr lang="en-US" sz="2400" dirty="0" err="1" smtClean="0"/>
              <a:t>sql,$con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mysql_close</a:t>
            </a:r>
            <a:r>
              <a:rPr lang="en-US" sz="2400" dirty="0" smtClean="0"/>
              <a:t>($con);</a:t>
            </a:r>
          </a:p>
          <a:p>
            <a:pPr>
              <a:buNone/>
            </a:pPr>
            <a:r>
              <a:rPr lang="en-US" sz="2400" dirty="0" smtClean="0"/>
              <a:t>?&gt;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MySQL Insert Into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INSERT INTO statement is used to insert new records into a database table.</a:t>
            </a:r>
          </a:p>
          <a:p>
            <a:r>
              <a:rPr lang="en-US" b="1" dirty="0"/>
              <a:t>Insert Data Into a Database Table</a:t>
            </a:r>
          </a:p>
          <a:p>
            <a:r>
              <a:rPr lang="en-US" dirty="0"/>
              <a:t>The INSERT INTO statement is used to add new records to a database table.</a:t>
            </a:r>
          </a:p>
          <a:p>
            <a:r>
              <a:rPr lang="en-US" b="1" dirty="0"/>
              <a:t>Syntax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table_nameVALUES</a:t>
            </a:r>
            <a:r>
              <a:rPr lang="en-US" dirty="0" smtClean="0"/>
              <a:t> (value1, value2,....)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specify the columns where you want to insert the data: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(column1, column2,...)VALUES (value1, value2,....)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No.1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feedback form in PHP which contains first name, last name, address, email, comment </a:t>
            </a:r>
            <a:r>
              <a:rPr lang="en-US" dirty="0" smtClean="0"/>
              <a:t>and mobile </a:t>
            </a:r>
            <a:r>
              <a:rPr lang="en-US" dirty="0"/>
              <a:t>number and store that information in database. Also create a page which </a:t>
            </a:r>
            <a:r>
              <a:rPr lang="en-US" dirty="0" smtClean="0"/>
              <a:t>displays submitted </a:t>
            </a:r>
            <a:r>
              <a:rPr lang="en-US" dirty="0"/>
              <a:t>feedbacks in tabular form.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example adds two new records to the "Person" table: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$con = </a:t>
            </a:r>
            <a:r>
              <a:rPr lang="en-US" sz="2400" dirty="0" err="1" smtClean="0"/>
              <a:t>mysql_connect</a:t>
            </a:r>
            <a:r>
              <a:rPr lang="en-US" sz="2400" dirty="0" smtClean="0"/>
              <a:t>("localhost","peter","abc123");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if (!$con)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die('Could not connect: '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());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mysql_select_db</a:t>
            </a:r>
            <a:r>
              <a:rPr lang="en-US" sz="2400" dirty="0" smtClean="0"/>
              <a:t>("</a:t>
            </a:r>
            <a:r>
              <a:rPr lang="en-US" sz="2400" dirty="0" err="1" smtClean="0"/>
              <a:t>my_db</a:t>
            </a:r>
            <a:r>
              <a:rPr lang="en-US" sz="2400" dirty="0" smtClean="0"/>
              <a:t>", $con);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("INSERT INTO person 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Age) VALUES ('Peter', 'Griffin', '35')");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mysql_query</a:t>
            </a:r>
            <a:r>
              <a:rPr lang="en-US" sz="2400" dirty="0" smtClean="0"/>
              <a:t>("INSERT INTO person 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Age) VALUES ('Glenn', 'Quagmire', '33')");</a:t>
            </a:r>
          </a:p>
          <a:p>
            <a:pPr>
              <a:buNone/>
            </a:pPr>
            <a:r>
              <a:rPr lang="en-US" sz="2400" dirty="0" err="1" smtClean="0"/>
              <a:t>mysql_close</a:t>
            </a:r>
            <a:r>
              <a:rPr lang="en-US" sz="2400" dirty="0" smtClean="0"/>
              <a:t>($con);</a:t>
            </a:r>
          </a:p>
          <a:p>
            <a:pPr>
              <a:buNone/>
            </a:pPr>
            <a:r>
              <a:rPr lang="en-US" sz="2400" dirty="0" smtClean="0"/>
              <a:t>?&gt;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Insert Data From a Form Into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create an HTML form that can be used to add new records to the "Person"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&lt;html&gt;</a:t>
            </a:r>
          </a:p>
          <a:p>
            <a:pPr>
              <a:buNone/>
            </a:pPr>
            <a:r>
              <a:rPr lang="en-US" sz="2400" dirty="0" smtClean="0"/>
              <a:t>&lt;body&gt;</a:t>
            </a:r>
          </a:p>
          <a:p>
            <a:pPr>
              <a:buNone/>
            </a:pPr>
            <a:r>
              <a:rPr lang="en-US" sz="2400" dirty="0" smtClean="0"/>
              <a:t>&lt;form action="insert.php" method="post"&gt;</a:t>
            </a:r>
          </a:p>
          <a:p>
            <a:pPr>
              <a:buNone/>
            </a:pPr>
            <a:r>
              <a:rPr lang="en-US" sz="2400" dirty="0" err="1" smtClean="0"/>
              <a:t>Firstname</a:t>
            </a:r>
            <a:r>
              <a:rPr lang="en-US" sz="2400" dirty="0" smtClean="0"/>
              <a:t>: &lt;input type="text" 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 /&gt;</a:t>
            </a:r>
          </a:p>
          <a:p>
            <a:pPr>
              <a:buNone/>
            </a:pPr>
            <a:r>
              <a:rPr lang="en-US" sz="2400" dirty="0" err="1" smtClean="0"/>
              <a:t>Lastname</a:t>
            </a:r>
            <a:r>
              <a:rPr lang="en-US" sz="2400" dirty="0" smtClean="0"/>
              <a:t>: &lt;input type="text" name="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" /&gt;</a:t>
            </a:r>
          </a:p>
          <a:p>
            <a:pPr>
              <a:buNone/>
            </a:pPr>
            <a:r>
              <a:rPr lang="en-US" sz="2400" dirty="0" smtClean="0"/>
              <a:t>Age: &lt;input type="text" name="age" /&gt;</a:t>
            </a:r>
          </a:p>
          <a:p>
            <a:pPr>
              <a:buNone/>
            </a:pPr>
            <a:r>
              <a:rPr lang="en-US" sz="2400" dirty="0" smtClean="0"/>
              <a:t>&lt;input type="submit" /&gt;</a:t>
            </a:r>
          </a:p>
          <a:p>
            <a:pPr>
              <a:buNone/>
            </a:pPr>
            <a:r>
              <a:rPr lang="en-US" sz="2400" dirty="0" smtClean="0"/>
              <a:t>&lt;/form&gt;</a:t>
            </a:r>
          </a:p>
          <a:p>
            <a:pPr>
              <a:buNone/>
            </a:pPr>
            <a:r>
              <a:rPr lang="en-US" sz="2400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&lt;/html&gt;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 clicks the submit button in the HTML form in the example above, the form data is sent to "insert.php". The "insert.php" file connects to a database, and retrieves the values from the form with the PHP $_POST variables. Then, the </a:t>
            </a:r>
            <a:r>
              <a:rPr lang="en-US" dirty="0" err="1"/>
              <a:t>mysql_query</a:t>
            </a:r>
            <a:r>
              <a:rPr lang="en-US" dirty="0"/>
              <a:t>() function executes the INSERT INTO statement, and a new record will be added to the database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Below is the code in the "insert.php" page: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$con = </a:t>
            </a:r>
            <a:r>
              <a:rPr lang="en-US" sz="2400" dirty="0" err="1" smtClean="0"/>
              <a:t>mysql_connect</a:t>
            </a:r>
            <a:r>
              <a:rPr lang="en-US" sz="2400" dirty="0" smtClean="0"/>
              <a:t>("localhost","peter","abc123");</a:t>
            </a:r>
          </a:p>
          <a:p>
            <a:pPr>
              <a:buNone/>
            </a:pPr>
            <a:r>
              <a:rPr lang="en-US" sz="2400" dirty="0" smtClean="0"/>
              <a:t>if (!$con)  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die('Could not connect: ' . </a:t>
            </a:r>
            <a:r>
              <a:rPr lang="en-US" sz="2400" dirty="0" err="1" smtClean="0"/>
              <a:t>mysql_error</a:t>
            </a:r>
            <a:r>
              <a:rPr lang="en-US" sz="2400" dirty="0" smtClean="0"/>
              <a:t>());  }</a:t>
            </a:r>
          </a:p>
          <a:p>
            <a:pPr>
              <a:buNone/>
            </a:pPr>
            <a:r>
              <a:rPr lang="en-US" sz="2400" dirty="0" err="1" smtClean="0"/>
              <a:t>mysql_select_db</a:t>
            </a:r>
            <a:r>
              <a:rPr lang="en-US" sz="2400" dirty="0" smtClean="0"/>
              <a:t>("</a:t>
            </a:r>
            <a:r>
              <a:rPr lang="en-US" sz="2400" dirty="0" err="1" smtClean="0"/>
              <a:t>my_db</a:t>
            </a:r>
            <a:r>
              <a:rPr lang="en-US" sz="2400" dirty="0" smtClean="0"/>
              <a:t>", $con);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sql</a:t>
            </a:r>
            <a:r>
              <a:rPr lang="en-US" sz="2400" dirty="0" smtClean="0"/>
              <a:t>=("INSERT INTO person 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Age)VALUES('$_POST[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]','$_POST[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]','$_POST[age]')";</a:t>
            </a:r>
          </a:p>
          <a:p>
            <a:pPr>
              <a:buNone/>
            </a:pPr>
            <a:r>
              <a:rPr lang="en-US" sz="2400" dirty="0" smtClean="0"/>
              <a:t>	?&gt;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MySQL Select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SELECT statement is used to select data from a database.</a:t>
            </a:r>
          </a:p>
          <a:p>
            <a:r>
              <a:rPr lang="en-US" b="1" dirty="0"/>
              <a:t>Select Data From a Database Table</a:t>
            </a:r>
          </a:p>
          <a:p>
            <a:r>
              <a:rPr lang="en-US" dirty="0"/>
              <a:t>The SELECT statement is used to select data from a database.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(s)FROM </a:t>
            </a:r>
            <a:r>
              <a:rPr lang="en-US" dirty="0" err="1"/>
              <a:t>table_name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PHP to execute the statement above we must use the </a:t>
            </a:r>
            <a:r>
              <a:rPr lang="en-US" dirty="0" err="1"/>
              <a:t>mysql_query</a:t>
            </a:r>
            <a:r>
              <a:rPr lang="en-US" dirty="0"/>
              <a:t>() function. This function is used to send a query or command to a MySQL connection.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example selects all the data stored in the "Person" table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/>
              <a:t>con = </a:t>
            </a:r>
            <a:r>
              <a:rPr lang="en-US" sz="2400" dirty="0" err="1"/>
              <a:t>mysql_connect</a:t>
            </a:r>
            <a:r>
              <a:rPr lang="en-US" sz="2400" dirty="0"/>
              <a:t>("localhost","peter","abc123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if </a:t>
            </a:r>
            <a:r>
              <a:rPr lang="en-US" sz="2400" dirty="0"/>
              <a:t>(!$con)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die('Could not connect: ' . </a:t>
            </a:r>
            <a:r>
              <a:rPr lang="en-US" sz="2400" dirty="0" err="1"/>
              <a:t>mysql_error</a:t>
            </a:r>
            <a:r>
              <a:rPr lang="en-US" sz="2400" dirty="0"/>
              <a:t>());  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mysql_select_db</a:t>
            </a:r>
            <a:r>
              <a:rPr lang="en-US" sz="2400" dirty="0"/>
              <a:t>("</a:t>
            </a:r>
            <a:r>
              <a:rPr lang="en-US" sz="2400" dirty="0" err="1"/>
              <a:t>my_db</a:t>
            </a:r>
            <a:r>
              <a:rPr lang="en-US" sz="2400" dirty="0"/>
              <a:t>", $con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/>
              <a:t>result = </a:t>
            </a:r>
            <a:r>
              <a:rPr lang="en-US" sz="2400" dirty="0" err="1"/>
              <a:t>mysql_query</a:t>
            </a:r>
            <a:r>
              <a:rPr lang="en-US" sz="2400" dirty="0"/>
              <a:t>("SELECT * FROM person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while</a:t>
            </a:r>
            <a:r>
              <a:rPr lang="en-US" sz="2400" dirty="0"/>
              <a:t>($row = </a:t>
            </a:r>
            <a:r>
              <a:rPr lang="en-US" sz="2400" dirty="0" err="1"/>
              <a:t>mysql_fetch_array</a:t>
            </a:r>
            <a:r>
              <a:rPr lang="en-US" sz="2400" dirty="0"/>
              <a:t>($result))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  </a:t>
            </a:r>
          </a:p>
          <a:p>
            <a:pPr>
              <a:buNone/>
            </a:pPr>
            <a:r>
              <a:rPr lang="en-US" sz="2400" dirty="0" smtClean="0"/>
              <a:t>echo </a:t>
            </a:r>
            <a:r>
              <a:rPr lang="en-US" sz="2400" dirty="0"/>
              <a:t>$row['</a:t>
            </a:r>
            <a:r>
              <a:rPr lang="en-US" sz="2400" dirty="0" err="1"/>
              <a:t>FirstName</a:t>
            </a:r>
            <a:r>
              <a:rPr lang="en-US" sz="2400" dirty="0"/>
              <a:t>'] . " " . $row['</a:t>
            </a:r>
            <a:r>
              <a:rPr lang="en-US" sz="2400" dirty="0" err="1"/>
              <a:t>LastName</a:t>
            </a:r>
            <a:r>
              <a:rPr lang="en-US" sz="2400" dirty="0"/>
              <a:t>'];  echo "&lt;</a:t>
            </a:r>
            <a:r>
              <a:rPr lang="en-US" sz="2400" dirty="0" err="1"/>
              <a:t>br</a:t>
            </a:r>
            <a:r>
              <a:rPr lang="en-US" sz="2400" dirty="0"/>
              <a:t> </a:t>
            </a:r>
            <a:r>
              <a:rPr lang="en-US" sz="2400" dirty="0" smtClean="0"/>
              <a:t>/&gt;";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 err="1" smtClean="0"/>
              <a:t>mysql_close</a:t>
            </a:r>
            <a:r>
              <a:rPr lang="en-US" sz="2400" dirty="0"/>
              <a:t>($con);?&gt;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mysql_fetch_array</a:t>
            </a:r>
            <a:r>
              <a:rPr lang="en-US" dirty="0"/>
              <a:t>() function to return the first row from the </a:t>
            </a:r>
            <a:r>
              <a:rPr lang="en-US" dirty="0" err="1"/>
              <a:t>recordset</a:t>
            </a:r>
            <a:r>
              <a:rPr lang="en-US" dirty="0"/>
              <a:t> as an array. Each subsequent call to </a:t>
            </a:r>
            <a:r>
              <a:rPr lang="en-US" dirty="0" err="1"/>
              <a:t>mysql_fetch_array</a:t>
            </a:r>
            <a:r>
              <a:rPr lang="en-US" dirty="0"/>
              <a:t>() returns the next row in the </a:t>
            </a:r>
            <a:r>
              <a:rPr lang="en-US" dirty="0" err="1"/>
              <a:t>recordset</a:t>
            </a:r>
            <a:r>
              <a:rPr lang="en-US" dirty="0"/>
              <a:t>. The while loop loops through all the records in the </a:t>
            </a:r>
            <a:r>
              <a:rPr lang="en-US" dirty="0" err="1"/>
              <a:t>recordset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Display the Result in an HTML 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   &lt;?</a:t>
            </a:r>
            <a:r>
              <a:rPr lang="en-US" sz="2400" dirty="0" err="1"/>
              <a:t>php$con</a:t>
            </a:r>
            <a:r>
              <a:rPr lang="en-US" sz="2400" dirty="0"/>
              <a:t> = </a:t>
            </a:r>
            <a:r>
              <a:rPr lang="en-US" sz="2400" dirty="0" err="1"/>
              <a:t>mysql_connect</a:t>
            </a:r>
            <a:r>
              <a:rPr lang="en-US" sz="2400" dirty="0"/>
              <a:t>("localhost","peter","abc123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  if </a:t>
            </a:r>
            <a:r>
              <a:rPr lang="en-US" sz="2400" dirty="0"/>
              <a:t>(!$con)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/>
              <a:t>{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/>
              <a:t>die('Could not connect: ' . </a:t>
            </a:r>
            <a:r>
              <a:rPr lang="en-US" sz="2400" dirty="0" err="1"/>
              <a:t>mysql_error</a:t>
            </a:r>
            <a:r>
              <a:rPr lang="en-US" sz="2400" dirty="0" smtClean="0"/>
              <a:t>());</a:t>
            </a:r>
          </a:p>
          <a:p>
            <a:pPr>
              <a:buNone/>
            </a:pP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/>
              <a:t> </a:t>
            </a:r>
            <a:r>
              <a:rPr lang="en-US" sz="2400" dirty="0" err="1"/>
              <a:t>mysql_select_db</a:t>
            </a:r>
            <a:r>
              <a:rPr lang="en-US" sz="2400" dirty="0"/>
              <a:t>("</a:t>
            </a:r>
            <a:r>
              <a:rPr lang="en-US" sz="2400" dirty="0" err="1"/>
              <a:t>my_db</a:t>
            </a:r>
            <a:r>
              <a:rPr lang="en-US" sz="2400" dirty="0"/>
              <a:t>", $con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 $result = </a:t>
            </a:r>
            <a:r>
              <a:rPr lang="en-US" sz="2400" dirty="0" err="1"/>
              <a:t>mysql_query</a:t>
            </a:r>
            <a:r>
              <a:rPr lang="en-US" sz="2400" dirty="0"/>
              <a:t>("SELECT * FROM person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/>
              <a:t>echo </a:t>
            </a:r>
            <a:r>
              <a:rPr lang="en-US" sz="2400" b="1" dirty="0"/>
              <a:t>"</a:t>
            </a:r>
            <a:r>
              <a:rPr lang="en-US" sz="2400" dirty="0"/>
              <a:t>&lt;</a:t>
            </a:r>
            <a:r>
              <a:rPr lang="en-US" sz="2400" dirty="0" smtClean="0"/>
              <a:t>table border</a:t>
            </a:r>
            <a:r>
              <a:rPr lang="en-US" sz="2400" dirty="0"/>
              <a:t>='1</a:t>
            </a:r>
            <a:r>
              <a:rPr lang="en-US" sz="2400" dirty="0" smtClean="0"/>
              <a:t>'&gt;</a:t>
            </a:r>
          </a:p>
          <a:p>
            <a:pPr>
              <a:buNone/>
            </a:pPr>
            <a:r>
              <a:rPr lang="en-US" sz="2400" b="1" dirty="0" smtClean="0"/>
              <a:t>&lt;</a:t>
            </a:r>
            <a:r>
              <a:rPr lang="en-US" sz="2400" dirty="0" err="1"/>
              <a:t>tr</a:t>
            </a:r>
            <a:r>
              <a:rPr lang="en-US" sz="2400" dirty="0"/>
              <a:t>&gt;&lt;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Firstname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Lastname</a:t>
            </a:r>
            <a:r>
              <a:rPr lang="en-US" sz="2400" dirty="0"/>
              <a:t>&lt;/</a:t>
            </a:r>
            <a:r>
              <a:rPr lang="en-US" sz="2400" dirty="0" err="1"/>
              <a:t>th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/>
              <a:t>tr</a:t>
            </a:r>
            <a:r>
              <a:rPr lang="en-US" sz="2400" dirty="0" smtClean="0"/>
              <a:t>&gt;";</a:t>
            </a:r>
          </a:p>
          <a:p>
            <a:pPr>
              <a:buNone/>
            </a:pPr>
            <a:r>
              <a:rPr lang="en-US" sz="2400" dirty="0" err="1" smtClean="0"/>
              <a:t>Contin</a:t>
            </a:r>
            <a:r>
              <a:rPr lang="en-US" sz="2400" dirty="0" smtClean="0"/>
              <a:t>…..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What is MySQL?</a:t>
            </a:r>
            <a:endParaRPr lang="en-US" sz="5400" b="1" dirty="0"/>
          </a:p>
          <a:p>
            <a:pPr lvl="0"/>
            <a:r>
              <a:rPr lang="en-US" dirty="0"/>
              <a:t>MySQL is a database server </a:t>
            </a:r>
            <a:endParaRPr lang="en-US" sz="4800" dirty="0"/>
          </a:p>
          <a:p>
            <a:pPr lvl="0"/>
            <a:r>
              <a:rPr lang="en-US" dirty="0"/>
              <a:t>MySQL is ideal for both small and large applications </a:t>
            </a:r>
            <a:endParaRPr lang="en-US" sz="4800" dirty="0"/>
          </a:p>
          <a:p>
            <a:pPr lvl="0"/>
            <a:r>
              <a:rPr lang="en-US" dirty="0"/>
              <a:t>MySQL supports standard SQL </a:t>
            </a:r>
            <a:endParaRPr lang="en-US" sz="4800" dirty="0"/>
          </a:p>
          <a:p>
            <a:pPr lvl="0"/>
            <a:r>
              <a:rPr lang="en-US" dirty="0"/>
              <a:t>MySQL compiles on a number of platforms </a:t>
            </a:r>
            <a:endParaRPr lang="en-US" sz="4800" dirty="0"/>
          </a:p>
          <a:p>
            <a:pPr lvl="0"/>
            <a:r>
              <a:rPr lang="en-US" dirty="0"/>
              <a:t>MySQL is free to download and use </a:t>
            </a:r>
            <a:endParaRPr lang="en-US" sz="4800" dirty="0"/>
          </a:p>
          <a:p>
            <a:r>
              <a:rPr lang="en-US" b="1" dirty="0"/>
              <a:t>PHP + MySQL</a:t>
            </a:r>
            <a:endParaRPr lang="en-US" sz="5400" b="1" dirty="0"/>
          </a:p>
          <a:p>
            <a:pPr lvl="0"/>
            <a:r>
              <a:rPr lang="en-US" dirty="0"/>
              <a:t>PHP combined with MySQL are cross-platform (means that you can develop in Windows and serve on a Unix platform) </a:t>
            </a:r>
            <a:endParaRPr lang="en-US" sz="48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while</a:t>
            </a:r>
            <a:r>
              <a:rPr lang="en-US" dirty="0"/>
              <a:t>($row = </a:t>
            </a:r>
            <a:r>
              <a:rPr lang="en-US" dirty="0" err="1"/>
              <a:t>mysql_fetch_array</a:t>
            </a:r>
            <a:r>
              <a:rPr lang="en-US" dirty="0"/>
              <a:t>($result))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/>
              <a:t>{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echo </a:t>
            </a:r>
            <a:r>
              <a:rPr lang="en-US" dirty="0"/>
              <a:t>"&lt;</a:t>
            </a:r>
            <a:r>
              <a:rPr lang="en-US" dirty="0" err="1"/>
              <a:t>tr</a:t>
            </a:r>
            <a:r>
              <a:rPr lang="en-US" dirty="0"/>
              <a:t>&gt;";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echo "&lt;td&gt;" . $row['</a:t>
            </a:r>
            <a:r>
              <a:rPr lang="en-US" dirty="0" err="1"/>
              <a:t>FirstName</a:t>
            </a:r>
            <a:r>
              <a:rPr lang="en-US" dirty="0"/>
              <a:t>'] . "&lt;/td&gt;";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echo "&lt;td&gt;" . $row['</a:t>
            </a:r>
            <a:r>
              <a:rPr lang="en-US" dirty="0" err="1"/>
              <a:t>LastName</a:t>
            </a:r>
            <a:r>
              <a:rPr lang="en-US" dirty="0"/>
              <a:t>'] . "&lt;/td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echo "&lt;/</a:t>
            </a:r>
            <a:r>
              <a:rPr lang="en-US" dirty="0" err="1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"&lt;/table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err="1" smtClean="0"/>
              <a:t>mysql_close</a:t>
            </a:r>
            <a:r>
              <a:rPr lang="en-US" dirty="0"/>
              <a:t>($con);?&gt;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mtClean="0"/>
              <a:t>Create feedback form in PHP which contains first name, last name, address, email, comment and mobile number and store that information in database. </a:t>
            </a:r>
            <a:r>
              <a:rPr lang="en-US" dirty="0" smtClean="0"/>
              <a:t>Also create a page which displays submitted feedbacks in tabular form.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&lt;body style="border:1px solid black;margin:0px auto;width:967px;background-color:#CCCC00;"&gt;</a:t>
            </a:r>
          </a:p>
          <a:p>
            <a:pPr>
              <a:buNone/>
            </a:pPr>
            <a:r>
              <a:rPr lang="en-US" dirty="0" smtClean="0"/>
              <a:t>&lt;form action="feed.php" method="post" name="ff"&gt;</a:t>
            </a:r>
          </a:p>
          <a:p>
            <a:pPr>
              <a:buNone/>
            </a:pPr>
            <a:r>
              <a:rPr lang="en-US" dirty="0" smtClean="0"/>
              <a:t>&lt;table width="600" border="1" </a:t>
            </a:r>
            <a:r>
              <a:rPr lang="en-US" dirty="0" err="1" smtClean="0"/>
              <a:t>cellspacing</a:t>
            </a:r>
            <a:r>
              <a:rPr lang="en-US" dirty="0" smtClean="0"/>
              <a:t>="5" </a:t>
            </a:r>
            <a:r>
              <a:rPr lang="en-US" dirty="0" err="1" smtClean="0"/>
              <a:t>cellpadding</a:t>
            </a:r>
            <a:r>
              <a:rPr lang="en-US" dirty="0" smtClean="0"/>
              <a:t>="10" align="center"&gt;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</a:t>
            </a:r>
            <a:r>
              <a:rPr lang="en-US" dirty="0" err="1" smtClean="0"/>
              <a:t>empid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&lt;td&gt;&lt;input type="text" name="</a:t>
            </a:r>
            <a:r>
              <a:rPr lang="en-US" dirty="0" err="1" smtClean="0"/>
              <a:t>emp</a:t>
            </a:r>
            <a:r>
              <a:rPr lang="en-US" dirty="0" smtClean="0"/>
              <a:t>" value=""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&lt;td&gt;Name&lt;/td&gt;</a:t>
            </a:r>
          </a:p>
          <a:p>
            <a:pPr>
              <a:buNone/>
            </a:pPr>
            <a:r>
              <a:rPr lang="en-US" dirty="0" smtClean="0"/>
              <a:t>    &lt;td&gt;&lt;input type="text" name="name" value="" size="40"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&lt;td&gt;Mobile&lt;/td&gt;</a:t>
            </a:r>
          </a:p>
          <a:p>
            <a:pPr>
              <a:buNone/>
            </a:pPr>
            <a:r>
              <a:rPr lang="en-US" dirty="0" smtClean="0"/>
              <a:t>    &lt;td&gt;&lt;input type="text" name="mob" value=""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&lt;td&gt;&lt;a </a:t>
            </a:r>
            <a:r>
              <a:rPr lang="en-US" dirty="0" err="1" smtClean="0"/>
              <a:t>href</a:t>
            </a:r>
            <a:r>
              <a:rPr lang="en-US" dirty="0" smtClean="0"/>
              <a:t>="display.php" &gt;View&lt;/a&gt;&lt;/td&gt;</a:t>
            </a:r>
          </a:p>
          <a:p>
            <a:pPr>
              <a:buNone/>
            </a:pPr>
            <a:r>
              <a:rPr lang="en-US" dirty="0" smtClean="0"/>
              <a:t>    &lt;td&gt;&lt;input type="submit" name="cal" value="Submit" /&gt;&lt;/td&gt;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$con=</a:t>
            </a:r>
            <a:r>
              <a:rPr lang="en-US" dirty="0" err="1" smtClean="0"/>
              <a:t>mysql_connect</a:t>
            </a:r>
            <a:r>
              <a:rPr lang="en-US" dirty="0" smtClean="0"/>
              <a:t>("</a:t>
            </a:r>
            <a:r>
              <a:rPr lang="en-US" dirty="0" err="1" smtClean="0"/>
              <a:t>localhost","root</a:t>
            </a:r>
            <a:r>
              <a:rPr lang="en-US" dirty="0" smtClean="0"/>
              <a:t>","");</a:t>
            </a:r>
          </a:p>
          <a:p>
            <a:pPr>
              <a:buNone/>
            </a:pPr>
            <a:r>
              <a:rPr lang="en-US" dirty="0" smtClean="0"/>
              <a:t>if (!$con)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die('Could not connect' .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/*else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echo "connect </a:t>
            </a:r>
            <a:r>
              <a:rPr lang="en-US" dirty="0" err="1" smtClean="0"/>
              <a:t>Sucuseefully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}*/</a:t>
            </a:r>
          </a:p>
          <a:p>
            <a:pPr>
              <a:buNone/>
            </a:pPr>
            <a:r>
              <a:rPr lang="en-US" dirty="0" err="1" smtClean="0"/>
              <a:t>mysql_select_db</a:t>
            </a:r>
            <a:r>
              <a:rPr lang="en-US" dirty="0" smtClean="0"/>
              <a:t>("</a:t>
            </a:r>
            <a:r>
              <a:rPr lang="en-US" dirty="0" err="1" smtClean="0"/>
              <a:t>kkw",$con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=</a:t>
            </a:r>
            <a:r>
              <a:rPr lang="en-US" dirty="0" err="1" smtClean="0"/>
              <a:t>mysql_query</a:t>
            </a:r>
            <a:r>
              <a:rPr lang="en-US" dirty="0" smtClean="0"/>
              <a:t> ("insert into </a:t>
            </a:r>
            <a:r>
              <a:rPr lang="en-US" dirty="0" err="1" smtClean="0"/>
              <a:t>itdept</a:t>
            </a:r>
            <a:r>
              <a:rPr lang="en-US" dirty="0" smtClean="0"/>
              <a:t>(</a:t>
            </a:r>
            <a:r>
              <a:rPr lang="en-US" dirty="0" err="1" smtClean="0"/>
              <a:t>empid,Name,mobile</a:t>
            </a:r>
            <a:r>
              <a:rPr lang="en-US" dirty="0" smtClean="0"/>
              <a:t>)VALUES('".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</a:t>
            </a:r>
            <a:r>
              <a:rPr lang="en-US" dirty="0" err="1" smtClean="0"/>
              <a:t>emp</a:t>
            </a:r>
            <a:r>
              <a:rPr lang="en-US" dirty="0" smtClean="0"/>
              <a:t>'])."','".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($_POST['name'])."','".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($_POST['mob'])."')");</a:t>
            </a:r>
          </a:p>
          <a:p>
            <a:pPr>
              <a:buNone/>
            </a:pPr>
            <a:r>
              <a:rPr lang="en-US" dirty="0" smtClean="0"/>
              <a:t>if(!$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die("</a:t>
            </a:r>
            <a:r>
              <a:rPr lang="en-US" dirty="0" err="1" smtClean="0"/>
              <a:t>Error".mysql_error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echo "Record Inserted";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$result=</a:t>
            </a:r>
            <a:r>
              <a:rPr lang="en-US" dirty="0" err="1" smtClean="0"/>
              <a:t>mysql_query</a:t>
            </a:r>
            <a:r>
              <a:rPr lang="en-US" dirty="0" smtClean="0"/>
              <a:t>("select * from </a:t>
            </a:r>
            <a:r>
              <a:rPr lang="en-US" dirty="0" err="1" smtClean="0"/>
              <a:t>itdept</a:t>
            </a:r>
            <a:r>
              <a:rPr lang="en-US" dirty="0" smtClean="0"/>
              <a:t>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"&lt;table border='2' align='center' width='50%'&gt;";</a:t>
            </a:r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 "&lt;td&gt;</a:t>
            </a:r>
            <a:r>
              <a:rPr lang="en-US" dirty="0" err="1" smtClean="0"/>
              <a:t>Emp</a:t>
            </a:r>
            <a:r>
              <a:rPr lang="en-US" dirty="0" smtClean="0"/>
              <a:t> id&lt;/td&gt;";</a:t>
            </a:r>
          </a:p>
          <a:p>
            <a:pPr>
              <a:buNone/>
            </a:pPr>
            <a:r>
              <a:rPr lang="en-US" dirty="0" smtClean="0"/>
              <a:t>echo "&lt;td&gt; Name&lt;/td&gt;";</a:t>
            </a:r>
          </a:p>
          <a:p>
            <a:pPr>
              <a:buNone/>
            </a:pPr>
            <a:r>
              <a:rPr lang="en-US" dirty="0" smtClean="0"/>
              <a:t>echo "&lt;td&gt;Mobile No&lt;/td&gt;";</a:t>
            </a:r>
          </a:p>
          <a:p>
            <a:pPr>
              <a:buNone/>
            </a:pPr>
            <a:r>
              <a:rPr lang="en-US" dirty="0" smtClean="0"/>
              <a:t>while($row=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echo "&lt;td&gt;" . $row['</a:t>
            </a:r>
            <a:r>
              <a:rPr lang="en-US" dirty="0" err="1" smtClean="0"/>
              <a:t>empid</a:t>
            </a:r>
            <a:r>
              <a:rPr lang="en-US" dirty="0" smtClean="0"/>
              <a:t>'] . "&lt;/td&gt;";</a:t>
            </a:r>
          </a:p>
          <a:p>
            <a:pPr>
              <a:buNone/>
            </a:pPr>
            <a:r>
              <a:rPr lang="en-US" dirty="0" smtClean="0"/>
              <a:t>  echo "&lt;td&gt;" . $row['Name'] . "&lt;/td&gt;";</a:t>
            </a:r>
          </a:p>
          <a:p>
            <a:pPr>
              <a:buNone/>
            </a:pPr>
            <a:r>
              <a:rPr lang="en-US" dirty="0" smtClean="0"/>
              <a:t>  echo "&lt;td&gt;" . $row['mobile'] . "&lt;/td&gt;";</a:t>
            </a:r>
          </a:p>
          <a:p>
            <a:pPr>
              <a:buNone/>
            </a:pPr>
            <a:r>
              <a:rPr lang="en-US" dirty="0" smtClean="0"/>
              <a:t>    echo 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echo "&lt;/table&gt;";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MySQL is a database. A database defines a structure for storing information.</a:t>
            </a:r>
          </a:p>
          <a:p>
            <a:r>
              <a:rPr lang="en-US" dirty="0"/>
              <a:t>In a database, there are tables. Just like HTML tables, database tables contain rows, columns, and cells.</a:t>
            </a:r>
          </a:p>
          <a:p>
            <a:r>
              <a:rPr lang="en-US" dirty="0"/>
              <a:t>Databases are useful when storing information categorically. A company may have a database with the following tables: "Employees", "Products", "Customers" and "Orders".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Tables</a:t>
            </a:r>
          </a:p>
          <a:p>
            <a:r>
              <a:rPr lang="en-US" dirty="0"/>
              <a:t>A database most often contains one or more tables. Each table has a name (e.g. "Customers" or "Orders"). Each table contains records (rows) with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query is a question or a request.</a:t>
            </a:r>
          </a:p>
          <a:p>
            <a:r>
              <a:rPr lang="en-US" dirty="0"/>
              <a:t>With MySQL, we can query a database for specific information and have a </a:t>
            </a:r>
            <a:r>
              <a:rPr lang="en-US" dirty="0" err="1"/>
              <a:t>recordset</a:t>
            </a:r>
            <a:r>
              <a:rPr lang="en-US" dirty="0"/>
              <a:t> returned.</a:t>
            </a:r>
          </a:p>
          <a:p>
            <a:endParaRPr lang="en-US" dirty="0" smtClean="0"/>
          </a:p>
          <a:p>
            <a:r>
              <a:rPr lang="en-US" dirty="0"/>
              <a:t>Look at the following query:</a:t>
            </a:r>
          </a:p>
          <a:p>
            <a:r>
              <a:rPr lang="en-US" dirty="0" smtClean="0"/>
              <a:t>SELECT </a:t>
            </a:r>
            <a:r>
              <a:rPr lang="en-US" dirty="0" err="1"/>
              <a:t>LastName</a:t>
            </a:r>
            <a:r>
              <a:rPr lang="en-US" dirty="0"/>
              <a:t> FROM Persons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MySQL Connect to a 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Connecting to a MySQL Database</a:t>
            </a:r>
          </a:p>
          <a:p>
            <a:r>
              <a:rPr lang="en-US" dirty="0"/>
              <a:t>Before you can access and work with data in a database, you must create a connection to the database.</a:t>
            </a:r>
          </a:p>
          <a:p>
            <a:r>
              <a:rPr lang="en-US" dirty="0"/>
              <a:t>In PHP, this is done with the </a:t>
            </a:r>
            <a:r>
              <a:rPr lang="en-US" dirty="0" err="1"/>
              <a:t>mysql_connect</a:t>
            </a:r>
            <a:r>
              <a:rPr lang="en-US" dirty="0"/>
              <a:t>() function.</a:t>
            </a:r>
          </a:p>
          <a:p>
            <a:r>
              <a:rPr lang="en-US" b="1" dirty="0"/>
              <a:t>Syntax</a:t>
            </a:r>
            <a:endParaRPr lang="en-US" sz="3600" b="1" dirty="0"/>
          </a:p>
          <a:p>
            <a:r>
              <a:rPr lang="en-US" dirty="0" err="1" smtClean="0"/>
              <a:t>mysql_connect</a:t>
            </a:r>
            <a:r>
              <a:rPr lang="en-US" dirty="0" smtClean="0"/>
              <a:t>(</a:t>
            </a:r>
            <a:r>
              <a:rPr lang="en-US" dirty="0" err="1" smtClean="0"/>
              <a:t>servername,username,password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2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Parameter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servername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Optional. Specifies the server to connect to. Default value is "localhost:3306"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username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Optional. Specifies the username to log in with. Default value is the name of the user that owns the server process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password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Optional. Specifies the password to log in with. Default is ""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following example we store the connection in a variable ($con) for later use in the script. The "die" part will be executed if the connection fails: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sz="3000" dirty="0" smtClean="0"/>
              <a:t>   $con =</a:t>
            </a:r>
            <a:r>
              <a:rPr lang="en-US" sz="3000" dirty="0" err="1" smtClean="0"/>
              <a:t>mysql_connect</a:t>
            </a:r>
            <a:r>
              <a:rPr lang="en-US" sz="3000" dirty="0" smtClean="0"/>
              <a:t>("localhost","peter","abc123");</a:t>
            </a:r>
          </a:p>
          <a:p>
            <a:pPr>
              <a:buNone/>
            </a:pPr>
            <a:r>
              <a:rPr lang="en-US" dirty="0" smtClean="0"/>
              <a:t>   if (!$con)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die('Could not connect: ' . </a:t>
            </a:r>
            <a:r>
              <a:rPr lang="en-US" dirty="0" err="1" smtClean="0"/>
              <a:t>mysql_error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   }// some code?&gt;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1972</Words>
  <Application>Microsoft Office PowerPoint</Application>
  <PresentationFormat>On-screen Show (4:3)</PresentationFormat>
  <Paragraphs>256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Php MySQL Admin</vt:lpstr>
      <vt:lpstr>Assignment No.1</vt:lpstr>
      <vt:lpstr>Slide 3</vt:lpstr>
      <vt:lpstr>Slide 4</vt:lpstr>
      <vt:lpstr>Slide 5</vt:lpstr>
      <vt:lpstr>Queries </vt:lpstr>
      <vt:lpstr>PHP MySQL Connect to a Database </vt:lpstr>
      <vt:lpstr>Slide 8</vt:lpstr>
      <vt:lpstr>Example </vt:lpstr>
      <vt:lpstr>Closing a Connection </vt:lpstr>
      <vt:lpstr>Create a Database </vt:lpstr>
      <vt:lpstr>Slide 12</vt:lpstr>
      <vt:lpstr>Slide 13</vt:lpstr>
      <vt:lpstr>Create a Table </vt:lpstr>
      <vt:lpstr>Example </vt:lpstr>
      <vt:lpstr>Slide 16</vt:lpstr>
      <vt:lpstr>// Create table in my_db database</vt:lpstr>
      <vt:lpstr>PHP MySQL Insert Into </vt:lpstr>
      <vt:lpstr>Slide 19</vt:lpstr>
      <vt:lpstr>The following example adds two new records to the "Person" table: </vt:lpstr>
      <vt:lpstr>Insert Data From a Form Into a Database</vt:lpstr>
      <vt:lpstr>Slide 22</vt:lpstr>
      <vt:lpstr>Slide 23</vt:lpstr>
      <vt:lpstr>Below is the code in the "insert.php" page: </vt:lpstr>
      <vt:lpstr>PHP MySQL Select </vt:lpstr>
      <vt:lpstr>Slide 26</vt:lpstr>
      <vt:lpstr>The following example selects all the data stored in the "Person" table  </vt:lpstr>
      <vt:lpstr>Slide 28</vt:lpstr>
      <vt:lpstr>Display the Result in an HTML Table </vt:lpstr>
      <vt:lpstr>Slide 30</vt:lpstr>
      <vt:lpstr>Slide 31</vt:lpstr>
      <vt:lpstr>feed.php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 Admin</dc:title>
  <dc:creator>joNney</dc:creator>
  <cp:lastModifiedBy>student</cp:lastModifiedBy>
  <cp:revision>20</cp:revision>
  <dcterms:created xsi:type="dcterms:W3CDTF">2015-09-06T14:45:45Z</dcterms:created>
  <dcterms:modified xsi:type="dcterms:W3CDTF">2018-09-20T09:58:39Z</dcterms:modified>
</cp:coreProperties>
</file>