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7" r:id="rId91"/>
    <p:sldId id="348" r:id="rId92"/>
    <p:sldId id="345" r:id="rId93"/>
    <p:sldId id="346"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8060F9-C706-473A-BEDF-B516898FA817}"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26185-D394-4AE8-9A76-DEE862F864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060F9-C706-473A-BEDF-B516898FA817}"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26185-D394-4AE8-9A76-DEE862F864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060F9-C706-473A-BEDF-B516898FA817}"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26185-D394-4AE8-9A76-DEE862F864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060F9-C706-473A-BEDF-B516898FA817}"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26185-D394-4AE8-9A76-DEE862F864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8060F9-C706-473A-BEDF-B516898FA817}"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26185-D394-4AE8-9A76-DEE862F864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8060F9-C706-473A-BEDF-B516898FA817}" type="datetimeFigureOut">
              <a:rPr lang="en-US" smtClean="0"/>
              <a:pPr/>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26185-D394-4AE8-9A76-DEE862F864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8060F9-C706-473A-BEDF-B516898FA817}" type="datetimeFigureOut">
              <a:rPr lang="en-US" smtClean="0"/>
              <a:pPr/>
              <a:t>9/4/2018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F26185-D394-4AE8-9A76-DEE862F864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8060F9-C706-473A-BEDF-B516898FA817}" type="datetimeFigureOut">
              <a:rPr lang="en-US" smtClean="0"/>
              <a:pPr/>
              <a:t>9/4/2018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F26185-D394-4AE8-9A76-DEE862F864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8060F9-C706-473A-BEDF-B516898FA817}" type="datetimeFigureOut">
              <a:rPr lang="en-US" smtClean="0"/>
              <a:pPr/>
              <a:t>9/4/2018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F26185-D394-4AE8-9A76-DEE862F864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8060F9-C706-473A-BEDF-B516898FA817}" type="datetimeFigureOut">
              <a:rPr lang="en-US" smtClean="0"/>
              <a:pPr/>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26185-D394-4AE8-9A76-DEE862F864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8060F9-C706-473A-BEDF-B516898FA817}" type="datetimeFigureOut">
              <a:rPr lang="en-US" smtClean="0"/>
              <a:pPr/>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26185-D394-4AE8-9A76-DEE862F864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8060F9-C706-473A-BEDF-B516898FA817}" type="datetimeFigureOut">
              <a:rPr lang="en-US" smtClean="0"/>
              <a:pPr/>
              <a:t>9/4/2018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26185-D394-4AE8-9A76-DEE862F864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JavaScript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&lt;script language="</a:t>
            </a:r>
            <a:r>
              <a:rPr lang="en-US" dirty="0" err="1" smtClean="0"/>
              <a:t>javascript</a:t>
            </a:r>
            <a:r>
              <a:rPr lang="en-US" dirty="0" smtClean="0"/>
              <a:t>" type="text/</a:t>
            </a:r>
            <a:r>
              <a:rPr lang="en-US" dirty="0" err="1" smtClean="0"/>
              <a:t>javascript</a:t>
            </a:r>
            <a:r>
              <a:rPr lang="en-US" dirty="0" smtClean="0"/>
              <a:t>"&gt; </a:t>
            </a:r>
          </a:p>
          <a:p>
            <a:pPr>
              <a:buNone/>
            </a:pPr>
            <a:r>
              <a:rPr lang="en-US" dirty="0" smtClean="0"/>
              <a:t>&lt;!-- </a:t>
            </a:r>
          </a:p>
          <a:p>
            <a:pPr>
              <a:buNone/>
            </a:pPr>
            <a:r>
              <a:rPr lang="en-US" dirty="0" smtClean="0"/>
              <a:t>  var1 = 10 </a:t>
            </a:r>
          </a:p>
          <a:p>
            <a:pPr>
              <a:buNone/>
            </a:pPr>
            <a:r>
              <a:rPr lang="en-US" dirty="0" smtClean="0"/>
              <a:t>  var2 = 20 </a:t>
            </a:r>
          </a:p>
          <a:p>
            <a:pPr>
              <a:buNone/>
            </a:pPr>
            <a:r>
              <a:rPr lang="en-US" dirty="0" smtClean="0"/>
              <a:t>//--&gt; </a:t>
            </a:r>
          </a:p>
          <a:p>
            <a:pPr>
              <a:buNone/>
            </a:pPr>
            <a:r>
              <a:rPr lang="en-US" dirty="0" smtClean="0"/>
              <a:t>&lt;/script&gt; </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Validation Example</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pPr>
              <a:buNone/>
            </a:pPr>
            <a:r>
              <a:rPr lang="en-US" sz="1100" dirty="0" smtClean="0"/>
              <a:t>&lt;html&gt;</a:t>
            </a:r>
          </a:p>
          <a:p>
            <a:pPr>
              <a:buNone/>
            </a:pPr>
            <a:r>
              <a:rPr lang="en-US" sz="1100" dirty="0" smtClean="0"/>
              <a:t>&lt;head&gt;</a:t>
            </a:r>
          </a:p>
          <a:p>
            <a:pPr>
              <a:buNone/>
            </a:pPr>
            <a:r>
              <a:rPr lang="en-US" sz="1100" dirty="0" smtClean="0"/>
              <a:t>&lt;script language='</a:t>
            </a:r>
            <a:r>
              <a:rPr lang="en-US" sz="1100" dirty="0" err="1" smtClean="0"/>
              <a:t>javascript</a:t>
            </a:r>
            <a:r>
              <a:rPr lang="en-US" sz="1100" dirty="0" smtClean="0"/>
              <a:t>'&gt;</a:t>
            </a:r>
          </a:p>
          <a:p>
            <a:pPr>
              <a:buNone/>
            </a:pPr>
            <a:r>
              <a:rPr lang="en-US" sz="1100" dirty="0" smtClean="0"/>
              <a:t>function </a:t>
            </a:r>
            <a:r>
              <a:rPr lang="en-US" sz="1100" dirty="0" err="1" smtClean="0"/>
              <a:t>validate_form</a:t>
            </a:r>
            <a:r>
              <a:rPr lang="en-US" sz="1100" dirty="0" smtClean="0"/>
              <a:t>()</a:t>
            </a:r>
          </a:p>
          <a:p>
            <a:pPr>
              <a:buNone/>
            </a:pPr>
            <a:r>
              <a:rPr lang="en-US" sz="1100" dirty="0" smtClean="0"/>
              <a:t>{</a:t>
            </a:r>
          </a:p>
          <a:p>
            <a:pPr>
              <a:buNone/>
            </a:pPr>
            <a:r>
              <a:rPr lang="en-US" sz="1100" dirty="0" smtClean="0"/>
              <a:t>	</a:t>
            </a:r>
            <a:r>
              <a:rPr lang="en-US" sz="1100" dirty="0" err="1" smtClean="0"/>
              <a:t>var</a:t>
            </a:r>
            <a:r>
              <a:rPr lang="en-US" sz="1100" dirty="0" smtClean="0"/>
              <a:t> </a:t>
            </a:r>
            <a:r>
              <a:rPr lang="en-US" sz="1100" dirty="0" err="1" smtClean="0"/>
              <a:t>fname</a:t>
            </a:r>
            <a:r>
              <a:rPr lang="en-US" sz="1100" dirty="0" smtClean="0"/>
              <a:t> = </a:t>
            </a:r>
            <a:r>
              <a:rPr lang="en-US" sz="1100" dirty="0" err="1" smtClean="0"/>
              <a:t>document.validate.fname.value</a:t>
            </a:r>
            <a:r>
              <a:rPr lang="en-US" sz="1100" dirty="0" smtClean="0"/>
              <a:t>;</a:t>
            </a:r>
          </a:p>
          <a:p>
            <a:pPr>
              <a:buNone/>
            </a:pPr>
            <a:r>
              <a:rPr lang="en-US" sz="1100" dirty="0" smtClean="0"/>
              <a:t>	</a:t>
            </a:r>
            <a:r>
              <a:rPr lang="en-US" sz="1100" dirty="0" err="1" smtClean="0"/>
              <a:t>var</a:t>
            </a:r>
            <a:r>
              <a:rPr lang="en-US" sz="1100" dirty="0" smtClean="0"/>
              <a:t> </a:t>
            </a:r>
            <a:r>
              <a:rPr lang="en-US" sz="1100" dirty="0" err="1" smtClean="0"/>
              <a:t>lname</a:t>
            </a:r>
            <a:r>
              <a:rPr lang="en-US" sz="1100" dirty="0" smtClean="0"/>
              <a:t>=</a:t>
            </a:r>
            <a:r>
              <a:rPr lang="en-US" sz="1100" dirty="0" err="1" smtClean="0"/>
              <a:t>document.validate.lname.value</a:t>
            </a:r>
            <a:r>
              <a:rPr lang="en-US" sz="1100" dirty="0" smtClean="0"/>
              <a:t>;</a:t>
            </a:r>
          </a:p>
          <a:p>
            <a:pPr>
              <a:buNone/>
            </a:pPr>
            <a:r>
              <a:rPr lang="en-US" sz="1100" dirty="0" smtClean="0"/>
              <a:t>	</a:t>
            </a:r>
            <a:r>
              <a:rPr lang="en-US" sz="1100" dirty="0" err="1" smtClean="0"/>
              <a:t>var</a:t>
            </a:r>
            <a:r>
              <a:rPr lang="en-US" sz="1100" dirty="0" smtClean="0"/>
              <a:t> address=</a:t>
            </a:r>
            <a:r>
              <a:rPr lang="en-US" sz="1100" dirty="0" err="1" smtClean="0"/>
              <a:t>document.validate.address.value</a:t>
            </a:r>
            <a:r>
              <a:rPr lang="en-US" sz="1100" dirty="0" smtClean="0"/>
              <a:t>;</a:t>
            </a:r>
          </a:p>
          <a:p>
            <a:pPr>
              <a:buNone/>
            </a:pPr>
            <a:r>
              <a:rPr lang="en-US" sz="1100" dirty="0" smtClean="0"/>
              <a:t>	</a:t>
            </a:r>
            <a:r>
              <a:rPr lang="en-US" sz="1100" dirty="0" err="1" smtClean="0"/>
              <a:t>var</a:t>
            </a:r>
            <a:r>
              <a:rPr lang="en-US" sz="1100" dirty="0" smtClean="0"/>
              <a:t> email=</a:t>
            </a:r>
            <a:r>
              <a:rPr lang="en-US" sz="1100" dirty="0" err="1" smtClean="0"/>
              <a:t>document.validate.email.value</a:t>
            </a:r>
            <a:r>
              <a:rPr lang="en-US" sz="1100" dirty="0" smtClean="0"/>
              <a:t>;</a:t>
            </a:r>
          </a:p>
          <a:p>
            <a:pPr>
              <a:buNone/>
            </a:pPr>
            <a:r>
              <a:rPr lang="en-US" sz="1100" dirty="0" smtClean="0"/>
              <a:t>	</a:t>
            </a:r>
            <a:r>
              <a:rPr lang="en-US" sz="1100" dirty="0" err="1" smtClean="0"/>
              <a:t>var</a:t>
            </a:r>
            <a:r>
              <a:rPr lang="en-US" sz="1100" dirty="0" smtClean="0"/>
              <a:t> dept=</a:t>
            </a:r>
            <a:r>
              <a:rPr lang="en-US" sz="1100" dirty="0" err="1" smtClean="0"/>
              <a:t>document.validate.Dept</a:t>
            </a:r>
            <a:r>
              <a:rPr lang="en-US" sz="1100" dirty="0" smtClean="0"/>
              <a:t>;</a:t>
            </a:r>
          </a:p>
          <a:p>
            <a:pPr>
              <a:buNone/>
            </a:pPr>
            <a:r>
              <a:rPr lang="en-US" sz="1100" dirty="0" smtClean="0"/>
              <a:t>	</a:t>
            </a:r>
            <a:r>
              <a:rPr lang="en-US" sz="1100" dirty="0" err="1" smtClean="0"/>
              <a:t>var</a:t>
            </a:r>
            <a:r>
              <a:rPr lang="en-US" sz="1100" dirty="0" smtClean="0"/>
              <a:t> comment=</a:t>
            </a:r>
            <a:r>
              <a:rPr lang="en-US" sz="1100" dirty="0" err="1" smtClean="0"/>
              <a:t>document.validate.comment.value</a:t>
            </a:r>
            <a:r>
              <a:rPr lang="en-US" sz="1100" dirty="0" smtClean="0"/>
              <a:t>;</a:t>
            </a:r>
          </a:p>
          <a:p>
            <a:pPr>
              <a:buNone/>
            </a:pPr>
            <a:r>
              <a:rPr lang="en-US" sz="1100" dirty="0" smtClean="0"/>
              <a:t>	</a:t>
            </a:r>
            <a:r>
              <a:rPr lang="en-US" sz="1100" dirty="0" err="1" smtClean="0"/>
              <a:t>var</a:t>
            </a:r>
            <a:r>
              <a:rPr lang="en-US" sz="1100" dirty="0" smtClean="0"/>
              <a:t> </a:t>
            </a:r>
            <a:r>
              <a:rPr lang="en-US" sz="1100" dirty="0" err="1" smtClean="0"/>
              <a:t>mobileno</a:t>
            </a:r>
            <a:r>
              <a:rPr lang="en-US" sz="1100" dirty="0" smtClean="0"/>
              <a:t>=</a:t>
            </a:r>
            <a:r>
              <a:rPr lang="en-US" sz="1100" dirty="0" err="1" smtClean="0"/>
              <a:t>document.validate.Mno.value</a:t>
            </a:r>
            <a:r>
              <a:rPr lang="en-US" sz="1100" dirty="0" smtClean="0"/>
              <a:t>;</a:t>
            </a:r>
          </a:p>
          <a:p>
            <a:pPr>
              <a:buNone/>
            </a:pPr>
            <a:r>
              <a:rPr lang="en-US" sz="1100" dirty="0" smtClean="0"/>
              <a:t>	if(</a:t>
            </a:r>
            <a:r>
              <a:rPr lang="en-US" sz="1100" dirty="0" err="1" smtClean="0"/>
              <a:t>fname</a:t>
            </a:r>
            <a:r>
              <a:rPr lang="en-US" sz="1100" dirty="0" smtClean="0"/>
              <a:t>=="")</a:t>
            </a:r>
          </a:p>
          <a:p>
            <a:pPr>
              <a:buNone/>
            </a:pPr>
            <a:r>
              <a:rPr lang="en-US" sz="1100" dirty="0" smtClean="0"/>
              <a:t>	{</a:t>
            </a:r>
          </a:p>
          <a:p>
            <a:pPr>
              <a:buNone/>
            </a:pPr>
            <a:r>
              <a:rPr lang="en-US" sz="1100" dirty="0" smtClean="0"/>
              <a:t>		alert("Enter your First Name");</a:t>
            </a:r>
          </a:p>
          <a:p>
            <a:pPr>
              <a:buNone/>
            </a:pPr>
            <a:r>
              <a:rPr lang="en-US" sz="1100" dirty="0" smtClean="0"/>
              <a:t>		return false;</a:t>
            </a:r>
          </a:p>
          <a:p>
            <a:pPr>
              <a:buNone/>
            </a:pPr>
            <a:r>
              <a:rPr lang="en-US" sz="1100" dirty="0" smtClean="0"/>
              <a:t>	}</a:t>
            </a:r>
          </a:p>
          <a:p>
            <a:pPr>
              <a:buNone/>
            </a:pPr>
            <a:r>
              <a:rPr lang="en-US" sz="1100" dirty="0" smtClean="0"/>
              <a:t>	else if(</a:t>
            </a:r>
            <a:r>
              <a:rPr lang="en-US" sz="1100" dirty="0" err="1" smtClean="0"/>
              <a:t>lname</a:t>
            </a:r>
            <a:r>
              <a:rPr lang="en-US" sz="1100" dirty="0" smtClean="0"/>
              <a:t>=="")</a:t>
            </a:r>
          </a:p>
          <a:p>
            <a:pPr>
              <a:buNone/>
            </a:pPr>
            <a:r>
              <a:rPr lang="en-US" sz="1100" dirty="0" smtClean="0"/>
              <a:t>	{</a:t>
            </a:r>
          </a:p>
          <a:p>
            <a:pPr>
              <a:buNone/>
            </a:pPr>
            <a:r>
              <a:rPr lang="en-US" sz="1100" dirty="0" smtClean="0"/>
              <a:t>		alert("Enter your Last Name");</a:t>
            </a:r>
          </a:p>
          <a:p>
            <a:pPr>
              <a:buNone/>
            </a:pPr>
            <a:r>
              <a:rPr lang="en-US" sz="1100" dirty="0" smtClean="0"/>
              <a:t>		return false;</a:t>
            </a:r>
          </a:p>
          <a:p>
            <a:pPr>
              <a:buNone/>
            </a:pPr>
            <a:r>
              <a:rPr lang="en-US" sz="1100" dirty="0" smtClean="0"/>
              <a:t>	}</a:t>
            </a:r>
          </a:p>
          <a:p>
            <a:pPr>
              <a:buNone/>
            </a:pPr>
            <a:r>
              <a:rPr lang="en-US" sz="1100" dirty="0" smtClean="0"/>
              <a:t>	else if(address=="")</a:t>
            </a:r>
          </a:p>
          <a:p>
            <a:pPr>
              <a:buNone/>
            </a:pPr>
            <a:r>
              <a:rPr lang="en-US" sz="1100" dirty="0" smtClean="0"/>
              <a:t>	{</a:t>
            </a:r>
          </a:p>
          <a:p>
            <a:pPr>
              <a:buNone/>
            </a:pPr>
            <a:r>
              <a:rPr lang="en-US" sz="1100" dirty="0" smtClean="0"/>
              <a:t>		alert("Enter your Address");</a:t>
            </a:r>
          </a:p>
          <a:p>
            <a:pPr>
              <a:buNone/>
            </a:pPr>
            <a:r>
              <a:rPr lang="en-US" sz="1100" dirty="0" smtClean="0"/>
              <a:t>		return false;</a:t>
            </a:r>
          </a:p>
          <a:p>
            <a:pPr>
              <a:buNone/>
            </a:pPr>
            <a:r>
              <a:rPr lang="en-US" sz="1100" dirty="0" smtClean="0"/>
              <a:t>	}</a:t>
            </a:r>
            <a:endParaRPr lang="en-US" sz="1100"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Autofit/>
          </a:bodyPr>
          <a:lstStyle/>
          <a:p>
            <a:pPr>
              <a:buNone/>
            </a:pPr>
            <a:r>
              <a:rPr lang="en-US" sz="1200" dirty="0" smtClean="0"/>
              <a:t>else if(email=="")</a:t>
            </a:r>
          </a:p>
          <a:p>
            <a:pPr>
              <a:buNone/>
            </a:pPr>
            <a:r>
              <a:rPr lang="en-US" sz="1200" dirty="0" smtClean="0"/>
              <a:t>	{</a:t>
            </a:r>
          </a:p>
          <a:p>
            <a:pPr>
              <a:buNone/>
            </a:pPr>
            <a:r>
              <a:rPr lang="en-US" sz="1200" dirty="0" smtClean="0"/>
              <a:t>		alert("Enter your Email Address");</a:t>
            </a:r>
          </a:p>
          <a:p>
            <a:pPr>
              <a:buNone/>
            </a:pPr>
            <a:r>
              <a:rPr lang="en-US" sz="1200" dirty="0" smtClean="0"/>
              <a:t>		return false;</a:t>
            </a:r>
          </a:p>
          <a:p>
            <a:pPr>
              <a:buNone/>
            </a:pPr>
            <a:r>
              <a:rPr lang="en-US" sz="1200" dirty="0" smtClean="0"/>
              <a:t>	}</a:t>
            </a:r>
          </a:p>
          <a:p>
            <a:pPr>
              <a:buNone/>
            </a:pPr>
            <a:r>
              <a:rPr lang="en-US" sz="1200" dirty="0" smtClean="0"/>
              <a:t>	if(</a:t>
            </a:r>
            <a:r>
              <a:rPr lang="en-US" sz="1200" dirty="0" err="1" smtClean="0"/>
              <a:t>email.indexOf</a:t>
            </a:r>
            <a:r>
              <a:rPr lang="en-US" sz="1200" dirty="0" smtClean="0"/>
              <a:t>("@",0)&lt;0)</a:t>
            </a:r>
          </a:p>
          <a:p>
            <a:pPr>
              <a:buNone/>
            </a:pPr>
            <a:r>
              <a:rPr lang="en-US" sz="1200" dirty="0" smtClean="0"/>
              <a:t>	{</a:t>
            </a:r>
          </a:p>
          <a:p>
            <a:pPr>
              <a:buNone/>
            </a:pPr>
            <a:r>
              <a:rPr lang="en-US" sz="1200" dirty="0" smtClean="0"/>
              <a:t>		alert("Enter Valid Email Address");</a:t>
            </a:r>
          </a:p>
          <a:p>
            <a:pPr>
              <a:buNone/>
            </a:pPr>
            <a:r>
              <a:rPr lang="en-US" sz="1200" dirty="0" smtClean="0"/>
              <a:t>		return false;</a:t>
            </a:r>
          </a:p>
          <a:p>
            <a:pPr>
              <a:buNone/>
            </a:pPr>
            <a:r>
              <a:rPr lang="en-US" sz="1200" dirty="0" smtClean="0"/>
              <a:t>	}</a:t>
            </a:r>
          </a:p>
          <a:p>
            <a:pPr>
              <a:buNone/>
            </a:pPr>
            <a:r>
              <a:rPr lang="en-US" sz="1200" dirty="0" smtClean="0"/>
              <a:t>	if(</a:t>
            </a:r>
            <a:r>
              <a:rPr lang="en-US" sz="1200" dirty="0" err="1" smtClean="0"/>
              <a:t>email.indexOf</a:t>
            </a:r>
            <a:r>
              <a:rPr lang="en-US" sz="1200" dirty="0" smtClean="0"/>
              <a:t>(".",0)==-1)</a:t>
            </a:r>
          </a:p>
          <a:p>
            <a:pPr>
              <a:buNone/>
            </a:pPr>
            <a:r>
              <a:rPr lang="en-US" sz="1200" dirty="0" smtClean="0"/>
              <a:t>	{</a:t>
            </a:r>
          </a:p>
          <a:p>
            <a:pPr>
              <a:buNone/>
            </a:pPr>
            <a:r>
              <a:rPr lang="en-US" sz="1200" dirty="0" smtClean="0"/>
              <a:t>		alert("Enter Valid Email Address");</a:t>
            </a:r>
          </a:p>
          <a:p>
            <a:pPr>
              <a:buNone/>
            </a:pPr>
            <a:r>
              <a:rPr lang="en-US" sz="1200" dirty="0" smtClean="0"/>
              <a:t>		return false;</a:t>
            </a:r>
          </a:p>
          <a:p>
            <a:pPr>
              <a:buNone/>
            </a:pPr>
            <a:r>
              <a:rPr lang="en-US" sz="1200" dirty="0" smtClean="0"/>
              <a:t>	}</a:t>
            </a:r>
          </a:p>
          <a:p>
            <a:pPr>
              <a:buNone/>
            </a:pPr>
            <a:r>
              <a:rPr lang="en-US" sz="1200" dirty="0" smtClean="0"/>
              <a:t>	else if(</a:t>
            </a:r>
            <a:r>
              <a:rPr lang="en-US" sz="1200" dirty="0" err="1" smtClean="0"/>
              <a:t>dept.selectedIndex</a:t>
            </a:r>
            <a:r>
              <a:rPr lang="en-US" sz="1200" dirty="0" smtClean="0"/>
              <a:t>==0)</a:t>
            </a:r>
          </a:p>
          <a:p>
            <a:pPr>
              <a:buNone/>
            </a:pPr>
            <a:r>
              <a:rPr lang="en-US" sz="1200" dirty="0" smtClean="0"/>
              <a:t>	{</a:t>
            </a:r>
          </a:p>
          <a:p>
            <a:pPr>
              <a:buNone/>
            </a:pPr>
            <a:r>
              <a:rPr lang="en-US" sz="1200" dirty="0" smtClean="0"/>
              <a:t>		alert("Select the Proper Option");</a:t>
            </a:r>
          </a:p>
          <a:p>
            <a:pPr>
              <a:buNone/>
            </a:pPr>
            <a:r>
              <a:rPr lang="en-US" sz="1200" dirty="0" smtClean="0"/>
              <a:t>		return false;</a:t>
            </a:r>
          </a:p>
          <a:p>
            <a:pPr>
              <a:buNone/>
            </a:pPr>
            <a:r>
              <a:rPr lang="en-US" sz="1200" dirty="0" smtClean="0"/>
              <a:t>	} </a:t>
            </a:r>
          </a:p>
          <a:p>
            <a:pPr>
              <a:buNone/>
            </a:pPr>
            <a:r>
              <a:rPr lang="en-US" sz="1200" dirty="0" smtClean="0"/>
              <a:t>	else if(comment=="")</a:t>
            </a:r>
          </a:p>
          <a:p>
            <a:pPr>
              <a:buNone/>
            </a:pPr>
            <a:r>
              <a:rPr lang="en-US" sz="1200" dirty="0" smtClean="0"/>
              <a:t>	{</a:t>
            </a:r>
          </a:p>
          <a:p>
            <a:pPr>
              <a:buNone/>
            </a:pPr>
            <a:r>
              <a:rPr lang="en-US" sz="1200" dirty="0" smtClean="0"/>
              <a:t>		alert("Enter Comment");</a:t>
            </a:r>
          </a:p>
          <a:p>
            <a:pPr>
              <a:buNone/>
            </a:pPr>
            <a:r>
              <a:rPr lang="en-US" sz="1200" dirty="0" smtClean="0"/>
              <a:t>		return false;</a:t>
            </a:r>
          </a:p>
          <a:p>
            <a:pPr>
              <a:buNone/>
            </a:pPr>
            <a:r>
              <a:rPr lang="en-US" sz="1200" dirty="0" smtClean="0"/>
              <a:t>	}</a:t>
            </a:r>
          </a:p>
          <a:p>
            <a:pPr>
              <a:buNone/>
            </a:pPr>
            <a:r>
              <a:rPr lang="en-US" sz="1200" dirty="0" smtClean="0"/>
              <a:t>	else if(</a:t>
            </a:r>
            <a:r>
              <a:rPr lang="en-US" sz="1200" dirty="0" err="1" smtClean="0"/>
              <a:t>mobileno</a:t>
            </a:r>
            <a:r>
              <a:rPr lang="en-US" sz="1200" dirty="0" smtClean="0"/>
              <a:t>=="")</a:t>
            </a:r>
          </a:p>
          <a:p>
            <a:pPr>
              <a:buNone/>
            </a:pPr>
            <a:r>
              <a:rPr lang="en-US" sz="1200" dirty="0" smtClean="0"/>
              <a:t>	{</a:t>
            </a:r>
          </a:p>
          <a:p>
            <a:pPr>
              <a:buNone/>
            </a:pPr>
            <a:r>
              <a:rPr lang="en-US" sz="1200" dirty="0" smtClean="0"/>
              <a:t>		alert("Enter your Mobile Number");</a:t>
            </a:r>
          </a:p>
          <a:p>
            <a:pPr>
              <a:buNone/>
            </a:pPr>
            <a:r>
              <a:rPr lang="en-US" sz="1200" dirty="0" smtClean="0"/>
              <a:t>		return false;</a:t>
            </a:r>
          </a:p>
          <a:p>
            <a:pPr>
              <a:buNone/>
            </a:pPr>
            <a:r>
              <a:rPr lang="en-US" sz="1200" dirty="0" smtClean="0"/>
              <a:t>	}</a:t>
            </a:r>
          </a:p>
          <a:p>
            <a:pPr>
              <a:buNone/>
            </a:pP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smtClean="0"/>
              <a:t>else</a:t>
            </a:r>
          </a:p>
          <a:p>
            <a:pPr>
              <a:buNone/>
            </a:pPr>
            <a:r>
              <a:rPr lang="en-US" dirty="0" smtClean="0"/>
              <a:t>	{	</a:t>
            </a:r>
          </a:p>
          <a:p>
            <a:pPr>
              <a:buNone/>
            </a:pPr>
            <a:r>
              <a:rPr lang="en-US" dirty="0" smtClean="0"/>
              <a:t>		alert("Information Submitted Successfully");</a:t>
            </a:r>
          </a:p>
          <a:p>
            <a:pPr>
              <a:buNone/>
            </a:pPr>
            <a:r>
              <a:rPr lang="en-US" dirty="0" smtClean="0"/>
              <a:t>		return true;</a:t>
            </a:r>
          </a:p>
          <a:p>
            <a:pPr>
              <a:buNone/>
            </a:pPr>
            <a:r>
              <a:rPr lang="en-US" dirty="0" smtClean="0"/>
              <a:t>	}</a:t>
            </a:r>
          </a:p>
          <a:p>
            <a:pPr>
              <a:buNone/>
            </a:pPr>
            <a:r>
              <a:rPr lang="en-US" dirty="0" smtClean="0"/>
              <a:t>}</a:t>
            </a:r>
          </a:p>
          <a:p>
            <a:pPr>
              <a:buNone/>
            </a:pPr>
            <a:r>
              <a:rPr lang="en-US" dirty="0" smtClean="0"/>
              <a:t>&lt;/script&gt;</a:t>
            </a:r>
          </a:p>
          <a:p>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fontScale="32500" lnSpcReduction="20000"/>
          </a:bodyPr>
          <a:lstStyle/>
          <a:p>
            <a:pPr>
              <a:buNone/>
            </a:pPr>
            <a:r>
              <a:rPr lang="en-US" dirty="0" smtClean="0"/>
              <a:t>&lt;/head&gt;</a:t>
            </a:r>
          </a:p>
          <a:p>
            <a:pPr>
              <a:buNone/>
            </a:pPr>
            <a:r>
              <a:rPr lang="en-US" dirty="0" smtClean="0"/>
              <a:t>&lt;body&gt;</a:t>
            </a:r>
          </a:p>
          <a:p>
            <a:pPr>
              <a:buNone/>
            </a:pPr>
            <a:r>
              <a:rPr lang="en-US" dirty="0" smtClean="0"/>
              <a:t>&lt;form name ="validate" action ="form_validate.html" method="post" </a:t>
            </a:r>
            <a:r>
              <a:rPr lang="en-US" dirty="0" err="1" smtClean="0"/>
              <a:t>onsubmit</a:t>
            </a:r>
            <a:r>
              <a:rPr lang="en-US" dirty="0" smtClean="0"/>
              <a:t>="return </a:t>
            </a:r>
            <a:r>
              <a:rPr lang="en-US" dirty="0" err="1" smtClean="0"/>
              <a:t>validate_form</a:t>
            </a:r>
            <a:r>
              <a:rPr lang="en-US" dirty="0" smtClean="0"/>
              <a:t>()"&gt;</a:t>
            </a:r>
          </a:p>
          <a:p>
            <a:pPr>
              <a:buNone/>
            </a:pPr>
            <a:endParaRPr lang="en-US" dirty="0" smtClean="0"/>
          </a:p>
          <a:p>
            <a:pPr>
              <a:buNone/>
            </a:pPr>
            <a:r>
              <a:rPr lang="en-US" dirty="0" smtClean="0"/>
              <a:t>&lt;table border=2 align='center'&gt;</a:t>
            </a:r>
          </a:p>
          <a:p>
            <a:pPr>
              <a:buNone/>
            </a:pPr>
            <a:r>
              <a:rPr lang="en-US" dirty="0" smtClean="0"/>
              <a:t>&lt;caption&gt;&lt;b&gt;&lt;font size=5&gt; Insert Student Information&lt;/font&gt;&lt;/b&gt;&lt;/caption&gt;</a:t>
            </a:r>
          </a:p>
          <a:p>
            <a:pPr>
              <a:buNone/>
            </a:pPr>
            <a:r>
              <a:rPr lang="en-US" dirty="0" smtClean="0"/>
              <a:t>&lt;</a:t>
            </a:r>
            <a:r>
              <a:rPr lang="en-US" dirty="0" err="1" smtClean="0"/>
              <a:t>tr</a:t>
            </a:r>
            <a:r>
              <a:rPr lang="en-US" dirty="0" smtClean="0"/>
              <a:t>&gt;</a:t>
            </a:r>
          </a:p>
          <a:p>
            <a:pPr>
              <a:buNone/>
            </a:pPr>
            <a:r>
              <a:rPr lang="en-US" dirty="0" smtClean="0"/>
              <a:t>&lt;td&gt;</a:t>
            </a:r>
          </a:p>
          <a:p>
            <a:pPr>
              <a:buNone/>
            </a:pPr>
            <a:r>
              <a:rPr lang="en-US" dirty="0" smtClean="0"/>
              <a:t>&lt;table border rules='cols' </a:t>
            </a:r>
            <a:r>
              <a:rPr lang="en-US" dirty="0" err="1" smtClean="0"/>
              <a:t>cellspacing</a:t>
            </a:r>
            <a:r>
              <a:rPr lang="en-US" dirty="0" smtClean="0"/>
              <a:t>='5'&gt;</a:t>
            </a:r>
          </a:p>
          <a:p>
            <a:pPr>
              <a:buNone/>
            </a:pPr>
            <a:r>
              <a:rPr lang="en-US" dirty="0" smtClean="0"/>
              <a:t>&lt;</a:t>
            </a:r>
            <a:r>
              <a:rPr lang="en-US" dirty="0" err="1" smtClean="0"/>
              <a:t>tr</a:t>
            </a:r>
            <a:r>
              <a:rPr lang="en-US" dirty="0" smtClean="0"/>
              <a:t>&gt;</a:t>
            </a:r>
          </a:p>
          <a:p>
            <a:pPr>
              <a:buNone/>
            </a:pPr>
            <a:r>
              <a:rPr lang="en-US" dirty="0" smtClean="0"/>
              <a:t>&lt;td&gt;</a:t>
            </a:r>
            <a:r>
              <a:rPr lang="en-US" dirty="0" err="1" smtClean="0"/>
              <a:t>First_Name</a:t>
            </a:r>
            <a:r>
              <a:rPr lang="en-US" dirty="0" smtClean="0"/>
              <a:t>:</a:t>
            </a:r>
          </a:p>
          <a:p>
            <a:pPr>
              <a:buNone/>
            </a:pPr>
            <a:r>
              <a:rPr lang="en-US" dirty="0" smtClean="0"/>
              <a:t>&lt;td&gt;&lt;input type='text' name='</a:t>
            </a:r>
            <a:r>
              <a:rPr lang="en-US" dirty="0" err="1" smtClean="0"/>
              <a:t>fname</a:t>
            </a:r>
            <a:r>
              <a:rPr lang="en-US" dirty="0" smtClean="0"/>
              <a:t>'&gt;</a:t>
            </a:r>
          </a:p>
          <a:p>
            <a:pPr>
              <a:buNone/>
            </a:pPr>
            <a:r>
              <a:rPr lang="en-US" dirty="0" smtClean="0"/>
              <a:t>&lt;td&gt;</a:t>
            </a:r>
            <a:r>
              <a:rPr lang="en-US" dirty="0" err="1" smtClean="0"/>
              <a:t>Last_Name</a:t>
            </a:r>
            <a:r>
              <a:rPr lang="en-US" dirty="0" smtClean="0"/>
              <a:t>:</a:t>
            </a:r>
          </a:p>
          <a:p>
            <a:pPr>
              <a:buNone/>
            </a:pPr>
            <a:r>
              <a:rPr lang="en-US" dirty="0" smtClean="0"/>
              <a:t>&lt;td&gt;&lt;input type='text' name='</a:t>
            </a:r>
            <a:r>
              <a:rPr lang="en-US" dirty="0" err="1" smtClean="0"/>
              <a:t>lname</a:t>
            </a:r>
            <a:r>
              <a:rPr lang="en-US" dirty="0" smtClean="0"/>
              <a:t>'&gt;</a:t>
            </a:r>
          </a:p>
          <a:p>
            <a:pPr>
              <a:buNone/>
            </a:pPr>
            <a:r>
              <a:rPr lang="en-US" dirty="0" smtClean="0"/>
              <a:t>&lt;/table&gt;</a:t>
            </a:r>
          </a:p>
          <a:p>
            <a:pPr>
              <a:buNone/>
            </a:pPr>
            <a:endParaRPr lang="en-US" dirty="0" smtClean="0"/>
          </a:p>
          <a:p>
            <a:pPr>
              <a:buNone/>
            </a:pPr>
            <a:r>
              <a:rPr lang="en-US" dirty="0" smtClean="0"/>
              <a:t>&lt;table border rules='rows' </a:t>
            </a:r>
            <a:r>
              <a:rPr lang="en-US" dirty="0" err="1" smtClean="0"/>
              <a:t>cellspacing</a:t>
            </a:r>
            <a:r>
              <a:rPr lang="en-US" dirty="0" smtClean="0"/>
              <a:t>='5'&gt;</a:t>
            </a:r>
          </a:p>
          <a:p>
            <a:pPr>
              <a:buNone/>
            </a:pPr>
            <a:r>
              <a:rPr lang="en-US" dirty="0" smtClean="0"/>
              <a:t>&lt;</a:t>
            </a:r>
            <a:r>
              <a:rPr lang="en-US" dirty="0" err="1" smtClean="0"/>
              <a:t>tr</a:t>
            </a:r>
            <a:r>
              <a:rPr lang="en-US" dirty="0" smtClean="0"/>
              <a:t>&gt;</a:t>
            </a:r>
          </a:p>
          <a:p>
            <a:pPr>
              <a:buNone/>
            </a:pPr>
            <a:r>
              <a:rPr lang="en-US" dirty="0" smtClean="0"/>
              <a:t>&lt;td&gt;</a:t>
            </a:r>
          </a:p>
          <a:p>
            <a:pPr>
              <a:buNone/>
            </a:pPr>
            <a:r>
              <a:rPr lang="en-US" dirty="0" smtClean="0"/>
              <a:t>&lt;</a:t>
            </a:r>
            <a:r>
              <a:rPr lang="en-US" dirty="0" err="1" smtClean="0"/>
              <a:t>tr</a:t>
            </a:r>
            <a:r>
              <a:rPr lang="en-US" dirty="0" smtClean="0"/>
              <a:t>&gt;</a:t>
            </a:r>
          </a:p>
          <a:p>
            <a:pPr>
              <a:buNone/>
            </a:pPr>
            <a:r>
              <a:rPr lang="en-US" dirty="0" smtClean="0"/>
              <a:t>&lt;td&gt;Address:</a:t>
            </a:r>
          </a:p>
          <a:p>
            <a:pPr>
              <a:buNone/>
            </a:pPr>
            <a:r>
              <a:rPr lang="en-US" dirty="0" smtClean="0"/>
              <a:t>&lt;td&gt;&lt;</a:t>
            </a:r>
            <a:r>
              <a:rPr lang="en-US" dirty="0" err="1" smtClean="0"/>
              <a:t>textarea</a:t>
            </a:r>
            <a:r>
              <a:rPr lang="en-US" dirty="0" smtClean="0"/>
              <a:t> name='address' rows='3' cols='46'&gt;&lt;/</a:t>
            </a:r>
            <a:r>
              <a:rPr lang="en-US" dirty="0" err="1" smtClean="0"/>
              <a:t>textarea</a:t>
            </a:r>
            <a:r>
              <a:rPr lang="en-US" dirty="0" smtClean="0"/>
              <a:t>&gt;</a:t>
            </a:r>
          </a:p>
          <a:p>
            <a:pPr>
              <a:buNone/>
            </a:pPr>
            <a:endParaRPr lang="en-US" dirty="0" smtClean="0"/>
          </a:p>
          <a:p>
            <a:pPr>
              <a:buNone/>
            </a:pPr>
            <a:r>
              <a:rPr lang="en-US" dirty="0" smtClean="0"/>
              <a:t>&lt;</a:t>
            </a:r>
            <a:r>
              <a:rPr lang="en-US" dirty="0" err="1" smtClean="0"/>
              <a:t>tr</a:t>
            </a:r>
            <a:r>
              <a:rPr lang="en-US" dirty="0" smtClean="0"/>
              <a:t>&gt;</a:t>
            </a:r>
          </a:p>
          <a:p>
            <a:pPr>
              <a:buNone/>
            </a:pPr>
            <a:r>
              <a:rPr lang="en-US" dirty="0" smtClean="0"/>
              <a:t>&lt;td&gt;Email:</a:t>
            </a:r>
          </a:p>
          <a:p>
            <a:pPr>
              <a:buNone/>
            </a:pPr>
            <a:r>
              <a:rPr lang="en-US" dirty="0" smtClean="0"/>
              <a:t>&lt;td&gt;&lt;input type='text' name='email'&gt;</a:t>
            </a:r>
          </a:p>
          <a:p>
            <a:pPr>
              <a:buNone/>
            </a:pPr>
            <a:endParaRPr lang="en-US" dirty="0" smtClean="0"/>
          </a:p>
          <a:p>
            <a:pPr>
              <a:buNone/>
            </a:pPr>
            <a:r>
              <a:rPr lang="en-US" dirty="0" smtClean="0"/>
              <a:t>&lt;</a:t>
            </a:r>
            <a:r>
              <a:rPr lang="en-US" dirty="0" err="1" smtClean="0"/>
              <a:t>tr</a:t>
            </a:r>
            <a:r>
              <a:rPr lang="en-US" dirty="0" smtClean="0"/>
              <a:t>&gt;</a:t>
            </a:r>
          </a:p>
          <a:p>
            <a:pPr>
              <a:buNone/>
            </a:pPr>
            <a:r>
              <a:rPr lang="en-US" dirty="0" smtClean="0"/>
              <a:t>&lt;td&gt;Department:</a:t>
            </a:r>
          </a:p>
          <a:p>
            <a:pPr>
              <a:buNone/>
            </a:pPr>
            <a:r>
              <a:rPr lang="en-US" dirty="0" smtClean="0"/>
              <a:t>&lt;td&gt;&lt;select name='Dept' value=''&gt;</a:t>
            </a:r>
          </a:p>
          <a:p>
            <a:pPr>
              <a:buNone/>
            </a:pPr>
            <a:r>
              <a:rPr lang="en-US" dirty="0" smtClean="0"/>
              <a:t>&lt;option&gt;&lt;/option&gt;</a:t>
            </a:r>
          </a:p>
          <a:p>
            <a:pPr>
              <a:buNone/>
            </a:pPr>
            <a:r>
              <a:rPr lang="en-US" dirty="0" smtClean="0"/>
              <a:t>&lt;option value=''&gt;IT&lt;/option&gt;</a:t>
            </a:r>
          </a:p>
          <a:p>
            <a:pPr>
              <a:buNone/>
            </a:pPr>
            <a:r>
              <a:rPr lang="en-US" dirty="0" smtClean="0"/>
              <a:t>&lt;option value=''&gt;Computer&lt;/option&gt;</a:t>
            </a:r>
          </a:p>
          <a:p>
            <a:pPr>
              <a:buNone/>
            </a:pPr>
            <a:r>
              <a:rPr lang="en-US" dirty="0" smtClean="0"/>
              <a:t>&lt;option value=''&gt;Civil&lt;/option&gt;</a:t>
            </a:r>
          </a:p>
          <a:p>
            <a:pPr>
              <a:buNone/>
            </a:pPr>
            <a:r>
              <a:rPr lang="en-US" dirty="0" smtClean="0"/>
              <a:t>&lt;option value=''&gt;E &amp; TC&lt;/option&gt;</a:t>
            </a:r>
          </a:p>
          <a:p>
            <a:pPr>
              <a:buNone/>
            </a:pPr>
            <a:r>
              <a:rPr lang="en-US" dirty="0" smtClean="0"/>
              <a:t>&lt;option value=''&gt;Other&lt;/option&gt;</a:t>
            </a:r>
          </a:p>
          <a:p>
            <a:pPr>
              <a:buNone/>
            </a:pPr>
            <a:r>
              <a:rPr lang="en-US" dirty="0" smtClean="0"/>
              <a:t>&lt;/select&gt;</a:t>
            </a:r>
          </a:p>
          <a:p>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a:t>
            </a:r>
            <a:endParaRPr lang="en-US" dirty="0"/>
          </a:p>
        </p:txBody>
      </p:sp>
      <p:sp>
        <p:nvSpPr>
          <p:cNvPr id="3" name="Content Placeholder 2"/>
          <p:cNvSpPr>
            <a:spLocks noGrp="1"/>
          </p:cNvSpPr>
          <p:nvPr>
            <p:ph idx="1"/>
          </p:nvPr>
        </p:nvSpPr>
        <p:spPr>
          <a:xfrm>
            <a:off x="457200" y="609600"/>
            <a:ext cx="8229600" cy="5516563"/>
          </a:xfrm>
        </p:spPr>
        <p:txBody>
          <a:bodyPr>
            <a:normAutofit fontScale="32500" lnSpcReduction="20000"/>
          </a:bodyPr>
          <a:lstStyle/>
          <a:p>
            <a:pPr>
              <a:buNone/>
            </a:pPr>
            <a:r>
              <a:rPr lang="en-US" dirty="0" smtClean="0"/>
              <a:t>&lt;html&gt;</a:t>
            </a:r>
          </a:p>
          <a:p>
            <a:pPr>
              <a:buNone/>
            </a:pPr>
            <a:r>
              <a:rPr lang="en-US" dirty="0" smtClean="0"/>
              <a:t>&lt;head&gt;</a:t>
            </a:r>
          </a:p>
          <a:p>
            <a:pPr>
              <a:buNone/>
            </a:pPr>
            <a:endParaRPr lang="en-US" dirty="0" smtClean="0"/>
          </a:p>
          <a:p>
            <a:pPr>
              <a:buNone/>
            </a:pPr>
            <a:r>
              <a:rPr lang="en-US" dirty="0" smtClean="0"/>
              <a:t>&lt;script language='</a:t>
            </a:r>
            <a:r>
              <a:rPr lang="en-US" dirty="0" err="1" smtClean="0"/>
              <a:t>javascript</a:t>
            </a:r>
            <a:r>
              <a:rPr lang="en-US" dirty="0" smtClean="0"/>
              <a:t>'&gt;</a:t>
            </a:r>
          </a:p>
          <a:p>
            <a:pPr>
              <a:buNone/>
            </a:pPr>
            <a:r>
              <a:rPr lang="en-US" dirty="0" smtClean="0"/>
              <a:t>function clock()</a:t>
            </a:r>
          </a:p>
          <a:p>
            <a:pPr>
              <a:buNone/>
            </a:pPr>
            <a:r>
              <a:rPr lang="en-US" dirty="0" smtClean="0"/>
              <a:t>{</a:t>
            </a:r>
          </a:p>
          <a:p>
            <a:pPr>
              <a:buNone/>
            </a:pPr>
            <a:r>
              <a:rPr lang="en-US" dirty="0" smtClean="0"/>
              <a:t>	</a:t>
            </a:r>
            <a:r>
              <a:rPr lang="en-US" dirty="0" err="1" smtClean="0"/>
              <a:t>var</a:t>
            </a:r>
            <a:r>
              <a:rPr lang="en-US" dirty="0" smtClean="0"/>
              <a:t> time=new Date();</a:t>
            </a:r>
          </a:p>
          <a:p>
            <a:pPr>
              <a:buNone/>
            </a:pPr>
            <a:r>
              <a:rPr lang="en-US" dirty="0" smtClean="0"/>
              <a:t>	</a:t>
            </a:r>
            <a:r>
              <a:rPr lang="en-US" dirty="0" err="1" smtClean="0"/>
              <a:t>var</a:t>
            </a:r>
            <a:r>
              <a:rPr lang="en-US" dirty="0" smtClean="0"/>
              <a:t> hrs=</a:t>
            </a:r>
            <a:r>
              <a:rPr lang="en-US" dirty="0" err="1" smtClean="0"/>
              <a:t>time.getHours</a:t>
            </a:r>
            <a:r>
              <a:rPr lang="en-US" dirty="0" smtClean="0"/>
              <a:t>();</a:t>
            </a:r>
          </a:p>
          <a:p>
            <a:pPr>
              <a:buNone/>
            </a:pPr>
            <a:r>
              <a:rPr lang="en-US" dirty="0" smtClean="0"/>
              <a:t>	</a:t>
            </a:r>
            <a:r>
              <a:rPr lang="en-US" dirty="0" err="1" smtClean="0"/>
              <a:t>var</a:t>
            </a:r>
            <a:r>
              <a:rPr lang="en-US" dirty="0" smtClean="0"/>
              <a:t> minutes=</a:t>
            </a:r>
            <a:r>
              <a:rPr lang="en-US" dirty="0" err="1" smtClean="0"/>
              <a:t>time.getMinutes</a:t>
            </a:r>
            <a:r>
              <a:rPr lang="en-US" dirty="0" smtClean="0"/>
              <a:t>();</a:t>
            </a:r>
          </a:p>
          <a:p>
            <a:pPr>
              <a:buNone/>
            </a:pPr>
            <a:r>
              <a:rPr lang="en-US" dirty="0" smtClean="0"/>
              <a:t>	</a:t>
            </a:r>
            <a:r>
              <a:rPr lang="en-US" dirty="0" err="1" smtClean="0"/>
              <a:t>var</a:t>
            </a:r>
            <a:r>
              <a:rPr lang="en-US" dirty="0" smtClean="0"/>
              <a:t> seconds=</a:t>
            </a:r>
            <a:r>
              <a:rPr lang="en-US" dirty="0" err="1" smtClean="0"/>
              <a:t>time.getSeconds</a:t>
            </a:r>
            <a:r>
              <a:rPr lang="en-US" dirty="0" smtClean="0"/>
              <a:t>();</a:t>
            </a:r>
          </a:p>
          <a:p>
            <a:pPr>
              <a:buNone/>
            </a:pPr>
            <a:r>
              <a:rPr lang="en-US" dirty="0" smtClean="0"/>
              <a:t>	if (hrs&gt;=12)</a:t>
            </a:r>
          </a:p>
          <a:p>
            <a:pPr>
              <a:buNone/>
            </a:pPr>
            <a:r>
              <a:rPr lang="en-US" dirty="0" smtClean="0"/>
              <a:t>		AMPM='PM';</a:t>
            </a:r>
          </a:p>
          <a:p>
            <a:pPr>
              <a:buNone/>
            </a:pPr>
            <a:r>
              <a:rPr lang="en-US" dirty="0" smtClean="0"/>
              <a:t>	else</a:t>
            </a:r>
          </a:p>
          <a:p>
            <a:pPr>
              <a:buNone/>
            </a:pPr>
            <a:r>
              <a:rPr lang="en-US" dirty="0" smtClean="0"/>
              <a:t>		AMPM='AM';</a:t>
            </a:r>
          </a:p>
          <a:p>
            <a:pPr>
              <a:buNone/>
            </a:pPr>
            <a:r>
              <a:rPr lang="en-US" dirty="0" smtClean="0"/>
              <a:t>	</a:t>
            </a:r>
          </a:p>
          <a:p>
            <a:pPr>
              <a:buNone/>
            </a:pPr>
            <a:r>
              <a:rPr lang="en-US" dirty="0" smtClean="0"/>
              <a:t>	if(hrs&gt;12)</a:t>
            </a:r>
          </a:p>
          <a:p>
            <a:pPr>
              <a:buNone/>
            </a:pPr>
            <a:r>
              <a:rPr lang="en-US" dirty="0" smtClean="0"/>
              <a:t>		hrs=hrs-12;</a:t>
            </a:r>
          </a:p>
          <a:p>
            <a:pPr>
              <a:buNone/>
            </a:pPr>
            <a:r>
              <a:rPr lang="en-US" dirty="0" smtClean="0"/>
              <a:t>	if(hrs==0)</a:t>
            </a:r>
          </a:p>
          <a:p>
            <a:pPr>
              <a:buNone/>
            </a:pPr>
            <a:r>
              <a:rPr lang="en-US" dirty="0" smtClean="0"/>
              <a:t>		hrs=12;</a:t>
            </a:r>
          </a:p>
          <a:p>
            <a:pPr>
              <a:buNone/>
            </a:pPr>
            <a:endParaRPr lang="en-US" dirty="0" smtClean="0"/>
          </a:p>
          <a:p>
            <a:pPr>
              <a:buNone/>
            </a:pPr>
            <a:r>
              <a:rPr lang="en-US" dirty="0" smtClean="0"/>
              <a:t>	if(minutes&lt;10)</a:t>
            </a:r>
          </a:p>
          <a:p>
            <a:pPr>
              <a:buNone/>
            </a:pPr>
            <a:r>
              <a:rPr lang="en-US" dirty="0" smtClean="0"/>
              <a:t>		minutes='0'+minutes;</a:t>
            </a:r>
          </a:p>
          <a:p>
            <a:pPr>
              <a:buNone/>
            </a:pPr>
            <a:endParaRPr lang="en-US" dirty="0" smtClean="0"/>
          </a:p>
          <a:p>
            <a:pPr>
              <a:buNone/>
            </a:pPr>
            <a:r>
              <a:rPr lang="en-US" dirty="0" smtClean="0"/>
              <a:t>	if(seconds&lt;10)</a:t>
            </a:r>
          </a:p>
          <a:p>
            <a:pPr>
              <a:buNone/>
            </a:pPr>
            <a:r>
              <a:rPr lang="en-US" dirty="0" smtClean="0"/>
              <a:t>		seconds='0'+seconds;</a:t>
            </a:r>
          </a:p>
          <a:p>
            <a:pPr>
              <a:buNone/>
            </a:pPr>
            <a:endParaRPr lang="en-US" dirty="0" smtClean="0"/>
          </a:p>
          <a:p>
            <a:pPr>
              <a:buNone/>
            </a:pPr>
            <a:r>
              <a:rPr lang="en-US" dirty="0" smtClean="0"/>
              <a:t>	</a:t>
            </a:r>
            <a:r>
              <a:rPr lang="en-US" dirty="0" err="1" smtClean="0"/>
              <a:t>document.fclock.clock.value</a:t>
            </a:r>
            <a:r>
              <a:rPr lang="en-US" dirty="0" smtClean="0"/>
              <a:t>=hrs+":"+minutes+":"+seconds+" "+AMPM</a:t>
            </a:r>
          </a:p>
          <a:p>
            <a:pPr>
              <a:buNone/>
            </a:pPr>
            <a:r>
              <a:rPr lang="en-US" dirty="0" smtClean="0"/>
              <a:t>	</a:t>
            </a:r>
            <a:r>
              <a:rPr lang="en-US" dirty="0" err="1" smtClean="0"/>
              <a:t>setTimeout</a:t>
            </a:r>
            <a:r>
              <a:rPr lang="en-US" dirty="0" smtClean="0"/>
              <a:t>("clock()",1000);</a:t>
            </a:r>
          </a:p>
          <a:p>
            <a:pPr>
              <a:buNone/>
            </a:pPr>
            <a:r>
              <a:rPr lang="en-US" dirty="0" smtClean="0"/>
              <a:t>}</a:t>
            </a:r>
          </a:p>
          <a:p>
            <a:pPr>
              <a:buNone/>
            </a:pPr>
            <a:r>
              <a:rPr lang="en-US" dirty="0" smtClean="0"/>
              <a:t>&lt;/script&gt;</a:t>
            </a:r>
          </a:p>
          <a:p>
            <a:pPr>
              <a:buNone/>
            </a:pPr>
            <a:r>
              <a:rPr lang="en-US" dirty="0" smtClean="0"/>
              <a:t>&lt;/head&gt;</a:t>
            </a:r>
          </a:p>
          <a:p>
            <a:pPr>
              <a:buNone/>
            </a:pP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&lt;body </a:t>
            </a:r>
            <a:r>
              <a:rPr lang="en-US" dirty="0" err="1" smtClean="0"/>
              <a:t>onload</a:t>
            </a:r>
            <a:r>
              <a:rPr lang="en-US" dirty="0" smtClean="0"/>
              <a:t>='clock()'&gt;</a:t>
            </a:r>
          </a:p>
          <a:p>
            <a:pPr>
              <a:buNone/>
            </a:pPr>
            <a:r>
              <a:rPr lang="en-US" dirty="0" smtClean="0"/>
              <a:t>&lt;form name='</a:t>
            </a:r>
            <a:r>
              <a:rPr lang="en-US" dirty="0" err="1" smtClean="0"/>
              <a:t>fclock</a:t>
            </a:r>
            <a:r>
              <a:rPr lang="en-US" dirty="0" smtClean="0"/>
              <a:t>' &gt;</a:t>
            </a:r>
          </a:p>
          <a:p>
            <a:pPr>
              <a:buNone/>
            </a:pPr>
            <a:r>
              <a:rPr lang="en-US" dirty="0" smtClean="0"/>
              <a:t>&lt;center&gt;&lt;font face='</a:t>
            </a:r>
            <a:r>
              <a:rPr lang="en-US" dirty="0" err="1" smtClean="0"/>
              <a:t>castellar</a:t>
            </a:r>
            <a:r>
              <a:rPr lang="en-US" dirty="0" smtClean="0"/>
              <a:t>' size=6 color='green'&gt;&lt;b&gt;Clock:&lt;input type='text' name='clock'&gt;&lt;/b&gt;&lt;/font&gt;&lt;/center&gt;&lt;/form&gt;</a:t>
            </a:r>
          </a:p>
          <a:p>
            <a:pPr>
              <a:buNone/>
            </a:pPr>
            <a:r>
              <a:rPr lang="en-US" dirty="0" smtClean="0"/>
              <a:t>&lt;/body&gt;</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when formatted in a single line as follows, you must use semicolons: </a:t>
            </a:r>
            <a:endParaRPr lang="en-US" dirty="0"/>
          </a:p>
        </p:txBody>
      </p:sp>
      <p:sp>
        <p:nvSpPr>
          <p:cNvPr id="3" name="Content Placeholder 2"/>
          <p:cNvSpPr>
            <a:spLocks noGrp="1"/>
          </p:cNvSpPr>
          <p:nvPr>
            <p:ph idx="1"/>
          </p:nvPr>
        </p:nvSpPr>
        <p:spPr/>
        <p:txBody>
          <a:bodyPr/>
          <a:lstStyle/>
          <a:p>
            <a:pPr>
              <a:buNone/>
            </a:pPr>
            <a:r>
              <a:rPr lang="en-US" dirty="0" smtClean="0"/>
              <a:t>&lt;script language="</a:t>
            </a:r>
            <a:r>
              <a:rPr lang="en-US" dirty="0" err="1" smtClean="0"/>
              <a:t>javascript</a:t>
            </a:r>
            <a:r>
              <a:rPr lang="en-US" dirty="0" smtClean="0"/>
              <a:t>" type="text/</a:t>
            </a:r>
            <a:r>
              <a:rPr lang="en-US" dirty="0" err="1" smtClean="0"/>
              <a:t>javascript</a:t>
            </a:r>
            <a:r>
              <a:rPr lang="en-US" dirty="0" smtClean="0"/>
              <a:t>"&gt; </a:t>
            </a:r>
          </a:p>
          <a:p>
            <a:pPr>
              <a:buNone/>
            </a:pPr>
            <a:r>
              <a:rPr lang="en-US" dirty="0" smtClean="0"/>
              <a:t>&lt;!-- </a:t>
            </a:r>
          </a:p>
          <a:p>
            <a:pPr>
              <a:buNone/>
            </a:pPr>
            <a:r>
              <a:rPr lang="en-US" dirty="0" smtClean="0"/>
              <a:t>  var1 = 10; var2 = 20; </a:t>
            </a:r>
          </a:p>
          <a:p>
            <a:pPr>
              <a:buNone/>
            </a:pPr>
            <a:r>
              <a:rPr lang="en-US" dirty="0" smtClean="0"/>
              <a:t>//--&gt; </a:t>
            </a:r>
          </a:p>
          <a:p>
            <a:pPr>
              <a:buNone/>
            </a:pPr>
            <a:r>
              <a:rPr lang="en-US" dirty="0" smtClean="0"/>
              <a:t>&lt;/script&gt;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Sensitivity </a:t>
            </a:r>
            <a:endParaRPr lang="en-US" dirty="0"/>
          </a:p>
        </p:txBody>
      </p:sp>
      <p:sp>
        <p:nvSpPr>
          <p:cNvPr id="3" name="Content Placeholder 2"/>
          <p:cNvSpPr>
            <a:spLocks noGrp="1"/>
          </p:cNvSpPr>
          <p:nvPr>
            <p:ph idx="1"/>
          </p:nvPr>
        </p:nvSpPr>
        <p:spPr/>
        <p:txBody>
          <a:bodyPr/>
          <a:lstStyle/>
          <a:p>
            <a:r>
              <a:rPr lang="en-US" dirty="0" smtClean="0"/>
              <a:t>JavaScript is a case-sensitive language. This means that the language keywords, variables, function names, and any other identifiers must always be typed with a consistent capitalization of letters,</a:t>
            </a:r>
          </a:p>
          <a:p>
            <a:r>
              <a:rPr lang="en-US" dirty="0" smtClean="0"/>
              <a:t>So the identifiers Time and TIME will convey different meanings in JavaScript.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in JavaScript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JavaScript supports both C-style and C++-style comments. Thus: </a:t>
            </a:r>
          </a:p>
          <a:p>
            <a:r>
              <a:rPr lang="en-US" dirty="0" smtClean="0"/>
              <a:t>Any text between a // and the end of a line is treated as a comment and is ignored by JavaScript.</a:t>
            </a:r>
          </a:p>
          <a:p>
            <a:r>
              <a:rPr lang="en-US" dirty="0" smtClean="0"/>
              <a:t> Any text between the characters /* and */ is treated as a comment. This may span multiple lines. </a:t>
            </a:r>
          </a:p>
          <a:p>
            <a:r>
              <a:rPr lang="en-US" dirty="0" smtClean="0"/>
              <a:t> JavaScript also recognizes the HTML comment opening sequence &lt;!--. JavaScript treats this as a single-line comment, just as it does the // comment. </a:t>
            </a:r>
          </a:p>
          <a:p>
            <a:r>
              <a:rPr lang="en-US" dirty="0" smtClean="0"/>
              <a:t> The HTML comment closing sequence --&gt; is not recognized by JavaScript so it should be written as //--&gt;.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following example shows how to use comments in JavaScript. </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&lt;script language="</a:t>
            </a:r>
            <a:r>
              <a:rPr lang="en-US" dirty="0" err="1" smtClean="0"/>
              <a:t>javascript</a:t>
            </a:r>
            <a:r>
              <a:rPr lang="en-US" dirty="0" smtClean="0"/>
              <a:t>" type="text/</a:t>
            </a:r>
            <a:r>
              <a:rPr lang="en-US" dirty="0" err="1" smtClean="0"/>
              <a:t>javascript</a:t>
            </a:r>
            <a:r>
              <a:rPr lang="en-US" dirty="0" smtClean="0"/>
              <a:t>"&gt; </a:t>
            </a:r>
          </a:p>
          <a:p>
            <a:pPr>
              <a:buNone/>
            </a:pPr>
            <a:r>
              <a:rPr lang="en-US" dirty="0" smtClean="0"/>
              <a:t>&lt;!--  </a:t>
            </a:r>
          </a:p>
          <a:p>
            <a:pPr>
              <a:buNone/>
            </a:pPr>
            <a:r>
              <a:rPr lang="en-US" dirty="0" smtClean="0"/>
              <a:t>// This is a comment. It is similar to comments in C++  </a:t>
            </a:r>
          </a:p>
          <a:p>
            <a:pPr>
              <a:buNone/>
            </a:pPr>
            <a:r>
              <a:rPr lang="en-US" dirty="0" smtClean="0"/>
              <a:t>/* </a:t>
            </a:r>
          </a:p>
          <a:p>
            <a:pPr>
              <a:buNone/>
            </a:pPr>
            <a:r>
              <a:rPr lang="en-US" dirty="0" smtClean="0"/>
              <a:t> * This is a multiline comment in JavaScript </a:t>
            </a:r>
          </a:p>
          <a:p>
            <a:pPr>
              <a:buNone/>
            </a:pPr>
            <a:r>
              <a:rPr lang="en-US" dirty="0" smtClean="0"/>
              <a:t> * It is very similar to comments in C Programming </a:t>
            </a:r>
          </a:p>
          <a:p>
            <a:pPr>
              <a:buNone/>
            </a:pPr>
            <a:r>
              <a:rPr lang="en-US" dirty="0" smtClean="0"/>
              <a:t> */ </a:t>
            </a:r>
          </a:p>
          <a:p>
            <a:pPr>
              <a:buNone/>
            </a:pPr>
            <a:r>
              <a:rPr lang="en-US" dirty="0" smtClean="0"/>
              <a:t>//--&gt; </a:t>
            </a:r>
          </a:p>
          <a:p>
            <a:pPr>
              <a:buNone/>
            </a:pPr>
            <a:r>
              <a:rPr lang="en-US" dirty="0" smtClean="0"/>
              <a:t>&lt;/script&gt;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 is a flexibility given to include JavaScript code anywhere in an HTML document. However the most preferred ways to include JavaScript in an HTML file are as follows: </a:t>
            </a:r>
          </a:p>
          <a:p>
            <a:r>
              <a:rPr lang="en-US" dirty="0" smtClean="0"/>
              <a:t>Script in &lt;head&gt;...&lt;/head&gt; section.</a:t>
            </a:r>
          </a:p>
          <a:p>
            <a:r>
              <a:rPr lang="en-US" dirty="0" smtClean="0"/>
              <a:t> Script in &lt;body&gt;...&lt;/body&gt; section. </a:t>
            </a:r>
          </a:p>
          <a:p>
            <a:r>
              <a:rPr lang="en-US" dirty="0" smtClean="0"/>
              <a:t> Script in &lt;body&gt;...&lt;/body&gt; and &lt;head&gt;...&lt;/head&gt; sections. </a:t>
            </a:r>
          </a:p>
          <a:p>
            <a:r>
              <a:rPr lang="en-US" dirty="0" smtClean="0"/>
              <a:t> Script in an external file and then include in &lt;head&gt;...&lt;/head&gt; section.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JavaScript in &lt;head&gt;...&lt;/head&gt; Section </a:t>
            </a:r>
            <a:endParaRPr lang="en-US" dirty="0"/>
          </a:p>
        </p:txBody>
      </p:sp>
      <p:sp>
        <p:nvSpPr>
          <p:cNvPr id="3" name="Content Placeholder 2"/>
          <p:cNvSpPr>
            <a:spLocks noGrp="1"/>
          </p:cNvSpPr>
          <p:nvPr>
            <p:ph idx="1"/>
          </p:nvPr>
        </p:nvSpPr>
        <p:spPr/>
        <p:txBody>
          <a:bodyPr/>
          <a:lstStyle/>
          <a:p>
            <a:r>
              <a:rPr lang="en-US" dirty="0" smtClean="0"/>
              <a:t>If you want to have a script run on some event, such as when a user clicks somewhere, then you will place that script in the head as follows.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Autofit/>
          </a:bodyPr>
          <a:lstStyle/>
          <a:p>
            <a:pPr>
              <a:buNone/>
            </a:pPr>
            <a:r>
              <a:rPr lang="en-US" sz="2400" dirty="0" smtClean="0"/>
              <a:t>&lt;html&gt; </a:t>
            </a:r>
          </a:p>
          <a:p>
            <a:pPr>
              <a:buNone/>
            </a:pPr>
            <a:r>
              <a:rPr lang="en-US" sz="2400" dirty="0" smtClean="0"/>
              <a:t>&lt;head&gt; </a:t>
            </a:r>
          </a:p>
          <a:p>
            <a:pPr>
              <a:buNone/>
            </a:pPr>
            <a:r>
              <a:rPr lang="en-US" sz="2400" dirty="0" smtClean="0"/>
              <a:t>&lt;script type="text/</a:t>
            </a:r>
            <a:r>
              <a:rPr lang="en-US" sz="2400" dirty="0" err="1" smtClean="0"/>
              <a:t>javascript</a:t>
            </a:r>
            <a:r>
              <a:rPr lang="en-US" sz="2400" dirty="0" smtClean="0"/>
              <a:t>"&gt; </a:t>
            </a:r>
          </a:p>
          <a:p>
            <a:pPr>
              <a:buNone/>
            </a:pPr>
            <a:r>
              <a:rPr lang="en-US" sz="2400" dirty="0" smtClean="0"/>
              <a:t>&lt;!-- </a:t>
            </a:r>
          </a:p>
          <a:p>
            <a:pPr>
              <a:buNone/>
            </a:pPr>
            <a:r>
              <a:rPr lang="en-US" sz="2400" dirty="0" smtClean="0"/>
              <a:t>function </a:t>
            </a:r>
            <a:r>
              <a:rPr lang="en-US" sz="2400" dirty="0" err="1" smtClean="0"/>
              <a:t>sayHello</a:t>
            </a:r>
            <a:r>
              <a:rPr lang="en-US" sz="2400" dirty="0" smtClean="0"/>
              <a:t>() </a:t>
            </a:r>
          </a:p>
          <a:p>
            <a:pPr>
              <a:buNone/>
            </a:pPr>
            <a:r>
              <a:rPr lang="en-US" sz="2400" dirty="0" smtClean="0"/>
              <a:t>{ </a:t>
            </a:r>
          </a:p>
          <a:p>
            <a:pPr>
              <a:buNone/>
            </a:pPr>
            <a:r>
              <a:rPr lang="en-US" sz="2400" dirty="0" smtClean="0"/>
              <a:t>   alert("Hello World") </a:t>
            </a:r>
          </a:p>
          <a:p>
            <a:pPr>
              <a:buNone/>
            </a:pPr>
            <a:r>
              <a:rPr lang="en-US" sz="2400" dirty="0" smtClean="0"/>
              <a:t>} </a:t>
            </a:r>
          </a:p>
          <a:p>
            <a:pPr>
              <a:buNone/>
            </a:pPr>
            <a:r>
              <a:rPr lang="en-US" sz="2400" dirty="0" smtClean="0"/>
              <a:t>//--&gt; </a:t>
            </a:r>
          </a:p>
          <a:p>
            <a:pPr>
              <a:buNone/>
            </a:pPr>
            <a:r>
              <a:rPr lang="en-US" sz="2400" dirty="0" smtClean="0"/>
              <a:t>&lt;/script&gt; </a:t>
            </a:r>
          </a:p>
          <a:p>
            <a:pPr>
              <a:buNone/>
            </a:pPr>
            <a:r>
              <a:rPr lang="en-US" sz="2400" dirty="0" smtClean="0"/>
              <a:t>&lt;/head&gt; </a:t>
            </a:r>
          </a:p>
          <a:p>
            <a:pPr>
              <a:buNone/>
            </a:pPr>
            <a:r>
              <a:rPr lang="en-US" sz="2400" dirty="0" smtClean="0"/>
              <a:t>&lt;body&gt; </a:t>
            </a:r>
          </a:p>
          <a:p>
            <a:pPr>
              <a:buNone/>
            </a:pPr>
            <a:r>
              <a:rPr lang="en-US" sz="2400" dirty="0" smtClean="0"/>
              <a:t>Click here for the result </a:t>
            </a:r>
          </a:p>
          <a:p>
            <a:pPr>
              <a:buNone/>
            </a:pPr>
            <a:r>
              <a:rPr lang="en-US" sz="2400" dirty="0" smtClean="0"/>
              <a:t>&lt;input type="button" </a:t>
            </a:r>
            <a:r>
              <a:rPr lang="en-US" sz="2400" dirty="0" err="1" smtClean="0"/>
              <a:t>onclick</a:t>
            </a:r>
            <a:r>
              <a:rPr lang="en-US" sz="2400" dirty="0" smtClean="0"/>
              <a:t>="</a:t>
            </a:r>
            <a:r>
              <a:rPr lang="en-US" sz="2400" dirty="0" err="1" smtClean="0"/>
              <a:t>sayHello</a:t>
            </a:r>
            <a:r>
              <a:rPr lang="en-US" sz="2400" dirty="0" smtClean="0"/>
              <a:t>()" value="Say Hello" /&gt; </a:t>
            </a:r>
          </a:p>
          <a:p>
            <a:pPr>
              <a:buNone/>
            </a:pPr>
            <a:r>
              <a:rPr lang="en-US" sz="2400" dirty="0" smtClean="0"/>
              <a:t>&lt;/body&gt; </a:t>
            </a:r>
          </a:p>
          <a:p>
            <a:pPr>
              <a:buNone/>
            </a:pPr>
            <a:r>
              <a:rPr lang="en-US" sz="2400" dirty="0" smtClean="0"/>
              <a:t>&lt;/html&gt;</a:t>
            </a: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JavaScript in &lt;body&gt;...&lt;/body&gt; Section</a:t>
            </a:r>
            <a:endParaRPr lang="en-US" dirty="0"/>
          </a:p>
        </p:txBody>
      </p:sp>
      <p:sp>
        <p:nvSpPr>
          <p:cNvPr id="3" name="Content Placeholder 2"/>
          <p:cNvSpPr>
            <a:spLocks noGrp="1"/>
          </p:cNvSpPr>
          <p:nvPr>
            <p:ph idx="1"/>
          </p:nvPr>
        </p:nvSpPr>
        <p:spPr/>
        <p:txBody>
          <a:bodyPr/>
          <a:lstStyle/>
          <a:p>
            <a:r>
              <a:rPr lang="en-US" dirty="0" smtClean="0"/>
              <a:t>If you need a script to run as the page loads so that the script generates content in the page, then the script goes in the &lt;body&gt; portion of the document. In this case, you would not have any function defined using JavaScript. Take a look at the following code.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7200"/>
            <a:ext cx="8229600" cy="5668963"/>
          </a:xfrm>
        </p:spPr>
        <p:txBody>
          <a:bodyPr>
            <a:normAutofit fontScale="92500" lnSpcReduction="20000"/>
          </a:bodyPr>
          <a:lstStyle/>
          <a:p>
            <a:pPr>
              <a:buNone/>
            </a:pPr>
            <a:r>
              <a:rPr lang="en-US" dirty="0" smtClean="0"/>
              <a:t>&lt;html&gt; </a:t>
            </a:r>
          </a:p>
          <a:p>
            <a:pPr>
              <a:buNone/>
            </a:pPr>
            <a:r>
              <a:rPr lang="en-US" dirty="0" smtClean="0"/>
              <a:t>&lt;head&gt; </a:t>
            </a:r>
          </a:p>
          <a:p>
            <a:pPr>
              <a:buNone/>
            </a:pPr>
            <a:r>
              <a:rPr lang="en-US" dirty="0" smtClean="0"/>
              <a:t>&lt;/head&gt; </a:t>
            </a:r>
          </a:p>
          <a:p>
            <a:pPr>
              <a:buNone/>
            </a:pPr>
            <a:r>
              <a:rPr lang="en-US" dirty="0" smtClean="0"/>
              <a:t>&lt;body&gt; </a:t>
            </a:r>
          </a:p>
          <a:p>
            <a:pPr>
              <a:buNone/>
            </a:pPr>
            <a:r>
              <a:rPr lang="en-US" dirty="0" smtClean="0"/>
              <a:t>&lt;script type="text/</a:t>
            </a:r>
            <a:r>
              <a:rPr lang="en-US" dirty="0" err="1" smtClean="0"/>
              <a:t>javascript</a:t>
            </a:r>
            <a:r>
              <a:rPr lang="en-US" dirty="0" smtClean="0"/>
              <a:t>"&gt; </a:t>
            </a:r>
          </a:p>
          <a:p>
            <a:pPr>
              <a:buNone/>
            </a:pPr>
            <a:r>
              <a:rPr lang="en-US" dirty="0" smtClean="0"/>
              <a:t>&lt;!-- </a:t>
            </a:r>
          </a:p>
          <a:p>
            <a:pPr>
              <a:buNone/>
            </a:pPr>
            <a:r>
              <a:rPr lang="en-US" dirty="0" err="1" smtClean="0"/>
              <a:t>document.write</a:t>
            </a:r>
            <a:r>
              <a:rPr lang="en-US" dirty="0" smtClean="0"/>
              <a:t>("Hello World") </a:t>
            </a:r>
          </a:p>
          <a:p>
            <a:pPr>
              <a:buNone/>
            </a:pPr>
            <a:r>
              <a:rPr lang="en-US" dirty="0" smtClean="0"/>
              <a:t>//--&gt; </a:t>
            </a:r>
          </a:p>
          <a:p>
            <a:pPr>
              <a:buNone/>
            </a:pPr>
            <a:r>
              <a:rPr lang="en-US" dirty="0" smtClean="0"/>
              <a:t>&lt;/script&gt; </a:t>
            </a:r>
          </a:p>
          <a:p>
            <a:pPr>
              <a:buNone/>
            </a:pPr>
            <a:r>
              <a:rPr lang="en-US" dirty="0" smtClean="0"/>
              <a:t>&lt;p&gt;This is web page body &lt;/p&gt; </a:t>
            </a:r>
          </a:p>
          <a:p>
            <a:pPr>
              <a:buNone/>
            </a:pPr>
            <a:r>
              <a:rPr lang="en-US" dirty="0" smtClean="0"/>
              <a:t>&lt;/body&gt; </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SYNTAX </a:t>
            </a:r>
            <a:endParaRPr lang="en-US" dirty="0"/>
          </a:p>
        </p:txBody>
      </p:sp>
      <p:sp>
        <p:nvSpPr>
          <p:cNvPr id="3" name="Content Placeholder 2"/>
          <p:cNvSpPr>
            <a:spLocks noGrp="1"/>
          </p:cNvSpPr>
          <p:nvPr>
            <p:ph idx="1"/>
          </p:nvPr>
        </p:nvSpPr>
        <p:spPr/>
        <p:txBody>
          <a:bodyPr/>
          <a:lstStyle/>
          <a:p>
            <a:r>
              <a:rPr lang="en-US" dirty="0" smtClean="0"/>
              <a:t>JavaScript can be implemented using JavaScript statements that are placed within the &lt;script&gt;... &lt;/script&gt; HTML tags in a web page. </a:t>
            </a:r>
          </a:p>
          <a:p>
            <a:r>
              <a:rPr lang="en-US" dirty="0" smtClean="0"/>
              <a:t>You can place the &lt;script&gt; tags, containing your JavaScript, anywhere within you web page, but it is normally recommended that you should keep it within the &lt;head&gt; tags.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in External File</a:t>
            </a:r>
            <a:endParaRPr lang="en-US" dirty="0"/>
          </a:p>
        </p:txBody>
      </p:sp>
      <p:sp>
        <p:nvSpPr>
          <p:cNvPr id="3" name="Content Placeholder 2"/>
          <p:cNvSpPr>
            <a:spLocks noGrp="1"/>
          </p:cNvSpPr>
          <p:nvPr>
            <p:ph idx="1"/>
          </p:nvPr>
        </p:nvSpPr>
        <p:spPr/>
        <p:txBody>
          <a:bodyPr/>
          <a:lstStyle/>
          <a:p>
            <a:r>
              <a:rPr lang="en-US" dirty="0" smtClean="0"/>
              <a:t>As you begin to work more extensively with JavaScript, you will be likely to find that there are cases where you are reusing identical JavaScript code on multiple pages of a site. You are not restricted to be maintaining identical code in multiple HTML files. The script tag provides a mechanism to allow you to store JavaScript in an external file and then include it into your HTML files.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524000"/>
            <a:ext cx="8458200" cy="4602163"/>
          </a:xfrm>
        </p:spPr>
        <p:txBody>
          <a:bodyPr>
            <a:normAutofit fontScale="92500" lnSpcReduction="10000"/>
          </a:bodyPr>
          <a:lstStyle/>
          <a:p>
            <a:pPr>
              <a:buNone/>
            </a:pPr>
            <a:r>
              <a:rPr lang="en-US" dirty="0" smtClean="0"/>
              <a:t>&lt;html&gt; </a:t>
            </a:r>
          </a:p>
          <a:p>
            <a:pPr>
              <a:buNone/>
            </a:pPr>
            <a:r>
              <a:rPr lang="en-US" dirty="0" smtClean="0"/>
              <a:t>&lt;head&gt; </a:t>
            </a:r>
          </a:p>
          <a:p>
            <a:pPr>
              <a:buNone/>
            </a:pPr>
            <a:r>
              <a:rPr lang="en-US" dirty="0" smtClean="0"/>
              <a:t>&lt;script type="text/</a:t>
            </a:r>
            <a:r>
              <a:rPr lang="en-US" dirty="0" err="1" smtClean="0"/>
              <a:t>javascript</a:t>
            </a:r>
            <a:r>
              <a:rPr lang="en-US" dirty="0" smtClean="0"/>
              <a:t>" </a:t>
            </a:r>
            <a:r>
              <a:rPr lang="en-US" dirty="0" err="1" smtClean="0"/>
              <a:t>src</a:t>
            </a:r>
            <a:r>
              <a:rPr lang="en-US" dirty="0" smtClean="0"/>
              <a:t>="filename.js" &gt;&lt;/script&gt; </a:t>
            </a:r>
          </a:p>
          <a:p>
            <a:pPr>
              <a:buNone/>
            </a:pPr>
            <a:r>
              <a:rPr lang="en-US" dirty="0" smtClean="0"/>
              <a:t>&lt;/head&gt; </a:t>
            </a:r>
          </a:p>
          <a:p>
            <a:pPr>
              <a:buNone/>
            </a:pPr>
            <a:r>
              <a:rPr lang="en-US" dirty="0" smtClean="0"/>
              <a:t>&lt;body&gt; </a:t>
            </a:r>
          </a:p>
          <a:p>
            <a:pPr>
              <a:buNone/>
            </a:pPr>
            <a:r>
              <a:rPr lang="en-US" dirty="0" smtClean="0"/>
              <a:t>....... </a:t>
            </a:r>
          </a:p>
          <a:p>
            <a:pPr>
              <a:buNone/>
            </a:pPr>
            <a:r>
              <a:rPr lang="en-US" dirty="0" smtClean="0"/>
              <a:t>&lt;/body&gt; </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filename.js</a:t>
            </a:r>
            <a:endParaRPr lang="en-US" dirty="0"/>
          </a:p>
        </p:txBody>
      </p:sp>
      <p:sp>
        <p:nvSpPr>
          <p:cNvPr id="3" name="Content Placeholder 2"/>
          <p:cNvSpPr>
            <a:spLocks noGrp="1"/>
          </p:cNvSpPr>
          <p:nvPr>
            <p:ph idx="1"/>
          </p:nvPr>
        </p:nvSpPr>
        <p:spPr/>
        <p:txBody>
          <a:bodyPr/>
          <a:lstStyle/>
          <a:p>
            <a:r>
              <a:rPr lang="en-US" dirty="0" smtClean="0"/>
              <a:t>function </a:t>
            </a:r>
            <a:r>
              <a:rPr lang="en-US" dirty="0" err="1" smtClean="0"/>
              <a:t>sayHello</a:t>
            </a:r>
            <a:r>
              <a:rPr lang="en-US" dirty="0" smtClean="0"/>
              <a:t>() { </a:t>
            </a:r>
          </a:p>
          <a:p>
            <a:r>
              <a:rPr lang="en-US" dirty="0" smtClean="0"/>
              <a:t>   alert("Hello World") </a:t>
            </a:r>
          </a:p>
          <a:p>
            <a:r>
              <a:rPr lang="en-US" dirty="0" smtClean="0"/>
              <a: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r>
              <a:rPr lang="en-US" dirty="0" smtClean="0"/>
              <a:t>JavaScript allows you to work with three primitive data types:</a:t>
            </a:r>
          </a:p>
          <a:p>
            <a:r>
              <a:rPr lang="en-US" dirty="0" smtClean="0"/>
              <a:t> Numbers, e.g., 123, 120.50 etc. </a:t>
            </a:r>
          </a:p>
          <a:p>
            <a:r>
              <a:rPr lang="en-US" dirty="0" smtClean="0"/>
              <a:t> Strings of text, e.g. "This text string" etc. </a:t>
            </a:r>
          </a:p>
          <a:p>
            <a:r>
              <a:rPr lang="en-US" dirty="0" smtClean="0"/>
              <a:t> Boolean, e.g. true or false.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Variables</a:t>
            </a:r>
            <a:endParaRPr lang="en-US" dirty="0"/>
          </a:p>
        </p:txBody>
      </p:sp>
      <p:sp>
        <p:nvSpPr>
          <p:cNvPr id="3" name="Content Placeholder 2"/>
          <p:cNvSpPr>
            <a:spLocks noGrp="1"/>
          </p:cNvSpPr>
          <p:nvPr>
            <p:ph idx="1"/>
          </p:nvPr>
        </p:nvSpPr>
        <p:spPr/>
        <p:txBody>
          <a:bodyPr/>
          <a:lstStyle/>
          <a:p>
            <a:r>
              <a:rPr lang="en-US" dirty="0" smtClean="0"/>
              <a:t>Like many other programming languages, JavaScript has variables. Variables can be thought of as named containers. You can place data into these containers and then refer to the data simply by naming the container. Before you use a variable in a JavaScript program, you must declare it. Variables are declared with the </a:t>
            </a:r>
            <a:r>
              <a:rPr lang="en-US" dirty="0" err="1" smtClean="0"/>
              <a:t>var</a:t>
            </a:r>
            <a:r>
              <a:rPr lang="en-US" dirty="0" smtClean="0"/>
              <a:t> keyword as follows.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&lt;script type="text/</a:t>
            </a:r>
            <a:r>
              <a:rPr lang="en-US" dirty="0" err="1" smtClean="0"/>
              <a:t>javascript</a:t>
            </a:r>
            <a:r>
              <a:rPr lang="en-US" dirty="0" smtClean="0"/>
              <a:t>"&gt; </a:t>
            </a:r>
          </a:p>
          <a:p>
            <a:pPr>
              <a:buNone/>
            </a:pPr>
            <a:r>
              <a:rPr lang="en-US" dirty="0" smtClean="0"/>
              <a:t>&lt;!-- </a:t>
            </a:r>
          </a:p>
          <a:p>
            <a:pPr>
              <a:buNone/>
            </a:pPr>
            <a:r>
              <a:rPr lang="en-US" dirty="0" err="1" smtClean="0"/>
              <a:t>var</a:t>
            </a:r>
            <a:r>
              <a:rPr lang="en-US" dirty="0" smtClean="0"/>
              <a:t> money; </a:t>
            </a:r>
          </a:p>
          <a:p>
            <a:pPr>
              <a:buNone/>
            </a:pPr>
            <a:r>
              <a:rPr lang="en-US" dirty="0" err="1" smtClean="0"/>
              <a:t>var</a:t>
            </a:r>
            <a:r>
              <a:rPr lang="en-US" dirty="0" smtClean="0"/>
              <a:t> name; </a:t>
            </a:r>
          </a:p>
          <a:p>
            <a:pPr>
              <a:buNone/>
            </a:pPr>
            <a:r>
              <a:rPr lang="en-US" dirty="0" smtClean="0"/>
              <a:t>//--&gt; </a:t>
            </a:r>
          </a:p>
          <a:p>
            <a:pPr>
              <a:buNone/>
            </a:pPr>
            <a:r>
              <a:rPr lang="en-US" dirty="0" smtClean="0"/>
              <a:t>&lt;/script&gt;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&lt;script type="text/</a:t>
            </a:r>
            <a:r>
              <a:rPr lang="en-US" dirty="0" err="1" smtClean="0"/>
              <a:t>javascript</a:t>
            </a:r>
            <a:r>
              <a:rPr lang="en-US" dirty="0" smtClean="0"/>
              <a:t>"&gt; </a:t>
            </a:r>
          </a:p>
          <a:p>
            <a:pPr>
              <a:buNone/>
            </a:pPr>
            <a:r>
              <a:rPr lang="en-US" dirty="0" smtClean="0"/>
              <a:t>&lt;!-- </a:t>
            </a:r>
          </a:p>
          <a:p>
            <a:pPr>
              <a:buNone/>
            </a:pPr>
            <a:r>
              <a:rPr lang="en-US" dirty="0" err="1" smtClean="0"/>
              <a:t>var</a:t>
            </a:r>
            <a:r>
              <a:rPr lang="en-US" dirty="0" smtClean="0"/>
              <a:t> money, name; </a:t>
            </a:r>
          </a:p>
          <a:p>
            <a:pPr>
              <a:buNone/>
            </a:pPr>
            <a:r>
              <a:rPr lang="en-US" dirty="0" smtClean="0"/>
              <a:t>//--&gt; </a:t>
            </a:r>
          </a:p>
          <a:p>
            <a:pPr>
              <a:buNone/>
            </a:pPr>
            <a:r>
              <a:rPr lang="en-US" dirty="0" smtClean="0"/>
              <a:t>&lt;/script&gt;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Variable Scope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scope of a variable is the region of your program in which it is defined. JavaScript variables have only two scopes.</a:t>
            </a:r>
          </a:p>
          <a:p>
            <a:r>
              <a:rPr lang="en-US" u="sng" dirty="0" smtClean="0"/>
              <a:t>Global Variables</a:t>
            </a:r>
            <a:r>
              <a:rPr lang="en-US" dirty="0" smtClean="0"/>
              <a:t>: A global variable has global scope which means it can be defined anywhere in your JavaScript code. </a:t>
            </a:r>
          </a:p>
          <a:p>
            <a:r>
              <a:rPr lang="en-US" dirty="0" smtClean="0"/>
              <a:t> </a:t>
            </a:r>
            <a:r>
              <a:rPr lang="en-US" u="sng" dirty="0" smtClean="0"/>
              <a:t>Local Variables:</a:t>
            </a:r>
            <a:r>
              <a:rPr lang="en-US" dirty="0" smtClean="0"/>
              <a:t> A local variable will be visible only within a function where it is defined. Function parameters are always local to that function.</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7200"/>
            <a:ext cx="8229600" cy="5668963"/>
          </a:xfrm>
        </p:spPr>
        <p:txBody>
          <a:bodyPr>
            <a:normAutofit lnSpcReduction="10000"/>
          </a:bodyPr>
          <a:lstStyle/>
          <a:p>
            <a:pPr>
              <a:buNone/>
            </a:pPr>
            <a:r>
              <a:rPr lang="en-US" dirty="0" smtClean="0"/>
              <a:t>&lt;script type="text/</a:t>
            </a:r>
            <a:r>
              <a:rPr lang="en-US" dirty="0" err="1" smtClean="0"/>
              <a:t>javascript</a:t>
            </a:r>
            <a:r>
              <a:rPr lang="en-US" dirty="0" smtClean="0"/>
              <a:t>"&gt; </a:t>
            </a:r>
          </a:p>
          <a:p>
            <a:pPr>
              <a:buNone/>
            </a:pPr>
            <a:r>
              <a:rPr lang="en-US" dirty="0" smtClean="0"/>
              <a:t>&lt;!-- </a:t>
            </a:r>
          </a:p>
          <a:p>
            <a:pPr>
              <a:buNone/>
            </a:pPr>
            <a:r>
              <a:rPr lang="en-US" dirty="0" err="1" smtClean="0"/>
              <a:t>var</a:t>
            </a:r>
            <a:r>
              <a:rPr lang="en-US" dirty="0" smtClean="0"/>
              <a:t> </a:t>
            </a:r>
            <a:r>
              <a:rPr lang="en-US" dirty="0" err="1" smtClean="0"/>
              <a:t>myVar</a:t>
            </a:r>
            <a:r>
              <a:rPr lang="en-US" dirty="0" smtClean="0"/>
              <a:t> = "global"; // Declare a global variable </a:t>
            </a:r>
          </a:p>
          <a:p>
            <a:pPr>
              <a:buNone/>
            </a:pPr>
            <a:r>
              <a:rPr lang="en-US" dirty="0" smtClean="0"/>
              <a:t>function </a:t>
            </a:r>
            <a:r>
              <a:rPr lang="en-US" dirty="0" err="1" smtClean="0"/>
              <a:t>checkscope</a:t>
            </a:r>
            <a:r>
              <a:rPr lang="en-US" dirty="0" smtClean="0"/>
              <a:t>( )</a:t>
            </a:r>
          </a:p>
          <a:p>
            <a:pPr>
              <a:buNone/>
            </a:pPr>
            <a:r>
              <a:rPr lang="en-US" dirty="0" smtClean="0"/>
              <a:t> { </a:t>
            </a:r>
          </a:p>
          <a:p>
            <a:pPr>
              <a:buNone/>
            </a:pPr>
            <a:r>
              <a:rPr lang="en-US" dirty="0" smtClean="0"/>
              <a:t>   </a:t>
            </a:r>
            <a:r>
              <a:rPr lang="en-US" dirty="0" err="1" smtClean="0"/>
              <a:t>var</a:t>
            </a:r>
            <a:r>
              <a:rPr lang="en-US" dirty="0" smtClean="0"/>
              <a:t> </a:t>
            </a:r>
            <a:r>
              <a:rPr lang="en-US" dirty="0" err="1" smtClean="0"/>
              <a:t>myVar</a:t>
            </a:r>
            <a:r>
              <a:rPr lang="en-US" dirty="0" smtClean="0"/>
              <a:t> = "local";  // Declare a local variable </a:t>
            </a:r>
          </a:p>
          <a:p>
            <a:pPr>
              <a:buNone/>
            </a:pPr>
            <a:r>
              <a:rPr lang="en-US" dirty="0" smtClean="0"/>
              <a:t>   </a:t>
            </a:r>
            <a:r>
              <a:rPr lang="en-US" dirty="0" err="1" smtClean="0"/>
              <a:t>document.write</a:t>
            </a:r>
            <a:r>
              <a:rPr lang="en-US" dirty="0" smtClean="0"/>
              <a:t>(</a:t>
            </a:r>
            <a:r>
              <a:rPr lang="en-US" dirty="0" err="1" smtClean="0"/>
              <a:t>myVar</a:t>
            </a:r>
            <a:r>
              <a:rPr lang="en-US" dirty="0" smtClean="0"/>
              <a:t>); </a:t>
            </a:r>
          </a:p>
          <a:p>
            <a:pPr>
              <a:buNone/>
            </a:pPr>
            <a:r>
              <a:rPr lang="en-US" dirty="0" smtClean="0"/>
              <a:t>} </a:t>
            </a:r>
          </a:p>
          <a:p>
            <a:pPr>
              <a:buNone/>
            </a:pPr>
            <a:r>
              <a:rPr lang="en-US" dirty="0" smtClean="0"/>
              <a:t>//--&gt; </a:t>
            </a:r>
          </a:p>
          <a:p>
            <a:pPr>
              <a:buNone/>
            </a:pPr>
            <a:r>
              <a:rPr lang="en-US" dirty="0" smtClean="0"/>
              <a:t>&lt;/script&gt;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Variable Names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While naming your variables in JavaScript, keep the following rules in mind. </a:t>
            </a:r>
          </a:p>
          <a:p>
            <a:r>
              <a:rPr lang="en-US" dirty="0" smtClean="0"/>
              <a:t> You should not use any of the JavaScript reserved keywords as a variable name. These keywords are mentioned in the next section. For example, break or </a:t>
            </a:r>
            <a:r>
              <a:rPr lang="en-US" dirty="0" err="1" smtClean="0"/>
              <a:t>boolean</a:t>
            </a:r>
            <a:r>
              <a:rPr lang="en-US" dirty="0" smtClean="0"/>
              <a:t> variable names are not valid. </a:t>
            </a:r>
          </a:p>
          <a:p>
            <a:r>
              <a:rPr lang="en-US" dirty="0" smtClean="0"/>
              <a:t> JavaScript variable names should not start with a numeral (0-9). They must begin with a letter or an underscore character. For example, 123test is an invalid variable name but _123test is a valid one.</a:t>
            </a:r>
          </a:p>
          <a:p>
            <a:r>
              <a:rPr lang="en-US" dirty="0" smtClean="0"/>
              <a:t>  JavaScript variable names are case-sensitive. For example, Name and name are two different variables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&lt;script&gt; tag alerts the browser program to start interpreting all the text between these tags as a script. A simple syntax of your JavaScript will appear as follows. </a:t>
            </a:r>
          </a:p>
          <a:p>
            <a:pPr>
              <a:buNone/>
            </a:pPr>
            <a:r>
              <a:rPr lang="en-US" dirty="0" smtClean="0"/>
              <a:t>&lt;script ...&gt; </a:t>
            </a:r>
          </a:p>
          <a:p>
            <a:pPr>
              <a:buNone/>
            </a:pPr>
            <a:r>
              <a:rPr lang="en-US" dirty="0" smtClean="0"/>
              <a:t>  JavaScript code </a:t>
            </a:r>
          </a:p>
          <a:p>
            <a:pPr>
              <a:buNone/>
            </a:pPr>
            <a:r>
              <a:rPr lang="en-US" dirty="0" smtClean="0"/>
              <a:t>&lt;/script&gt; </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Reserved Words</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885825" y="1295400"/>
            <a:ext cx="7372350" cy="5314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OPERATORS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is an Operator? Let us take a simple expression 4 + 5 is equal to 9. Here 4 and 5 are called operands and ‘+’ is called the operator. JavaScript supports the following types of operators. </a:t>
            </a:r>
          </a:p>
          <a:p>
            <a:r>
              <a:rPr lang="en-US" dirty="0" smtClean="0"/>
              <a:t>Arithmetic Operators </a:t>
            </a:r>
          </a:p>
          <a:p>
            <a:r>
              <a:rPr lang="en-US" dirty="0" smtClean="0"/>
              <a:t> Comparison Operators </a:t>
            </a:r>
          </a:p>
          <a:p>
            <a:r>
              <a:rPr lang="en-US" dirty="0" smtClean="0"/>
              <a:t> Logical (or Relational) Operators </a:t>
            </a:r>
          </a:p>
          <a:p>
            <a:r>
              <a:rPr lang="en-US" dirty="0" smtClean="0"/>
              <a:t> Assignment Operators </a:t>
            </a:r>
          </a:p>
          <a:p>
            <a:r>
              <a:rPr lang="en-US" dirty="0" smtClean="0"/>
              <a:t> Conditional (or ternary) Operators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Operators </a:t>
            </a:r>
            <a:endParaRPr lang="en-US" dirty="0"/>
          </a:p>
        </p:txBody>
      </p:sp>
      <p:sp>
        <p:nvSpPr>
          <p:cNvPr id="3" name="Content Placeholder 2"/>
          <p:cNvSpPr>
            <a:spLocks noGrp="1"/>
          </p:cNvSpPr>
          <p:nvPr>
            <p:ph idx="1"/>
          </p:nvPr>
        </p:nvSpPr>
        <p:spPr/>
        <p:txBody>
          <a:bodyPr/>
          <a:lstStyle/>
          <a:p>
            <a:r>
              <a:rPr lang="en-US" dirty="0" smtClean="0"/>
              <a:t>JavaScript supports the following arithmetic operators:  Assume variable A holds 10 and variable B holds 20, then: </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942975" y="3124200"/>
            <a:ext cx="7258050" cy="3124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943670" y="1600200"/>
            <a:ext cx="7256659"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following code shows how to use arithmetic operators in JavaScript. </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&lt;html&gt; </a:t>
            </a:r>
          </a:p>
          <a:p>
            <a:pPr>
              <a:buNone/>
            </a:pPr>
            <a:r>
              <a:rPr lang="en-US" dirty="0" smtClean="0"/>
              <a:t>&lt;body&gt;  </a:t>
            </a:r>
          </a:p>
          <a:p>
            <a:pPr>
              <a:buNone/>
            </a:pPr>
            <a:r>
              <a:rPr lang="en-US" dirty="0" smtClean="0"/>
              <a:t>&lt;script type="text/</a:t>
            </a:r>
            <a:r>
              <a:rPr lang="en-US" dirty="0" err="1" smtClean="0"/>
              <a:t>javascript</a:t>
            </a:r>
            <a:r>
              <a:rPr lang="en-US" dirty="0" smtClean="0"/>
              <a:t>"&gt; </a:t>
            </a:r>
          </a:p>
          <a:p>
            <a:pPr>
              <a:buNone/>
            </a:pPr>
            <a:r>
              <a:rPr lang="en-US" dirty="0" smtClean="0"/>
              <a:t>&lt;!-- </a:t>
            </a:r>
          </a:p>
          <a:p>
            <a:pPr>
              <a:buNone/>
            </a:pPr>
            <a:r>
              <a:rPr lang="en-US" dirty="0" err="1" smtClean="0"/>
              <a:t>var</a:t>
            </a:r>
            <a:r>
              <a:rPr lang="en-US" dirty="0" smtClean="0"/>
              <a:t> a = 33; </a:t>
            </a:r>
          </a:p>
          <a:p>
            <a:pPr>
              <a:buNone/>
            </a:pPr>
            <a:r>
              <a:rPr lang="en-US" dirty="0" err="1" smtClean="0"/>
              <a:t>var</a:t>
            </a:r>
            <a:r>
              <a:rPr lang="en-US" dirty="0" smtClean="0"/>
              <a:t> b = 10; </a:t>
            </a:r>
          </a:p>
          <a:p>
            <a:pPr>
              <a:buNone/>
            </a:pPr>
            <a:r>
              <a:rPr lang="en-US" dirty="0" err="1" smtClean="0"/>
              <a:t>var</a:t>
            </a:r>
            <a:r>
              <a:rPr lang="en-US" dirty="0" smtClean="0"/>
              <a:t> c = "Test"; </a:t>
            </a:r>
          </a:p>
          <a:p>
            <a:pPr>
              <a:buNone/>
            </a:pPr>
            <a:r>
              <a:rPr lang="en-US" dirty="0" err="1" smtClean="0"/>
              <a:t>var</a:t>
            </a:r>
            <a:r>
              <a:rPr lang="en-US" dirty="0" smtClean="0"/>
              <a:t> </a:t>
            </a:r>
            <a:r>
              <a:rPr lang="en-US" dirty="0" err="1" smtClean="0"/>
              <a:t>linebreak</a:t>
            </a:r>
            <a:r>
              <a:rPr lang="en-US" dirty="0" smtClean="0"/>
              <a:t> = "&lt;</a:t>
            </a:r>
            <a:r>
              <a:rPr lang="en-US" dirty="0" err="1" smtClean="0"/>
              <a:t>br</a:t>
            </a:r>
            <a:r>
              <a:rPr lang="en-US" dirty="0" smtClean="0"/>
              <a:t> /&gt;";  </a:t>
            </a:r>
          </a:p>
          <a:p>
            <a:pPr>
              <a:buNone/>
            </a:pPr>
            <a:r>
              <a:rPr lang="en-US" dirty="0" err="1" smtClean="0"/>
              <a:t>document.write</a:t>
            </a:r>
            <a:r>
              <a:rPr lang="en-US" dirty="0" smtClean="0"/>
              <a:t>("a + b = "); </a:t>
            </a:r>
          </a:p>
          <a:p>
            <a:pPr>
              <a:buNone/>
            </a:pPr>
            <a:r>
              <a:rPr lang="en-US" dirty="0" smtClean="0"/>
              <a:t>result = a + b; </a:t>
            </a:r>
          </a:p>
          <a:p>
            <a:pPr>
              <a:buNone/>
            </a:pPr>
            <a:r>
              <a:rPr lang="en-US" dirty="0" err="1" smtClean="0"/>
              <a:t>document.write</a:t>
            </a:r>
            <a:r>
              <a:rPr lang="en-US" dirty="0" smtClean="0"/>
              <a:t>(result); </a:t>
            </a:r>
          </a:p>
          <a:p>
            <a:pPr>
              <a:buNone/>
            </a:pPr>
            <a:r>
              <a:rPr lang="en-US" dirty="0" err="1" smtClean="0"/>
              <a:t>document.write</a:t>
            </a:r>
            <a:r>
              <a:rPr lang="en-US" dirty="0" smtClean="0"/>
              <a:t>(</a:t>
            </a:r>
            <a:r>
              <a:rPr lang="en-US" dirty="0" err="1" smtClean="0"/>
              <a:t>linebreak</a:t>
            </a:r>
            <a:r>
              <a:rPr lang="en-US" dirty="0" smtClean="0"/>
              <a:t>);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5745163"/>
          </a:xfrm>
        </p:spPr>
        <p:txBody>
          <a:bodyPr>
            <a:normAutofit fontScale="70000" lnSpcReduction="20000"/>
          </a:bodyPr>
          <a:lstStyle/>
          <a:p>
            <a:pPr>
              <a:buNone/>
            </a:pPr>
            <a:r>
              <a:rPr lang="en-US" dirty="0" err="1" smtClean="0"/>
              <a:t>document.write</a:t>
            </a:r>
            <a:r>
              <a:rPr lang="en-US" dirty="0" smtClean="0"/>
              <a:t>("a - b = "); </a:t>
            </a:r>
          </a:p>
          <a:p>
            <a:pPr>
              <a:buNone/>
            </a:pPr>
            <a:r>
              <a:rPr lang="en-US" dirty="0" smtClean="0"/>
              <a:t>result = a - b; </a:t>
            </a:r>
          </a:p>
          <a:p>
            <a:pPr>
              <a:buNone/>
            </a:pPr>
            <a:r>
              <a:rPr lang="en-US" dirty="0" err="1" smtClean="0"/>
              <a:t>document.write</a:t>
            </a:r>
            <a:r>
              <a:rPr lang="en-US" dirty="0" smtClean="0"/>
              <a:t>(result); </a:t>
            </a:r>
          </a:p>
          <a:p>
            <a:pPr>
              <a:buNone/>
            </a:pPr>
            <a:r>
              <a:rPr lang="en-US" dirty="0" err="1" smtClean="0"/>
              <a:t>document.write</a:t>
            </a:r>
            <a:r>
              <a:rPr lang="en-US" dirty="0" smtClean="0"/>
              <a:t>(</a:t>
            </a:r>
            <a:r>
              <a:rPr lang="en-US" dirty="0" err="1" smtClean="0"/>
              <a:t>linebreak</a:t>
            </a:r>
            <a:r>
              <a:rPr lang="en-US" dirty="0" smtClean="0"/>
              <a:t>);  </a:t>
            </a:r>
          </a:p>
          <a:p>
            <a:pPr>
              <a:buNone/>
            </a:pPr>
            <a:r>
              <a:rPr lang="en-US" dirty="0" err="1" smtClean="0"/>
              <a:t>document.write</a:t>
            </a:r>
            <a:r>
              <a:rPr lang="en-US" dirty="0" smtClean="0"/>
              <a:t>("a / b = "); </a:t>
            </a:r>
          </a:p>
          <a:p>
            <a:pPr>
              <a:buNone/>
            </a:pPr>
            <a:r>
              <a:rPr lang="en-US" dirty="0" smtClean="0"/>
              <a:t>result = a / b; </a:t>
            </a:r>
          </a:p>
          <a:p>
            <a:pPr>
              <a:buNone/>
            </a:pPr>
            <a:r>
              <a:rPr lang="en-US" dirty="0" err="1" smtClean="0"/>
              <a:t>document.write</a:t>
            </a:r>
            <a:r>
              <a:rPr lang="en-US" dirty="0" smtClean="0"/>
              <a:t>(result); </a:t>
            </a:r>
          </a:p>
          <a:p>
            <a:pPr>
              <a:buNone/>
            </a:pPr>
            <a:r>
              <a:rPr lang="en-US" dirty="0" err="1" smtClean="0"/>
              <a:t>document.write</a:t>
            </a:r>
            <a:r>
              <a:rPr lang="en-US" dirty="0" smtClean="0"/>
              <a:t>(</a:t>
            </a:r>
            <a:r>
              <a:rPr lang="en-US" dirty="0" err="1" smtClean="0"/>
              <a:t>linebreak</a:t>
            </a:r>
            <a:r>
              <a:rPr lang="en-US" dirty="0" smtClean="0"/>
              <a:t>);  </a:t>
            </a:r>
          </a:p>
          <a:p>
            <a:pPr>
              <a:buNone/>
            </a:pPr>
            <a:r>
              <a:rPr lang="en-US" dirty="0" err="1" smtClean="0"/>
              <a:t>document.write</a:t>
            </a:r>
            <a:r>
              <a:rPr lang="en-US" dirty="0" smtClean="0"/>
              <a:t>("a % b = "); </a:t>
            </a:r>
          </a:p>
          <a:p>
            <a:pPr>
              <a:buNone/>
            </a:pPr>
            <a:r>
              <a:rPr lang="en-US" dirty="0" smtClean="0"/>
              <a:t>result = a % b; </a:t>
            </a:r>
          </a:p>
          <a:p>
            <a:pPr>
              <a:buNone/>
            </a:pPr>
            <a:r>
              <a:rPr lang="en-US" dirty="0" err="1" smtClean="0"/>
              <a:t>document.write</a:t>
            </a:r>
            <a:r>
              <a:rPr lang="en-US" dirty="0" smtClean="0"/>
              <a:t>(result); </a:t>
            </a:r>
          </a:p>
          <a:p>
            <a:pPr>
              <a:buNone/>
            </a:pPr>
            <a:r>
              <a:rPr lang="en-US" dirty="0" err="1" smtClean="0"/>
              <a:t>document.write</a:t>
            </a:r>
            <a:r>
              <a:rPr lang="en-US" dirty="0" smtClean="0"/>
              <a:t>(</a:t>
            </a:r>
            <a:r>
              <a:rPr lang="en-US" dirty="0" err="1" smtClean="0"/>
              <a:t>linebreak</a:t>
            </a:r>
            <a:r>
              <a:rPr lang="en-US" dirty="0" smtClean="0"/>
              <a:t>);  </a:t>
            </a:r>
          </a:p>
          <a:p>
            <a:pPr>
              <a:buNone/>
            </a:pPr>
            <a:r>
              <a:rPr lang="en-US" dirty="0" err="1" smtClean="0"/>
              <a:t>document.write</a:t>
            </a:r>
            <a:r>
              <a:rPr lang="en-US" dirty="0" smtClean="0"/>
              <a:t>("a + b + c = "); </a:t>
            </a:r>
          </a:p>
          <a:p>
            <a:pPr>
              <a:buNone/>
            </a:pPr>
            <a:r>
              <a:rPr lang="en-US" dirty="0" smtClean="0"/>
              <a:t>result = a + b + c; </a:t>
            </a:r>
          </a:p>
          <a:p>
            <a:pPr>
              <a:buNone/>
            </a:pPr>
            <a:r>
              <a:rPr lang="en-US" dirty="0" err="1" smtClean="0"/>
              <a:t>document.write</a:t>
            </a:r>
            <a:r>
              <a:rPr lang="en-US" dirty="0" smtClean="0"/>
              <a:t>(result); </a:t>
            </a:r>
          </a:p>
          <a:p>
            <a:pPr>
              <a:buNone/>
            </a:pPr>
            <a:r>
              <a:rPr lang="en-US" dirty="0" err="1" smtClean="0"/>
              <a:t>document.write</a:t>
            </a:r>
            <a:r>
              <a:rPr lang="en-US" dirty="0" smtClean="0"/>
              <a:t>(</a:t>
            </a:r>
            <a:r>
              <a:rPr lang="en-US" dirty="0" err="1" smtClean="0"/>
              <a:t>linebreak</a:t>
            </a:r>
            <a:r>
              <a:rPr lang="en-US" dirty="0" smtClean="0"/>
              <a:t>);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buNone/>
            </a:pPr>
            <a:r>
              <a:rPr lang="en-US" dirty="0" smtClean="0"/>
              <a:t>a = a++; </a:t>
            </a:r>
          </a:p>
          <a:p>
            <a:pPr>
              <a:buNone/>
            </a:pPr>
            <a:r>
              <a:rPr lang="en-US" dirty="0" err="1" smtClean="0"/>
              <a:t>document.write</a:t>
            </a:r>
            <a:r>
              <a:rPr lang="en-US" dirty="0" smtClean="0"/>
              <a:t>("a++ = "); </a:t>
            </a:r>
          </a:p>
          <a:p>
            <a:pPr>
              <a:buNone/>
            </a:pPr>
            <a:r>
              <a:rPr lang="en-US" dirty="0" smtClean="0"/>
              <a:t>result = a++; </a:t>
            </a:r>
          </a:p>
          <a:p>
            <a:pPr>
              <a:buNone/>
            </a:pPr>
            <a:r>
              <a:rPr lang="en-US" dirty="0" err="1" smtClean="0"/>
              <a:t>document.write</a:t>
            </a:r>
            <a:r>
              <a:rPr lang="en-US" dirty="0" smtClean="0"/>
              <a:t>(result); </a:t>
            </a:r>
          </a:p>
          <a:p>
            <a:pPr>
              <a:buNone/>
            </a:pPr>
            <a:r>
              <a:rPr lang="en-US" dirty="0" err="1" smtClean="0"/>
              <a:t>document.write</a:t>
            </a:r>
            <a:r>
              <a:rPr lang="en-US" dirty="0" smtClean="0"/>
              <a:t>(</a:t>
            </a:r>
            <a:r>
              <a:rPr lang="en-US" dirty="0" err="1" smtClean="0"/>
              <a:t>linebreak</a:t>
            </a:r>
            <a:r>
              <a:rPr lang="en-US" dirty="0" smtClean="0"/>
              <a:t>);  </a:t>
            </a:r>
          </a:p>
          <a:p>
            <a:pPr>
              <a:buNone/>
            </a:pPr>
            <a:r>
              <a:rPr lang="en-US" dirty="0" smtClean="0"/>
              <a:t>b = b--; </a:t>
            </a:r>
          </a:p>
          <a:p>
            <a:pPr>
              <a:buNone/>
            </a:pPr>
            <a:r>
              <a:rPr lang="en-US" dirty="0" err="1" smtClean="0"/>
              <a:t>document.write</a:t>
            </a:r>
            <a:r>
              <a:rPr lang="en-US" dirty="0" smtClean="0"/>
              <a:t>("b-- = "); </a:t>
            </a:r>
          </a:p>
          <a:p>
            <a:pPr>
              <a:buNone/>
            </a:pPr>
            <a:r>
              <a:rPr lang="en-US" dirty="0" smtClean="0"/>
              <a:t>result = b--; </a:t>
            </a:r>
          </a:p>
          <a:p>
            <a:pPr>
              <a:buNone/>
            </a:pPr>
            <a:r>
              <a:rPr lang="en-US" dirty="0" err="1" smtClean="0"/>
              <a:t>document.write</a:t>
            </a:r>
            <a:r>
              <a:rPr lang="en-US" dirty="0" smtClean="0"/>
              <a:t>(result); </a:t>
            </a:r>
          </a:p>
          <a:p>
            <a:pPr>
              <a:buNone/>
            </a:pPr>
            <a:r>
              <a:rPr lang="en-US" dirty="0" err="1" smtClean="0"/>
              <a:t>document.write</a:t>
            </a:r>
            <a:r>
              <a:rPr lang="en-US" dirty="0" smtClean="0"/>
              <a:t>(</a:t>
            </a:r>
            <a:r>
              <a:rPr lang="en-US" dirty="0" err="1" smtClean="0"/>
              <a:t>linebreak</a:t>
            </a:r>
            <a:r>
              <a:rPr lang="en-US" dirty="0" smtClean="0"/>
              <a:t>); </a:t>
            </a:r>
          </a:p>
          <a:p>
            <a:pPr>
              <a:buNone/>
            </a:pPr>
            <a:r>
              <a:rPr lang="en-US" dirty="0" smtClean="0"/>
              <a:t>//--&gt; </a:t>
            </a:r>
          </a:p>
          <a:p>
            <a:pPr>
              <a:buNone/>
            </a:pPr>
            <a:r>
              <a:rPr lang="en-US" dirty="0" smtClean="0"/>
              <a:t>&lt;/script&gt;  </a:t>
            </a:r>
          </a:p>
          <a:p>
            <a:pPr>
              <a:buNone/>
            </a:pPr>
            <a:r>
              <a:rPr lang="en-US" dirty="0" smtClean="0"/>
              <a:t>&lt;p&gt;Set the variables to different values and then try...&lt;/p&gt; </a:t>
            </a:r>
          </a:p>
          <a:p>
            <a:pPr>
              <a:buNone/>
            </a:pPr>
            <a:r>
              <a:rPr lang="en-US" dirty="0" smtClean="0"/>
              <a:t>&lt;/body&gt; </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a + b = 43</a:t>
            </a:r>
          </a:p>
          <a:p>
            <a:pPr>
              <a:buNone/>
            </a:pPr>
            <a:r>
              <a:rPr lang="en-US" dirty="0" smtClean="0"/>
              <a:t> a - b = 23 </a:t>
            </a:r>
          </a:p>
          <a:p>
            <a:pPr>
              <a:buNone/>
            </a:pPr>
            <a:r>
              <a:rPr lang="en-US" dirty="0" smtClean="0"/>
              <a:t>a / b = 3.3 </a:t>
            </a:r>
          </a:p>
          <a:p>
            <a:pPr>
              <a:buNone/>
            </a:pPr>
            <a:r>
              <a:rPr lang="en-US" dirty="0" smtClean="0"/>
              <a:t>a % b = 3</a:t>
            </a:r>
          </a:p>
          <a:p>
            <a:pPr>
              <a:buNone/>
            </a:pPr>
            <a:r>
              <a:rPr lang="en-US" dirty="0" smtClean="0"/>
              <a:t> a + b + c = 43Test</a:t>
            </a:r>
          </a:p>
          <a:p>
            <a:pPr>
              <a:buNone/>
            </a:pPr>
            <a:r>
              <a:rPr lang="en-US" dirty="0" smtClean="0"/>
              <a:t> a++ = 33 </a:t>
            </a:r>
          </a:p>
          <a:p>
            <a:pPr>
              <a:buNone/>
            </a:pPr>
            <a:r>
              <a:rPr lang="en-US" dirty="0" smtClean="0"/>
              <a:t>b-- = 10 </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Operators</a:t>
            </a:r>
            <a:endParaRPr lang="en-US" dirty="0"/>
          </a:p>
        </p:txBody>
      </p:sp>
      <p:sp>
        <p:nvSpPr>
          <p:cNvPr id="3" name="Content Placeholder 2"/>
          <p:cNvSpPr>
            <a:spLocks noGrp="1"/>
          </p:cNvSpPr>
          <p:nvPr>
            <p:ph idx="1"/>
          </p:nvPr>
        </p:nvSpPr>
        <p:spPr/>
        <p:txBody>
          <a:bodyPr/>
          <a:lstStyle/>
          <a:p>
            <a:r>
              <a:rPr lang="en-US" dirty="0" smtClean="0"/>
              <a:t>JavaScript supports the following comparison operators:  Assume variable A holds 10 and variable B holds 20, then: </a:t>
            </a:r>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1009650" y="3276600"/>
            <a:ext cx="7124700"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838200" y="838200"/>
            <a:ext cx="6582629" cy="5287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script tag takes two important attributes: </a:t>
            </a:r>
            <a:endParaRPr lang="en-US" dirty="0"/>
          </a:p>
        </p:txBody>
      </p:sp>
      <p:sp>
        <p:nvSpPr>
          <p:cNvPr id="3" name="Content Placeholder 2"/>
          <p:cNvSpPr>
            <a:spLocks noGrp="1"/>
          </p:cNvSpPr>
          <p:nvPr>
            <p:ph idx="1"/>
          </p:nvPr>
        </p:nvSpPr>
        <p:spPr/>
        <p:txBody>
          <a:bodyPr>
            <a:normAutofit lnSpcReduction="10000"/>
          </a:bodyPr>
          <a:lstStyle/>
          <a:p>
            <a:r>
              <a:rPr lang="en-US" dirty="0" smtClean="0"/>
              <a:t> Language: This attribute specifies what scripting language you are using. Typically, its value will be </a:t>
            </a:r>
            <a:r>
              <a:rPr lang="en-US" dirty="0" err="1" smtClean="0"/>
              <a:t>javascript</a:t>
            </a:r>
            <a:r>
              <a:rPr lang="en-US" dirty="0" smtClean="0"/>
              <a:t>. Although recent versions of HTML (and XHTML, its successor) have phased out the use of this attribute.</a:t>
            </a:r>
          </a:p>
          <a:p>
            <a:r>
              <a:rPr lang="en-US" dirty="0" smtClean="0"/>
              <a:t> Type: This attribute is what is now recommended to indicate the scripting language in use and its value should be set to "text/</a:t>
            </a:r>
            <a:r>
              <a:rPr lang="en-US" dirty="0" err="1" smtClean="0"/>
              <a:t>javascript</a:t>
            </a:r>
            <a:r>
              <a:rPr lang="en-US" dirty="0" smtClean="0"/>
              <a:t>".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a:buNone/>
            </a:pPr>
            <a:r>
              <a:rPr lang="en-US" dirty="0" smtClean="0"/>
              <a:t>&lt;html&gt; </a:t>
            </a:r>
          </a:p>
          <a:p>
            <a:pPr>
              <a:buNone/>
            </a:pPr>
            <a:r>
              <a:rPr lang="en-US" dirty="0" smtClean="0"/>
              <a:t>&lt;body&gt;  </a:t>
            </a:r>
          </a:p>
          <a:p>
            <a:pPr>
              <a:buNone/>
            </a:pPr>
            <a:r>
              <a:rPr lang="en-US" dirty="0" smtClean="0"/>
              <a:t>&lt;script type="text/</a:t>
            </a:r>
            <a:r>
              <a:rPr lang="en-US" dirty="0" err="1" smtClean="0"/>
              <a:t>javascript</a:t>
            </a:r>
            <a:r>
              <a:rPr lang="en-US" dirty="0" smtClean="0"/>
              <a:t>"&gt; </a:t>
            </a:r>
          </a:p>
          <a:p>
            <a:pPr>
              <a:buNone/>
            </a:pPr>
            <a:r>
              <a:rPr lang="en-US" dirty="0" smtClean="0"/>
              <a:t>&lt;!-- </a:t>
            </a:r>
          </a:p>
          <a:p>
            <a:pPr>
              <a:buNone/>
            </a:pPr>
            <a:r>
              <a:rPr lang="en-US" dirty="0" err="1" smtClean="0"/>
              <a:t>var</a:t>
            </a:r>
            <a:r>
              <a:rPr lang="en-US" dirty="0" smtClean="0"/>
              <a:t> a = 10; </a:t>
            </a:r>
          </a:p>
          <a:p>
            <a:pPr>
              <a:buNone/>
            </a:pPr>
            <a:r>
              <a:rPr lang="en-US" dirty="0" err="1" smtClean="0"/>
              <a:t>var</a:t>
            </a:r>
            <a:r>
              <a:rPr lang="en-US" dirty="0" smtClean="0"/>
              <a:t> b = 20; </a:t>
            </a:r>
          </a:p>
          <a:p>
            <a:pPr>
              <a:buNone/>
            </a:pPr>
            <a:r>
              <a:rPr lang="en-US" dirty="0" err="1" smtClean="0"/>
              <a:t>var</a:t>
            </a:r>
            <a:r>
              <a:rPr lang="en-US" dirty="0" smtClean="0"/>
              <a:t> </a:t>
            </a:r>
            <a:r>
              <a:rPr lang="en-US" dirty="0" err="1" smtClean="0"/>
              <a:t>linebreak</a:t>
            </a:r>
            <a:r>
              <a:rPr lang="en-US" dirty="0" smtClean="0"/>
              <a:t> = "&lt;</a:t>
            </a:r>
            <a:r>
              <a:rPr lang="en-US" dirty="0" err="1" smtClean="0"/>
              <a:t>br</a:t>
            </a:r>
            <a:r>
              <a:rPr lang="en-US" dirty="0" smtClean="0"/>
              <a:t> /&gt;";  </a:t>
            </a:r>
          </a:p>
          <a:p>
            <a:pPr>
              <a:buNone/>
            </a:pPr>
            <a:r>
              <a:rPr lang="en-US" dirty="0" err="1" smtClean="0"/>
              <a:t>document.write</a:t>
            </a:r>
            <a:r>
              <a:rPr lang="en-US" dirty="0" smtClean="0"/>
              <a:t>("(a == b) =&gt; "); </a:t>
            </a:r>
          </a:p>
          <a:p>
            <a:pPr>
              <a:buNone/>
            </a:pPr>
            <a:r>
              <a:rPr lang="en-US" dirty="0" smtClean="0"/>
              <a:t>result = (a == b); </a:t>
            </a:r>
          </a:p>
          <a:p>
            <a:pPr>
              <a:buNone/>
            </a:pPr>
            <a:r>
              <a:rPr lang="en-US" dirty="0" err="1" smtClean="0"/>
              <a:t>document.write</a:t>
            </a:r>
            <a:r>
              <a:rPr lang="en-US" dirty="0" smtClean="0"/>
              <a:t>(result); </a:t>
            </a:r>
          </a:p>
          <a:p>
            <a:pPr>
              <a:buNone/>
            </a:pPr>
            <a:r>
              <a:rPr lang="en-US" dirty="0" err="1" smtClean="0"/>
              <a:t>document.write</a:t>
            </a:r>
            <a:r>
              <a:rPr lang="en-US" dirty="0" smtClean="0"/>
              <a:t>(</a:t>
            </a:r>
            <a:r>
              <a:rPr lang="en-US" dirty="0" err="1" smtClean="0"/>
              <a:t>linebreak</a:t>
            </a:r>
            <a:r>
              <a:rPr lang="en-US" dirty="0" smtClean="0"/>
              <a:t>);</a:t>
            </a:r>
          </a:p>
          <a:p>
            <a:pPr>
              <a:buNone/>
            </a:pPr>
            <a:r>
              <a:rPr lang="en-US" dirty="0" err="1" smtClean="0"/>
              <a:t>document.write</a:t>
            </a:r>
            <a:r>
              <a:rPr lang="en-US" dirty="0" smtClean="0"/>
              <a:t>("(a &lt; b) =&gt; "); </a:t>
            </a:r>
          </a:p>
          <a:p>
            <a:pPr>
              <a:buNone/>
            </a:pPr>
            <a:r>
              <a:rPr lang="en-US" dirty="0" smtClean="0"/>
              <a:t>result = (a &lt; b); </a:t>
            </a:r>
          </a:p>
          <a:p>
            <a:pPr>
              <a:buNone/>
            </a:pPr>
            <a:r>
              <a:rPr lang="en-US" dirty="0" err="1" smtClean="0"/>
              <a:t>document.write</a:t>
            </a:r>
            <a:r>
              <a:rPr lang="en-US" dirty="0" smtClean="0"/>
              <a:t>(result); </a:t>
            </a:r>
          </a:p>
          <a:p>
            <a:pPr>
              <a:buNone/>
            </a:pPr>
            <a:r>
              <a:rPr lang="en-US" dirty="0" err="1" smtClean="0"/>
              <a:t>document.write</a:t>
            </a:r>
            <a:r>
              <a:rPr lang="en-US" dirty="0" smtClean="0"/>
              <a:t>(</a:t>
            </a:r>
            <a:r>
              <a:rPr lang="en-US" dirty="0" err="1" smtClean="0"/>
              <a:t>linebreak</a:t>
            </a:r>
            <a:r>
              <a:rPr lang="en-US" dirty="0" smtClean="0"/>
              <a:t>);  </a:t>
            </a:r>
          </a:p>
          <a:p>
            <a:pPr>
              <a:buNone/>
            </a:pPr>
            <a:r>
              <a:rPr lang="en-US" dirty="0" err="1" smtClean="0"/>
              <a:t>document.write</a:t>
            </a:r>
            <a:r>
              <a:rPr lang="en-US" dirty="0" smtClean="0"/>
              <a:t>("(a &gt; b) =&gt; "); </a:t>
            </a:r>
          </a:p>
          <a:p>
            <a:pPr>
              <a:buNone/>
            </a:pPr>
            <a:r>
              <a:rPr lang="en-US" dirty="0" smtClean="0"/>
              <a:t>result = (a &gt; b); </a:t>
            </a:r>
          </a:p>
          <a:p>
            <a:pPr>
              <a:buNone/>
            </a:pPr>
            <a:r>
              <a:rPr lang="en-US" dirty="0" err="1" smtClean="0"/>
              <a:t>document.write</a:t>
            </a:r>
            <a:r>
              <a:rPr lang="en-US" dirty="0" smtClean="0"/>
              <a:t>(result); </a:t>
            </a:r>
          </a:p>
          <a:p>
            <a:pPr>
              <a:buNone/>
            </a:pPr>
            <a:r>
              <a:rPr lang="en-US" dirty="0" err="1" smtClean="0"/>
              <a:t>document.write</a:t>
            </a:r>
            <a:r>
              <a:rPr lang="en-US" dirty="0" smtClean="0"/>
              <a:t>(</a:t>
            </a:r>
            <a:r>
              <a:rPr lang="en-US" dirty="0" err="1" smtClean="0"/>
              <a:t>linebreak</a:t>
            </a:r>
            <a:r>
              <a:rPr lang="en-US" dirty="0" smtClean="0"/>
              <a:t>);</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buNone/>
            </a:pPr>
            <a:r>
              <a:rPr lang="en-US" dirty="0" err="1" smtClean="0"/>
              <a:t>document.write</a:t>
            </a:r>
            <a:r>
              <a:rPr lang="en-US" dirty="0" smtClean="0"/>
              <a:t>("(a != b) =&gt; "); </a:t>
            </a:r>
          </a:p>
          <a:p>
            <a:pPr>
              <a:buNone/>
            </a:pPr>
            <a:r>
              <a:rPr lang="en-US" dirty="0" smtClean="0"/>
              <a:t>result = (a != b); </a:t>
            </a:r>
          </a:p>
          <a:p>
            <a:pPr>
              <a:buNone/>
            </a:pPr>
            <a:r>
              <a:rPr lang="en-US" dirty="0" err="1" smtClean="0"/>
              <a:t>document.write</a:t>
            </a:r>
            <a:r>
              <a:rPr lang="en-US" dirty="0" smtClean="0"/>
              <a:t>(result); </a:t>
            </a:r>
          </a:p>
          <a:p>
            <a:pPr>
              <a:buNone/>
            </a:pPr>
            <a:r>
              <a:rPr lang="en-US" dirty="0" err="1" smtClean="0"/>
              <a:t>document.write</a:t>
            </a:r>
            <a:r>
              <a:rPr lang="en-US" dirty="0" smtClean="0"/>
              <a:t>(</a:t>
            </a:r>
            <a:r>
              <a:rPr lang="en-US" dirty="0" err="1" smtClean="0"/>
              <a:t>linebreak</a:t>
            </a:r>
            <a:r>
              <a:rPr lang="en-US" dirty="0" smtClean="0"/>
              <a:t>);  </a:t>
            </a:r>
          </a:p>
          <a:p>
            <a:pPr>
              <a:buNone/>
            </a:pPr>
            <a:r>
              <a:rPr lang="en-US" dirty="0" err="1" smtClean="0"/>
              <a:t>document.write</a:t>
            </a:r>
            <a:r>
              <a:rPr lang="en-US" dirty="0" smtClean="0"/>
              <a:t>("(a &gt;= b) =&gt; "); </a:t>
            </a:r>
          </a:p>
          <a:p>
            <a:pPr>
              <a:buNone/>
            </a:pPr>
            <a:r>
              <a:rPr lang="en-US" dirty="0" smtClean="0"/>
              <a:t>result = (a &gt;= b); </a:t>
            </a:r>
          </a:p>
          <a:p>
            <a:pPr>
              <a:buNone/>
            </a:pPr>
            <a:r>
              <a:rPr lang="en-US" dirty="0" err="1" smtClean="0"/>
              <a:t>document.write</a:t>
            </a:r>
            <a:r>
              <a:rPr lang="en-US" dirty="0" smtClean="0"/>
              <a:t>(result); </a:t>
            </a:r>
          </a:p>
          <a:p>
            <a:pPr>
              <a:buNone/>
            </a:pPr>
            <a:r>
              <a:rPr lang="en-US" dirty="0" err="1" smtClean="0"/>
              <a:t>document.write</a:t>
            </a:r>
            <a:r>
              <a:rPr lang="en-US" dirty="0" smtClean="0"/>
              <a:t>(</a:t>
            </a:r>
            <a:r>
              <a:rPr lang="en-US" dirty="0" err="1" smtClean="0"/>
              <a:t>linebreak</a:t>
            </a:r>
            <a:r>
              <a:rPr lang="en-US" dirty="0" smtClean="0"/>
              <a:t>);  </a:t>
            </a:r>
          </a:p>
          <a:p>
            <a:pPr>
              <a:buNone/>
            </a:pPr>
            <a:r>
              <a:rPr lang="en-US" dirty="0" err="1" smtClean="0"/>
              <a:t>document.write</a:t>
            </a:r>
            <a:r>
              <a:rPr lang="en-US" dirty="0" smtClean="0"/>
              <a:t>("(a &lt;= b) =&gt; "); </a:t>
            </a:r>
          </a:p>
          <a:p>
            <a:pPr>
              <a:buNone/>
            </a:pPr>
            <a:r>
              <a:rPr lang="en-US" dirty="0" smtClean="0"/>
              <a:t>result = (a &lt;= b); </a:t>
            </a:r>
          </a:p>
          <a:p>
            <a:pPr>
              <a:buNone/>
            </a:pPr>
            <a:r>
              <a:rPr lang="en-US" dirty="0" err="1" smtClean="0"/>
              <a:t>document.write</a:t>
            </a:r>
            <a:r>
              <a:rPr lang="en-US" dirty="0" smtClean="0"/>
              <a:t>(result); </a:t>
            </a:r>
          </a:p>
          <a:p>
            <a:pPr>
              <a:buNone/>
            </a:pPr>
            <a:r>
              <a:rPr lang="en-US" dirty="0" err="1" smtClean="0"/>
              <a:t>document.write</a:t>
            </a:r>
            <a:r>
              <a:rPr lang="en-US" dirty="0" smtClean="0"/>
              <a:t>(</a:t>
            </a:r>
            <a:r>
              <a:rPr lang="en-US" dirty="0" err="1" smtClean="0"/>
              <a:t>linebreak</a:t>
            </a:r>
            <a:r>
              <a:rPr lang="en-US" dirty="0" smtClean="0"/>
              <a:t>);  </a:t>
            </a:r>
          </a:p>
          <a:p>
            <a:pPr>
              <a:buNone/>
            </a:pPr>
            <a:r>
              <a:rPr lang="en-US" dirty="0" smtClean="0"/>
              <a:t>//--&gt; </a:t>
            </a:r>
          </a:p>
          <a:p>
            <a:pPr>
              <a:buNone/>
            </a:pPr>
            <a:r>
              <a:rPr lang="en-US" dirty="0" smtClean="0"/>
              <a:t>&lt;/script&gt;</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(a == b) =&gt; false</a:t>
            </a:r>
          </a:p>
          <a:p>
            <a:r>
              <a:rPr lang="en-US" dirty="0" smtClean="0"/>
              <a:t> (a &lt; b) =&gt; true</a:t>
            </a:r>
          </a:p>
          <a:p>
            <a:r>
              <a:rPr lang="en-US" dirty="0" smtClean="0"/>
              <a:t> (a &gt; b) =&gt; false </a:t>
            </a:r>
          </a:p>
          <a:p>
            <a:r>
              <a:rPr lang="en-US" dirty="0" smtClean="0"/>
              <a:t>(a != b) =&gt; true</a:t>
            </a:r>
          </a:p>
          <a:p>
            <a:r>
              <a:rPr lang="en-US" dirty="0" smtClean="0"/>
              <a:t> (a &gt;= b) =&gt; false</a:t>
            </a:r>
          </a:p>
          <a:p>
            <a:r>
              <a:rPr lang="en-US" dirty="0" smtClean="0"/>
              <a:t> (a &lt;= b) =&gt; true</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en-US" dirty="0"/>
          </a:p>
        </p:txBody>
      </p:sp>
      <p:sp>
        <p:nvSpPr>
          <p:cNvPr id="3" name="Content Placeholder 2"/>
          <p:cNvSpPr>
            <a:spLocks noGrp="1"/>
          </p:cNvSpPr>
          <p:nvPr>
            <p:ph idx="1"/>
          </p:nvPr>
        </p:nvSpPr>
        <p:spPr/>
        <p:txBody>
          <a:bodyPr/>
          <a:lstStyle/>
          <a:p>
            <a:r>
              <a:rPr lang="en-US" dirty="0" smtClean="0"/>
              <a:t>JavaScript supports the following logical operators:  Assume variable A holds 10 and variable B holds 20, then:</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276225" y="3124200"/>
            <a:ext cx="8591550"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fontScale="55000" lnSpcReduction="20000"/>
          </a:bodyPr>
          <a:lstStyle/>
          <a:p>
            <a:pPr>
              <a:buNone/>
            </a:pPr>
            <a:r>
              <a:rPr lang="en-US" dirty="0" smtClean="0"/>
              <a:t>&lt;html&gt; </a:t>
            </a:r>
          </a:p>
          <a:p>
            <a:pPr>
              <a:buNone/>
            </a:pPr>
            <a:r>
              <a:rPr lang="en-US" dirty="0" smtClean="0"/>
              <a:t>&lt;body&gt;  </a:t>
            </a:r>
          </a:p>
          <a:p>
            <a:pPr>
              <a:buNone/>
            </a:pPr>
            <a:r>
              <a:rPr lang="en-US" dirty="0" smtClean="0"/>
              <a:t>&lt;script type="text/</a:t>
            </a:r>
            <a:r>
              <a:rPr lang="en-US" dirty="0" err="1" smtClean="0"/>
              <a:t>javascript</a:t>
            </a:r>
            <a:r>
              <a:rPr lang="en-US" dirty="0" smtClean="0"/>
              <a:t>"&gt; </a:t>
            </a:r>
          </a:p>
          <a:p>
            <a:pPr>
              <a:buNone/>
            </a:pPr>
            <a:r>
              <a:rPr lang="en-US" dirty="0" smtClean="0"/>
              <a:t>&lt;!-- </a:t>
            </a:r>
          </a:p>
          <a:p>
            <a:pPr>
              <a:buNone/>
            </a:pPr>
            <a:r>
              <a:rPr lang="en-US" dirty="0" err="1" smtClean="0"/>
              <a:t>var</a:t>
            </a:r>
            <a:r>
              <a:rPr lang="en-US" dirty="0" smtClean="0"/>
              <a:t> a = true; </a:t>
            </a:r>
          </a:p>
          <a:p>
            <a:pPr>
              <a:buNone/>
            </a:pPr>
            <a:r>
              <a:rPr lang="en-US" dirty="0" err="1" smtClean="0"/>
              <a:t>var</a:t>
            </a:r>
            <a:r>
              <a:rPr lang="en-US" dirty="0" smtClean="0"/>
              <a:t> b = false; </a:t>
            </a:r>
          </a:p>
          <a:p>
            <a:pPr>
              <a:buNone/>
            </a:pPr>
            <a:r>
              <a:rPr lang="en-US" dirty="0" err="1" smtClean="0"/>
              <a:t>var</a:t>
            </a:r>
            <a:r>
              <a:rPr lang="en-US" dirty="0" smtClean="0"/>
              <a:t> </a:t>
            </a:r>
            <a:r>
              <a:rPr lang="en-US" dirty="0" err="1" smtClean="0"/>
              <a:t>linebreak</a:t>
            </a:r>
            <a:r>
              <a:rPr lang="en-US" dirty="0" smtClean="0"/>
              <a:t> = "&lt;</a:t>
            </a:r>
            <a:r>
              <a:rPr lang="en-US" dirty="0" err="1" smtClean="0"/>
              <a:t>br</a:t>
            </a:r>
            <a:r>
              <a:rPr lang="en-US" dirty="0" smtClean="0"/>
              <a:t> /&gt;";  </a:t>
            </a:r>
          </a:p>
          <a:p>
            <a:pPr>
              <a:buNone/>
            </a:pPr>
            <a:r>
              <a:rPr lang="en-US" dirty="0" err="1" smtClean="0"/>
              <a:t>document.write</a:t>
            </a:r>
            <a:r>
              <a:rPr lang="en-US" dirty="0" smtClean="0"/>
              <a:t>("(a &amp;&amp;  b) =&gt; "); </a:t>
            </a:r>
          </a:p>
          <a:p>
            <a:pPr>
              <a:buNone/>
            </a:pPr>
            <a:r>
              <a:rPr lang="en-US" dirty="0" smtClean="0"/>
              <a:t>result = (a &amp;&amp; b); </a:t>
            </a:r>
          </a:p>
          <a:p>
            <a:pPr>
              <a:buNone/>
            </a:pPr>
            <a:r>
              <a:rPr lang="en-US" dirty="0" err="1" smtClean="0"/>
              <a:t>document.write</a:t>
            </a:r>
            <a:r>
              <a:rPr lang="en-US" dirty="0" smtClean="0"/>
              <a:t>(result); </a:t>
            </a:r>
          </a:p>
          <a:p>
            <a:pPr>
              <a:buNone/>
            </a:pPr>
            <a:r>
              <a:rPr lang="en-US" dirty="0" err="1" smtClean="0"/>
              <a:t>document.write</a:t>
            </a:r>
            <a:r>
              <a:rPr lang="en-US" dirty="0" smtClean="0"/>
              <a:t>(</a:t>
            </a:r>
            <a:r>
              <a:rPr lang="en-US" dirty="0" err="1" smtClean="0"/>
              <a:t>linebreak</a:t>
            </a:r>
            <a:r>
              <a:rPr lang="en-US" dirty="0" smtClean="0"/>
              <a:t>);  </a:t>
            </a:r>
          </a:p>
          <a:p>
            <a:pPr>
              <a:buNone/>
            </a:pPr>
            <a:r>
              <a:rPr lang="en-US" dirty="0" err="1" smtClean="0"/>
              <a:t>document.write</a:t>
            </a:r>
            <a:r>
              <a:rPr lang="en-US" dirty="0" smtClean="0"/>
              <a:t>("(a || b) =&gt; "); </a:t>
            </a:r>
          </a:p>
          <a:p>
            <a:pPr>
              <a:buNone/>
            </a:pPr>
            <a:r>
              <a:rPr lang="en-US" dirty="0" smtClean="0"/>
              <a:t>result = (a || b); </a:t>
            </a:r>
          </a:p>
          <a:p>
            <a:pPr>
              <a:buNone/>
            </a:pPr>
            <a:r>
              <a:rPr lang="en-US" dirty="0" err="1" smtClean="0"/>
              <a:t>document.write</a:t>
            </a:r>
            <a:r>
              <a:rPr lang="en-US" dirty="0" smtClean="0"/>
              <a:t>(result); </a:t>
            </a:r>
          </a:p>
          <a:p>
            <a:pPr>
              <a:buNone/>
            </a:pPr>
            <a:r>
              <a:rPr lang="en-US" dirty="0" err="1" smtClean="0"/>
              <a:t>document.write</a:t>
            </a:r>
            <a:r>
              <a:rPr lang="en-US" dirty="0" smtClean="0"/>
              <a:t>(</a:t>
            </a:r>
            <a:r>
              <a:rPr lang="en-US" dirty="0" err="1" smtClean="0"/>
              <a:t>linebreak</a:t>
            </a:r>
            <a:r>
              <a:rPr lang="en-US" dirty="0" smtClean="0"/>
              <a:t>);  </a:t>
            </a:r>
          </a:p>
          <a:p>
            <a:pPr>
              <a:buNone/>
            </a:pPr>
            <a:r>
              <a:rPr lang="en-US" dirty="0" err="1" smtClean="0"/>
              <a:t>document.write</a:t>
            </a:r>
            <a:r>
              <a:rPr lang="en-US" dirty="0" smtClean="0"/>
              <a:t>("!(a &amp;&amp; b) =&gt; "); </a:t>
            </a:r>
          </a:p>
          <a:p>
            <a:pPr>
              <a:buNone/>
            </a:pPr>
            <a:r>
              <a:rPr lang="en-US" dirty="0" smtClean="0"/>
              <a:t>result = (!(a &amp;&amp; b)); </a:t>
            </a:r>
          </a:p>
          <a:p>
            <a:pPr>
              <a:buNone/>
            </a:pPr>
            <a:r>
              <a:rPr lang="en-US" dirty="0" err="1" smtClean="0"/>
              <a:t>document.write</a:t>
            </a:r>
            <a:r>
              <a:rPr lang="en-US" dirty="0" smtClean="0"/>
              <a:t>(result); </a:t>
            </a:r>
          </a:p>
          <a:p>
            <a:pPr>
              <a:buNone/>
            </a:pPr>
            <a:r>
              <a:rPr lang="en-US" dirty="0" err="1" smtClean="0"/>
              <a:t>document.write</a:t>
            </a:r>
            <a:r>
              <a:rPr lang="en-US" dirty="0" smtClean="0"/>
              <a:t>(</a:t>
            </a:r>
            <a:r>
              <a:rPr lang="en-US" dirty="0" err="1" smtClean="0"/>
              <a:t>linebreak</a:t>
            </a:r>
            <a:r>
              <a:rPr lang="en-US" dirty="0" smtClean="0"/>
              <a:t>);  </a:t>
            </a:r>
          </a:p>
          <a:p>
            <a:pPr>
              <a:buNone/>
            </a:pPr>
            <a:r>
              <a:rPr lang="en-US" dirty="0" smtClean="0"/>
              <a:t>//--&gt; </a:t>
            </a:r>
          </a:p>
          <a:p>
            <a:pPr>
              <a:buNone/>
            </a:pPr>
            <a:r>
              <a:rPr lang="en-US" dirty="0" smtClean="0"/>
              <a:t>&lt;/script&gt;</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(a &amp;&amp; b) =&gt; false</a:t>
            </a:r>
          </a:p>
          <a:p>
            <a:r>
              <a:rPr lang="en-US" dirty="0" smtClean="0"/>
              <a:t> (a || b) =&gt; true</a:t>
            </a:r>
          </a:p>
          <a:p>
            <a:r>
              <a:rPr lang="en-US" dirty="0" smtClean="0"/>
              <a:t> !(a &amp;&amp; b) =&gt; true</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Operators</a:t>
            </a:r>
            <a:endParaRPr lang="en-US" dirty="0"/>
          </a:p>
        </p:txBody>
      </p:sp>
      <p:sp>
        <p:nvSpPr>
          <p:cNvPr id="3" name="Content Placeholder 2"/>
          <p:cNvSpPr>
            <a:spLocks noGrp="1"/>
          </p:cNvSpPr>
          <p:nvPr>
            <p:ph idx="1"/>
          </p:nvPr>
        </p:nvSpPr>
        <p:spPr/>
        <p:txBody>
          <a:bodyPr/>
          <a:lstStyle/>
          <a:p>
            <a:endParaRPr lang="en-US" dirty="0"/>
          </a:p>
        </p:txBody>
      </p:sp>
      <p:pic>
        <p:nvPicPr>
          <p:cNvPr id="6147" name="Picture 3"/>
          <p:cNvPicPr>
            <a:picLocks noChangeAspect="1" noChangeArrowheads="1"/>
          </p:cNvPicPr>
          <p:nvPr/>
        </p:nvPicPr>
        <p:blipFill>
          <a:blip r:embed="rId2" cstate="print"/>
          <a:srcRect/>
          <a:stretch>
            <a:fillRect/>
          </a:stretch>
        </p:blipFill>
        <p:spPr bwMode="auto">
          <a:xfrm>
            <a:off x="338138" y="1143000"/>
            <a:ext cx="8467725" cy="54435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cstate="print"/>
          <a:srcRect/>
          <a:stretch>
            <a:fillRect/>
          </a:stretch>
        </p:blipFill>
        <p:spPr bwMode="auto">
          <a:xfrm>
            <a:off x="457200" y="1447800"/>
            <a:ext cx="8229600" cy="1219199"/>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cstate="print"/>
          <a:srcRect/>
          <a:stretch>
            <a:fillRect/>
          </a:stretch>
        </p:blipFill>
        <p:spPr bwMode="auto">
          <a:xfrm>
            <a:off x="457199" y="2819400"/>
            <a:ext cx="8229601"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pPr>
              <a:buNone/>
            </a:pPr>
            <a:r>
              <a:rPr lang="en-US" dirty="0" smtClean="0"/>
              <a:t>&lt;html&gt; </a:t>
            </a:r>
          </a:p>
          <a:p>
            <a:pPr>
              <a:buNone/>
            </a:pPr>
            <a:r>
              <a:rPr lang="en-US" dirty="0" smtClean="0"/>
              <a:t>&lt;body&gt;  </a:t>
            </a:r>
          </a:p>
          <a:p>
            <a:pPr>
              <a:buNone/>
            </a:pPr>
            <a:r>
              <a:rPr lang="en-US" dirty="0" smtClean="0"/>
              <a:t>&lt;script type="text/</a:t>
            </a:r>
            <a:r>
              <a:rPr lang="en-US" dirty="0" err="1" smtClean="0"/>
              <a:t>javascript</a:t>
            </a:r>
            <a:r>
              <a:rPr lang="en-US" dirty="0" smtClean="0"/>
              <a:t>"&gt; </a:t>
            </a:r>
          </a:p>
          <a:p>
            <a:pPr>
              <a:buNone/>
            </a:pPr>
            <a:r>
              <a:rPr lang="en-US" dirty="0" smtClean="0"/>
              <a:t>&lt;!-- </a:t>
            </a:r>
          </a:p>
          <a:p>
            <a:pPr>
              <a:buNone/>
            </a:pPr>
            <a:r>
              <a:rPr lang="en-US" dirty="0" err="1" smtClean="0"/>
              <a:t>var</a:t>
            </a:r>
            <a:r>
              <a:rPr lang="en-US" dirty="0" smtClean="0"/>
              <a:t> a = 33; </a:t>
            </a:r>
          </a:p>
          <a:p>
            <a:pPr>
              <a:buNone/>
            </a:pPr>
            <a:r>
              <a:rPr lang="en-US" dirty="0" err="1" smtClean="0"/>
              <a:t>var</a:t>
            </a:r>
            <a:r>
              <a:rPr lang="en-US" dirty="0" smtClean="0"/>
              <a:t> b = 10; </a:t>
            </a:r>
          </a:p>
          <a:p>
            <a:pPr>
              <a:buNone/>
            </a:pPr>
            <a:r>
              <a:rPr lang="en-US" dirty="0" err="1" smtClean="0"/>
              <a:t>var</a:t>
            </a:r>
            <a:r>
              <a:rPr lang="en-US" dirty="0" smtClean="0"/>
              <a:t> </a:t>
            </a:r>
            <a:r>
              <a:rPr lang="en-US" dirty="0" err="1" smtClean="0"/>
              <a:t>linebreak</a:t>
            </a:r>
            <a:r>
              <a:rPr lang="en-US" dirty="0" smtClean="0"/>
              <a:t> = "&lt;</a:t>
            </a:r>
            <a:r>
              <a:rPr lang="en-US" dirty="0" err="1" smtClean="0"/>
              <a:t>br</a:t>
            </a:r>
            <a:r>
              <a:rPr lang="en-US" dirty="0" smtClean="0"/>
              <a:t> /&gt;";  </a:t>
            </a:r>
          </a:p>
          <a:p>
            <a:pPr>
              <a:buNone/>
            </a:pPr>
            <a:r>
              <a:rPr lang="en-US" dirty="0" err="1" smtClean="0"/>
              <a:t>document.write</a:t>
            </a:r>
            <a:r>
              <a:rPr lang="en-US" dirty="0" smtClean="0"/>
              <a:t>("Value of a =&gt; (a = b) =&gt; "); </a:t>
            </a:r>
          </a:p>
          <a:p>
            <a:pPr>
              <a:buNone/>
            </a:pPr>
            <a:r>
              <a:rPr lang="en-US" dirty="0" smtClean="0"/>
              <a:t>result = (a = b); </a:t>
            </a:r>
          </a:p>
          <a:p>
            <a:pPr>
              <a:buNone/>
            </a:pPr>
            <a:r>
              <a:rPr lang="en-US" dirty="0" err="1" smtClean="0"/>
              <a:t>document.write</a:t>
            </a:r>
            <a:r>
              <a:rPr lang="en-US" dirty="0" smtClean="0"/>
              <a:t>(result); </a:t>
            </a:r>
          </a:p>
          <a:p>
            <a:pPr>
              <a:buNone/>
            </a:pPr>
            <a:r>
              <a:rPr lang="en-US" dirty="0" err="1" smtClean="0"/>
              <a:t>document.write</a:t>
            </a:r>
            <a:r>
              <a:rPr lang="en-US" dirty="0" smtClean="0"/>
              <a:t>(</a:t>
            </a:r>
            <a:r>
              <a:rPr lang="en-US" dirty="0" err="1" smtClean="0"/>
              <a:t>linebreak</a:t>
            </a:r>
            <a:r>
              <a:rPr lang="en-US" dirty="0" smtClean="0"/>
              <a:t>);  </a:t>
            </a:r>
          </a:p>
          <a:p>
            <a:pPr>
              <a:buNone/>
            </a:pPr>
            <a:r>
              <a:rPr lang="en-US" dirty="0" err="1" smtClean="0"/>
              <a:t>document.write</a:t>
            </a:r>
            <a:r>
              <a:rPr lang="en-US" dirty="0" smtClean="0"/>
              <a:t>("Value of a =&gt; (a += b) =&gt; "); </a:t>
            </a:r>
          </a:p>
          <a:p>
            <a:pPr>
              <a:buNone/>
            </a:pPr>
            <a:r>
              <a:rPr lang="en-US" dirty="0" smtClean="0"/>
              <a:t>result = (a += b); </a:t>
            </a:r>
          </a:p>
          <a:p>
            <a:pPr>
              <a:buNone/>
            </a:pPr>
            <a:r>
              <a:rPr lang="en-US" dirty="0" err="1" smtClean="0"/>
              <a:t>document.write</a:t>
            </a:r>
            <a:r>
              <a:rPr lang="en-US" dirty="0" smtClean="0"/>
              <a:t>(result); </a:t>
            </a:r>
          </a:p>
          <a:p>
            <a:pPr>
              <a:buNone/>
            </a:pPr>
            <a:r>
              <a:rPr lang="en-US" dirty="0" err="1" smtClean="0"/>
              <a:t>document.write</a:t>
            </a:r>
            <a:r>
              <a:rPr lang="en-US" dirty="0" smtClean="0"/>
              <a:t>(</a:t>
            </a:r>
            <a:r>
              <a:rPr lang="en-US" dirty="0" err="1" smtClean="0"/>
              <a:t>linebreak</a:t>
            </a:r>
            <a:r>
              <a:rPr lang="en-US" dirty="0" smtClean="0"/>
              <a:t>);</a:t>
            </a:r>
          </a:p>
          <a:p>
            <a:pPr>
              <a:buNone/>
            </a:pPr>
            <a:r>
              <a:rPr lang="en-US" dirty="0" smtClean="0"/>
              <a:t>//--&gt; </a:t>
            </a:r>
          </a:p>
          <a:p>
            <a:pPr>
              <a:buNone/>
            </a:pPr>
            <a:r>
              <a:rPr lang="en-US" dirty="0" smtClean="0"/>
              <a:t>&lt;/script&gt;  </a:t>
            </a:r>
          </a:p>
          <a:p>
            <a:pPr>
              <a:buNone/>
            </a:pPr>
            <a:r>
              <a:rPr lang="en-US" dirty="0" smtClean="0"/>
              <a:t>&lt;p&gt;Set the variables to different values and different operators and then try...&lt;/p&gt; </a:t>
            </a:r>
          </a:p>
          <a:p>
            <a:pPr>
              <a:buNone/>
            </a:pPr>
            <a:r>
              <a:rPr lang="en-US" dirty="0" smtClean="0"/>
              <a:t>&lt;/body&gt; </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Value of a =&gt; (a = b) =&gt; 10 </a:t>
            </a:r>
          </a:p>
          <a:p>
            <a:r>
              <a:rPr lang="en-US" dirty="0" smtClean="0"/>
              <a:t>Value of a =&gt; (a += b) =&gt; 20</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686800" cy="4525963"/>
          </a:xfrm>
        </p:spPr>
        <p:txBody>
          <a:bodyPr/>
          <a:lstStyle/>
          <a:p>
            <a:pPr>
              <a:buNone/>
            </a:pPr>
            <a:r>
              <a:rPr lang="fr-FR" dirty="0" smtClean="0"/>
              <a:t>&lt;script </a:t>
            </a:r>
            <a:r>
              <a:rPr lang="fr-FR" dirty="0" err="1" smtClean="0"/>
              <a:t>language</a:t>
            </a:r>
            <a:r>
              <a:rPr lang="fr-FR" dirty="0" smtClean="0"/>
              <a:t>="</a:t>
            </a:r>
            <a:r>
              <a:rPr lang="fr-FR" dirty="0" err="1" smtClean="0"/>
              <a:t>javascript</a:t>
            </a:r>
            <a:r>
              <a:rPr lang="fr-FR" dirty="0" smtClean="0"/>
              <a:t>" type="</a:t>
            </a:r>
            <a:r>
              <a:rPr lang="fr-FR" dirty="0" err="1" smtClean="0"/>
              <a:t>text</a:t>
            </a:r>
            <a:r>
              <a:rPr lang="fr-FR" dirty="0" smtClean="0"/>
              <a:t>/</a:t>
            </a:r>
            <a:r>
              <a:rPr lang="fr-FR" dirty="0" err="1" smtClean="0"/>
              <a:t>javascript</a:t>
            </a:r>
            <a:r>
              <a:rPr lang="fr-FR" dirty="0" smtClean="0"/>
              <a:t>"&gt; </a:t>
            </a:r>
          </a:p>
          <a:p>
            <a:pPr>
              <a:buNone/>
            </a:pPr>
            <a:r>
              <a:rPr lang="fr-FR" dirty="0" smtClean="0"/>
              <a:t>  JavaScript code </a:t>
            </a:r>
          </a:p>
          <a:p>
            <a:pPr>
              <a:buNone/>
            </a:pPr>
            <a:r>
              <a:rPr lang="fr-FR" dirty="0" smtClean="0"/>
              <a:t>&lt;/script&gt; </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if...else Statement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&lt;html&gt; </a:t>
            </a:r>
          </a:p>
          <a:p>
            <a:r>
              <a:rPr lang="en-US" dirty="0" smtClean="0"/>
              <a:t>&lt;body&gt;  </a:t>
            </a:r>
          </a:p>
          <a:p>
            <a:r>
              <a:rPr lang="en-US" dirty="0" smtClean="0"/>
              <a:t>&lt;script type="text/</a:t>
            </a:r>
            <a:r>
              <a:rPr lang="en-US" dirty="0" err="1" smtClean="0"/>
              <a:t>javascript</a:t>
            </a:r>
            <a:r>
              <a:rPr lang="en-US" dirty="0" smtClean="0"/>
              <a:t>"&gt; </a:t>
            </a:r>
          </a:p>
          <a:p>
            <a:r>
              <a:rPr lang="en-US" dirty="0" smtClean="0"/>
              <a:t>&lt;!-- </a:t>
            </a:r>
          </a:p>
          <a:p>
            <a:r>
              <a:rPr lang="en-US" dirty="0" err="1" smtClean="0"/>
              <a:t>var</a:t>
            </a:r>
            <a:r>
              <a:rPr lang="en-US" dirty="0" smtClean="0"/>
              <a:t> age = 15;  </a:t>
            </a:r>
          </a:p>
          <a:p>
            <a:r>
              <a:rPr lang="en-US" dirty="0" smtClean="0"/>
              <a:t>if( age &gt; 18 ){ </a:t>
            </a:r>
          </a:p>
          <a:p>
            <a:r>
              <a:rPr lang="en-US" dirty="0" smtClean="0"/>
              <a:t>   </a:t>
            </a:r>
            <a:r>
              <a:rPr lang="en-US" dirty="0" err="1" smtClean="0"/>
              <a:t>document.write</a:t>
            </a:r>
            <a:r>
              <a:rPr lang="en-US" dirty="0" smtClean="0"/>
              <a:t>("&lt;b&gt;Qualifies for driving&lt;/b&gt;"); </a:t>
            </a:r>
          </a:p>
          <a:p>
            <a:r>
              <a:rPr lang="en-US" dirty="0" smtClean="0"/>
              <a:t>}else{ </a:t>
            </a:r>
          </a:p>
          <a:p>
            <a:r>
              <a:rPr lang="en-US" dirty="0" smtClean="0"/>
              <a:t>   </a:t>
            </a:r>
            <a:r>
              <a:rPr lang="en-US" dirty="0" err="1" smtClean="0"/>
              <a:t>document.write</a:t>
            </a:r>
            <a:r>
              <a:rPr lang="en-US" dirty="0" smtClean="0"/>
              <a:t>("&lt;b&gt;Does not qualify for driving&lt;/b&gt;"); </a:t>
            </a:r>
          </a:p>
          <a:p>
            <a:r>
              <a:rPr lang="en-US" dirty="0" smtClean="0"/>
              <a:t>}</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&lt;html&gt; </a:t>
            </a:r>
          </a:p>
          <a:p>
            <a:pPr>
              <a:buNone/>
            </a:pPr>
            <a:r>
              <a:rPr lang="en-US" dirty="0" smtClean="0"/>
              <a:t>&lt;body&gt;  </a:t>
            </a:r>
          </a:p>
          <a:p>
            <a:pPr>
              <a:buNone/>
            </a:pPr>
            <a:r>
              <a:rPr lang="en-US" dirty="0" smtClean="0"/>
              <a:t>&lt;script type="text/</a:t>
            </a:r>
            <a:r>
              <a:rPr lang="en-US" dirty="0" err="1" smtClean="0"/>
              <a:t>javascript</a:t>
            </a:r>
            <a:r>
              <a:rPr lang="en-US" dirty="0" smtClean="0"/>
              <a:t>"&gt; </a:t>
            </a:r>
          </a:p>
          <a:p>
            <a:pPr>
              <a:buNone/>
            </a:pPr>
            <a:r>
              <a:rPr lang="en-US" dirty="0" smtClean="0"/>
              <a:t>&lt;!-- </a:t>
            </a:r>
          </a:p>
          <a:p>
            <a:pPr>
              <a:buNone/>
            </a:pPr>
            <a:r>
              <a:rPr lang="en-US" dirty="0" err="1" smtClean="0"/>
              <a:t>var</a:t>
            </a:r>
            <a:r>
              <a:rPr lang="en-US" dirty="0" smtClean="0"/>
              <a:t> count = 0; </a:t>
            </a:r>
          </a:p>
          <a:p>
            <a:pPr>
              <a:buNone/>
            </a:pPr>
            <a:r>
              <a:rPr lang="en-US" dirty="0" err="1" smtClean="0"/>
              <a:t>document.write</a:t>
            </a:r>
            <a:r>
              <a:rPr lang="en-US" dirty="0" smtClean="0"/>
              <a:t>("Starting Loop "); </a:t>
            </a:r>
          </a:p>
          <a:p>
            <a:pPr>
              <a:buNone/>
            </a:pPr>
            <a:r>
              <a:rPr lang="en-US" dirty="0" smtClean="0"/>
              <a:t>while (count &lt; 10){ </a:t>
            </a:r>
          </a:p>
          <a:p>
            <a:pPr>
              <a:buNone/>
            </a:pPr>
            <a:r>
              <a:rPr lang="en-US" dirty="0" smtClean="0"/>
              <a:t>  </a:t>
            </a:r>
            <a:r>
              <a:rPr lang="en-US" dirty="0" err="1" smtClean="0"/>
              <a:t>document.write</a:t>
            </a:r>
            <a:r>
              <a:rPr lang="en-US" dirty="0" smtClean="0"/>
              <a:t>("Current Count : " + count + "&lt;</a:t>
            </a:r>
            <a:r>
              <a:rPr lang="en-US" dirty="0" err="1" smtClean="0"/>
              <a:t>br</a:t>
            </a:r>
            <a:r>
              <a:rPr lang="en-US" dirty="0" smtClean="0"/>
              <a:t> /&gt;"); </a:t>
            </a:r>
          </a:p>
          <a:p>
            <a:pPr>
              <a:buNone/>
            </a:pPr>
            <a:r>
              <a:rPr lang="en-US" dirty="0" smtClean="0"/>
              <a:t>  count++; </a:t>
            </a:r>
          </a:p>
          <a:p>
            <a:pPr>
              <a:buNone/>
            </a:pPr>
            <a:r>
              <a:rPr lang="en-US" dirty="0" smtClean="0"/>
              <a:t>} </a:t>
            </a:r>
          </a:p>
          <a:p>
            <a:pPr>
              <a:buNone/>
            </a:pPr>
            <a:r>
              <a:rPr lang="en-US" dirty="0" err="1" smtClean="0"/>
              <a:t>document.write</a:t>
            </a:r>
            <a:r>
              <a:rPr lang="en-US" dirty="0" smtClean="0"/>
              <a:t>("Loop stopped!"); </a:t>
            </a:r>
          </a:p>
          <a:p>
            <a:pPr>
              <a:buNone/>
            </a:pPr>
            <a:r>
              <a:rPr lang="en-US" dirty="0" smtClean="0"/>
              <a:t>//--&gt; </a:t>
            </a:r>
          </a:p>
          <a:p>
            <a:pPr>
              <a:buNone/>
            </a:pPr>
            <a:r>
              <a:rPr lang="en-US" dirty="0" smtClean="0"/>
              <a:t>&lt;/script&gt;  </a:t>
            </a:r>
          </a:p>
          <a:p>
            <a:pPr>
              <a:buNone/>
            </a:pPr>
            <a:r>
              <a:rPr lang="en-US" dirty="0" smtClean="0"/>
              <a:t>&lt;p&gt;Set the variable to different value and then try...&lt;/p&gt; </a:t>
            </a:r>
          </a:p>
          <a:p>
            <a:pPr>
              <a:buNone/>
            </a:pPr>
            <a:r>
              <a:rPr lang="en-US" dirty="0" smtClean="0"/>
              <a:t>&lt;/body&gt; </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do...while Loop</a:t>
            </a:r>
            <a:endParaRPr lang="en-US" dirty="0"/>
          </a:p>
        </p:txBody>
      </p:sp>
      <p:sp>
        <p:nvSpPr>
          <p:cNvPr id="3" name="Content Placeholder 2"/>
          <p:cNvSpPr>
            <a:spLocks noGrp="1"/>
          </p:cNvSpPr>
          <p:nvPr>
            <p:ph idx="1"/>
          </p:nvPr>
        </p:nvSpPr>
        <p:spPr>
          <a:xfrm>
            <a:off x="457200" y="1219200"/>
            <a:ext cx="8229600" cy="4906963"/>
          </a:xfrm>
        </p:spPr>
        <p:txBody>
          <a:bodyPr>
            <a:normAutofit fontScale="55000" lnSpcReduction="20000"/>
          </a:bodyPr>
          <a:lstStyle/>
          <a:p>
            <a:pPr>
              <a:buNone/>
            </a:pPr>
            <a:r>
              <a:rPr lang="en-US" dirty="0" smtClean="0"/>
              <a:t>&lt;html&gt; </a:t>
            </a:r>
          </a:p>
          <a:p>
            <a:pPr>
              <a:buNone/>
            </a:pPr>
            <a:r>
              <a:rPr lang="en-US" dirty="0" smtClean="0"/>
              <a:t>&lt;body&gt;  </a:t>
            </a:r>
          </a:p>
          <a:p>
            <a:pPr>
              <a:buNone/>
            </a:pPr>
            <a:r>
              <a:rPr lang="en-US" dirty="0" smtClean="0"/>
              <a:t>&lt;script type="text/</a:t>
            </a:r>
            <a:r>
              <a:rPr lang="en-US" dirty="0" err="1" smtClean="0"/>
              <a:t>javascript</a:t>
            </a:r>
            <a:r>
              <a:rPr lang="en-US" dirty="0" smtClean="0"/>
              <a:t>"&gt; </a:t>
            </a:r>
          </a:p>
          <a:p>
            <a:pPr>
              <a:buNone/>
            </a:pPr>
            <a:r>
              <a:rPr lang="en-US" dirty="0" smtClean="0"/>
              <a:t>&lt;!-- </a:t>
            </a:r>
          </a:p>
          <a:p>
            <a:pPr>
              <a:buNone/>
            </a:pPr>
            <a:r>
              <a:rPr lang="en-US" dirty="0" err="1" smtClean="0"/>
              <a:t>var</a:t>
            </a:r>
            <a:r>
              <a:rPr lang="en-US" dirty="0" smtClean="0"/>
              <a:t> count = 0; </a:t>
            </a:r>
          </a:p>
          <a:p>
            <a:pPr>
              <a:buNone/>
            </a:pPr>
            <a:r>
              <a:rPr lang="en-US" dirty="0" err="1" smtClean="0"/>
              <a:t>document.write</a:t>
            </a:r>
            <a:r>
              <a:rPr lang="en-US" dirty="0" smtClean="0"/>
              <a:t>("Starting Loop" + "&lt;</a:t>
            </a:r>
            <a:r>
              <a:rPr lang="en-US" dirty="0" err="1" smtClean="0"/>
              <a:t>br</a:t>
            </a:r>
            <a:r>
              <a:rPr lang="en-US" dirty="0" smtClean="0"/>
              <a:t> /&gt;"); </a:t>
            </a:r>
          </a:p>
          <a:p>
            <a:pPr>
              <a:buNone/>
            </a:pPr>
            <a:r>
              <a:rPr lang="en-US" dirty="0" smtClean="0"/>
              <a:t>do{ </a:t>
            </a:r>
          </a:p>
          <a:p>
            <a:pPr>
              <a:buNone/>
            </a:pPr>
            <a:r>
              <a:rPr lang="en-US" dirty="0" smtClean="0"/>
              <a:t>  </a:t>
            </a:r>
            <a:r>
              <a:rPr lang="en-US" dirty="0" err="1" smtClean="0"/>
              <a:t>document.write</a:t>
            </a:r>
            <a:r>
              <a:rPr lang="en-US" dirty="0" smtClean="0"/>
              <a:t>("Current Count : " + count + "&lt;</a:t>
            </a:r>
            <a:r>
              <a:rPr lang="en-US" dirty="0" err="1" smtClean="0"/>
              <a:t>br</a:t>
            </a:r>
            <a:r>
              <a:rPr lang="en-US" dirty="0" smtClean="0"/>
              <a:t> /&gt;"); </a:t>
            </a:r>
          </a:p>
          <a:p>
            <a:pPr>
              <a:buNone/>
            </a:pPr>
            <a:r>
              <a:rPr lang="en-US" dirty="0" smtClean="0"/>
              <a:t>  count++; </a:t>
            </a:r>
          </a:p>
          <a:p>
            <a:pPr>
              <a:buNone/>
            </a:pPr>
            <a:r>
              <a:rPr lang="en-US" dirty="0" smtClean="0"/>
              <a:t>}while (count &lt; 5); </a:t>
            </a:r>
          </a:p>
          <a:p>
            <a:pPr>
              <a:buNone/>
            </a:pPr>
            <a:r>
              <a:rPr lang="en-US" dirty="0" err="1" smtClean="0"/>
              <a:t>document.write</a:t>
            </a:r>
            <a:r>
              <a:rPr lang="en-US" dirty="0" smtClean="0"/>
              <a:t> ("Loop stopped!"); </a:t>
            </a:r>
          </a:p>
          <a:p>
            <a:pPr>
              <a:buNone/>
            </a:pPr>
            <a:r>
              <a:rPr lang="en-US" dirty="0" smtClean="0"/>
              <a:t>//--&gt; </a:t>
            </a:r>
          </a:p>
          <a:p>
            <a:pPr>
              <a:buNone/>
            </a:pPr>
            <a:r>
              <a:rPr lang="en-US" dirty="0" smtClean="0"/>
              <a:t>&lt;/script&gt;  </a:t>
            </a:r>
          </a:p>
          <a:p>
            <a:pPr>
              <a:buNone/>
            </a:pPr>
            <a:r>
              <a:rPr lang="en-US" dirty="0" smtClean="0"/>
              <a:t>&lt;p&gt;Set the variable to different value and then try...&lt;/p&gt; </a:t>
            </a:r>
          </a:p>
          <a:p>
            <a:pPr>
              <a:buNone/>
            </a:pPr>
            <a:r>
              <a:rPr lang="en-US" dirty="0" smtClean="0"/>
              <a:t>&lt;/body&gt; </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&lt;html&gt; </a:t>
            </a:r>
          </a:p>
          <a:p>
            <a:pPr>
              <a:buNone/>
            </a:pPr>
            <a:r>
              <a:rPr lang="en-US" dirty="0" smtClean="0"/>
              <a:t>&lt;body&gt;  </a:t>
            </a:r>
          </a:p>
          <a:p>
            <a:pPr>
              <a:buNone/>
            </a:pPr>
            <a:r>
              <a:rPr lang="en-US" dirty="0" smtClean="0"/>
              <a:t>&lt;script type="text/</a:t>
            </a:r>
            <a:r>
              <a:rPr lang="en-US" dirty="0" err="1" smtClean="0"/>
              <a:t>javascript</a:t>
            </a:r>
            <a:r>
              <a:rPr lang="en-US" dirty="0" smtClean="0"/>
              <a:t>"&gt; </a:t>
            </a:r>
          </a:p>
          <a:p>
            <a:pPr>
              <a:buNone/>
            </a:pPr>
            <a:r>
              <a:rPr lang="en-US" dirty="0" smtClean="0"/>
              <a:t>&lt;!-- </a:t>
            </a:r>
          </a:p>
          <a:p>
            <a:pPr>
              <a:buNone/>
            </a:pPr>
            <a:r>
              <a:rPr lang="en-US" dirty="0" err="1" smtClean="0"/>
              <a:t>var</a:t>
            </a:r>
            <a:r>
              <a:rPr lang="en-US" dirty="0" smtClean="0"/>
              <a:t> count; </a:t>
            </a:r>
          </a:p>
          <a:p>
            <a:pPr>
              <a:buNone/>
            </a:pPr>
            <a:r>
              <a:rPr lang="en-US" dirty="0" err="1" smtClean="0"/>
              <a:t>document.write</a:t>
            </a:r>
            <a:r>
              <a:rPr lang="en-US" dirty="0" smtClean="0"/>
              <a:t>("Starting Loop" + "&lt;</a:t>
            </a:r>
            <a:r>
              <a:rPr lang="en-US" dirty="0" err="1" smtClean="0"/>
              <a:t>br</a:t>
            </a:r>
            <a:r>
              <a:rPr lang="en-US" dirty="0" smtClean="0"/>
              <a:t> /&gt;"); </a:t>
            </a:r>
          </a:p>
          <a:p>
            <a:pPr>
              <a:buNone/>
            </a:pPr>
            <a:r>
              <a:rPr lang="en-US" dirty="0" smtClean="0"/>
              <a:t>for(count = 0; count &lt; 10; count++){ </a:t>
            </a:r>
          </a:p>
          <a:p>
            <a:pPr>
              <a:buNone/>
            </a:pPr>
            <a:r>
              <a:rPr lang="en-US" dirty="0" smtClean="0"/>
              <a:t>  </a:t>
            </a:r>
            <a:r>
              <a:rPr lang="en-US" dirty="0" err="1" smtClean="0"/>
              <a:t>document.write</a:t>
            </a:r>
            <a:r>
              <a:rPr lang="en-US" dirty="0" smtClean="0"/>
              <a:t>("Current Count : " + count ); </a:t>
            </a:r>
          </a:p>
          <a:p>
            <a:pPr>
              <a:buNone/>
            </a:pPr>
            <a:r>
              <a:rPr lang="en-US" dirty="0" smtClean="0"/>
              <a:t>  </a:t>
            </a:r>
            <a:r>
              <a:rPr lang="en-US" dirty="0" err="1" smtClean="0"/>
              <a:t>document.write</a:t>
            </a:r>
            <a:r>
              <a:rPr lang="en-US" dirty="0" smtClean="0"/>
              <a:t>("&lt;</a:t>
            </a:r>
            <a:r>
              <a:rPr lang="en-US" dirty="0" err="1" smtClean="0"/>
              <a:t>br</a:t>
            </a:r>
            <a:r>
              <a:rPr lang="en-US" dirty="0" smtClean="0"/>
              <a:t> /&gt;"); </a:t>
            </a:r>
          </a:p>
          <a:p>
            <a:pPr>
              <a:buNone/>
            </a:pPr>
            <a:r>
              <a:rPr lang="en-US" dirty="0" smtClean="0"/>
              <a:t>} </a:t>
            </a:r>
          </a:p>
          <a:p>
            <a:pPr>
              <a:buNone/>
            </a:pPr>
            <a:r>
              <a:rPr lang="en-US" dirty="0" err="1" smtClean="0"/>
              <a:t>document.write</a:t>
            </a:r>
            <a:r>
              <a:rPr lang="en-US" dirty="0" smtClean="0"/>
              <a:t>("Loop stopped!"); </a:t>
            </a:r>
          </a:p>
          <a:p>
            <a:pPr>
              <a:buNone/>
            </a:pPr>
            <a:r>
              <a:rPr lang="en-US" dirty="0" smtClean="0"/>
              <a:t>//--&gt; </a:t>
            </a:r>
          </a:p>
          <a:p>
            <a:pPr>
              <a:buNone/>
            </a:pPr>
            <a:r>
              <a:rPr lang="en-US" dirty="0" smtClean="0"/>
              <a:t>&lt;/script&gt;  </a:t>
            </a:r>
          </a:p>
          <a:p>
            <a:pPr>
              <a:buNone/>
            </a:pPr>
            <a:r>
              <a:rPr lang="en-US" dirty="0" smtClean="0"/>
              <a:t>&lt;p&gt;Set the variable to different value and then try...&lt;/p&gt; </a:t>
            </a:r>
          </a:p>
          <a:p>
            <a:pPr>
              <a:buNone/>
            </a:pPr>
            <a:r>
              <a:rPr lang="en-US" dirty="0" smtClean="0"/>
              <a:t>&lt;/body&gt; </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JavaScript allows us to write our own functions as well. This section explains how to write your own functions in JavaScript.</a:t>
            </a:r>
          </a:p>
          <a:p>
            <a:r>
              <a:rPr lang="en-US" dirty="0" smtClean="0"/>
              <a:t>Function Definition </a:t>
            </a:r>
          </a:p>
          <a:p>
            <a:r>
              <a:rPr lang="en-US" dirty="0" smtClean="0"/>
              <a:t>Before we use a function, we need to define it. The most common way to define a function in JavaScript is by using the function keyword, followed by a unique function name, a list of parameters (that might be empty), and a statement block surrounded by curly braces.</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&lt;script type="text/</a:t>
            </a:r>
            <a:r>
              <a:rPr lang="en-US" dirty="0" err="1" smtClean="0"/>
              <a:t>javascript</a:t>
            </a:r>
            <a:r>
              <a:rPr lang="en-US" dirty="0" smtClean="0"/>
              <a:t>"&gt; </a:t>
            </a:r>
          </a:p>
          <a:p>
            <a:pPr>
              <a:buNone/>
            </a:pPr>
            <a:r>
              <a:rPr lang="en-US" dirty="0" smtClean="0"/>
              <a:t>&lt;!-- </a:t>
            </a:r>
          </a:p>
          <a:p>
            <a:pPr>
              <a:buNone/>
            </a:pPr>
            <a:r>
              <a:rPr lang="en-US" dirty="0" smtClean="0"/>
              <a:t>function </a:t>
            </a:r>
            <a:r>
              <a:rPr lang="en-US" dirty="0" err="1" smtClean="0"/>
              <a:t>sayHello</a:t>
            </a:r>
            <a:r>
              <a:rPr lang="en-US" dirty="0" smtClean="0"/>
              <a:t>() </a:t>
            </a:r>
          </a:p>
          <a:p>
            <a:pPr>
              <a:buNone/>
            </a:pPr>
            <a:r>
              <a:rPr lang="en-US" dirty="0" smtClean="0"/>
              <a:t>{ </a:t>
            </a:r>
          </a:p>
          <a:p>
            <a:pPr>
              <a:buNone/>
            </a:pPr>
            <a:r>
              <a:rPr lang="en-US" dirty="0" smtClean="0"/>
              <a:t>   alert("Hello there"); </a:t>
            </a:r>
          </a:p>
          <a:p>
            <a:pPr>
              <a:buNone/>
            </a:pPr>
            <a:r>
              <a:rPr lang="en-US" dirty="0" smtClean="0"/>
              <a:t>} </a:t>
            </a:r>
          </a:p>
          <a:p>
            <a:pPr>
              <a:buNone/>
            </a:pPr>
            <a:r>
              <a:rPr lang="en-US" dirty="0" smtClean="0"/>
              <a:t>//--&gt; </a:t>
            </a:r>
          </a:p>
          <a:p>
            <a:pPr>
              <a:buNone/>
            </a:pPr>
            <a:r>
              <a:rPr lang="en-US" dirty="0" smtClean="0"/>
              <a:t>&lt;/script&gt;</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a Function</a:t>
            </a:r>
            <a:endParaRPr lang="en-US" dirty="0"/>
          </a:p>
        </p:txBody>
      </p:sp>
      <p:sp>
        <p:nvSpPr>
          <p:cNvPr id="3" name="Content Placeholder 2"/>
          <p:cNvSpPr>
            <a:spLocks noGrp="1"/>
          </p:cNvSpPr>
          <p:nvPr>
            <p:ph idx="1"/>
          </p:nvPr>
        </p:nvSpPr>
        <p:spPr>
          <a:xfrm>
            <a:off x="457200" y="1371601"/>
            <a:ext cx="8229600" cy="4572000"/>
          </a:xfrm>
        </p:spPr>
        <p:txBody>
          <a:bodyPr>
            <a:noAutofit/>
          </a:bodyPr>
          <a:lstStyle/>
          <a:p>
            <a:pPr>
              <a:buNone/>
            </a:pPr>
            <a:r>
              <a:rPr lang="en-US" sz="1800" dirty="0" smtClean="0"/>
              <a:t>&lt;html&gt; </a:t>
            </a:r>
          </a:p>
          <a:p>
            <a:pPr>
              <a:buNone/>
            </a:pPr>
            <a:r>
              <a:rPr lang="en-US" sz="1800" dirty="0" smtClean="0"/>
              <a:t>&lt;head&gt; </a:t>
            </a:r>
          </a:p>
          <a:p>
            <a:pPr>
              <a:buNone/>
            </a:pPr>
            <a:r>
              <a:rPr lang="en-US" sz="1800" dirty="0" smtClean="0"/>
              <a:t>&lt;script type="text/</a:t>
            </a:r>
            <a:r>
              <a:rPr lang="en-US" sz="1800" dirty="0" err="1" smtClean="0"/>
              <a:t>javascript</a:t>
            </a:r>
            <a:r>
              <a:rPr lang="en-US" sz="1800" dirty="0" smtClean="0"/>
              <a:t>"&gt;  </a:t>
            </a:r>
          </a:p>
          <a:p>
            <a:pPr>
              <a:buNone/>
            </a:pPr>
            <a:r>
              <a:rPr lang="en-US" sz="1800" dirty="0" smtClean="0"/>
              <a:t>function </a:t>
            </a:r>
            <a:r>
              <a:rPr lang="en-US" sz="1800" dirty="0" err="1" smtClean="0"/>
              <a:t>sayHello</a:t>
            </a:r>
            <a:r>
              <a:rPr lang="en-US" sz="1800" dirty="0" smtClean="0"/>
              <a:t>()  </a:t>
            </a:r>
          </a:p>
          <a:p>
            <a:pPr>
              <a:buNone/>
            </a:pPr>
            <a:r>
              <a:rPr lang="en-US" sz="1800" dirty="0" smtClean="0"/>
              <a:t>{  </a:t>
            </a:r>
          </a:p>
          <a:p>
            <a:pPr>
              <a:buNone/>
            </a:pPr>
            <a:r>
              <a:rPr lang="en-US" sz="1800" dirty="0" smtClean="0"/>
              <a:t>  </a:t>
            </a:r>
            <a:r>
              <a:rPr lang="en-US" sz="1800" dirty="0" err="1" smtClean="0"/>
              <a:t>document.write</a:t>
            </a:r>
            <a:r>
              <a:rPr lang="en-US" sz="1800" dirty="0" smtClean="0"/>
              <a:t> ("Hello there!"); </a:t>
            </a:r>
          </a:p>
          <a:p>
            <a:pPr>
              <a:buNone/>
            </a:pPr>
            <a:r>
              <a:rPr lang="en-US" sz="1800" dirty="0" smtClean="0"/>
              <a:t>}  </a:t>
            </a:r>
          </a:p>
          <a:p>
            <a:pPr>
              <a:buNone/>
            </a:pPr>
            <a:r>
              <a:rPr lang="en-US" sz="1800" dirty="0" smtClean="0"/>
              <a:t>&lt;/script&gt;  </a:t>
            </a:r>
          </a:p>
          <a:p>
            <a:pPr>
              <a:buNone/>
            </a:pPr>
            <a:r>
              <a:rPr lang="en-US" sz="1800" dirty="0" smtClean="0"/>
              <a:t>&lt;/head&gt;   </a:t>
            </a:r>
          </a:p>
          <a:p>
            <a:pPr>
              <a:buNone/>
            </a:pPr>
            <a:r>
              <a:rPr lang="en-US" sz="1800" dirty="0" smtClean="0"/>
              <a:t>&lt;body&gt;  </a:t>
            </a:r>
          </a:p>
          <a:p>
            <a:pPr>
              <a:buNone/>
            </a:pPr>
            <a:r>
              <a:rPr lang="en-US" sz="1800" dirty="0" smtClean="0"/>
              <a:t>&lt;p&gt;Click the following button to call the function&lt;/p&gt; </a:t>
            </a:r>
          </a:p>
          <a:p>
            <a:pPr>
              <a:buNone/>
            </a:pPr>
            <a:r>
              <a:rPr lang="en-US" sz="1800" dirty="0" smtClean="0"/>
              <a:t>&lt;form&gt;  </a:t>
            </a:r>
          </a:p>
          <a:p>
            <a:pPr>
              <a:buNone/>
            </a:pPr>
            <a:r>
              <a:rPr lang="en-US" sz="1800" dirty="0" smtClean="0"/>
              <a:t>&lt;input type="button" </a:t>
            </a:r>
            <a:r>
              <a:rPr lang="en-US" sz="1800" dirty="0" err="1" smtClean="0"/>
              <a:t>onclick</a:t>
            </a:r>
            <a:r>
              <a:rPr lang="en-US" sz="1800" dirty="0" smtClean="0"/>
              <a:t>="</a:t>
            </a:r>
            <a:r>
              <a:rPr lang="en-US" sz="1800" dirty="0" err="1" smtClean="0"/>
              <a:t>sayHello</a:t>
            </a:r>
            <a:r>
              <a:rPr lang="en-US" sz="1800" dirty="0" smtClean="0"/>
              <a:t>()" value="Say Hello"&gt;  </a:t>
            </a:r>
          </a:p>
          <a:p>
            <a:pPr>
              <a:buNone/>
            </a:pPr>
            <a:r>
              <a:rPr lang="en-US" sz="1800" dirty="0" smtClean="0"/>
              <a:t>&lt;/form&gt;  </a:t>
            </a:r>
          </a:p>
          <a:p>
            <a:pPr>
              <a:buNone/>
            </a:pPr>
            <a:r>
              <a:rPr lang="en-US" sz="1800" dirty="0" smtClean="0"/>
              <a:t>&lt;p&gt;Use different text in write method and then try...&lt;/p&gt; </a:t>
            </a:r>
          </a:p>
          <a:p>
            <a:pPr>
              <a:buNone/>
            </a:pPr>
            <a:r>
              <a:rPr lang="en-US" sz="1800" dirty="0" smtClean="0"/>
              <a:t>&lt;/body&gt; </a:t>
            </a:r>
          </a:p>
          <a:p>
            <a:pPr>
              <a:buNone/>
            </a:pPr>
            <a:r>
              <a:rPr lang="en-US" sz="1800" dirty="0" smtClean="0"/>
              <a:t>&lt;/html&gt;</a:t>
            </a:r>
            <a:endParaRPr lang="en-US" sz="18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Parameters</a:t>
            </a:r>
            <a:endParaRPr lang="en-US" dirty="0"/>
          </a:p>
        </p:txBody>
      </p:sp>
      <p:sp>
        <p:nvSpPr>
          <p:cNvPr id="3" name="Content Placeholder 2"/>
          <p:cNvSpPr>
            <a:spLocks noGrp="1"/>
          </p:cNvSpPr>
          <p:nvPr>
            <p:ph idx="1"/>
          </p:nvPr>
        </p:nvSpPr>
        <p:spPr/>
        <p:txBody>
          <a:bodyPr/>
          <a:lstStyle/>
          <a:p>
            <a:r>
              <a:rPr lang="en-US" dirty="0" smtClean="0"/>
              <a:t>A function can take multiple parameters separated by comma.</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7200"/>
            <a:ext cx="8229600" cy="5668963"/>
          </a:xfrm>
        </p:spPr>
        <p:txBody>
          <a:bodyPr>
            <a:normAutofit fontScale="62500" lnSpcReduction="20000"/>
          </a:bodyPr>
          <a:lstStyle/>
          <a:p>
            <a:pPr>
              <a:buNone/>
            </a:pPr>
            <a:r>
              <a:rPr lang="en-US" dirty="0" smtClean="0"/>
              <a:t>&lt;html&gt; </a:t>
            </a:r>
          </a:p>
          <a:p>
            <a:pPr>
              <a:buNone/>
            </a:pPr>
            <a:r>
              <a:rPr lang="en-US" dirty="0" smtClean="0"/>
              <a:t>&lt;head&gt; </a:t>
            </a:r>
          </a:p>
          <a:p>
            <a:pPr>
              <a:buNone/>
            </a:pPr>
            <a:r>
              <a:rPr lang="en-US" dirty="0" smtClean="0"/>
              <a:t>&lt;script type="text/</a:t>
            </a:r>
            <a:r>
              <a:rPr lang="en-US" dirty="0" err="1" smtClean="0"/>
              <a:t>javascript</a:t>
            </a:r>
            <a:r>
              <a:rPr lang="en-US" dirty="0" smtClean="0"/>
              <a:t>"&gt;  </a:t>
            </a:r>
          </a:p>
          <a:p>
            <a:pPr>
              <a:buNone/>
            </a:pPr>
            <a:r>
              <a:rPr lang="en-US" dirty="0" smtClean="0"/>
              <a:t>function </a:t>
            </a:r>
            <a:r>
              <a:rPr lang="en-US" dirty="0" err="1" smtClean="0"/>
              <a:t>sayHello</a:t>
            </a:r>
            <a:r>
              <a:rPr lang="en-US" dirty="0" smtClean="0"/>
              <a:t>(name, age) </a:t>
            </a:r>
          </a:p>
          <a:p>
            <a:pPr>
              <a:buNone/>
            </a:pPr>
            <a:r>
              <a:rPr lang="en-US" dirty="0" smtClean="0"/>
              <a:t>{ </a:t>
            </a:r>
          </a:p>
          <a:p>
            <a:pPr>
              <a:buNone/>
            </a:pPr>
            <a:r>
              <a:rPr lang="en-US" dirty="0" smtClean="0"/>
              <a:t>   </a:t>
            </a:r>
            <a:r>
              <a:rPr lang="en-US" dirty="0" err="1" smtClean="0"/>
              <a:t>document.write</a:t>
            </a:r>
            <a:r>
              <a:rPr lang="en-US" dirty="0" smtClean="0"/>
              <a:t> (name + " is " + age + " years old."); </a:t>
            </a:r>
          </a:p>
          <a:p>
            <a:pPr>
              <a:buNone/>
            </a:pPr>
            <a:r>
              <a:rPr lang="en-US" dirty="0" smtClean="0"/>
              <a:t>} </a:t>
            </a:r>
          </a:p>
          <a:p>
            <a:pPr>
              <a:buNone/>
            </a:pPr>
            <a:r>
              <a:rPr lang="en-US" dirty="0" smtClean="0"/>
              <a:t>&lt;/script&gt;  </a:t>
            </a:r>
          </a:p>
          <a:p>
            <a:pPr>
              <a:buNone/>
            </a:pPr>
            <a:r>
              <a:rPr lang="en-US" dirty="0" smtClean="0"/>
              <a:t>&lt;/head&gt;   </a:t>
            </a:r>
          </a:p>
          <a:p>
            <a:pPr>
              <a:buNone/>
            </a:pPr>
            <a:r>
              <a:rPr lang="en-US" dirty="0" smtClean="0"/>
              <a:t>&lt;body&gt;  </a:t>
            </a:r>
          </a:p>
          <a:p>
            <a:pPr>
              <a:buNone/>
            </a:pPr>
            <a:r>
              <a:rPr lang="en-US" dirty="0" smtClean="0"/>
              <a:t>&lt;p&gt;Click the following button to call the function&lt;/p&gt; </a:t>
            </a:r>
          </a:p>
          <a:p>
            <a:pPr>
              <a:buNone/>
            </a:pPr>
            <a:r>
              <a:rPr lang="en-US" dirty="0" smtClean="0"/>
              <a:t>&lt;form&gt;  </a:t>
            </a:r>
          </a:p>
          <a:p>
            <a:pPr>
              <a:buNone/>
            </a:pPr>
            <a:r>
              <a:rPr lang="en-US" dirty="0" smtClean="0"/>
              <a:t>&lt;input type="button" </a:t>
            </a:r>
            <a:r>
              <a:rPr lang="en-US" dirty="0" err="1" smtClean="0"/>
              <a:t>onclick</a:t>
            </a:r>
            <a:r>
              <a:rPr lang="en-US" dirty="0" smtClean="0"/>
              <a:t>="</a:t>
            </a:r>
            <a:r>
              <a:rPr lang="en-US" dirty="0" err="1" smtClean="0"/>
              <a:t>sayHello</a:t>
            </a:r>
            <a:r>
              <a:rPr lang="en-US" dirty="0" smtClean="0"/>
              <a:t>('Zara', 7)" value="Say Hello"&gt;  </a:t>
            </a:r>
          </a:p>
          <a:p>
            <a:pPr>
              <a:buNone/>
            </a:pPr>
            <a:r>
              <a:rPr lang="en-US" dirty="0" smtClean="0"/>
              <a:t>&lt;/form&gt;  </a:t>
            </a:r>
          </a:p>
          <a:p>
            <a:pPr>
              <a:buNone/>
            </a:pPr>
            <a:r>
              <a:rPr lang="en-US" dirty="0" smtClean="0"/>
              <a:t>&lt;p&gt;Use different parameters inside the function and then try...&lt;/p&gt; </a:t>
            </a:r>
          </a:p>
          <a:p>
            <a:pPr>
              <a:buNone/>
            </a:pPr>
            <a:r>
              <a:rPr lang="en-US" dirty="0" smtClean="0"/>
              <a:t>&lt;/body&gt; </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return Statement</a:t>
            </a:r>
            <a:endParaRPr lang="en-US" dirty="0"/>
          </a:p>
        </p:txBody>
      </p:sp>
      <p:sp>
        <p:nvSpPr>
          <p:cNvPr id="3" name="Content Placeholder 2"/>
          <p:cNvSpPr>
            <a:spLocks noGrp="1"/>
          </p:cNvSpPr>
          <p:nvPr>
            <p:ph idx="1"/>
          </p:nvPr>
        </p:nvSpPr>
        <p:spPr/>
        <p:txBody>
          <a:bodyPr/>
          <a:lstStyle/>
          <a:p>
            <a:r>
              <a:rPr lang="en-US" dirty="0" smtClean="0"/>
              <a:t>A JavaScript function can have an optional return statement. This is required if you want to return a value from a function. This statement should be the last statement in a function. For example, you can pass two numbers in a function and then you can expect the function to return their multiplication in your calling program.</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First JavaScript Code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Let us take a sample example to print out "Hello World". We added an optional HTML comment that surrounds our JavaScript code. This is to save our code from a browser that does not support JavaScript. The comment ends with a "//-&gt;". Here "//" signifies a comment in JavaScript, so we add that to prevent a browser from reading the end of the HTML comment as a piece of JavaScript code. Next, we call a function </a:t>
            </a:r>
            <a:r>
              <a:rPr lang="en-US" dirty="0" err="1" smtClean="0"/>
              <a:t>document.write</a:t>
            </a:r>
            <a:r>
              <a:rPr lang="en-US" dirty="0" smtClean="0"/>
              <a:t> which writes a string into our HTML document. </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5745163"/>
          </a:xfrm>
        </p:spPr>
        <p:txBody>
          <a:bodyPr>
            <a:normAutofit fontScale="70000" lnSpcReduction="20000"/>
          </a:bodyPr>
          <a:lstStyle/>
          <a:p>
            <a:pPr>
              <a:buNone/>
            </a:pPr>
            <a:r>
              <a:rPr lang="en-US" dirty="0" smtClean="0"/>
              <a:t>&lt;html&gt; </a:t>
            </a:r>
          </a:p>
          <a:p>
            <a:pPr>
              <a:buNone/>
            </a:pPr>
            <a:r>
              <a:rPr lang="en-US" dirty="0" smtClean="0"/>
              <a:t>&lt;head&gt; </a:t>
            </a:r>
          </a:p>
          <a:p>
            <a:pPr>
              <a:buNone/>
            </a:pPr>
            <a:r>
              <a:rPr lang="en-US" dirty="0" smtClean="0"/>
              <a:t>&lt;script type="text/</a:t>
            </a:r>
            <a:r>
              <a:rPr lang="en-US" dirty="0" err="1" smtClean="0"/>
              <a:t>javascript</a:t>
            </a:r>
            <a:r>
              <a:rPr lang="en-US" dirty="0" smtClean="0"/>
              <a:t>"&gt;  </a:t>
            </a:r>
          </a:p>
          <a:p>
            <a:pPr>
              <a:buNone/>
            </a:pPr>
            <a:r>
              <a:rPr lang="en-US" dirty="0" smtClean="0"/>
              <a:t>function concatenate(first, last) </a:t>
            </a:r>
          </a:p>
          <a:p>
            <a:pPr>
              <a:buNone/>
            </a:pPr>
            <a:r>
              <a:rPr lang="en-US" dirty="0" smtClean="0"/>
              <a:t>{ </a:t>
            </a:r>
          </a:p>
          <a:p>
            <a:pPr>
              <a:buNone/>
            </a:pPr>
            <a:r>
              <a:rPr lang="en-US" dirty="0" smtClean="0"/>
              <a:t>   </a:t>
            </a:r>
            <a:r>
              <a:rPr lang="en-US" dirty="0" err="1" smtClean="0"/>
              <a:t>var</a:t>
            </a:r>
            <a:r>
              <a:rPr lang="en-US" dirty="0" smtClean="0"/>
              <a:t> full;  </a:t>
            </a:r>
          </a:p>
          <a:p>
            <a:pPr>
              <a:buNone/>
            </a:pPr>
            <a:r>
              <a:rPr lang="en-US" dirty="0" smtClean="0"/>
              <a:t>   full = first + last; </a:t>
            </a:r>
          </a:p>
          <a:p>
            <a:pPr>
              <a:buNone/>
            </a:pPr>
            <a:r>
              <a:rPr lang="en-US" dirty="0" smtClean="0"/>
              <a:t>   return  full; </a:t>
            </a:r>
          </a:p>
          <a:p>
            <a:pPr>
              <a:buNone/>
            </a:pPr>
            <a:r>
              <a:rPr lang="en-US" dirty="0" smtClean="0"/>
              <a:t>} </a:t>
            </a:r>
          </a:p>
          <a:p>
            <a:pPr>
              <a:buNone/>
            </a:pPr>
            <a:r>
              <a:rPr lang="en-US" dirty="0" smtClean="0"/>
              <a:t>function </a:t>
            </a:r>
            <a:r>
              <a:rPr lang="en-US" dirty="0" err="1" smtClean="0"/>
              <a:t>secondFunction</a:t>
            </a:r>
            <a:r>
              <a:rPr lang="en-US" dirty="0" smtClean="0"/>
              <a:t>() </a:t>
            </a:r>
          </a:p>
          <a:p>
            <a:pPr>
              <a:buNone/>
            </a:pPr>
            <a:r>
              <a:rPr lang="en-US" dirty="0" smtClean="0"/>
              <a:t>{ </a:t>
            </a:r>
          </a:p>
          <a:p>
            <a:pPr>
              <a:buNone/>
            </a:pPr>
            <a:r>
              <a:rPr lang="en-US" dirty="0" smtClean="0"/>
              <a:t>   </a:t>
            </a:r>
            <a:r>
              <a:rPr lang="en-US" dirty="0" err="1" smtClean="0"/>
              <a:t>var</a:t>
            </a:r>
            <a:r>
              <a:rPr lang="en-US" dirty="0" smtClean="0"/>
              <a:t> result; </a:t>
            </a:r>
          </a:p>
          <a:p>
            <a:pPr>
              <a:buNone/>
            </a:pPr>
            <a:r>
              <a:rPr lang="en-US" dirty="0" smtClean="0"/>
              <a:t>   result = concatenate('Zara', 'Ali'); </a:t>
            </a:r>
          </a:p>
          <a:p>
            <a:pPr>
              <a:buNone/>
            </a:pPr>
            <a:r>
              <a:rPr lang="en-US" dirty="0" smtClean="0"/>
              <a:t>   </a:t>
            </a:r>
            <a:r>
              <a:rPr lang="en-US" dirty="0" err="1" smtClean="0"/>
              <a:t>document.write</a:t>
            </a:r>
            <a:r>
              <a:rPr lang="en-US" dirty="0" smtClean="0"/>
              <a:t> (result ); </a:t>
            </a:r>
          </a:p>
          <a:p>
            <a:pPr>
              <a:buNone/>
            </a:pPr>
            <a:r>
              <a:rPr lang="en-US" dirty="0" smtClean="0"/>
              <a:t>} </a:t>
            </a:r>
          </a:p>
          <a:p>
            <a:pPr>
              <a:buNone/>
            </a:pPr>
            <a:r>
              <a:rPr lang="en-US" dirty="0" smtClean="0"/>
              <a:t>&lt;/script&gt;  </a:t>
            </a:r>
          </a:p>
          <a:p>
            <a:pPr>
              <a:buNone/>
            </a:pPr>
            <a:r>
              <a:rPr lang="en-US" dirty="0" smtClean="0"/>
              <a:t>&lt;/head&gt;</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buNone/>
            </a:pPr>
            <a:r>
              <a:rPr lang="en-US" dirty="0" smtClean="0"/>
              <a:t>&lt;body&gt;  </a:t>
            </a:r>
          </a:p>
          <a:p>
            <a:pPr>
              <a:buNone/>
            </a:pPr>
            <a:r>
              <a:rPr lang="en-US" dirty="0" smtClean="0"/>
              <a:t>&lt;p&gt;Click the following button to call the function&lt;/p&gt; </a:t>
            </a:r>
          </a:p>
          <a:p>
            <a:pPr>
              <a:buNone/>
            </a:pPr>
            <a:r>
              <a:rPr lang="en-US" dirty="0" smtClean="0"/>
              <a:t>&lt;form&gt;  </a:t>
            </a:r>
          </a:p>
          <a:p>
            <a:pPr>
              <a:buNone/>
            </a:pPr>
            <a:r>
              <a:rPr lang="en-US" dirty="0" smtClean="0"/>
              <a:t>&lt;input type="button" </a:t>
            </a:r>
            <a:r>
              <a:rPr lang="en-US" dirty="0" err="1" smtClean="0"/>
              <a:t>onclick</a:t>
            </a:r>
            <a:r>
              <a:rPr lang="en-US" dirty="0" smtClean="0"/>
              <a:t>="</a:t>
            </a:r>
            <a:r>
              <a:rPr lang="en-US" dirty="0" err="1" smtClean="0"/>
              <a:t>secondFunction</a:t>
            </a:r>
            <a:r>
              <a:rPr lang="en-US" dirty="0" smtClean="0"/>
              <a:t>()" value="Call Function"&gt;  </a:t>
            </a:r>
          </a:p>
          <a:p>
            <a:pPr>
              <a:buNone/>
            </a:pPr>
            <a:r>
              <a:rPr lang="en-US" dirty="0" smtClean="0"/>
              <a:t>&lt;/form&gt;  </a:t>
            </a:r>
          </a:p>
          <a:p>
            <a:pPr>
              <a:buNone/>
            </a:pPr>
            <a:r>
              <a:rPr lang="en-US" dirty="0" smtClean="0"/>
              <a:t>&lt;p&gt;Use different parameters inside the function and then try...&lt;/p&gt; </a:t>
            </a:r>
          </a:p>
          <a:p>
            <a:pPr>
              <a:buNone/>
            </a:pPr>
            <a:r>
              <a:rPr lang="en-US" dirty="0" smtClean="0"/>
              <a:t>&lt;/body&gt; </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JavaScript's interaction with HTML is handled through events that occur when the user or the browser manipulates a page. When the page loads, it is called an event. When the user clicks a button, that click too is an event. Other examples include events like pressing any key, closing a window, resizing a window, etc. Developers can use these events to execute JavaScript coded responses, which cause buttons to close windows, messages to be displayed to users, data to be validated, and virtually any other type of response imaginable. Events are a part of the Document Object Model (DOM) Level 3 and every HTML element contains a set of events which can trigger JavaScript Code. </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onclick</a:t>
            </a:r>
            <a:r>
              <a:rPr lang="en-US" dirty="0" smtClean="0"/>
              <a:t> Event Type </a:t>
            </a:r>
            <a:endParaRPr lang="en-US" dirty="0"/>
          </a:p>
        </p:txBody>
      </p:sp>
      <p:sp>
        <p:nvSpPr>
          <p:cNvPr id="3" name="Content Placeholder 2"/>
          <p:cNvSpPr>
            <a:spLocks noGrp="1"/>
          </p:cNvSpPr>
          <p:nvPr>
            <p:ph idx="1"/>
          </p:nvPr>
        </p:nvSpPr>
        <p:spPr/>
        <p:txBody>
          <a:bodyPr/>
          <a:lstStyle/>
          <a:p>
            <a:r>
              <a:rPr lang="en-US" dirty="0" smtClean="0"/>
              <a:t>This is the most frequently used event type which occurs when a user clicks the left button of his mouse. You can put your validation, warning etc., against this event type. </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a:bodyPr>
          <a:lstStyle/>
          <a:p>
            <a:pPr>
              <a:buNone/>
            </a:pPr>
            <a:r>
              <a:rPr lang="en-US" dirty="0" smtClean="0"/>
              <a:t>&lt;html&gt; </a:t>
            </a:r>
          </a:p>
          <a:p>
            <a:pPr>
              <a:buNone/>
            </a:pPr>
            <a:r>
              <a:rPr lang="en-US" dirty="0" smtClean="0"/>
              <a:t>&lt;head&gt; </a:t>
            </a:r>
          </a:p>
          <a:p>
            <a:pPr>
              <a:buNone/>
            </a:pPr>
            <a:r>
              <a:rPr lang="en-US" dirty="0" smtClean="0"/>
              <a:t>&lt;script type="text/</a:t>
            </a:r>
            <a:r>
              <a:rPr lang="en-US" dirty="0" err="1" smtClean="0"/>
              <a:t>javascript</a:t>
            </a:r>
            <a:r>
              <a:rPr lang="en-US" dirty="0" smtClean="0"/>
              <a:t>"&gt; </a:t>
            </a:r>
          </a:p>
          <a:p>
            <a:pPr>
              <a:buNone/>
            </a:pPr>
            <a:r>
              <a:rPr lang="en-US" dirty="0" smtClean="0"/>
              <a:t>&lt;!-- </a:t>
            </a:r>
          </a:p>
          <a:p>
            <a:pPr>
              <a:buNone/>
            </a:pPr>
            <a:r>
              <a:rPr lang="en-US" dirty="0" smtClean="0"/>
              <a:t>function </a:t>
            </a:r>
            <a:r>
              <a:rPr lang="en-US" dirty="0" err="1" smtClean="0"/>
              <a:t>sayHello</a:t>
            </a:r>
            <a:r>
              <a:rPr lang="en-US" dirty="0" smtClean="0"/>
              <a:t>() { </a:t>
            </a:r>
          </a:p>
          <a:p>
            <a:pPr>
              <a:buNone/>
            </a:pPr>
            <a:r>
              <a:rPr lang="en-US" dirty="0" smtClean="0"/>
              <a:t>   </a:t>
            </a:r>
            <a:r>
              <a:rPr lang="en-US" dirty="0" err="1" smtClean="0"/>
              <a:t>document.write</a:t>
            </a:r>
            <a:r>
              <a:rPr lang="en-US" dirty="0" smtClean="0"/>
              <a:t> ("Hello World") </a:t>
            </a:r>
          </a:p>
          <a:p>
            <a:pPr>
              <a:buNone/>
            </a:pPr>
            <a:r>
              <a:rPr lang="en-US" dirty="0" smtClean="0"/>
              <a:t>} </a:t>
            </a:r>
          </a:p>
          <a:p>
            <a:pPr>
              <a:buNone/>
            </a:pPr>
            <a:r>
              <a:rPr lang="en-US" dirty="0" smtClean="0"/>
              <a:t>//--&gt; </a:t>
            </a:r>
          </a:p>
          <a:p>
            <a:pPr>
              <a:buNone/>
            </a:pPr>
            <a:r>
              <a:rPr lang="en-US" dirty="0" smtClean="0"/>
              <a:t>&lt;/script&gt; </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&lt;/head&gt; </a:t>
            </a:r>
          </a:p>
          <a:p>
            <a:pPr>
              <a:buNone/>
            </a:pPr>
            <a:r>
              <a:rPr lang="en-US" dirty="0" smtClean="0"/>
              <a:t>&lt;body&gt; </a:t>
            </a:r>
          </a:p>
          <a:p>
            <a:pPr>
              <a:buNone/>
            </a:pPr>
            <a:r>
              <a:rPr lang="en-US" dirty="0" smtClean="0"/>
              <a:t>&lt;p&gt; Click the following button and see result&lt;/p&gt; </a:t>
            </a:r>
          </a:p>
          <a:p>
            <a:pPr>
              <a:buNone/>
            </a:pPr>
            <a:r>
              <a:rPr lang="en-US" dirty="0" smtClean="0"/>
              <a:t>&lt;input type="button" </a:t>
            </a:r>
            <a:r>
              <a:rPr lang="en-US" dirty="0" err="1" smtClean="0"/>
              <a:t>onclick</a:t>
            </a:r>
            <a:r>
              <a:rPr lang="en-US" dirty="0" smtClean="0"/>
              <a:t>="</a:t>
            </a:r>
            <a:r>
              <a:rPr lang="en-US" dirty="0" err="1" smtClean="0"/>
              <a:t>sayHello</a:t>
            </a:r>
            <a:r>
              <a:rPr lang="en-US" dirty="0" smtClean="0"/>
              <a:t>()" value="Say Hello" /&gt; </a:t>
            </a:r>
          </a:p>
          <a:p>
            <a:pPr>
              <a:buNone/>
            </a:pPr>
            <a:r>
              <a:rPr lang="en-US" dirty="0" smtClean="0"/>
              <a:t>&lt;/body&gt; </a:t>
            </a:r>
          </a:p>
          <a:p>
            <a:pPr>
              <a:buNone/>
            </a:pPr>
            <a:r>
              <a:rPr lang="en-US" dirty="0" smtClean="0"/>
              <a:t>&lt;/html&gt; </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onsubmit</a:t>
            </a:r>
            <a:r>
              <a:rPr lang="en-US" dirty="0" smtClean="0"/>
              <a:t> Event Type </a:t>
            </a:r>
            <a:endParaRPr lang="en-US" dirty="0"/>
          </a:p>
        </p:txBody>
      </p:sp>
      <p:sp>
        <p:nvSpPr>
          <p:cNvPr id="3" name="Content Placeholder 2"/>
          <p:cNvSpPr>
            <a:spLocks noGrp="1"/>
          </p:cNvSpPr>
          <p:nvPr>
            <p:ph idx="1"/>
          </p:nvPr>
        </p:nvSpPr>
        <p:spPr/>
        <p:txBody>
          <a:bodyPr>
            <a:normAutofit lnSpcReduction="10000"/>
          </a:bodyPr>
          <a:lstStyle/>
          <a:p>
            <a:r>
              <a:rPr lang="en-US" dirty="0" err="1" smtClean="0"/>
              <a:t>onsubmit</a:t>
            </a:r>
            <a:r>
              <a:rPr lang="en-US" dirty="0" smtClean="0"/>
              <a:t> is an event that occurs when you try to submit a form. You can put your form validation against this event type. </a:t>
            </a:r>
          </a:p>
          <a:p>
            <a:r>
              <a:rPr lang="en-US" dirty="0" smtClean="0"/>
              <a:t>            Example The following example shows how to use </a:t>
            </a:r>
            <a:r>
              <a:rPr lang="en-US" dirty="0" err="1" smtClean="0"/>
              <a:t>onsubmit</a:t>
            </a:r>
            <a:r>
              <a:rPr lang="en-US" dirty="0" smtClean="0"/>
              <a:t>. Here we are calling a validate() function before submitting a form data to the </a:t>
            </a:r>
            <a:r>
              <a:rPr lang="en-US" dirty="0" err="1" smtClean="0"/>
              <a:t>webserver</a:t>
            </a:r>
            <a:r>
              <a:rPr lang="en-US" dirty="0" smtClean="0"/>
              <a:t>. If validate() function returns true, the form will be submitted, otherwise it will not submit the data. </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dirty="0" smtClean="0"/>
              <a:t>&lt;html&gt; </a:t>
            </a:r>
          </a:p>
          <a:p>
            <a:pPr>
              <a:buNone/>
            </a:pPr>
            <a:r>
              <a:rPr lang="en-US" dirty="0" smtClean="0"/>
              <a:t>&lt;head&gt; </a:t>
            </a:r>
          </a:p>
          <a:p>
            <a:pPr>
              <a:buNone/>
            </a:pPr>
            <a:r>
              <a:rPr lang="en-US" dirty="0" smtClean="0"/>
              <a:t>&lt;script type="text/</a:t>
            </a:r>
            <a:r>
              <a:rPr lang="en-US" dirty="0" err="1" smtClean="0"/>
              <a:t>javascript</a:t>
            </a:r>
            <a:r>
              <a:rPr lang="en-US" dirty="0" smtClean="0"/>
              <a:t>"&gt; </a:t>
            </a:r>
          </a:p>
          <a:p>
            <a:pPr>
              <a:buNone/>
            </a:pPr>
            <a:r>
              <a:rPr lang="en-US" dirty="0" smtClean="0"/>
              <a:t>&lt;!-- </a:t>
            </a:r>
          </a:p>
          <a:p>
            <a:pPr>
              <a:buNone/>
            </a:pPr>
            <a:r>
              <a:rPr lang="en-US" dirty="0" smtClean="0"/>
              <a:t>function validation() { </a:t>
            </a:r>
          </a:p>
          <a:p>
            <a:pPr>
              <a:buNone/>
            </a:pPr>
            <a:r>
              <a:rPr lang="en-US" dirty="0" smtClean="0"/>
              <a:t>   all validation goes here </a:t>
            </a:r>
          </a:p>
          <a:p>
            <a:pPr>
              <a:buNone/>
            </a:pPr>
            <a:r>
              <a:rPr lang="en-US" dirty="0" smtClean="0"/>
              <a:t>   ......... </a:t>
            </a:r>
          </a:p>
          <a:p>
            <a:pPr>
              <a:buNone/>
            </a:pPr>
            <a:r>
              <a:rPr lang="en-US" dirty="0" smtClean="0"/>
              <a:t>   return either true or false </a:t>
            </a:r>
          </a:p>
          <a:p>
            <a:pPr>
              <a:buNone/>
            </a:pPr>
            <a:r>
              <a:rPr lang="en-US" dirty="0" smtClean="0"/>
              <a:t>} </a:t>
            </a:r>
          </a:p>
          <a:p>
            <a:pPr>
              <a:buNone/>
            </a:pPr>
            <a:r>
              <a:rPr lang="en-US" dirty="0" smtClean="0"/>
              <a:t>//--&gt; </a:t>
            </a:r>
          </a:p>
          <a:p>
            <a:pPr>
              <a:buNone/>
            </a:pPr>
            <a:r>
              <a:rPr lang="en-US" dirty="0" smtClean="0"/>
              <a:t>&lt;/script&gt; </a:t>
            </a:r>
          </a:p>
          <a:p>
            <a:pPr>
              <a:buNone/>
            </a:pPr>
            <a:r>
              <a:rPr lang="en-US" dirty="0" smtClean="0"/>
              <a:t>&lt;/head&gt;</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smtClean="0"/>
              <a:t>&lt;body&gt; </a:t>
            </a:r>
          </a:p>
          <a:p>
            <a:pPr>
              <a:buNone/>
            </a:pPr>
            <a:r>
              <a:rPr lang="en-US" dirty="0" smtClean="0"/>
              <a:t>&lt;form method="POST" action="t.cgi" </a:t>
            </a:r>
            <a:r>
              <a:rPr lang="en-US" dirty="0" err="1" smtClean="0"/>
              <a:t>onsubmit</a:t>
            </a:r>
            <a:r>
              <a:rPr lang="en-US" dirty="0" smtClean="0"/>
              <a:t>="return validate()"&gt; </a:t>
            </a:r>
          </a:p>
          <a:p>
            <a:pPr>
              <a:buNone/>
            </a:pPr>
            <a:r>
              <a:rPr lang="en-US" dirty="0" smtClean="0"/>
              <a:t>....... </a:t>
            </a:r>
          </a:p>
          <a:p>
            <a:pPr>
              <a:buNone/>
            </a:pPr>
            <a:r>
              <a:rPr lang="en-US" dirty="0" smtClean="0"/>
              <a:t>&lt;input type="submit" value="Submit" /&gt; </a:t>
            </a:r>
          </a:p>
          <a:p>
            <a:pPr>
              <a:buNone/>
            </a:pPr>
            <a:r>
              <a:rPr lang="en-US" dirty="0" smtClean="0"/>
              <a:t>&lt;/form&gt; </a:t>
            </a:r>
          </a:p>
          <a:p>
            <a:pPr>
              <a:buNone/>
            </a:pPr>
            <a:r>
              <a:rPr lang="en-US" dirty="0" smtClean="0"/>
              <a:t>&lt;/body&gt; </a:t>
            </a:r>
          </a:p>
          <a:p>
            <a:pPr>
              <a:buNone/>
            </a:pPr>
            <a:r>
              <a:rPr lang="en-US" dirty="0" smtClean="0"/>
              <a:t>&lt;/html&gt; </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onmouseover</a:t>
            </a:r>
            <a:r>
              <a:rPr lang="en-US" dirty="0" smtClean="0"/>
              <a:t> and </a:t>
            </a:r>
            <a:r>
              <a:rPr lang="en-US" dirty="0" err="1" smtClean="0"/>
              <a:t>onmouseout</a:t>
            </a:r>
            <a:r>
              <a:rPr lang="en-US" dirty="0" smtClean="0"/>
              <a:t> </a:t>
            </a:r>
            <a:endParaRPr lang="en-US" dirty="0"/>
          </a:p>
        </p:txBody>
      </p:sp>
      <p:sp>
        <p:nvSpPr>
          <p:cNvPr id="3" name="Content Placeholder 2"/>
          <p:cNvSpPr>
            <a:spLocks noGrp="1"/>
          </p:cNvSpPr>
          <p:nvPr>
            <p:ph idx="1"/>
          </p:nvPr>
        </p:nvSpPr>
        <p:spPr/>
        <p:txBody>
          <a:bodyPr/>
          <a:lstStyle/>
          <a:p>
            <a:r>
              <a:rPr lang="en-US" dirty="0" smtClean="0"/>
              <a:t>These two event types will help you create nice effects with images or even with text as well. The </a:t>
            </a:r>
            <a:r>
              <a:rPr lang="en-US" dirty="0" err="1" smtClean="0"/>
              <a:t>onmouseover</a:t>
            </a:r>
            <a:r>
              <a:rPr lang="en-US" dirty="0" smtClean="0"/>
              <a:t> event triggers when you bring your mouse over any element and the </a:t>
            </a:r>
            <a:r>
              <a:rPr lang="en-US" dirty="0" err="1" smtClean="0"/>
              <a:t>onmouseout</a:t>
            </a:r>
            <a:r>
              <a:rPr lang="en-US" dirty="0" smtClean="0"/>
              <a:t> triggers when you move your mouse out from that element. Try the following example.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First JavaScript Code </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&lt;html&gt; </a:t>
            </a:r>
          </a:p>
          <a:p>
            <a:pPr>
              <a:buNone/>
            </a:pPr>
            <a:r>
              <a:rPr lang="en-US" dirty="0" smtClean="0"/>
              <a:t>&lt;body&gt; </a:t>
            </a:r>
          </a:p>
          <a:p>
            <a:pPr>
              <a:buNone/>
            </a:pPr>
            <a:r>
              <a:rPr lang="en-US" dirty="0" smtClean="0"/>
              <a:t>&lt;script language="</a:t>
            </a:r>
            <a:r>
              <a:rPr lang="en-US" dirty="0" err="1" smtClean="0"/>
              <a:t>javascript</a:t>
            </a:r>
            <a:r>
              <a:rPr lang="en-US" dirty="0" smtClean="0"/>
              <a:t>" type="text/</a:t>
            </a:r>
            <a:r>
              <a:rPr lang="en-US" dirty="0" err="1" smtClean="0"/>
              <a:t>javascript</a:t>
            </a:r>
            <a:r>
              <a:rPr lang="en-US" dirty="0" smtClean="0"/>
              <a:t>"&gt; </a:t>
            </a:r>
          </a:p>
          <a:p>
            <a:pPr>
              <a:buNone/>
            </a:pPr>
            <a:r>
              <a:rPr lang="en-US" dirty="0" smtClean="0"/>
              <a:t>&lt;!-- </a:t>
            </a:r>
          </a:p>
          <a:p>
            <a:pPr>
              <a:buNone/>
            </a:pPr>
            <a:r>
              <a:rPr lang="en-US" dirty="0" smtClean="0"/>
              <a:t>   </a:t>
            </a:r>
            <a:r>
              <a:rPr lang="en-US" dirty="0" err="1" smtClean="0"/>
              <a:t>document.write</a:t>
            </a:r>
            <a:r>
              <a:rPr lang="en-US" dirty="0" smtClean="0"/>
              <a:t> ("Hello World!") </a:t>
            </a:r>
          </a:p>
          <a:p>
            <a:pPr>
              <a:buNone/>
            </a:pPr>
            <a:r>
              <a:rPr lang="en-US" dirty="0" smtClean="0"/>
              <a:t>//--&gt; </a:t>
            </a:r>
          </a:p>
          <a:p>
            <a:pPr>
              <a:buNone/>
            </a:pPr>
            <a:r>
              <a:rPr lang="en-US" dirty="0" smtClean="0"/>
              <a:t>&lt;/script&gt; </a:t>
            </a:r>
          </a:p>
          <a:p>
            <a:pPr>
              <a:buNone/>
            </a:pPr>
            <a:r>
              <a:rPr lang="en-US" dirty="0" smtClean="0"/>
              <a:t>&lt;/body&gt; </a:t>
            </a:r>
          </a:p>
          <a:p>
            <a:pPr>
              <a:buNone/>
            </a:pPr>
            <a:r>
              <a:rPr lang="en-US" dirty="0" smtClean="0"/>
              <a:t>&lt;/html&gt; </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55000" lnSpcReduction="20000"/>
          </a:bodyPr>
          <a:lstStyle/>
          <a:p>
            <a:pPr>
              <a:buNone/>
            </a:pPr>
            <a:r>
              <a:rPr lang="en-US" dirty="0" smtClean="0"/>
              <a:t>&lt;html&gt; </a:t>
            </a:r>
          </a:p>
          <a:p>
            <a:pPr>
              <a:buNone/>
            </a:pPr>
            <a:r>
              <a:rPr lang="en-US" dirty="0" smtClean="0"/>
              <a:t>&lt;head&gt; </a:t>
            </a:r>
          </a:p>
          <a:p>
            <a:pPr>
              <a:buNone/>
            </a:pPr>
            <a:r>
              <a:rPr lang="en-US" dirty="0" smtClean="0"/>
              <a:t>&lt;script type="text/</a:t>
            </a:r>
            <a:r>
              <a:rPr lang="en-US" dirty="0" err="1" smtClean="0"/>
              <a:t>javascript</a:t>
            </a:r>
            <a:r>
              <a:rPr lang="en-US" dirty="0" smtClean="0"/>
              <a:t>"&gt; </a:t>
            </a:r>
          </a:p>
          <a:p>
            <a:pPr>
              <a:buNone/>
            </a:pPr>
            <a:r>
              <a:rPr lang="en-US" dirty="0" smtClean="0"/>
              <a:t>&lt;!-- </a:t>
            </a:r>
          </a:p>
          <a:p>
            <a:pPr>
              <a:buNone/>
            </a:pPr>
            <a:r>
              <a:rPr lang="en-US" dirty="0" smtClean="0"/>
              <a:t>function over() { </a:t>
            </a:r>
          </a:p>
          <a:p>
            <a:pPr>
              <a:buNone/>
            </a:pPr>
            <a:r>
              <a:rPr lang="en-US" dirty="0" smtClean="0"/>
              <a:t>   </a:t>
            </a:r>
            <a:r>
              <a:rPr lang="en-US" dirty="0" err="1" smtClean="0"/>
              <a:t>document.write</a:t>
            </a:r>
            <a:r>
              <a:rPr lang="en-US" dirty="0" smtClean="0"/>
              <a:t> ("Mouse Over"); </a:t>
            </a:r>
          </a:p>
          <a:p>
            <a:pPr>
              <a:buNone/>
            </a:pPr>
            <a:r>
              <a:rPr lang="en-US" dirty="0" smtClean="0"/>
              <a:t>} </a:t>
            </a:r>
          </a:p>
          <a:p>
            <a:pPr>
              <a:buNone/>
            </a:pPr>
            <a:r>
              <a:rPr lang="en-US" dirty="0" smtClean="0"/>
              <a:t>function out() { </a:t>
            </a:r>
          </a:p>
          <a:p>
            <a:pPr>
              <a:buNone/>
            </a:pPr>
            <a:r>
              <a:rPr lang="en-US" dirty="0" smtClean="0"/>
              <a:t>   </a:t>
            </a:r>
            <a:r>
              <a:rPr lang="en-US" dirty="0" err="1" smtClean="0"/>
              <a:t>document.write</a:t>
            </a:r>
            <a:r>
              <a:rPr lang="en-US" dirty="0" smtClean="0"/>
              <a:t> ("Mouse Out"); </a:t>
            </a:r>
          </a:p>
          <a:p>
            <a:pPr>
              <a:buNone/>
            </a:pPr>
            <a:r>
              <a:rPr lang="en-US" dirty="0" smtClean="0"/>
              <a:t>} </a:t>
            </a:r>
          </a:p>
          <a:p>
            <a:pPr>
              <a:buNone/>
            </a:pPr>
            <a:r>
              <a:rPr lang="en-US" dirty="0" smtClean="0"/>
              <a:t>//--&gt; </a:t>
            </a:r>
          </a:p>
          <a:p>
            <a:pPr>
              <a:buNone/>
            </a:pPr>
            <a:r>
              <a:rPr lang="en-US" dirty="0" smtClean="0"/>
              <a:t>&lt;/script&gt; </a:t>
            </a:r>
          </a:p>
          <a:p>
            <a:pPr>
              <a:buNone/>
            </a:pPr>
            <a:r>
              <a:rPr lang="en-US" dirty="0" smtClean="0"/>
              <a:t>&lt;/head&gt; </a:t>
            </a:r>
          </a:p>
          <a:p>
            <a:pPr>
              <a:buNone/>
            </a:pPr>
            <a:r>
              <a:rPr lang="en-US" dirty="0" smtClean="0"/>
              <a:t>&lt;body&gt; </a:t>
            </a:r>
          </a:p>
          <a:p>
            <a:pPr>
              <a:buNone/>
            </a:pPr>
            <a:r>
              <a:rPr lang="en-US" dirty="0" smtClean="0"/>
              <a:t>&lt;p&gt;Bring your mouse inside the division to see the result:&lt;/p&gt; </a:t>
            </a:r>
          </a:p>
          <a:p>
            <a:pPr>
              <a:buNone/>
            </a:pPr>
            <a:r>
              <a:rPr lang="en-US" dirty="0" smtClean="0"/>
              <a:t>&lt;div </a:t>
            </a:r>
            <a:r>
              <a:rPr lang="en-US" dirty="0" err="1" smtClean="0"/>
              <a:t>onmouseover</a:t>
            </a:r>
            <a:r>
              <a:rPr lang="en-US" dirty="0" smtClean="0"/>
              <a:t>="over()" </a:t>
            </a:r>
            <a:r>
              <a:rPr lang="en-US" dirty="0" err="1" smtClean="0"/>
              <a:t>onmouseout</a:t>
            </a:r>
            <a:r>
              <a:rPr lang="en-US" dirty="0" smtClean="0"/>
              <a:t>="out()"&gt; </a:t>
            </a:r>
          </a:p>
          <a:p>
            <a:pPr>
              <a:buNone/>
            </a:pPr>
            <a:r>
              <a:rPr lang="en-US" dirty="0" smtClean="0"/>
              <a:t>&lt;h2&gt; This is inside the division &lt;/h2&gt; </a:t>
            </a:r>
          </a:p>
          <a:p>
            <a:pPr>
              <a:buNone/>
            </a:pPr>
            <a:r>
              <a:rPr lang="en-US" dirty="0" smtClean="0"/>
              <a:t>&lt;/div&gt; </a:t>
            </a:r>
          </a:p>
          <a:p>
            <a:pPr>
              <a:buNone/>
            </a:pPr>
            <a:r>
              <a:rPr lang="en-US" dirty="0" smtClean="0"/>
              <a:t>&lt;/body&gt; </a:t>
            </a:r>
          </a:p>
          <a:p>
            <a:pPr>
              <a:buNone/>
            </a:pPr>
            <a:r>
              <a:rPr lang="en-US" dirty="0" smtClean="0"/>
              <a:t>&lt;/html&gt; </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DIALOG BOX</a:t>
            </a:r>
            <a:endParaRPr lang="en-US" dirty="0"/>
          </a:p>
        </p:txBody>
      </p:sp>
      <p:sp>
        <p:nvSpPr>
          <p:cNvPr id="3" name="Content Placeholder 2"/>
          <p:cNvSpPr>
            <a:spLocks noGrp="1"/>
          </p:cNvSpPr>
          <p:nvPr>
            <p:ph idx="1"/>
          </p:nvPr>
        </p:nvSpPr>
        <p:spPr/>
        <p:txBody>
          <a:bodyPr/>
          <a:lstStyle/>
          <a:p>
            <a:r>
              <a:rPr lang="en-US" dirty="0" smtClean="0"/>
              <a:t>JavaScript supports three important types of dialog boxes. These dialog boxes can be used to raise and alert, or to get confirmation on any input or to have a kind of input from the users. Here we will discuss each dialog box one by one. </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Alert Dialog Box </a:t>
            </a:r>
            <a:endParaRPr lang="en-US" dirty="0"/>
          </a:p>
        </p:txBody>
      </p:sp>
      <p:sp>
        <p:nvSpPr>
          <p:cNvPr id="3" name="Content Placeholder 2"/>
          <p:cNvSpPr>
            <a:spLocks noGrp="1"/>
          </p:cNvSpPr>
          <p:nvPr>
            <p:ph idx="1"/>
          </p:nvPr>
        </p:nvSpPr>
        <p:spPr/>
        <p:txBody>
          <a:bodyPr/>
          <a:lstStyle/>
          <a:p>
            <a:r>
              <a:rPr lang="en-US" dirty="0" smtClean="0"/>
              <a:t>An alert dialog box is mostly used to give a warning message to the users. For example, if one input field requires to enter some text but the user does not provide any input, then as a part of validation, you can use an alert box to give a warning message.  Nonetheless, an alert box can still be used for friendlier messages. Alert box gives only one button "OK" to select and proceed. </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62500" lnSpcReduction="20000"/>
          </a:bodyPr>
          <a:lstStyle/>
          <a:p>
            <a:pPr>
              <a:buNone/>
            </a:pPr>
            <a:r>
              <a:rPr lang="en-US" dirty="0" smtClean="0"/>
              <a:t>&lt;html&gt; </a:t>
            </a:r>
          </a:p>
          <a:p>
            <a:pPr>
              <a:buNone/>
            </a:pPr>
            <a:r>
              <a:rPr lang="en-US" dirty="0" smtClean="0"/>
              <a:t>&lt;head&gt; </a:t>
            </a:r>
          </a:p>
          <a:p>
            <a:pPr>
              <a:buNone/>
            </a:pPr>
            <a:r>
              <a:rPr lang="en-US" dirty="0" smtClean="0"/>
              <a:t>&lt;script type="text/</a:t>
            </a:r>
            <a:r>
              <a:rPr lang="en-US" dirty="0" err="1" smtClean="0"/>
              <a:t>javascript</a:t>
            </a:r>
            <a:r>
              <a:rPr lang="en-US" dirty="0" smtClean="0"/>
              <a:t>"&gt; </a:t>
            </a:r>
          </a:p>
          <a:p>
            <a:pPr>
              <a:buNone/>
            </a:pPr>
            <a:r>
              <a:rPr lang="en-US" dirty="0" smtClean="0"/>
              <a:t>&lt;!-- </a:t>
            </a:r>
          </a:p>
          <a:p>
            <a:pPr>
              <a:buNone/>
            </a:pPr>
            <a:r>
              <a:rPr lang="en-US" dirty="0" smtClean="0"/>
              <a:t>function Warn() { </a:t>
            </a:r>
          </a:p>
          <a:p>
            <a:pPr>
              <a:buNone/>
            </a:pPr>
            <a:r>
              <a:rPr lang="en-US" dirty="0" smtClean="0"/>
              <a:t>   alert ("This is a warning message!"); </a:t>
            </a:r>
          </a:p>
          <a:p>
            <a:pPr>
              <a:buNone/>
            </a:pPr>
            <a:r>
              <a:rPr lang="en-US" dirty="0" smtClean="0"/>
              <a:t>   </a:t>
            </a:r>
            <a:r>
              <a:rPr lang="en-US" dirty="0" err="1" smtClean="0"/>
              <a:t>document.write</a:t>
            </a:r>
            <a:r>
              <a:rPr lang="en-US" dirty="0" smtClean="0"/>
              <a:t> ("This is a warning message!"); </a:t>
            </a:r>
          </a:p>
          <a:p>
            <a:pPr>
              <a:buNone/>
            </a:pPr>
            <a:r>
              <a:rPr lang="en-US" dirty="0" smtClean="0"/>
              <a:t>} </a:t>
            </a:r>
          </a:p>
          <a:p>
            <a:pPr>
              <a:buNone/>
            </a:pPr>
            <a:r>
              <a:rPr lang="en-US" dirty="0" smtClean="0"/>
              <a:t>//--&gt; </a:t>
            </a:r>
          </a:p>
          <a:p>
            <a:pPr>
              <a:buNone/>
            </a:pPr>
            <a:r>
              <a:rPr lang="en-US" dirty="0" smtClean="0"/>
              <a:t>&lt;/script&gt; </a:t>
            </a:r>
          </a:p>
          <a:p>
            <a:pPr>
              <a:buNone/>
            </a:pPr>
            <a:r>
              <a:rPr lang="en-US" dirty="0" smtClean="0"/>
              <a:t>&lt;/head&gt; </a:t>
            </a:r>
          </a:p>
          <a:p>
            <a:pPr>
              <a:buNone/>
            </a:pPr>
            <a:r>
              <a:rPr lang="en-US" dirty="0" smtClean="0"/>
              <a:t>&lt;body&gt; </a:t>
            </a:r>
          </a:p>
          <a:p>
            <a:pPr>
              <a:buNone/>
            </a:pPr>
            <a:r>
              <a:rPr lang="en-US" dirty="0" smtClean="0"/>
              <a:t>&lt;p&gt;Click the following button to see the result: &lt;/p&gt; </a:t>
            </a:r>
          </a:p>
          <a:p>
            <a:pPr>
              <a:buNone/>
            </a:pPr>
            <a:r>
              <a:rPr lang="en-US" dirty="0" smtClean="0"/>
              <a:t>&lt;form&gt; </a:t>
            </a:r>
          </a:p>
          <a:p>
            <a:pPr>
              <a:buNone/>
            </a:pPr>
            <a:r>
              <a:rPr lang="en-US" dirty="0" smtClean="0"/>
              <a:t>&lt;input type="button" value="Click Me" </a:t>
            </a:r>
            <a:r>
              <a:rPr lang="en-US" dirty="0" err="1" smtClean="0"/>
              <a:t>onclick</a:t>
            </a:r>
            <a:r>
              <a:rPr lang="en-US" dirty="0" smtClean="0"/>
              <a:t>="Warn();" /&gt; </a:t>
            </a:r>
          </a:p>
          <a:p>
            <a:pPr>
              <a:buNone/>
            </a:pPr>
            <a:r>
              <a:rPr lang="en-US" dirty="0" smtClean="0"/>
              <a:t>&lt;/form&gt; </a:t>
            </a:r>
          </a:p>
          <a:p>
            <a:pPr>
              <a:buNone/>
            </a:pPr>
            <a:r>
              <a:rPr lang="en-US" dirty="0" smtClean="0"/>
              <a:t>&lt;/body&gt; </a:t>
            </a:r>
          </a:p>
          <a:p>
            <a:pPr>
              <a:buNone/>
            </a:pPr>
            <a:r>
              <a:rPr lang="en-US" dirty="0" smtClean="0"/>
              <a:t>&lt;/html&gt; </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Confirmation Dialog Box</a:t>
            </a:r>
            <a:endParaRPr lang="en-US" dirty="0"/>
          </a:p>
        </p:txBody>
      </p:sp>
      <p:sp>
        <p:nvSpPr>
          <p:cNvPr id="3" name="Content Placeholder 2"/>
          <p:cNvSpPr>
            <a:spLocks noGrp="1"/>
          </p:cNvSpPr>
          <p:nvPr>
            <p:ph idx="1"/>
          </p:nvPr>
        </p:nvSpPr>
        <p:spPr/>
        <p:txBody>
          <a:bodyPr>
            <a:normAutofit lnSpcReduction="10000"/>
          </a:bodyPr>
          <a:lstStyle/>
          <a:p>
            <a:r>
              <a:rPr lang="en-US" dirty="0" smtClean="0"/>
              <a:t>A confirmation dialog box is mostly used to take user's consent on any option. It displays a dialog box with two buttons: OK and Cancel. If the user clicks on the OK button, the window method confirm() will return true. If the user clicks on the Cancel button, then confirm() returns false. You can use a confirmation dialog box as follows. </a:t>
            </a:r>
          </a:p>
          <a:p>
            <a:r>
              <a:rPr lang="en-US" dirty="0" smtClean="0"/>
              <a:t>Example </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55000" lnSpcReduction="20000"/>
          </a:bodyPr>
          <a:lstStyle/>
          <a:p>
            <a:pPr>
              <a:buNone/>
            </a:pPr>
            <a:r>
              <a:rPr lang="en-US" dirty="0" smtClean="0"/>
              <a:t>&lt;html&gt; </a:t>
            </a:r>
          </a:p>
          <a:p>
            <a:pPr>
              <a:buNone/>
            </a:pPr>
            <a:r>
              <a:rPr lang="en-US" dirty="0" smtClean="0"/>
              <a:t>&lt;head&gt; </a:t>
            </a:r>
          </a:p>
          <a:p>
            <a:pPr>
              <a:buNone/>
            </a:pPr>
            <a:r>
              <a:rPr lang="en-US" dirty="0" smtClean="0"/>
              <a:t>&lt;script type="text/</a:t>
            </a:r>
            <a:r>
              <a:rPr lang="en-US" dirty="0" err="1" smtClean="0"/>
              <a:t>javascript</a:t>
            </a:r>
            <a:r>
              <a:rPr lang="en-US" dirty="0" smtClean="0"/>
              <a:t>"&gt; </a:t>
            </a:r>
          </a:p>
          <a:p>
            <a:pPr>
              <a:buNone/>
            </a:pPr>
            <a:r>
              <a:rPr lang="en-US" dirty="0" smtClean="0"/>
              <a:t>&lt;!-- </a:t>
            </a:r>
          </a:p>
          <a:p>
            <a:pPr>
              <a:buNone/>
            </a:pPr>
            <a:r>
              <a:rPr lang="en-US" dirty="0" smtClean="0"/>
              <a:t>function </a:t>
            </a:r>
            <a:r>
              <a:rPr lang="en-US" dirty="0" err="1" smtClean="0"/>
              <a:t>getConfirmation</a:t>
            </a:r>
            <a:r>
              <a:rPr lang="en-US" dirty="0" smtClean="0"/>
              <a:t>(){ </a:t>
            </a:r>
          </a:p>
          <a:p>
            <a:pPr>
              <a:buNone/>
            </a:pPr>
            <a:r>
              <a:rPr lang="en-US" dirty="0" smtClean="0"/>
              <a:t>   </a:t>
            </a:r>
            <a:r>
              <a:rPr lang="en-US" dirty="0" err="1" smtClean="0"/>
              <a:t>var</a:t>
            </a:r>
            <a:r>
              <a:rPr lang="en-US" dirty="0" smtClean="0"/>
              <a:t> </a:t>
            </a:r>
            <a:r>
              <a:rPr lang="en-US" dirty="0" err="1" smtClean="0"/>
              <a:t>retVal</a:t>
            </a:r>
            <a:r>
              <a:rPr lang="en-US" dirty="0" smtClean="0"/>
              <a:t> = confirm("Do you want to continue ?"); </a:t>
            </a:r>
          </a:p>
          <a:p>
            <a:pPr>
              <a:buNone/>
            </a:pPr>
            <a:r>
              <a:rPr lang="en-US" dirty="0" smtClean="0"/>
              <a:t>   if( </a:t>
            </a:r>
            <a:r>
              <a:rPr lang="en-US" dirty="0" err="1" smtClean="0"/>
              <a:t>retVal</a:t>
            </a:r>
            <a:r>
              <a:rPr lang="en-US" dirty="0" smtClean="0"/>
              <a:t> == true ){ </a:t>
            </a:r>
          </a:p>
          <a:p>
            <a:pPr>
              <a:buNone/>
            </a:pPr>
            <a:r>
              <a:rPr lang="en-US" dirty="0" smtClean="0"/>
              <a:t>      </a:t>
            </a:r>
            <a:r>
              <a:rPr lang="en-US" dirty="0" err="1" smtClean="0"/>
              <a:t>document.write</a:t>
            </a:r>
            <a:r>
              <a:rPr lang="en-US" dirty="0" smtClean="0"/>
              <a:t> ("User wants to continue!"); </a:t>
            </a:r>
          </a:p>
          <a:p>
            <a:pPr>
              <a:buNone/>
            </a:pPr>
            <a:r>
              <a:rPr lang="en-US" dirty="0" smtClean="0"/>
              <a:t>   return true; </a:t>
            </a:r>
          </a:p>
          <a:p>
            <a:pPr>
              <a:buNone/>
            </a:pPr>
            <a:r>
              <a:rPr lang="en-US" dirty="0" smtClean="0"/>
              <a:t>   }else{ </a:t>
            </a:r>
          </a:p>
          <a:p>
            <a:pPr>
              <a:buNone/>
            </a:pPr>
            <a:r>
              <a:rPr lang="en-US" dirty="0" smtClean="0"/>
              <a:t>      </a:t>
            </a:r>
            <a:r>
              <a:rPr lang="en-US" dirty="0" err="1" smtClean="0"/>
              <a:t>Document.write</a:t>
            </a:r>
            <a:r>
              <a:rPr lang="en-US" dirty="0" smtClean="0"/>
              <a:t> ("User does not want to continue!"); </a:t>
            </a:r>
          </a:p>
          <a:p>
            <a:pPr>
              <a:buNone/>
            </a:pPr>
            <a:r>
              <a:rPr lang="en-US" dirty="0" smtClean="0"/>
              <a:t>   return false; </a:t>
            </a:r>
          </a:p>
          <a:p>
            <a:pPr>
              <a:buNone/>
            </a:pPr>
            <a:r>
              <a:rPr lang="en-US" dirty="0" smtClean="0"/>
              <a:t>   } </a:t>
            </a:r>
          </a:p>
          <a:p>
            <a:pPr>
              <a:buNone/>
            </a:pPr>
            <a:r>
              <a:rPr lang="en-US" dirty="0" smtClean="0"/>
              <a:t>} </a:t>
            </a:r>
          </a:p>
          <a:p>
            <a:pPr>
              <a:buNone/>
            </a:pPr>
            <a:r>
              <a:rPr lang="en-US" dirty="0" smtClean="0"/>
              <a:t>//--&gt; </a:t>
            </a:r>
          </a:p>
          <a:p>
            <a:pPr>
              <a:buNone/>
            </a:pPr>
            <a:r>
              <a:rPr lang="en-US" dirty="0" smtClean="0"/>
              <a:t>&lt;/script&gt; </a:t>
            </a:r>
          </a:p>
          <a:p>
            <a:pPr>
              <a:buNone/>
            </a:pPr>
            <a:r>
              <a:rPr lang="en-US" dirty="0" smtClean="0"/>
              <a:t>&lt;/head&gt; </a:t>
            </a:r>
          </a:p>
          <a:p>
            <a:pPr>
              <a:buNone/>
            </a:pPr>
            <a:r>
              <a:rPr lang="en-US" dirty="0" smtClean="0"/>
              <a:t>&lt;body&gt; </a:t>
            </a:r>
          </a:p>
          <a:p>
            <a:pPr>
              <a:buNone/>
            </a:pPr>
            <a:r>
              <a:rPr lang="en-US" dirty="0" smtClean="0"/>
              <a:t>&lt;p&gt;Click the following button to see the result: &lt;/p&gt; </a:t>
            </a:r>
          </a:p>
          <a:p>
            <a:pPr>
              <a:buNone/>
            </a:pPr>
            <a:r>
              <a:rPr lang="en-US" dirty="0" smtClean="0"/>
              <a:t>&lt;form&gt;</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&lt;input type="button" value="Click Me" </a:t>
            </a:r>
            <a:r>
              <a:rPr lang="en-US" dirty="0" err="1" smtClean="0"/>
              <a:t>onclick</a:t>
            </a:r>
            <a:r>
              <a:rPr lang="en-US" dirty="0" smtClean="0"/>
              <a:t>="</a:t>
            </a:r>
            <a:r>
              <a:rPr lang="en-US" dirty="0" err="1" smtClean="0"/>
              <a:t>getConfirmation</a:t>
            </a:r>
            <a:r>
              <a:rPr lang="en-US" dirty="0" smtClean="0"/>
              <a:t>();" /&gt; </a:t>
            </a:r>
          </a:p>
          <a:p>
            <a:pPr>
              <a:buNone/>
            </a:pPr>
            <a:r>
              <a:rPr lang="en-US" dirty="0" smtClean="0"/>
              <a:t>&lt;/form&gt; </a:t>
            </a:r>
          </a:p>
          <a:p>
            <a:pPr>
              <a:buNone/>
            </a:pPr>
            <a:r>
              <a:rPr lang="en-US" dirty="0" smtClean="0"/>
              <a:t>&lt;/body&gt; </a:t>
            </a:r>
          </a:p>
          <a:p>
            <a:pPr>
              <a:buNone/>
            </a:pPr>
            <a:r>
              <a:rPr lang="en-US" dirty="0" smtClean="0"/>
              <a:t>&lt;/html&gt; </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Prompt Dialog Box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prompt dialog box is very useful when you want to pop-up a text box to get user input. Thus, it enables you to interact with the user. The user needs to fill in the field and then click OK.</a:t>
            </a:r>
          </a:p>
          <a:p>
            <a:r>
              <a:rPr lang="en-US" dirty="0" smtClean="0"/>
              <a:t> This dialog box is displayed using a method called prompt() which takes two parameters: (</a:t>
            </a:r>
            <a:r>
              <a:rPr lang="en-US" dirty="0" err="1" smtClean="0"/>
              <a:t>i</a:t>
            </a:r>
            <a:r>
              <a:rPr lang="en-US" dirty="0" smtClean="0"/>
              <a:t>) a label which you want to display in the text box and (ii) a default string to display in the text box.</a:t>
            </a:r>
          </a:p>
          <a:p>
            <a:r>
              <a:rPr lang="en-US" dirty="0" smtClean="0"/>
              <a:t> This dialog box has two buttons: OK and Cancel. If the user clicks the OK button, the window method prompt() will return the entered value from the text box. If the user clicks the Cancel button, the window method prompt() returns null. </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dirty="0" smtClean="0"/>
              <a:t>&lt;html&gt; </a:t>
            </a:r>
          </a:p>
          <a:p>
            <a:pPr>
              <a:buNone/>
            </a:pPr>
            <a:r>
              <a:rPr lang="en-US" dirty="0" smtClean="0"/>
              <a:t>&lt;head&gt; </a:t>
            </a:r>
          </a:p>
          <a:p>
            <a:pPr>
              <a:buNone/>
            </a:pPr>
            <a:r>
              <a:rPr lang="en-US" dirty="0" smtClean="0"/>
              <a:t>&lt;script type="text/</a:t>
            </a:r>
            <a:r>
              <a:rPr lang="en-US" dirty="0" err="1" smtClean="0"/>
              <a:t>javascript</a:t>
            </a:r>
            <a:r>
              <a:rPr lang="en-US" dirty="0" smtClean="0"/>
              <a:t>"&gt; </a:t>
            </a:r>
          </a:p>
          <a:p>
            <a:pPr>
              <a:buNone/>
            </a:pPr>
            <a:r>
              <a:rPr lang="en-US" dirty="0" smtClean="0"/>
              <a:t>&lt;!-- </a:t>
            </a:r>
          </a:p>
          <a:p>
            <a:pPr>
              <a:buNone/>
            </a:pPr>
            <a:r>
              <a:rPr lang="en-US" dirty="0" smtClean="0"/>
              <a:t>function </a:t>
            </a:r>
            <a:r>
              <a:rPr lang="en-US" dirty="0" err="1" smtClean="0"/>
              <a:t>getValue</a:t>
            </a:r>
            <a:r>
              <a:rPr lang="en-US" dirty="0" smtClean="0"/>
              <a:t>()</a:t>
            </a:r>
          </a:p>
          <a:p>
            <a:pPr>
              <a:buNone/>
            </a:pPr>
            <a:r>
              <a:rPr lang="en-US" dirty="0" smtClean="0"/>
              <a:t>{ </a:t>
            </a:r>
          </a:p>
          <a:p>
            <a:pPr>
              <a:buNone/>
            </a:pPr>
            <a:r>
              <a:rPr lang="en-US" dirty="0" smtClean="0"/>
              <a:t>   </a:t>
            </a:r>
            <a:r>
              <a:rPr lang="en-US" dirty="0" err="1" smtClean="0"/>
              <a:t>var</a:t>
            </a:r>
            <a:r>
              <a:rPr lang="en-US" dirty="0" smtClean="0"/>
              <a:t> </a:t>
            </a:r>
            <a:r>
              <a:rPr lang="en-US" dirty="0" err="1" smtClean="0"/>
              <a:t>retVal</a:t>
            </a:r>
            <a:r>
              <a:rPr lang="en-US" dirty="0" smtClean="0"/>
              <a:t> = prompt("Enter your name : ", "your name here"); </a:t>
            </a:r>
          </a:p>
          <a:p>
            <a:pPr>
              <a:buNone/>
            </a:pPr>
            <a:r>
              <a:rPr lang="en-US" dirty="0" smtClean="0"/>
              <a:t>    </a:t>
            </a:r>
          </a:p>
          <a:p>
            <a:pPr>
              <a:buNone/>
            </a:pPr>
            <a:r>
              <a:rPr lang="en-US" dirty="0" smtClean="0"/>
              <a:t>   </a:t>
            </a:r>
            <a:r>
              <a:rPr lang="en-US" dirty="0" err="1" smtClean="0"/>
              <a:t>document.write</a:t>
            </a:r>
            <a:r>
              <a:rPr lang="en-US" dirty="0" smtClean="0"/>
              <a:t>("You have entered : " +  </a:t>
            </a:r>
            <a:r>
              <a:rPr lang="en-US" dirty="0" err="1" smtClean="0"/>
              <a:t>retVal</a:t>
            </a:r>
            <a:r>
              <a:rPr lang="en-US" dirty="0" smtClean="0"/>
              <a:t>); </a:t>
            </a:r>
          </a:p>
          <a:p>
            <a:pPr>
              <a:buNone/>
            </a:pPr>
            <a:r>
              <a:rPr lang="en-US" dirty="0" smtClean="0"/>
              <a:t>} </a:t>
            </a:r>
          </a:p>
          <a:p>
            <a:pPr>
              <a:buNone/>
            </a:pPr>
            <a:r>
              <a:rPr lang="en-US" dirty="0" smtClean="0"/>
              <a:t>//--&gt; </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dirty="0" smtClean="0"/>
              <a:t>&lt;/script&gt; </a:t>
            </a:r>
          </a:p>
          <a:p>
            <a:pPr>
              <a:buNone/>
            </a:pPr>
            <a:r>
              <a:rPr lang="en-US" dirty="0" smtClean="0"/>
              <a:t>&lt;/head&gt; </a:t>
            </a:r>
          </a:p>
          <a:p>
            <a:pPr>
              <a:buNone/>
            </a:pPr>
            <a:r>
              <a:rPr lang="en-US" dirty="0" smtClean="0"/>
              <a:t>&lt;body&gt; </a:t>
            </a:r>
          </a:p>
          <a:p>
            <a:pPr>
              <a:buNone/>
            </a:pPr>
            <a:r>
              <a:rPr lang="en-US" dirty="0" smtClean="0"/>
              <a:t>&lt;p&gt;Click the following button to see the result: &lt;/p&gt; </a:t>
            </a:r>
          </a:p>
          <a:p>
            <a:pPr>
              <a:buNone/>
            </a:pPr>
            <a:r>
              <a:rPr lang="en-US" dirty="0" smtClean="0"/>
              <a:t>&lt;form&gt; </a:t>
            </a:r>
          </a:p>
          <a:p>
            <a:pPr>
              <a:buNone/>
            </a:pPr>
            <a:r>
              <a:rPr lang="en-US" dirty="0" smtClean="0"/>
              <a:t>&lt;input type="button" value="Click Me" </a:t>
            </a:r>
            <a:r>
              <a:rPr lang="en-US" dirty="0" err="1" smtClean="0"/>
              <a:t>onclick</a:t>
            </a:r>
            <a:r>
              <a:rPr lang="en-US" dirty="0" smtClean="0"/>
              <a:t>="</a:t>
            </a:r>
            <a:r>
              <a:rPr lang="en-US" dirty="0" err="1" smtClean="0"/>
              <a:t>getValue</a:t>
            </a:r>
            <a:r>
              <a:rPr lang="en-US" dirty="0" smtClean="0"/>
              <a:t>();" /&gt; </a:t>
            </a:r>
          </a:p>
          <a:p>
            <a:pPr>
              <a:buNone/>
            </a:pPr>
            <a:r>
              <a:rPr lang="en-US" dirty="0" smtClean="0"/>
              <a:t>&lt;/form&gt; </a:t>
            </a:r>
          </a:p>
          <a:p>
            <a:pPr>
              <a:buNone/>
            </a:pPr>
            <a:r>
              <a:rPr lang="en-US" dirty="0" smtClean="0"/>
              <a:t>&lt;/body&gt; </a:t>
            </a:r>
          </a:p>
          <a:p>
            <a:pPr>
              <a:buNone/>
            </a:pPr>
            <a:r>
              <a:rPr lang="en-US" dirty="0" smtClean="0"/>
              <a:t>&lt;/html&gt;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Whitespace and Line Breaks </a:t>
            </a:r>
            <a:endParaRPr lang="en-US" dirty="0"/>
          </a:p>
        </p:txBody>
      </p:sp>
      <p:sp>
        <p:nvSpPr>
          <p:cNvPr id="3" name="Content Placeholder 2"/>
          <p:cNvSpPr>
            <a:spLocks noGrp="1"/>
          </p:cNvSpPr>
          <p:nvPr>
            <p:ph idx="1"/>
          </p:nvPr>
        </p:nvSpPr>
        <p:spPr/>
        <p:txBody>
          <a:bodyPr/>
          <a:lstStyle/>
          <a:p>
            <a:r>
              <a:rPr lang="en-US" dirty="0" smtClean="0"/>
              <a:t>JavaScript ignores spaces, tabs, and newlines that appear in JavaScript programs. You can use spaces, tabs, and newlines freely in your program and you are free to format and indent your programs in a neat and consistent way that makes the code easy to read and understand. </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PRINTING </a:t>
            </a:r>
            <a:endParaRPr lang="en-US" dirty="0"/>
          </a:p>
        </p:txBody>
      </p:sp>
      <p:sp>
        <p:nvSpPr>
          <p:cNvPr id="3" name="Content Placeholder 2"/>
          <p:cNvSpPr>
            <a:spLocks noGrp="1"/>
          </p:cNvSpPr>
          <p:nvPr>
            <p:ph idx="1"/>
          </p:nvPr>
        </p:nvSpPr>
        <p:spPr/>
        <p:txBody>
          <a:bodyPr>
            <a:normAutofit fontScale="92500"/>
          </a:bodyPr>
          <a:lstStyle/>
          <a:p>
            <a:r>
              <a:rPr lang="en-US" dirty="0" smtClean="0"/>
              <a:t>Many times you would like to place a button on your webpage to print the content of that web page via an actual printer. JavaScript helps you to implement this functionality using the print function of window object. </a:t>
            </a:r>
          </a:p>
          <a:p>
            <a:r>
              <a:rPr lang="en-US" dirty="0" smtClean="0"/>
              <a:t>The JavaScript print function </a:t>
            </a:r>
            <a:r>
              <a:rPr lang="en-US" dirty="0" err="1" smtClean="0"/>
              <a:t>window.print</a:t>
            </a:r>
            <a:r>
              <a:rPr lang="en-US" dirty="0" smtClean="0"/>
              <a:t>() prints the current web page when executed. You can call this function directly using the </a:t>
            </a:r>
            <a:r>
              <a:rPr lang="en-US" dirty="0" err="1" smtClean="0"/>
              <a:t>onclick</a:t>
            </a:r>
            <a:r>
              <a:rPr lang="en-US" dirty="0" smtClean="0"/>
              <a:t> event as shown in the following example. </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92500" lnSpcReduction="20000"/>
          </a:bodyPr>
          <a:lstStyle/>
          <a:p>
            <a:pPr>
              <a:buNone/>
            </a:pPr>
            <a:r>
              <a:rPr lang="en-US" dirty="0" smtClean="0"/>
              <a:t>&lt;head&gt; </a:t>
            </a:r>
          </a:p>
          <a:p>
            <a:pPr>
              <a:buNone/>
            </a:pPr>
            <a:r>
              <a:rPr lang="en-US" dirty="0" smtClean="0"/>
              <a:t>&lt;script type="text/</a:t>
            </a:r>
            <a:r>
              <a:rPr lang="en-US" dirty="0" err="1" smtClean="0"/>
              <a:t>javascript</a:t>
            </a:r>
            <a:r>
              <a:rPr lang="en-US" dirty="0" smtClean="0"/>
              <a:t>"&gt; </a:t>
            </a:r>
          </a:p>
          <a:p>
            <a:pPr>
              <a:buNone/>
            </a:pPr>
            <a:r>
              <a:rPr lang="en-US" dirty="0" smtClean="0"/>
              <a:t>&lt;!-- </a:t>
            </a:r>
          </a:p>
          <a:p>
            <a:pPr>
              <a:buNone/>
            </a:pPr>
            <a:r>
              <a:rPr lang="en-US" dirty="0" smtClean="0"/>
              <a:t>//--&gt; </a:t>
            </a:r>
          </a:p>
          <a:p>
            <a:pPr>
              <a:buNone/>
            </a:pPr>
            <a:r>
              <a:rPr lang="en-US" dirty="0" smtClean="0"/>
              <a:t>&lt;/script&gt; </a:t>
            </a:r>
          </a:p>
          <a:p>
            <a:pPr>
              <a:buNone/>
            </a:pPr>
            <a:r>
              <a:rPr lang="en-US" dirty="0" smtClean="0"/>
              <a:t>&lt;/head&gt; </a:t>
            </a:r>
          </a:p>
          <a:p>
            <a:pPr>
              <a:buNone/>
            </a:pPr>
            <a:r>
              <a:rPr lang="en-US" dirty="0" smtClean="0"/>
              <a:t>&lt;body&gt; </a:t>
            </a:r>
          </a:p>
          <a:p>
            <a:pPr>
              <a:buNone/>
            </a:pPr>
            <a:r>
              <a:rPr lang="en-US" dirty="0" smtClean="0"/>
              <a:t>&lt;form&gt; </a:t>
            </a:r>
          </a:p>
          <a:p>
            <a:pPr>
              <a:buNone/>
            </a:pPr>
            <a:r>
              <a:rPr lang="en-US" dirty="0" smtClean="0"/>
              <a:t>&lt;input type="button" value="Print" </a:t>
            </a:r>
            <a:r>
              <a:rPr lang="en-US" dirty="0" err="1" smtClean="0"/>
              <a:t>onclick</a:t>
            </a:r>
            <a:r>
              <a:rPr lang="en-US" dirty="0" smtClean="0"/>
              <a:t>="</a:t>
            </a:r>
            <a:r>
              <a:rPr lang="en-US" dirty="0" err="1" smtClean="0"/>
              <a:t>window.print</a:t>
            </a:r>
            <a:r>
              <a:rPr lang="en-US" dirty="0" smtClean="0"/>
              <a:t>()" /&gt; </a:t>
            </a:r>
          </a:p>
          <a:p>
            <a:pPr>
              <a:buNone/>
            </a:pPr>
            <a:r>
              <a:rPr lang="en-US" dirty="0" smtClean="0"/>
              <a:t>&lt;/form&gt; </a:t>
            </a:r>
          </a:p>
          <a:p>
            <a:pPr>
              <a:buNone/>
            </a:pPr>
            <a:r>
              <a:rPr lang="en-US" dirty="0" smtClean="0"/>
              <a:t>&lt;/body&gt;</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VALIDATION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Form validation normally used to occur at the server, after the client had entered all the necessary data and then pressed the Submit button. If the data entered by a client was incorrect or was simply missing, the server would have to send all the data back to the client and request that the form be resubmitted with correct information. This was really a lengthy process which used to put a lot of burden on the server.  JavaScript provides a way to validate form's data on the client's computer before sending it to the web server. Form validation generally performs two functions. </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Basic Validation - First of all, the form must be checked to make sure all the mandatory fields are filled in. It would require just a loop through each field in the form and check for data. </a:t>
            </a:r>
          </a:p>
          <a:p>
            <a:r>
              <a:rPr lang="en-US" dirty="0" smtClean="0"/>
              <a:t> Data Format Validation - Secondly, the data that is entered must be checked for correct form and value. Your code must include appropriate logic to test correctness of data. </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Form Validation </a:t>
            </a:r>
            <a:endParaRPr lang="en-US" dirty="0"/>
          </a:p>
        </p:txBody>
      </p:sp>
      <p:sp>
        <p:nvSpPr>
          <p:cNvPr id="3" name="Content Placeholder 2"/>
          <p:cNvSpPr>
            <a:spLocks noGrp="1"/>
          </p:cNvSpPr>
          <p:nvPr>
            <p:ph idx="1"/>
          </p:nvPr>
        </p:nvSpPr>
        <p:spPr/>
        <p:txBody>
          <a:bodyPr/>
          <a:lstStyle/>
          <a:p>
            <a:r>
              <a:rPr lang="en-US" dirty="0" smtClean="0"/>
              <a:t>First let us see how to do a basic form validation. In the above form, we are calling validate() to validate data when </a:t>
            </a:r>
            <a:r>
              <a:rPr lang="en-US" dirty="0" err="1" smtClean="0"/>
              <a:t>onsubmit</a:t>
            </a:r>
            <a:r>
              <a:rPr lang="en-US" dirty="0" smtClean="0"/>
              <a:t> event is occurring. The following code shows the implementation of this validate() function. </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a:buNone/>
            </a:pPr>
            <a:r>
              <a:rPr lang="en-US" dirty="0" smtClean="0"/>
              <a:t>&lt;script type="text/</a:t>
            </a:r>
            <a:r>
              <a:rPr lang="en-US" dirty="0" err="1" smtClean="0"/>
              <a:t>javascript</a:t>
            </a:r>
            <a:r>
              <a:rPr lang="en-US" dirty="0" smtClean="0"/>
              <a:t>"&gt; </a:t>
            </a:r>
          </a:p>
          <a:p>
            <a:pPr>
              <a:buNone/>
            </a:pPr>
            <a:r>
              <a:rPr lang="en-US" dirty="0" smtClean="0"/>
              <a:t>&lt;!-- </a:t>
            </a:r>
          </a:p>
          <a:p>
            <a:pPr>
              <a:buNone/>
            </a:pPr>
            <a:r>
              <a:rPr lang="en-US" dirty="0" smtClean="0"/>
              <a:t>// Form validation code will come here. </a:t>
            </a:r>
          </a:p>
          <a:p>
            <a:pPr>
              <a:buNone/>
            </a:pPr>
            <a:r>
              <a:rPr lang="en-US" dirty="0" smtClean="0"/>
              <a:t>function validate() </a:t>
            </a:r>
          </a:p>
          <a:p>
            <a:pPr>
              <a:buNone/>
            </a:pPr>
            <a:r>
              <a:rPr lang="en-US" dirty="0" smtClean="0"/>
              <a:t>{ </a:t>
            </a:r>
          </a:p>
          <a:p>
            <a:pPr>
              <a:buNone/>
            </a:pPr>
            <a:r>
              <a:rPr lang="en-US" dirty="0" smtClean="0"/>
              <a:t>  </a:t>
            </a:r>
          </a:p>
          <a:p>
            <a:pPr>
              <a:buNone/>
            </a:pPr>
            <a:r>
              <a:rPr lang="en-US" dirty="0" smtClean="0"/>
              <a:t>   if( </a:t>
            </a:r>
            <a:r>
              <a:rPr lang="en-US" dirty="0" err="1" smtClean="0"/>
              <a:t>document.myForm.Name.value</a:t>
            </a:r>
            <a:r>
              <a:rPr lang="en-US" dirty="0" smtClean="0"/>
              <a:t> == "" ) </a:t>
            </a:r>
          </a:p>
          <a:p>
            <a:pPr>
              <a:buNone/>
            </a:pPr>
            <a:r>
              <a:rPr lang="en-US" dirty="0" smtClean="0"/>
              <a:t>   { </a:t>
            </a:r>
          </a:p>
          <a:p>
            <a:pPr>
              <a:buNone/>
            </a:pPr>
            <a:r>
              <a:rPr lang="en-US" dirty="0" smtClean="0"/>
              <a:t>     alert( "Please provide your name!" ); </a:t>
            </a:r>
          </a:p>
          <a:p>
            <a:pPr>
              <a:buNone/>
            </a:pPr>
            <a:r>
              <a:rPr lang="en-US" dirty="0" smtClean="0"/>
              <a:t>     </a:t>
            </a:r>
            <a:r>
              <a:rPr lang="en-US" dirty="0" err="1" smtClean="0"/>
              <a:t>document.myForm.Name.focus</a:t>
            </a:r>
            <a:r>
              <a:rPr lang="en-US" dirty="0" smtClean="0"/>
              <a:t>() ; </a:t>
            </a:r>
          </a:p>
          <a:p>
            <a:pPr>
              <a:buNone/>
            </a:pPr>
            <a:r>
              <a:rPr lang="en-US" dirty="0" smtClean="0"/>
              <a:t>     return false; </a:t>
            </a:r>
          </a:p>
          <a:p>
            <a:pPr>
              <a:buNone/>
            </a:pPr>
            <a:r>
              <a:rPr lang="en-US" dirty="0" smtClean="0"/>
              <a:t>   } </a:t>
            </a:r>
          </a:p>
          <a:p>
            <a:pPr>
              <a:buNone/>
            </a:pPr>
            <a:r>
              <a:rPr lang="en-US" dirty="0" smtClean="0"/>
              <a:t>   if( </a:t>
            </a:r>
            <a:r>
              <a:rPr lang="en-US" dirty="0" err="1" smtClean="0"/>
              <a:t>document.myForm.EMail.value</a:t>
            </a:r>
            <a:r>
              <a:rPr lang="en-US" dirty="0" smtClean="0"/>
              <a:t> == "" ) </a:t>
            </a:r>
          </a:p>
          <a:p>
            <a:pPr>
              <a:buNone/>
            </a:pPr>
            <a:r>
              <a:rPr lang="en-US" dirty="0" smtClean="0"/>
              <a:t>   { </a:t>
            </a:r>
          </a:p>
          <a:p>
            <a:pPr>
              <a:buNone/>
            </a:pPr>
            <a:r>
              <a:rPr lang="en-US" dirty="0" smtClean="0"/>
              <a:t>     alert( "Please provide your Email!" ); </a:t>
            </a:r>
          </a:p>
          <a:p>
            <a:pPr>
              <a:buNone/>
            </a:pPr>
            <a:r>
              <a:rPr lang="en-US" dirty="0" smtClean="0"/>
              <a:t>     </a:t>
            </a:r>
            <a:r>
              <a:rPr lang="en-US" dirty="0" err="1" smtClean="0"/>
              <a:t>document.myForm.EMail.focus</a:t>
            </a:r>
            <a:r>
              <a:rPr lang="en-US" dirty="0" smtClean="0"/>
              <a:t>() ; </a:t>
            </a:r>
          </a:p>
          <a:p>
            <a:pPr>
              <a:buNone/>
            </a:pPr>
            <a:r>
              <a:rPr lang="en-US" dirty="0" smtClean="0"/>
              <a:t>     return false; </a:t>
            </a:r>
          </a:p>
          <a:p>
            <a:pPr>
              <a:buNone/>
            </a:pPr>
            <a:r>
              <a:rPr lang="en-US" dirty="0" smtClean="0"/>
              <a:t> } </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a:buNone/>
            </a:pPr>
            <a:r>
              <a:rPr lang="en-US" dirty="0" smtClean="0"/>
              <a:t> if( </a:t>
            </a:r>
            <a:r>
              <a:rPr lang="en-US" dirty="0" err="1" smtClean="0"/>
              <a:t>document.myForm.Zip.value</a:t>
            </a:r>
            <a:r>
              <a:rPr lang="en-US" dirty="0" smtClean="0"/>
              <a:t> == "" || </a:t>
            </a:r>
          </a:p>
          <a:p>
            <a:pPr>
              <a:buNone/>
            </a:pPr>
            <a:r>
              <a:rPr lang="en-US" dirty="0" smtClean="0"/>
              <a:t>           </a:t>
            </a:r>
            <a:r>
              <a:rPr lang="en-US" dirty="0" err="1" smtClean="0"/>
              <a:t>isNaN</a:t>
            </a:r>
            <a:r>
              <a:rPr lang="en-US" dirty="0" smtClean="0"/>
              <a:t>( </a:t>
            </a:r>
            <a:r>
              <a:rPr lang="en-US" dirty="0" err="1" smtClean="0"/>
              <a:t>document.myForm.Zip.value</a:t>
            </a:r>
            <a:r>
              <a:rPr lang="en-US" dirty="0" smtClean="0"/>
              <a:t> ) || </a:t>
            </a:r>
          </a:p>
          <a:p>
            <a:pPr>
              <a:buNone/>
            </a:pPr>
            <a:r>
              <a:rPr lang="en-US" dirty="0" smtClean="0"/>
              <a:t>           </a:t>
            </a:r>
            <a:r>
              <a:rPr lang="en-US" dirty="0" err="1" smtClean="0"/>
              <a:t>document.myForm.Zip.value.length</a:t>
            </a:r>
            <a:r>
              <a:rPr lang="en-US" dirty="0" smtClean="0"/>
              <a:t> != 5 ) </a:t>
            </a:r>
          </a:p>
          <a:p>
            <a:pPr>
              <a:buNone/>
            </a:pPr>
            <a:r>
              <a:rPr lang="en-US" dirty="0" smtClean="0"/>
              <a:t>   { </a:t>
            </a:r>
          </a:p>
          <a:p>
            <a:pPr>
              <a:buNone/>
            </a:pPr>
            <a:r>
              <a:rPr lang="en-US" dirty="0" smtClean="0"/>
              <a:t>     alert( "Please provide a zip in the format #####." ); </a:t>
            </a:r>
          </a:p>
          <a:p>
            <a:pPr>
              <a:buNone/>
            </a:pPr>
            <a:r>
              <a:rPr lang="en-US" dirty="0" smtClean="0"/>
              <a:t>     </a:t>
            </a:r>
            <a:r>
              <a:rPr lang="en-US" dirty="0" err="1" smtClean="0"/>
              <a:t>document.myForm.Zip.focus</a:t>
            </a:r>
            <a:r>
              <a:rPr lang="en-US" dirty="0" smtClean="0"/>
              <a:t>() ; </a:t>
            </a:r>
          </a:p>
          <a:p>
            <a:pPr>
              <a:buNone/>
            </a:pPr>
            <a:r>
              <a:rPr lang="en-US" dirty="0" smtClean="0"/>
              <a:t>     return false; </a:t>
            </a:r>
          </a:p>
          <a:p>
            <a:pPr>
              <a:buNone/>
            </a:pPr>
            <a:r>
              <a:rPr lang="en-US" dirty="0" smtClean="0"/>
              <a:t>   } </a:t>
            </a:r>
          </a:p>
          <a:p>
            <a:pPr>
              <a:buNone/>
            </a:pPr>
            <a:r>
              <a:rPr lang="en-US" dirty="0" smtClean="0"/>
              <a:t>   if( </a:t>
            </a:r>
            <a:r>
              <a:rPr lang="en-US" dirty="0" err="1" smtClean="0"/>
              <a:t>document.myForm.Country.value</a:t>
            </a:r>
            <a:r>
              <a:rPr lang="en-US" dirty="0" smtClean="0"/>
              <a:t> == "-1" ) </a:t>
            </a:r>
          </a:p>
          <a:p>
            <a:pPr>
              <a:buNone/>
            </a:pPr>
            <a:r>
              <a:rPr lang="en-US" dirty="0" smtClean="0"/>
              <a:t>   { </a:t>
            </a:r>
          </a:p>
          <a:p>
            <a:pPr>
              <a:buNone/>
            </a:pPr>
            <a:r>
              <a:rPr lang="en-US" dirty="0" smtClean="0"/>
              <a:t>     alert( "Please provide your country!" ); </a:t>
            </a:r>
          </a:p>
          <a:p>
            <a:pPr>
              <a:buNone/>
            </a:pPr>
            <a:r>
              <a:rPr lang="en-US" dirty="0" smtClean="0"/>
              <a:t>     return false; </a:t>
            </a:r>
          </a:p>
          <a:p>
            <a:pPr>
              <a:buNone/>
            </a:pPr>
            <a:r>
              <a:rPr lang="en-US" dirty="0" smtClean="0"/>
              <a:t>   } </a:t>
            </a:r>
          </a:p>
          <a:p>
            <a:pPr>
              <a:buNone/>
            </a:pPr>
            <a:r>
              <a:rPr lang="en-US" dirty="0" smtClean="0"/>
              <a:t>   return( true ); </a:t>
            </a:r>
          </a:p>
          <a:p>
            <a:pPr>
              <a:buNone/>
            </a:pPr>
            <a:r>
              <a:rPr lang="en-US" dirty="0" smtClean="0"/>
              <a:t>} </a:t>
            </a:r>
          </a:p>
          <a:p>
            <a:pPr>
              <a:buNone/>
            </a:pPr>
            <a:r>
              <a:rPr lang="en-US" dirty="0" smtClean="0"/>
              <a:t>//--&gt; </a:t>
            </a:r>
          </a:p>
          <a:p>
            <a:pPr>
              <a:buNone/>
            </a:pPr>
            <a:r>
              <a:rPr lang="en-US" dirty="0" smtClean="0"/>
              <a:t>&lt;/script&gt; </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Format Validation </a:t>
            </a:r>
            <a:endParaRPr lang="en-US" dirty="0"/>
          </a:p>
        </p:txBody>
      </p:sp>
      <p:sp>
        <p:nvSpPr>
          <p:cNvPr id="3" name="Content Placeholder 2"/>
          <p:cNvSpPr>
            <a:spLocks noGrp="1"/>
          </p:cNvSpPr>
          <p:nvPr>
            <p:ph idx="1"/>
          </p:nvPr>
        </p:nvSpPr>
        <p:spPr/>
        <p:txBody>
          <a:bodyPr/>
          <a:lstStyle/>
          <a:p>
            <a:r>
              <a:rPr lang="en-US" dirty="0" smtClean="0"/>
              <a:t>Now we will see how we can validate our entered form data before submitting it to the web server. The following example shows how to validate an entered email address. An email address must contain at least a ‘@’ sign and a dot (.). Also, the ‘@’ must not be the first character of the email address, and the last dot must at least be one character after the ‘@’ sign. </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70000" lnSpcReduction="20000"/>
          </a:bodyPr>
          <a:lstStyle/>
          <a:p>
            <a:pPr>
              <a:buNone/>
            </a:pPr>
            <a:r>
              <a:rPr lang="en-US" dirty="0" smtClean="0"/>
              <a:t>&lt;script type="text/</a:t>
            </a:r>
            <a:r>
              <a:rPr lang="en-US" dirty="0" err="1" smtClean="0"/>
              <a:t>javascript</a:t>
            </a:r>
            <a:r>
              <a:rPr lang="en-US" dirty="0" smtClean="0"/>
              <a:t>"&gt; </a:t>
            </a:r>
          </a:p>
          <a:p>
            <a:pPr>
              <a:buNone/>
            </a:pPr>
            <a:r>
              <a:rPr lang="en-US" dirty="0" smtClean="0"/>
              <a:t>&lt;!-- </a:t>
            </a:r>
          </a:p>
          <a:p>
            <a:pPr>
              <a:buNone/>
            </a:pPr>
            <a:r>
              <a:rPr lang="en-US" dirty="0" smtClean="0"/>
              <a:t>function </a:t>
            </a:r>
            <a:r>
              <a:rPr lang="en-US" dirty="0" err="1" smtClean="0"/>
              <a:t>validateEmail</a:t>
            </a:r>
            <a:r>
              <a:rPr lang="en-US" dirty="0" smtClean="0"/>
              <a:t>() </a:t>
            </a:r>
          </a:p>
          <a:p>
            <a:pPr>
              <a:buNone/>
            </a:pPr>
            <a:r>
              <a:rPr lang="en-US" dirty="0" smtClean="0"/>
              <a:t>{ </a:t>
            </a:r>
          </a:p>
          <a:p>
            <a:pPr>
              <a:buNone/>
            </a:pPr>
            <a:r>
              <a:rPr lang="en-US" dirty="0" smtClean="0"/>
              <a:t>  </a:t>
            </a:r>
            <a:r>
              <a:rPr lang="en-US" dirty="0" err="1" smtClean="0"/>
              <a:t>var</a:t>
            </a:r>
            <a:r>
              <a:rPr lang="en-US" dirty="0" smtClean="0"/>
              <a:t> </a:t>
            </a:r>
            <a:r>
              <a:rPr lang="en-US" dirty="0" err="1" smtClean="0"/>
              <a:t>emailID</a:t>
            </a:r>
            <a:r>
              <a:rPr lang="en-US" dirty="0" smtClean="0"/>
              <a:t> = </a:t>
            </a:r>
            <a:r>
              <a:rPr lang="en-US" dirty="0" err="1" smtClean="0"/>
              <a:t>document.myForm.EMail.value</a:t>
            </a:r>
            <a:r>
              <a:rPr lang="en-US" dirty="0" smtClean="0"/>
              <a:t>; </a:t>
            </a:r>
          </a:p>
          <a:p>
            <a:pPr>
              <a:buNone/>
            </a:pPr>
            <a:r>
              <a:rPr lang="en-US" dirty="0" smtClean="0"/>
              <a:t>   </a:t>
            </a:r>
            <a:r>
              <a:rPr lang="en-US" dirty="0" err="1" smtClean="0"/>
              <a:t>atpos</a:t>
            </a:r>
            <a:r>
              <a:rPr lang="en-US" dirty="0" smtClean="0"/>
              <a:t> = </a:t>
            </a:r>
            <a:r>
              <a:rPr lang="en-US" dirty="0" err="1" smtClean="0"/>
              <a:t>emailID.indexOf</a:t>
            </a:r>
            <a:r>
              <a:rPr lang="en-US" dirty="0" smtClean="0"/>
              <a:t>("@"); </a:t>
            </a:r>
          </a:p>
          <a:p>
            <a:pPr>
              <a:buNone/>
            </a:pPr>
            <a:r>
              <a:rPr lang="en-US" dirty="0" smtClean="0"/>
              <a:t>   </a:t>
            </a:r>
            <a:r>
              <a:rPr lang="en-US" dirty="0" err="1" smtClean="0"/>
              <a:t>dotpos</a:t>
            </a:r>
            <a:r>
              <a:rPr lang="en-US" dirty="0" smtClean="0"/>
              <a:t> = </a:t>
            </a:r>
            <a:r>
              <a:rPr lang="en-US" dirty="0" err="1" smtClean="0"/>
              <a:t>emailID.lastIndexOf</a:t>
            </a:r>
            <a:r>
              <a:rPr lang="en-US" dirty="0" smtClean="0"/>
              <a:t>("."); </a:t>
            </a:r>
          </a:p>
          <a:p>
            <a:pPr>
              <a:buNone/>
            </a:pPr>
            <a:r>
              <a:rPr lang="en-US" dirty="0" smtClean="0"/>
              <a:t>   if (</a:t>
            </a:r>
            <a:r>
              <a:rPr lang="en-US" dirty="0" err="1" smtClean="0"/>
              <a:t>atpos</a:t>
            </a:r>
            <a:r>
              <a:rPr lang="en-US" dirty="0" smtClean="0"/>
              <a:t> &lt; 1 || ( </a:t>
            </a:r>
            <a:r>
              <a:rPr lang="en-US" dirty="0" err="1" smtClean="0"/>
              <a:t>dotpos</a:t>
            </a:r>
            <a:r>
              <a:rPr lang="en-US" dirty="0" smtClean="0"/>
              <a:t> - </a:t>
            </a:r>
            <a:r>
              <a:rPr lang="en-US" dirty="0" err="1" smtClean="0"/>
              <a:t>atpos</a:t>
            </a:r>
            <a:r>
              <a:rPr lang="en-US" dirty="0" smtClean="0"/>
              <a:t> &lt; 2 ))  </a:t>
            </a:r>
          </a:p>
          <a:p>
            <a:pPr>
              <a:buNone/>
            </a:pPr>
            <a:r>
              <a:rPr lang="en-US" dirty="0" smtClean="0"/>
              <a:t>   { </a:t>
            </a:r>
          </a:p>
          <a:p>
            <a:pPr>
              <a:buNone/>
            </a:pPr>
            <a:r>
              <a:rPr lang="en-US" dirty="0" smtClean="0"/>
              <a:t>       alert("Please enter correct email ID") </a:t>
            </a:r>
          </a:p>
          <a:p>
            <a:pPr>
              <a:buNone/>
            </a:pPr>
            <a:r>
              <a:rPr lang="en-US" dirty="0" smtClean="0"/>
              <a:t>       </a:t>
            </a:r>
            <a:r>
              <a:rPr lang="en-US" dirty="0" err="1" smtClean="0"/>
              <a:t>document.myForm.EMail.focus</a:t>
            </a:r>
            <a:r>
              <a:rPr lang="en-US" dirty="0" smtClean="0"/>
              <a:t>() ; </a:t>
            </a:r>
          </a:p>
          <a:p>
            <a:pPr>
              <a:buNone/>
            </a:pPr>
            <a:r>
              <a:rPr lang="en-US" dirty="0" smtClean="0"/>
              <a:t>       return false; </a:t>
            </a:r>
          </a:p>
          <a:p>
            <a:pPr>
              <a:buNone/>
            </a:pPr>
            <a:r>
              <a:rPr lang="en-US" dirty="0" smtClean="0"/>
              <a:t>   } </a:t>
            </a:r>
          </a:p>
          <a:p>
            <a:pPr>
              <a:buNone/>
            </a:pPr>
            <a:r>
              <a:rPr lang="en-US" dirty="0" smtClean="0"/>
              <a:t>   return( true ); </a:t>
            </a:r>
          </a:p>
          <a:p>
            <a:pPr>
              <a:buNone/>
            </a:pPr>
            <a:r>
              <a:rPr lang="en-US" dirty="0" smtClean="0"/>
              <a:t>} </a:t>
            </a:r>
          </a:p>
          <a:p>
            <a:pPr>
              <a:buNone/>
            </a:pPr>
            <a:r>
              <a:rPr lang="en-US" dirty="0" smtClean="0"/>
              <a:t>//--&gt; </a:t>
            </a:r>
          </a:p>
          <a:p>
            <a:pPr>
              <a:buNone/>
            </a:pPr>
            <a:r>
              <a:rPr lang="en-US" dirty="0" smtClean="0"/>
              <a:t>&lt;/script&gt; </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a:t>
            </a:r>
            <a:endParaRPr lang="en-US" dirty="0"/>
          </a:p>
        </p:txBody>
      </p:sp>
      <p:sp>
        <p:nvSpPr>
          <p:cNvPr id="3" name="Content Placeholder 2"/>
          <p:cNvSpPr>
            <a:spLocks noGrp="1"/>
          </p:cNvSpPr>
          <p:nvPr>
            <p:ph idx="1"/>
          </p:nvPr>
        </p:nvSpPr>
        <p:spPr/>
        <p:txBody>
          <a:bodyPr>
            <a:normAutofit lnSpcReduction="10000"/>
          </a:bodyPr>
          <a:lstStyle/>
          <a:p>
            <a:r>
              <a:rPr lang="en-US" dirty="0" smtClean="0"/>
              <a:t>The Date object is a </a:t>
            </a:r>
            <a:r>
              <a:rPr lang="en-US" dirty="0" err="1" smtClean="0"/>
              <a:t>datatype</a:t>
            </a:r>
            <a:r>
              <a:rPr lang="en-US" dirty="0" smtClean="0"/>
              <a:t> built into the JavaScript language. Date objects are created with the new Date() as shown below. </a:t>
            </a:r>
          </a:p>
          <a:p>
            <a:r>
              <a:rPr lang="en-US" dirty="0" smtClean="0"/>
              <a:t>Once a Date object is created, a number of methods allow you to operate on it. Most methods simply allow you to get and set the year, month, day, hour, minute, second, and millisecond fields of the object, using either local time or UTC (universal, or GMT) time.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Semicolons are Optional </a:t>
            </a:r>
            <a:endParaRPr lang="en-US" dirty="0"/>
          </a:p>
        </p:txBody>
      </p:sp>
      <p:sp>
        <p:nvSpPr>
          <p:cNvPr id="3" name="Content Placeholder 2"/>
          <p:cNvSpPr>
            <a:spLocks noGrp="1"/>
          </p:cNvSpPr>
          <p:nvPr>
            <p:ph idx="1"/>
          </p:nvPr>
        </p:nvSpPr>
        <p:spPr/>
        <p:txBody>
          <a:bodyPr/>
          <a:lstStyle/>
          <a:p>
            <a:r>
              <a:rPr lang="en-US" dirty="0" smtClean="0"/>
              <a:t>Simple statements in JavaScript are generally followed by a semicolon character, just as they are in C, C++, and Java. JavaScript, however, allows you to omit this semicolon if each of your statements are placed on a separate line. For example, the following code could be written without semicolons. </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Syntax You can use any of the following syntaxes to create a Date object using Date() constructor</a:t>
            </a:r>
          </a:p>
          <a:p>
            <a:r>
              <a:rPr lang="en-US" dirty="0" smtClean="0"/>
              <a:t>new Date( ) </a:t>
            </a:r>
          </a:p>
          <a:p>
            <a:r>
              <a:rPr lang="en-US" dirty="0" smtClean="0"/>
              <a:t>new Date(milliseconds) </a:t>
            </a:r>
          </a:p>
          <a:p>
            <a:r>
              <a:rPr lang="en-US" dirty="0" smtClean="0"/>
              <a:t>new Date(</a:t>
            </a:r>
            <a:r>
              <a:rPr lang="en-US" dirty="0" err="1" smtClean="0"/>
              <a:t>datestring</a:t>
            </a:r>
            <a:r>
              <a:rPr lang="en-US" dirty="0" smtClean="0"/>
              <a:t>) </a:t>
            </a:r>
          </a:p>
          <a:p>
            <a:r>
              <a:rPr lang="en-US" dirty="0" err="1" smtClean="0"/>
              <a:t>NewDate</a:t>
            </a:r>
            <a:r>
              <a:rPr lang="en-US" dirty="0" smtClean="0"/>
              <a:t>(</a:t>
            </a:r>
            <a:r>
              <a:rPr lang="en-US" dirty="0" err="1" smtClean="0"/>
              <a:t>year,month,date</a:t>
            </a:r>
            <a:r>
              <a:rPr lang="en-US" dirty="0" smtClean="0"/>
              <a:t>[,</a:t>
            </a:r>
            <a:r>
              <a:rPr lang="en-US" dirty="0" err="1" smtClean="0"/>
              <a:t>hour,minute,second,millisecond</a:t>
            </a:r>
            <a:r>
              <a:rPr lang="en-US" dirty="0" smtClean="0"/>
              <a:t> ]) </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Methods </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066800" y="1066800"/>
            <a:ext cx="7010400" cy="50593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dirty="0" smtClean="0"/>
              <a:t>&lt;html&gt; </a:t>
            </a:r>
          </a:p>
          <a:p>
            <a:pPr>
              <a:buNone/>
            </a:pPr>
            <a:r>
              <a:rPr lang="en-US" dirty="0" smtClean="0"/>
              <a:t>&lt;head&gt; </a:t>
            </a:r>
          </a:p>
          <a:p>
            <a:pPr>
              <a:buNone/>
            </a:pPr>
            <a:r>
              <a:rPr lang="en-US" dirty="0" smtClean="0"/>
              <a:t>&lt;title&gt;JavaScript Date Method&lt;/title&gt; </a:t>
            </a:r>
          </a:p>
          <a:p>
            <a:pPr>
              <a:buNone/>
            </a:pPr>
            <a:r>
              <a:rPr lang="en-US" dirty="0" smtClean="0"/>
              <a:t>&lt;/head&gt; </a:t>
            </a:r>
          </a:p>
          <a:p>
            <a:pPr>
              <a:buNone/>
            </a:pPr>
            <a:r>
              <a:rPr lang="en-US" dirty="0" smtClean="0"/>
              <a:t>&lt;body&gt; </a:t>
            </a:r>
          </a:p>
          <a:p>
            <a:pPr>
              <a:buNone/>
            </a:pPr>
            <a:r>
              <a:rPr lang="en-US" dirty="0" smtClean="0"/>
              <a:t>&lt;script type="text/</a:t>
            </a:r>
            <a:r>
              <a:rPr lang="en-US" dirty="0" err="1" smtClean="0"/>
              <a:t>javascript</a:t>
            </a:r>
            <a:r>
              <a:rPr lang="en-US" dirty="0" smtClean="0"/>
              <a:t>"&gt; </a:t>
            </a:r>
          </a:p>
          <a:p>
            <a:pPr>
              <a:buNone/>
            </a:pPr>
            <a:r>
              <a:rPr lang="en-US" dirty="0" smtClean="0"/>
              <a:t>   </a:t>
            </a:r>
            <a:r>
              <a:rPr lang="en-US" dirty="0" err="1" smtClean="0"/>
              <a:t>var</a:t>
            </a:r>
            <a:r>
              <a:rPr lang="en-US" dirty="0" smtClean="0"/>
              <a:t> </a:t>
            </a:r>
            <a:r>
              <a:rPr lang="en-US" dirty="0" err="1" smtClean="0"/>
              <a:t>dt</a:t>
            </a:r>
            <a:r>
              <a:rPr lang="en-US" dirty="0" smtClean="0"/>
              <a:t> = Date(); </a:t>
            </a:r>
          </a:p>
          <a:p>
            <a:pPr>
              <a:buNone/>
            </a:pPr>
            <a:r>
              <a:rPr lang="en-US" dirty="0" smtClean="0"/>
              <a:t>   </a:t>
            </a:r>
            <a:r>
              <a:rPr lang="en-US" dirty="0" err="1" smtClean="0"/>
              <a:t>document.write</a:t>
            </a:r>
            <a:r>
              <a:rPr lang="en-US" dirty="0" smtClean="0"/>
              <a:t>("Date and Time : " + </a:t>
            </a:r>
            <a:r>
              <a:rPr lang="en-US" dirty="0" err="1" smtClean="0"/>
              <a:t>dt</a:t>
            </a:r>
            <a:r>
              <a:rPr lang="en-US" dirty="0" smtClean="0"/>
              <a:t> );  </a:t>
            </a:r>
          </a:p>
          <a:p>
            <a:pPr>
              <a:buNone/>
            </a:pPr>
            <a:r>
              <a:rPr lang="en-US" dirty="0" smtClean="0"/>
              <a:t>&lt;/script&gt; </a:t>
            </a:r>
          </a:p>
          <a:p>
            <a:pPr>
              <a:buNone/>
            </a:pPr>
            <a:r>
              <a:rPr lang="en-US" dirty="0" smtClean="0"/>
              <a:t>&lt;/body&gt; </a:t>
            </a:r>
          </a:p>
          <a:p>
            <a:pPr>
              <a:buNone/>
            </a:pPr>
            <a:r>
              <a:rPr lang="en-US" dirty="0" smtClean="0"/>
              <a:t>&lt;/html&gt; </a:t>
            </a: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getDate</a:t>
            </a:r>
            <a:r>
              <a:rPr lang="en-US" dirty="0" smtClean="0"/>
              <a:t>() </a:t>
            </a:r>
            <a:endParaRPr lang="en-US" dirty="0"/>
          </a:p>
        </p:txBody>
      </p:sp>
      <p:sp>
        <p:nvSpPr>
          <p:cNvPr id="3" name="Content Placeholder 2"/>
          <p:cNvSpPr>
            <a:spLocks noGrp="1"/>
          </p:cNvSpPr>
          <p:nvPr>
            <p:ph idx="1"/>
          </p:nvPr>
        </p:nvSpPr>
        <p:spPr/>
        <p:txBody>
          <a:bodyPr/>
          <a:lstStyle/>
          <a:p>
            <a:r>
              <a:rPr lang="en-US" dirty="0" err="1" smtClean="0"/>
              <a:t>Javascript</a:t>
            </a:r>
            <a:r>
              <a:rPr lang="en-US" dirty="0" smtClean="0"/>
              <a:t> date </a:t>
            </a:r>
            <a:r>
              <a:rPr lang="en-US" dirty="0" err="1" smtClean="0"/>
              <a:t>getDate</a:t>
            </a:r>
            <a:r>
              <a:rPr lang="en-US" dirty="0" smtClean="0"/>
              <a:t>() method returns the day of the month for the specified date according to local time. The value returned by </a:t>
            </a:r>
            <a:r>
              <a:rPr lang="en-US" dirty="0" err="1" smtClean="0"/>
              <a:t>getDate</a:t>
            </a:r>
            <a:r>
              <a:rPr lang="en-US" smtClean="0"/>
              <a:t> is an integer between 1 and 31. </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JavaScript Objects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JavaScript is an Object Oriented Programming (OOP) language. A programming language can be called object-oriented if it provides four basic capabilities to developers: </a:t>
            </a:r>
          </a:p>
          <a:p>
            <a:r>
              <a:rPr lang="en-US" dirty="0" smtClean="0"/>
              <a:t>Encapsulation: the capability to store related information, whether data or methods, together in an object. </a:t>
            </a:r>
          </a:p>
          <a:p>
            <a:r>
              <a:rPr lang="en-US" dirty="0" smtClean="0"/>
              <a:t> Aggregation: the capability to store one object inside another object. </a:t>
            </a:r>
          </a:p>
          <a:p>
            <a:r>
              <a:rPr lang="en-US" dirty="0" smtClean="0"/>
              <a:t> Inheritance: the capability of a class to rely upon another class (or number of classes) for some of its properties and methods. </a:t>
            </a:r>
          </a:p>
          <a:p>
            <a:r>
              <a:rPr lang="en-US" dirty="0" smtClean="0"/>
              <a:t> Polymorphism: the capability to write one function or method that works in a variety of different ways. </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User-Defined Objects </a:t>
            </a:r>
            <a:endParaRPr lang="en-US" dirty="0"/>
          </a:p>
        </p:txBody>
      </p:sp>
      <p:sp>
        <p:nvSpPr>
          <p:cNvPr id="3" name="Content Placeholder 2"/>
          <p:cNvSpPr>
            <a:spLocks noGrp="1"/>
          </p:cNvSpPr>
          <p:nvPr>
            <p:ph idx="1"/>
          </p:nvPr>
        </p:nvSpPr>
        <p:spPr/>
        <p:txBody>
          <a:bodyPr/>
          <a:lstStyle/>
          <a:p>
            <a:r>
              <a:rPr lang="en-US" dirty="0" smtClean="0"/>
              <a:t>The new Operator The new operator is used to create an instance of an object. To create an object, the new operator is followed by the constructor method. In the following example, the constructor methods are Object(), Array(), and Date(). These constructors are built-in JavaScript functions. </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err="1" smtClean="0"/>
              <a:t>var</a:t>
            </a:r>
            <a:r>
              <a:rPr lang="en-US" dirty="0" smtClean="0"/>
              <a:t> employee = new Object(); </a:t>
            </a:r>
          </a:p>
          <a:p>
            <a:pPr>
              <a:buNone/>
            </a:pPr>
            <a:r>
              <a:rPr lang="en-US" dirty="0" err="1" smtClean="0"/>
              <a:t>var</a:t>
            </a:r>
            <a:r>
              <a:rPr lang="en-US" dirty="0" smtClean="0"/>
              <a:t> books = new Array("C++", "Perl", "Java"); </a:t>
            </a:r>
          </a:p>
          <a:p>
            <a:pPr>
              <a:buNone/>
            </a:pPr>
            <a:r>
              <a:rPr lang="en-US" dirty="0" err="1" smtClean="0"/>
              <a:t>var</a:t>
            </a:r>
            <a:r>
              <a:rPr lang="en-US" dirty="0" smtClean="0"/>
              <a:t> day = new Date("August 15, 1947"); </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Object ( ) Constructor </a:t>
            </a:r>
            <a:endParaRPr lang="en-US" dirty="0"/>
          </a:p>
        </p:txBody>
      </p:sp>
      <p:sp>
        <p:nvSpPr>
          <p:cNvPr id="3" name="Content Placeholder 2"/>
          <p:cNvSpPr>
            <a:spLocks noGrp="1"/>
          </p:cNvSpPr>
          <p:nvPr>
            <p:ph idx="1"/>
          </p:nvPr>
        </p:nvSpPr>
        <p:spPr/>
        <p:txBody>
          <a:bodyPr/>
          <a:lstStyle/>
          <a:p>
            <a:r>
              <a:rPr lang="en-US" dirty="0" smtClean="0"/>
              <a:t>A constructor is a function that creates and initializes an object. JavaScript provides a special constructor function called Object() to build the object. The return value of the Object() constructor is assigned to a variable. The variable contains a reference to the new object. The properties assigned to the object are not variables and are not defined with the </a:t>
            </a:r>
            <a:r>
              <a:rPr lang="en-US" dirty="0" err="1" smtClean="0"/>
              <a:t>var</a:t>
            </a:r>
            <a:r>
              <a:rPr lang="en-US" dirty="0" smtClean="0"/>
              <a:t> keyword. </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&lt;html&gt; </a:t>
            </a:r>
          </a:p>
          <a:p>
            <a:pPr>
              <a:buNone/>
            </a:pPr>
            <a:r>
              <a:rPr lang="en-US" dirty="0" smtClean="0"/>
              <a:t>&lt;head&gt; </a:t>
            </a:r>
          </a:p>
          <a:p>
            <a:pPr>
              <a:buNone/>
            </a:pPr>
            <a:r>
              <a:rPr lang="en-US" dirty="0" smtClean="0"/>
              <a:t>&lt;title&gt;User-defined objects&lt;/title&gt; </a:t>
            </a:r>
          </a:p>
          <a:p>
            <a:pPr>
              <a:buNone/>
            </a:pPr>
            <a:r>
              <a:rPr lang="en-US" dirty="0" smtClean="0"/>
              <a:t>&lt;script type="text/</a:t>
            </a:r>
            <a:r>
              <a:rPr lang="en-US" dirty="0" err="1" smtClean="0"/>
              <a:t>javascript</a:t>
            </a:r>
            <a:r>
              <a:rPr lang="en-US" dirty="0" smtClean="0"/>
              <a:t>"&gt; </a:t>
            </a:r>
          </a:p>
          <a:p>
            <a:pPr>
              <a:buNone/>
            </a:pPr>
            <a:r>
              <a:rPr lang="en-US" dirty="0" smtClean="0"/>
              <a:t>    </a:t>
            </a:r>
            <a:r>
              <a:rPr lang="en-US" dirty="0" err="1" smtClean="0"/>
              <a:t>var</a:t>
            </a:r>
            <a:r>
              <a:rPr lang="en-US" dirty="0" smtClean="0"/>
              <a:t> book = new Object();   // Create the object </a:t>
            </a:r>
          </a:p>
          <a:p>
            <a:pPr>
              <a:buNone/>
            </a:pPr>
            <a:r>
              <a:rPr lang="en-US" dirty="0" smtClean="0"/>
              <a:t>    </a:t>
            </a:r>
            <a:r>
              <a:rPr lang="en-US" dirty="0" err="1" smtClean="0"/>
              <a:t>book.subject</a:t>
            </a:r>
            <a:r>
              <a:rPr lang="en-US" dirty="0" smtClean="0"/>
              <a:t> = "Perl"; // Assign properties to the object </a:t>
            </a: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dirty="0" smtClean="0"/>
              <a:t> </a:t>
            </a:r>
            <a:r>
              <a:rPr lang="en-US" dirty="0" err="1" smtClean="0"/>
              <a:t>book.author</a:t>
            </a:r>
            <a:r>
              <a:rPr lang="en-US" dirty="0" smtClean="0"/>
              <a:t>  = "</a:t>
            </a:r>
            <a:r>
              <a:rPr lang="en-US" dirty="0" err="1" smtClean="0"/>
              <a:t>Mohtashim</a:t>
            </a:r>
            <a:r>
              <a:rPr lang="en-US" dirty="0" smtClean="0"/>
              <a:t>"; </a:t>
            </a:r>
          </a:p>
          <a:p>
            <a:pPr>
              <a:buNone/>
            </a:pPr>
            <a:r>
              <a:rPr lang="en-US" dirty="0" smtClean="0"/>
              <a:t>&lt;/script&gt; </a:t>
            </a:r>
          </a:p>
          <a:p>
            <a:pPr>
              <a:buNone/>
            </a:pPr>
            <a:r>
              <a:rPr lang="en-US" dirty="0" smtClean="0"/>
              <a:t>&lt;/head&gt; </a:t>
            </a:r>
          </a:p>
          <a:p>
            <a:pPr>
              <a:buNone/>
            </a:pPr>
            <a:r>
              <a:rPr lang="en-US" dirty="0" smtClean="0"/>
              <a:t>&lt;body&gt; </a:t>
            </a:r>
          </a:p>
          <a:p>
            <a:pPr>
              <a:buNone/>
            </a:pPr>
            <a:r>
              <a:rPr lang="en-US" dirty="0" smtClean="0"/>
              <a:t>&lt;script type="text/</a:t>
            </a:r>
            <a:r>
              <a:rPr lang="en-US" dirty="0" err="1" smtClean="0"/>
              <a:t>javascript</a:t>
            </a:r>
            <a:r>
              <a:rPr lang="en-US" dirty="0" smtClean="0"/>
              <a:t>"&gt; </a:t>
            </a:r>
          </a:p>
          <a:p>
            <a:pPr>
              <a:buNone/>
            </a:pPr>
            <a:r>
              <a:rPr lang="en-US" dirty="0" smtClean="0"/>
              <a:t>   </a:t>
            </a:r>
            <a:r>
              <a:rPr lang="en-US" dirty="0" err="1" smtClean="0"/>
              <a:t>document.write</a:t>
            </a:r>
            <a:r>
              <a:rPr lang="en-US" dirty="0" smtClean="0"/>
              <a:t>("Book name is : " + </a:t>
            </a:r>
            <a:r>
              <a:rPr lang="en-US" dirty="0" err="1" smtClean="0"/>
              <a:t>book.subject</a:t>
            </a:r>
            <a:r>
              <a:rPr lang="en-US" dirty="0" smtClean="0"/>
              <a:t> + "&lt;</a:t>
            </a:r>
            <a:r>
              <a:rPr lang="en-US" dirty="0" err="1" smtClean="0"/>
              <a:t>br</a:t>
            </a:r>
            <a:r>
              <a:rPr lang="en-US" dirty="0" smtClean="0"/>
              <a:t>&gt;"); </a:t>
            </a:r>
          </a:p>
          <a:p>
            <a:pPr>
              <a:buNone/>
            </a:pPr>
            <a:r>
              <a:rPr lang="en-US" dirty="0" smtClean="0"/>
              <a:t>   </a:t>
            </a:r>
            <a:r>
              <a:rPr lang="en-US" dirty="0" err="1" smtClean="0"/>
              <a:t>document.write</a:t>
            </a:r>
            <a:r>
              <a:rPr lang="en-US" dirty="0" smtClean="0"/>
              <a:t>("Book author is : " + </a:t>
            </a:r>
            <a:r>
              <a:rPr lang="en-US" dirty="0" err="1" smtClean="0"/>
              <a:t>book.author</a:t>
            </a:r>
            <a:r>
              <a:rPr lang="en-US" dirty="0" smtClean="0"/>
              <a:t> + "&lt;</a:t>
            </a:r>
            <a:r>
              <a:rPr lang="en-US" dirty="0" err="1" smtClean="0"/>
              <a:t>br</a:t>
            </a:r>
            <a:r>
              <a:rPr lang="en-US" dirty="0" smtClean="0"/>
              <a:t>&gt;"); </a:t>
            </a:r>
          </a:p>
          <a:p>
            <a:pPr>
              <a:buNone/>
            </a:pPr>
            <a:r>
              <a:rPr lang="en-US" dirty="0" smtClean="0"/>
              <a:t>&lt;/script&gt; </a:t>
            </a:r>
          </a:p>
          <a:p>
            <a:pPr>
              <a:buNone/>
            </a:pPr>
            <a:r>
              <a:rPr lang="en-US" dirty="0" smtClean="0"/>
              <a:t>&lt;/body&gt; </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TotalTime>
  <Words>5845</Words>
  <Application>Microsoft Office PowerPoint</Application>
  <PresentationFormat>On-screen Show (4:3)</PresentationFormat>
  <Paragraphs>846</Paragraphs>
  <Slides>105</Slides>
  <Notes>0</Notes>
  <HiddenSlides>0</HiddenSlides>
  <MMClips>0</MMClips>
  <ScaleCrop>false</ScaleCrop>
  <HeadingPairs>
    <vt:vector size="4" baseType="variant">
      <vt:variant>
        <vt:lpstr>Theme</vt:lpstr>
      </vt:variant>
      <vt:variant>
        <vt:i4>1</vt:i4>
      </vt:variant>
      <vt:variant>
        <vt:lpstr>Slide Titles</vt:lpstr>
      </vt:variant>
      <vt:variant>
        <vt:i4>105</vt:i4>
      </vt:variant>
    </vt:vector>
  </HeadingPairs>
  <TitlesOfParts>
    <vt:vector size="106" baseType="lpstr">
      <vt:lpstr>Office Theme</vt:lpstr>
      <vt:lpstr>JavaScript</vt:lpstr>
      <vt:lpstr> SYNTAX </vt:lpstr>
      <vt:lpstr>Slide 3</vt:lpstr>
      <vt:lpstr>The script tag takes two important attributes: </vt:lpstr>
      <vt:lpstr>Slide 5</vt:lpstr>
      <vt:lpstr>Your First JavaScript Code </vt:lpstr>
      <vt:lpstr>Your First JavaScript Code </vt:lpstr>
      <vt:lpstr>Whitespace and Line Breaks </vt:lpstr>
      <vt:lpstr>Semicolons are Optional </vt:lpstr>
      <vt:lpstr>Example</vt:lpstr>
      <vt:lpstr>But when formatted in a single line as follows, you must use semicolons: </vt:lpstr>
      <vt:lpstr>Case Sensitivity </vt:lpstr>
      <vt:lpstr>Comments in JavaScript </vt:lpstr>
      <vt:lpstr>The following example shows how to use comments in JavaScript. </vt:lpstr>
      <vt:lpstr>PLACEMENT </vt:lpstr>
      <vt:lpstr>JavaScript in &lt;head&gt;...&lt;/head&gt; Section </vt:lpstr>
      <vt:lpstr>Slide 17</vt:lpstr>
      <vt:lpstr>JavaScript in &lt;body&gt;...&lt;/body&gt; Section</vt:lpstr>
      <vt:lpstr>Slide 19</vt:lpstr>
      <vt:lpstr>JavaScript in External File</vt:lpstr>
      <vt:lpstr>Example</vt:lpstr>
      <vt:lpstr>filename.js</vt:lpstr>
      <vt:lpstr>VARIABLES</vt:lpstr>
      <vt:lpstr>JavaScript Variables</vt:lpstr>
      <vt:lpstr>Slide 25</vt:lpstr>
      <vt:lpstr>Slide 26</vt:lpstr>
      <vt:lpstr>JavaScript Variable Scope</vt:lpstr>
      <vt:lpstr>Slide 28</vt:lpstr>
      <vt:lpstr>JavaScript Variable Names</vt:lpstr>
      <vt:lpstr>JavaScript Reserved Words</vt:lpstr>
      <vt:lpstr> OPERATORS </vt:lpstr>
      <vt:lpstr>Arithmetic Operators </vt:lpstr>
      <vt:lpstr>Slide 33</vt:lpstr>
      <vt:lpstr>The following code shows how to use arithmetic operators in JavaScript. </vt:lpstr>
      <vt:lpstr>Slide 35</vt:lpstr>
      <vt:lpstr>Slide 36</vt:lpstr>
      <vt:lpstr>Output</vt:lpstr>
      <vt:lpstr>Comparison Operators</vt:lpstr>
      <vt:lpstr>Slide 39</vt:lpstr>
      <vt:lpstr>Slide 40</vt:lpstr>
      <vt:lpstr>Slide 41</vt:lpstr>
      <vt:lpstr>output</vt:lpstr>
      <vt:lpstr>Logical Operators</vt:lpstr>
      <vt:lpstr>Slide 44</vt:lpstr>
      <vt:lpstr>Output</vt:lpstr>
      <vt:lpstr>Assignment Operators</vt:lpstr>
      <vt:lpstr>Slide 47</vt:lpstr>
      <vt:lpstr>Slide 48</vt:lpstr>
      <vt:lpstr>Output</vt:lpstr>
      <vt:lpstr>if...else Statement</vt:lpstr>
      <vt:lpstr>While Loop</vt:lpstr>
      <vt:lpstr>The do...while Loop</vt:lpstr>
      <vt:lpstr>For Loop</vt:lpstr>
      <vt:lpstr>FUNCTIONS</vt:lpstr>
      <vt:lpstr>Slide 55</vt:lpstr>
      <vt:lpstr>Calling a Function</vt:lpstr>
      <vt:lpstr>Function Parameters</vt:lpstr>
      <vt:lpstr>Slide 58</vt:lpstr>
      <vt:lpstr>The return Statement</vt:lpstr>
      <vt:lpstr>Slide 60</vt:lpstr>
      <vt:lpstr>Slide 61</vt:lpstr>
      <vt:lpstr>EVENTS </vt:lpstr>
      <vt:lpstr>onclick Event Type </vt:lpstr>
      <vt:lpstr>Slide 64</vt:lpstr>
      <vt:lpstr>Slide 65</vt:lpstr>
      <vt:lpstr>onsubmit Event Type </vt:lpstr>
      <vt:lpstr>Slide 67</vt:lpstr>
      <vt:lpstr>Slide 68</vt:lpstr>
      <vt:lpstr>onmouseover and onmouseout </vt:lpstr>
      <vt:lpstr>Slide 70</vt:lpstr>
      <vt:lpstr>DIALOG BOX</vt:lpstr>
      <vt:lpstr>Alert Dialog Box </vt:lpstr>
      <vt:lpstr>Slide 73</vt:lpstr>
      <vt:lpstr>Confirmation Dialog Box</vt:lpstr>
      <vt:lpstr>Slide 75</vt:lpstr>
      <vt:lpstr>Slide 76</vt:lpstr>
      <vt:lpstr>Prompt Dialog Box </vt:lpstr>
      <vt:lpstr>Slide 78</vt:lpstr>
      <vt:lpstr>Slide 79</vt:lpstr>
      <vt:lpstr>PAGE PRINTING </vt:lpstr>
      <vt:lpstr>Slide 81</vt:lpstr>
      <vt:lpstr>FORM VALIDATION </vt:lpstr>
      <vt:lpstr>Slide 83</vt:lpstr>
      <vt:lpstr>Basic Form Validation </vt:lpstr>
      <vt:lpstr>Slide 85</vt:lpstr>
      <vt:lpstr>Slide 86</vt:lpstr>
      <vt:lpstr>Data Format Validation </vt:lpstr>
      <vt:lpstr>Slide 88</vt:lpstr>
      <vt:lpstr>Date</vt:lpstr>
      <vt:lpstr>Slide 90</vt:lpstr>
      <vt:lpstr>Date Methods </vt:lpstr>
      <vt:lpstr>Slide 92</vt:lpstr>
      <vt:lpstr>getDate() </vt:lpstr>
      <vt:lpstr> JavaScript Objects </vt:lpstr>
      <vt:lpstr>User-Defined Objects </vt:lpstr>
      <vt:lpstr>Slide 96</vt:lpstr>
      <vt:lpstr>The Object ( ) Constructor </vt:lpstr>
      <vt:lpstr>Slide 98</vt:lpstr>
      <vt:lpstr>Slide 99</vt:lpstr>
      <vt:lpstr>Form Validation Example</vt:lpstr>
      <vt:lpstr>Slide 101</vt:lpstr>
      <vt:lpstr>Slide 102</vt:lpstr>
      <vt:lpstr>Slide 103</vt:lpstr>
      <vt:lpstr>clock</vt:lpstr>
      <vt:lpstr>Slide 105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joNney</dc:creator>
  <cp:lastModifiedBy>RHYTHEM</cp:lastModifiedBy>
  <cp:revision>29</cp:revision>
  <dcterms:created xsi:type="dcterms:W3CDTF">2016-08-10T12:56:58Z</dcterms:created>
  <dcterms:modified xsi:type="dcterms:W3CDTF">2018-09-04T09:01:14Z</dcterms:modified>
</cp:coreProperties>
</file>