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818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0DA7-9EEB-4077-87C1-5837073A63BD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500D-6233-464D-8439-6ACD94037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0DA7-9EEB-4077-87C1-5837073A63BD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500D-6233-464D-8439-6ACD94037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0DA7-9EEB-4077-87C1-5837073A63BD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500D-6233-464D-8439-6ACD94037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0DA7-9EEB-4077-87C1-5837073A63BD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500D-6233-464D-8439-6ACD94037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0DA7-9EEB-4077-87C1-5837073A63BD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500D-6233-464D-8439-6ACD94037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0DA7-9EEB-4077-87C1-5837073A63BD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500D-6233-464D-8439-6ACD94037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0DA7-9EEB-4077-87C1-5837073A63BD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500D-6233-464D-8439-6ACD94037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0DA7-9EEB-4077-87C1-5837073A63BD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500D-6233-464D-8439-6ACD94037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0DA7-9EEB-4077-87C1-5837073A63BD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500D-6233-464D-8439-6ACD94037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0DA7-9EEB-4077-87C1-5837073A63BD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500D-6233-464D-8439-6ACD94037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0DA7-9EEB-4077-87C1-5837073A63BD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500D-6233-464D-8439-6ACD94037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00DA7-9EEB-4077-87C1-5837073A63BD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F500D-6233-464D-8439-6ACD94037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Destroying a Session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</a:t>
            </a:r>
            <a:r>
              <a:rPr lang="en-US" dirty="0"/>
              <a:t>you wish to delete some session data, you can use the unset() or the session_destroy() function.</a:t>
            </a:r>
          </a:p>
          <a:p>
            <a:r>
              <a:rPr lang="en-US" dirty="0"/>
              <a:t>The unset() function is used to free the specified session variable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unset($_SESSION['views']);</a:t>
            </a:r>
          </a:p>
          <a:p>
            <a:r>
              <a:rPr lang="en-US" dirty="0" smtClean="0"/>
              <a:t>?&gt;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completely destroy the session by calling the session_destroy() function:</a:t>
            </a:r>
          </a:p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session_destroy();</a:t>
            </a:r>
          </a:p>
          <a:p>
            <a:r>
              <a:rPr lang="en-US" dirty="0" smtClean="0"/>
              <a:t>?&gt;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 in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userid</a:t>
            </a:r>
            <a:endParaRPr lang="en-US" dirty="0" smtClean="0"/>
          </a:p>
          <a:p>
            <a:r>
              <a:rPr lang="en-US" dirty="0" smtClean="0"/>
              <a:t>Username</a:t>
            </a:r>
          </a:p>
          <a:p>
            <a:r>
              <a:rPr lang="en-US" dirty="0" smtClean="0"/>
              <a:t>Password</a:t>
            </a:r>
          </a:p>
          <a:p>
            <a:r>
              <a:rPr lang="en-US" dirty="0" smtClean="0"/>
              <a:t>Dept/class</a:t>
            </a:r>
          </a:p>
          <a:p>
            <a:r>
              <a:rPr lang="en-US" dirty="0" err="1" smtClean="0"/>
              <a:t>Organisation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form </a:t>
            </a:r>
            <a:r>
              <a:rPr lang="en-US" dirty="0" err="1" smtClean="0"/>
              <a:t>i.e</a:t>
            </a:r>
            <a:r>
              <a:rPr lang="en-US" dirty="0" smtClean="0"/>
              <a:t> log.php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     &lt;form action="log1.php" method="get"&gt;</a:t>
            </a:r>
          </a:p>
          <a:p>
            <a:pPr>
              <a:buNone/>
            </a:pPr>
            <a:r>
              <a:rPr lang="en-US" dirty="0" smtClean="0"/>
              <a:t>    &lt;table width="500" border="0" </a:t>
            </a:r>
            <a:r>
              <a:rPr lang="en-US" dirty="0" err="1" smtClean="0"/>
              <a:t>cellspacing</a:t>
            </a:r>
            <a:r>
              <a:rPr lang="en-US" dirty="0" smtClean="0"/>
              <a:t>="5" </a:t>
            </a:r>
            <a:r>
              <a:rPr lang="en-US" dirty="0" err="1" smtClean="0"/>
              <a:t>cellpadding</a:t>
            </a:r>
            <a:r>
              <a:rPr lang="en-US" dirty="0" smtClean="0"/>
              <a:t>="10" </a:t>
            </a:r>
            <a:r>
              <a:rPr lang="en-US" dirty="0" err="1" smtClean="0"/>
              <a:t>bgcolor</a:t>
            </a:r>
            <a:r>
              <a:rPr lang="en-US" dirty="0" smtClean="0"/>
              <a:t>="#FFCC66" align="right"&gt;</a:t>
            </a:r>
          </a:p>
          <a:p>
            <a:pPr>
              <a:buNone/>
            </a:pPr>
            <a:r>
              <a:rPr lang="en-US" dirty="0" smtClean="0"/>
              <a:t>   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 &lt;td&gt;</a:t>
            </a:r>
            <a:r>
              <a:rPr lang="en-US" dirty="0" err="1" smtClean="0"/>
              <a:t>UserId</a:t>
            </a:r>
            <a:r>
              <a:rPr lang="en-US" dirty="0" smtClean="0"/>
              <a:t>&lt;/td&gt;</a:t>
            </a:r>
          </a:p>
          <a:p>
            <a:pPr>
              <a:buNone/>
            </a:pPr>
            <a:r>
              <a:rPr lang="en-US" dirty="0" smtClean="0"/>
              <a:t>       &lt;td&gt;&lt;input type="text" name="</a:t>
            </a:r>
            <a:r>
              <a:rPr lang="en-US" dirty="0" err="1" smtClean="0"/>
              <a:t>uid</a:t>
            </a:r>
            <a:r>
              <a:rPr lang="en-US" dirty="0" smtClean="0"/>
              <a:t>" value="" width="30px"&gt;&lt;/td&gt;</a:t>
            </a:r>
          </a:p>
          <a:p>
            <a:pPr>
              <a:buNone/>
            </a:pPr>
            <a:r>
              <a:rPr lang="en-US" dirty="0" smtClean="0"/>
              <a:t>   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 &lt;td&gt;Password&lt;/td&gt;</a:t>
            </a:r>
          </a:p>
          <a:p>
            <a:pPr>
              <a:buNone/>
            </a:pPr>
            <a:r>
              <a:rPr lang="en-US" dirty="0" smtClean="0"/>
              <a:t>        &lt;td&gt;&lt;input type="password" name="pass" value="" width="30px"&gt;&lt;/td&gt;</a:t>
            </a:r>
          </a:p>
          <a:p>
            <a:pPr>
              <a:buNone/>
            </a:pPr>
            <a:r>
              <a:rPr lang="en-US" dirty="0" smtClean="0"/>
              <a:t>  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  &lt;td&gt;&lt;/td&gt;</a:t>
            </a:r>
          </a:p>
          <a:p>
            <a:pPr>
              <a:buNone/>
            </a:pPr>
            <a:r>
              <a:rPr lang="en-US" dirty="0" smtClean="0"/>
              <a:t>      &lt;td&gt;&lt;input type="submit" name="log" value="Login"&gt;&lt;/td&gt;</a:t>
            </a:r>
          </a:p>
          <a:p>
            <a:pPr>
              <a:buNone/>
            </a:pPr>
            <a:r>
              <a:rPr lang="en-US" dirty="0" smtClean="0"/>
              <a:t> 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&lt;/table&gt;</a:t>
            </a:r>
          </a:p>
          <a:p>
            <a:pPr>
              <a:buNone/>
            </a:pPr>
            <a:r>
              <a:rPr lang="en-US" dirty="0" smtClean="0"/>
              <a:t>     &lt;/form&gt;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Log1.php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session_start();</a:t>
            </a:r>
          </a:p>
          <a:p>
            <a:pPr>
              <a:buNone/>
            </a:pPr>
            <a:r>
              <a:rPr lang="en-US" dirty="0" smtClean="0"/>
              <a:t>  // store session data</a:t>
            </a:r>
          </a:p>
          <a:p>
            <a:pPr>
              <a:buNone/>
            </a:pPr>
            <a:r>
              <a:rPr lang="en-US" dirty="0" smtClean="0"/>
              <a:t>   $_SESSION['views']=1;</a:t>
            </a:r>
          </a:p>
          <a:p>
            <a:pPr>
              <a:buNone/>
            </a:pPr>
            <a:r>
              <a:rPr lang="en-US" dirty="0" smtClean="0"/>
              <a:t>  ?&gt;</a:t>
            </a:r>
          </a:p>
          <a:p>
            <a:r>
              <a:rPr lang="en-US" dirty="0" smtClean="0"/>
              <a:t>//Before </a:t>
            </a:r>
            <a:r>
              <a:rPr lang="en-US" dirty="0" err="1" smtClean="0"/>
              <a:t>HTMl</a:t>
            </a:r>
            <a:r>
              <a:rPr lang="en-US" dirty="0" smtClean="0"/>
              <a:t> get Start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Continuee</a:t>
            </a:r>
            <a:r>
              <a:rPr lang="en-US" dirty="0" smtClean="0"/>
              <a:t> log1.php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 style="border:1px solid black;width:967px;margin:0px </a:t>
            </a:r>
            <a:r>
              <a:rPr lang="en-US" dirty="0" err="1" smtClean="0"/>
              <a:t>auto;background</a:t>
            </a:r>
            <a:r>
              <a:rPr lang="en-US" dirty="0" smtClean="0"/>
              <a:t>:#33FF99"&gt;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//echo $_GET['username'];</a:t>
            </a:r>
          </a:p>
          <a:p>
            <a:pPr>
              <a:buNone/>
            </a:pPr>
            <a:r>
              <a:rPr lang="en-US" dirty="0" smtClean="0"/>
              <a:t>//echo $_GET['password'];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$con=</a:t>
            </a:r>
            <a:r>
              <a:rPr lang="en-US" dirty="0" err="1" smtClean="0"/>
              <a:t>mysql_connect</a:t>
            </a:r>
            <a:r>
              <a:rPr lang="en-US" dirty="0" smtClean="0"/>
              <a:t>("</a:t>
            </a:r>
            <a:r>
              <a:rPr lang="en-US" dirty="0" err="1" smtClean="0"/>
              <a:t>localhost","root</a:t>
            </a:r>
            <a:r>
              <a:rPr lang="en-US" dirty="0" smtClean="0"/>
              <a:t>","");</a:t>
            </a:r>
          </a:p>
          <a:p>
            <a:pPr>
              <a:buNone/>
            </a:pPr>
            <a:r>
              <a:rPr lang="en-US" dirty="0" smtClean="0"/>
              <a:t>if (!$con)</a:t>
            </a:r>
          </a:p>
          <a:p>
            <a:pPr>
              <a:buNone/>
            </a:pPr>
            <a:r>
              <a:rPr lang="en-US" dirty="0" smtClean="0"/>
              <a:t>  {</a:t>
            </a:r>
          </a:p>
          <a:p>
            <a:pPr>
              <a:buNone/>
            </a:pPr>
            <a:r>
              <a:rPr lang="en-US" dirty="0" smtClean="0"/>
              <a:t>  die('Could not connect: ' . </a:t>
            </a:r>
            <a:r>
              <a:rPr lang="en-US" dirty="0" err="1" smtClean="0"/>
              <a:t>mysql_error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// echo "Connect with database </a:t>
            </a:r>
            <a:r>
              <a:rPr lang="en-US" dirty="0" err="1" smtClean="0"/>
              <a:t>Sucusefully</a:t>
            </a:r>
            <a:r>
              <a:rPr lang="en-US" dirty="0" smtClean="0"/>
              <a:t>";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log1.php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mysql_select_db</a:t>
            </a:r>
            <a:r>
              <a:rPr lang="en-US" dirty="0" smtClean="0"/>
              <a:t>("</a:t>
            </a:r>
            <a:r>
              <a:rPr lang="en-US" dirty="0" err="1" smtClean="0"/>
              <a:t>kkw",$con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$result = </a:t>
            </a:r>
            <a:r>
              <a:rPr lang="en-US" dirty="0" err="1" smtClean="0"/>
              <a:t>mysql_query</a:t>
            </a:r>
            <a:r>
              <a:rPr lang="en-US" dirty="0" smtClean="0"/>
              <a:t>("SELECT * FROM login where </a:t>
            </a:r>
            <a:r>
              <a:rPr lang="en-US" dirty="0" err="1" smtClean="0"/>
              <a:t>userid</a:t>
            </a:r>
            <a:r>
              <a:rPr lang="en-US" dirty="0" smtClean="0"/>
              <a:t>='".</a:t>
            </a:r>
            <a:r>
              <a:rPr lang="en-US" dirty="0" err="1" smtClean="0"/>
              <a:t>mysql_real_escape_string</a:t>
            </a:r>
            <a:r>
              <a:rPr lang="en-US" dirty="0" smtClean="0"/>
              <a:t>($_GET['</a:t>
            </a:r>
            <a:r>
              <a:rPr lang="en-US" dirty="0" err="1" smtClean="0"/>
              <a:t>uid</a:t>
            </a:r>
            <a:r>
              <a:rPr lang="en-US" dirty="0" smtClean="0"/>
              <a:t>'])."'");</a:t>
            </a:r>
          </a:p>
          <a:p>
            <a:pPr>
              <a:buNone/>
            </a:pPr>
            <a:r>
              <a:rPr lang="en-US" dirty="0" smtClean="0"/>
              <a:t>    echo "&lt;table border='1' align='center' </a:t>
            </a:r>
            <a:r>
              <a:rPr lang="en-US" dirty="0" err="1" smtClean="0"/>
              <a:t>cellpadding</a:t>
            </a:r>
            <a:r>
              <a:rPr lang="en-US" dirty="0" smtClean="0"/>
              <a:t>='12' &gt;</a:t>
            </a:r>
          </a:p>
          <a:p>
            <a:pPr>
              <a:buNone/>
            </a:pPr>
            <a:r>
              <a:rPr lang="en-US" dirty="0" smtClean="0"/>
              <a:t>     &lt;caption width='50%'&gt;&lt;b&gt; Welcome to ".$_GET['</a:t>
            </a:r>
            <a:r>
              <a:rPr lang="en-US" dirty="0" err="1" smtClean="0"/>
              <a:t>uid</a:t>
            </a:r>
            <a:r>
              <a:rPr lang="en-US" dirty="0" smtClean="0"/>
              <a:t>']." &lt;b&gt;&lt;/caption&gt;</a:t>
            </a:r>
          </a:p>
          <a:p>
            <a:pPr>
              <a:buNone/>
            </a:pPr>
            <a:r>
              <a:rPr lang="en-US" dirty="0" smtClean="0"/>
              <a:t>   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th</a:t>
            </a:r>
            <a:r>
              <a:rPr lang="en-US" dirty="0" smtClean="0"/>
              <a:t>&gt;username&lt;/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th</a:t>
            </a:r>
            <a:r>
              <a:rPr lang="en-US" dirty="0" smtClean="0"/>
              <a:t>&gt;Department&lt;/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&lt;</a:t>
            </a:r>
            <a:r>
              <a:rPr lang="en-US" dirty="0" err="1" smtClean="0"/>
              <a:t>th</a:t>
            </a:r>
            <a:r>
              <a:rPr lang="en-US" dirty="0" smtClean="0"/>
              <a:t>&gt;City&lt;/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th</a:t>
            </a:r>
            <a:r>
              <a:rPr lang="en-US" dirty="0" smtClean="0"/>
              <a:t>&gt;Mobile&lt;/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&lt;/</a:t>
            </a:r>
            <a:r>
              <a:rPr lang="en-US" dirty="0" err="1" smtClean="0"/>
              <a:t>tr</a:t>
            </a:r>
            <a:r>
              <a:rPr lang="en-US" dirty="0" smtClean="0"/>
              <a:t>&gt;";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log1.php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  while($row = </a:t>
            </a:r>
            <a:r>
              <a:rPr lang="en-US" dirty="0" err="1" smtClean="0"/>
              <a:t>mysql_fetch_array</a:t>
            </a:r>
            <a:r>
              <a:rPr lang="en-US" dirty="0" smtClean="0"/>
              <a:t>($result))</a:t>
            </a:r>
          </a:p>
          <a:p>
            <a:pPr>
              <a:buNone/>
            </a:pPr>
            <a:r>
              <a:rPr lang="en-US" dirty="0" smtClean="0"/>
              <a:t>      {</a:t>
            </a:r>
          </a:p>
          <a:p>
            <a:pPr>
              <a:buNone/>
            </a:pPr>
            <a:r>
              <a:rPr lang="en-US" dirty="0" smtClean="0"/>
              <a:t>     if($_GET['</a:t>
            </a:r>
            <a:r>
              <a:rPr lang="en-US" dirty="0" err="1" smtClean="0"/>
              <a:t>uid</a:t>
            </a:r>
            <a:r>
              <a:rPr lang="en-US" dirty="0" smtClean="0"/>
              <a:t>']== $row['</a:t>
            </a:r>
            <a:r>
              <a:rPr lang="en-US" dirty="0" err="1" smtClean="0"/>
              <a:t>userid</a:t>
            </a:r>
            <a:r>
              <a:rPr lang="en-US" dirty="0" smtClean="0"/>
              <a:t>'])</a:t>
            </a:r>
          </a:p>
          <a:p>
            <a:pPr>
              <a:buNone/>
            </a:pPr>
            <a:r>
              <a:rPr lang="en-US" dirty="0" smtClean="0"/>
              <a:t>      {</a:t>
            </a:r>
          </a:p>
          <a:p>
            <a:pPr>
              <a:buNone/>
            </a:pPr>
            <a:r>
              <a:rPr lang="en-US" dirty="0" smtClean="0"/>
              <a:t>     echo "&lt;</a:t>
            </a:r>
            <a:r>
              <a:rPr lang="en-US" dirty="0" err="1" smtClean="0"/>
              <a:t>tr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        echo "&lt;td&gt;" . $row['</a:t>
            </a:r>
            <a:r>
              <a:rPr lang="en-US" dirty="0" err="1" smtClean="0"/>
              <a:t>userid</a:t>
            </a:r>
            <a:r>
              <a:rPr lang="en-US" dirty="0" smtClean="0"/>
              <a:t>'] . "&lt;/td&gt;";</a:t>
            </a:r>
          </a:p>
          <a:p>
            <a:pPr>
              <a:buNone/>
            </a:pPr>
            <a:r>
              <a:rPr lang="en-US" dirty="0" smtClean="0"/>
              <a:t>       echo "&lt;td&gt;" . $row['dept'] . "&lt;/td&gt;";</a:t>
            </a:r>
          </a:p>
          <a:p>
            <a:pPr>
              <a:buNone/>
            </a:pPr>
            <a:r>
              <a:rPr lang="en-US" dirty="0" smtClean="0"/>
              <a:t>	  echo "&lt;td&gt;" . $row['city'] . "&lt;/td&gt;";</a:t>
            </a:r>
          </a:p>
          <a:p>
            <a:pPr>
              <a:buNone/>
            </a:pPr>
            <a:r>
              <a:rPr lang="en-US" dirty="0" smtClean="0"/>
              <a:t>	  echo "&lt;td&gt;" . $row['mobile'] . "&lt;/td&gt;";</a:t>
            </a:r>
          </a:p>
          <a:p>
            <a:pPr>
              <a:buNone/>
            </a:pPr>
            <a:r>
              <a:rPr lang="en-US" dirty="0" smtClean="0"/>
              <a:t>        echo "&lt;/</a:t>
            </a:r>
            <a:r>
              <a:rPr lang="en-US" dirty="0" err="1" smtClean="0"/>
              <a:t>tr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        echo "&lt;/table&gt;";</a:t>
            </a:r>
          </a:p>
          <a:p>
            <a:pPr>
              <a:buNone/>
            </a:pPr>
            <a:r>
              <a:rPr lang="en-US" dirty="0" smtClean="0"/>
              <a:t>        include("log2.php");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Continuee</a:t>
            </a:r>
            <a:r>
              <a:rPr lang="en-US" dirty="0" smtClean="0"/>
              <a:t> log1.php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   else</a:t>
            </a:r>
          </a:p>
          <a:p>
            <a:pPr>
              <a:buNone/>
            </a:pPr>
            <a:r>
              <a:rPr lang="en-US" dirty="0" smtClean="0"/>
              <a:t>     {</a:t>
            </a:r>
          </a:p>
          <a:p>
            <a:pPr>
              <a:buNone/>
            </a:pPr>
            <a:r>
              <a:rPr lang="en-US" dirty="0" smtClean="0"/>
              <a:t>   die('Could not connect: ' . </a:t>
            </a:r>
            <a:r>
              <a:rPr lang="en-US" dirty="0" err="1" smtClean="0"/>
              <a:t>mysql_error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 //   echo $row['username'] . " " . $row['password'];</a:t>
            </a:r>
          </a:p>
          <a:p>
            <a:pPr>
              <a:buNone/>
            </a:pPr>
            <a:r>
              <a:rPr lang="en-US" dirty="0" smtClean="0"/>
              <a:t>     echo "&lt;</a:t>
            </a:r>
            <a:r>
              <a:rPr lang="en-US" dirty="0" err="1" smtClean="0"/>
              <a:t>br</a:t>
            </a:r>
            <a:r>
              <a:rPr lang="en-US" dirty="0" smtClean="0"/>
              <a:t> /&gt;";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mysql_close</a:t>
            </a:r>
            <a:r>
              <a:rPr lang="en-US" dirty="0" smtClean="0"/>
              <a:t>($con);</a:t>
            </a:r>
          </a:p>
          <a:p>
            <a:pPr>
              <a:buNone/>
            </a:pPr>
            <a:r>
              <a:rPr lang="en-US" dirty="0" smtClean="0"/>
              <a:t>      }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?&gt;</a:t>
            </a:r>
          </a:p>
          <a:p>
            <a:pPr>
              <a:buNone/>
            </a:pPr>
            <a:r>
              <a:rPr lang="en-US" dirty="0" smtClean="0"/>
              <a:t>     &lt;/body&gt;</a:t>
            </a:r>
          </a:p>
          <a:p>
            <a:pPr>
              <a:buNone/>
            </a:pPr>
            <a:r>
              <a:rPr lang="en-US" dirty="0" smtClean="0"/>
              <a:t>  &lt;/html&gt;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Log2.php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mysql_select_db</a:t>
            </a:r>
            <a:r>
              <a:rPr lang="en-US" dirty="0" smtClean="0"/>
              <a:t>("</a:t>
            </a:r>
            <a:r>
              <a:rPr lang="en-US" dirty="0" err="1" smtClean="0"/>
              <a:t>kkw",$con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$result=</a:t>
            </a:r>
            <a:r>
              <a:rPr lang="en-US" dirty="0" err="1" smtClean="0"/>
              <a:t>mysql_query</a:t>
            </a:r>
            <a:r>
              <a:rPr lang="en-US" dirty="0" smtClean="0"/>
              <a:t>("select * from login");</a:t>
            </a:r>
          </a:p>
          <a:p>
            <a:pPr>
              <a:buNone/>
            </a:pPr>
            <a:r>
              <a:rPr lang="en-US" dirty="0" smtClean="0"/>
              <a:t>   echo "Detail About all Users";</a:t>
            </a:r>
          </a:p>
          <a:p>
            <a:pPr>
              <a:buNone/>
            </a:pPr>
            <a:r>
              <a:rPr lang="en-US" dirty="0" smtClean="0"/>
              <a:t>    echo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   echo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    echo "&lt;table border='1' </a:t>
            </a:r>
            <a:r>
              <a:rPr lang="en-US" dirty="0" err="1" smtClean="0"/>
              <a:t>cellpadding</a:t>
            </a:r>
            <a:r>
              <a:rPr lang="en-US" dirty="0" smtClean="0"/>
              <a:t>='14'&gt;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th</a:t>
            </a:r>
            <a:r>
              <a:rPr lang="en-US" dirty="0" smtClean="0"/>
              <a:t>&gt;username&lt;/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&lt;</a:t>
            </a:r>
            <a:r>
              <a:rPr lang="en-US" dirty="0" err="1" smtClean="0"/>
              <a:t>th</a:t>
            </a:r>
            <a:r>
              <a:rPr lang="en-US" dirty="0" smtClean="0"/>
              <a:t>&gt;Department&lt;/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&lt;</a:t>
            </a:r>
            <a:r>
              <a:rPr lang="en-US" dirty="0" err="1" smtClean="0"/>
              <a:t>th</a:t>
            </a:r>
            <a:r>
              <a:rPr lang="en-US" dirty="0" smtClean="0"/>
              <a:t>&gt;city&lt;/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&lt;</a:t>
            </a:r>
            <a:r>
              <a:rPr lang="en-US" dirty="0" err="1" smtClean="0"/>
              <a:t>th</a:t>
            </a:r>
            <a:r>
              <a:rPr lang="en-US" dirty="0" smtClean="0"/>
              <a:t>&gt;mobile&lt;/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&lt;/</a:t>
            </a:r>
            <a:r>
              <a:rPr lang="en-US" dirty="0" err="1" smtClean="0"/>
              <a:t>tr</a:t>
            </a:r>
            <a:r>
              <a:rPr lang="en-US" dirty="0" smtClean="0"/>
              <a:t>&gt;";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274838"/>
            <a:ext cx="7848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Create a login form using session handling in PHP. After successful login display name, </a:t>
            </a:r>
            <a:r>
              <a:rPr lang="en-US" sz="3200" dirty="0" smtClean="0"/>
              <a:t>address and </a:t>
            </a:r>
            <a:r>
              <a:rPr lang="en-US" sz="3200" dirty="0"/>
              <a:t>other details in tabular format of logged user. Create 5 users. Also create a ‘Logout’ </a:t>
            </a:r>
            <a:r>
              <a:rPr lang="en-US" sz="3200" dirty="0" err="1" smtClean="0"/>
              <a:t>option.Store</a:t>
            </a:r>
            <a:r>
              <a:rPr lang="en-US" sz="3200" dirty="0" smtClean="0"/>
              <a:t> </a:t>
            </a:r>
            <a:r>
              <a:rPr lang="en-US" sz="3200" dirty="0"/>
              <a:t>the data of user, login and password in the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Log2.php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   while($row=</a:t>
            </a:r>
            <a:r>
              <a:rPr lang="en-US" dirty="0" err="1" smtClean="0"/>
              <a:t>mysql_fetch_array</a:t>
            </a:r>
            <a:r>
              <a:rPr lang="en-US" dirty="0" smtClean="0"/>
              <a:t>($result))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echo "&lt;</a:t>
            </a:r>
            <a:r>
              <a:rPr lang="en-US" dirty="0" err="1" smtClean="0"/>
              <a:t>tr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      echo "&lt;td&gt;" . $row['</a:t>
            </a:r>
            <a:r>
              <a:rPr lang="en-US" dirty="0" err="1" smtClean="0"/>
              <a:t>userid</a:t>
            </a:r>
            <a:r>
              <a:rPr lang="en-US" dirty="0" smtClean="0"/>
              <a:t>'] . "&lt;/td&gt;";</a:t>
            </a:r>
          </a:p>
          <a:p>
            <a:pPr>
              <a:buNone/>
            </a:pPr>
            <a:r>
              <a:rPr lang="en-US" dirty="0" smtClean="0"/>
              <a:t>       echo "&lt;td&gt;" . $row['dept'] . "&lt;/td&gt;";</a:t>
            </a:r>
          </a:p>
          <a:p>
            <a:pPr>
              <a:buNone/>
            </a:pPr>
            <a:r>
              <a:rPr lang="en-US" dirty="0" smtClean="0"/>
              <a:t>   	  echo "&lt;td&gt;" . $row['city'] . "&lt;/td&gt;";</a:t>
            </a:r>
          </a:p>
          <a:p>
            <a:pPr>
              <a:buNone/>
            </a:pPr>
            <a:r>
              <a:rPr lang="en-US" dirty="0" smtClean="0"/>
              <a:t>    	  echo "&lt;td&gt;" . $row['mobile'] . "&lt;/td&gt;";</a:t>
            </a:r>
          </a:p>
          <a:p>
            <a:pPr>
              <a:buNone/>
            </a:pPr>
            <a:r>
              <a:rPr lang="en-US" dirty="0" smtClean="0"/>
              <a:t>        echo "&lt;/</a:t>
            </a:r>
            <a:r>
              <a:rPr lang="en-US" dirty="0" err="1" smtClean="0"/>
              <a:t>tr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     }</a:t>
            </a:r>
          </a:p>
          <a:p>
            <a:pPr>
              <a:buNone/>
            </a:pPr>
            <a:r>
              <a:rPr lang="en-US" dirty="0" smtClean="0"/>
              <a:t>   echo "&lt;/table&gt;";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?&gt;</a:t>
            </a:r>
          </a:p>
          <a:p>
            <a:pPr>
              <a:buNone/>
            </a:pPr>
            <a:r>
              <a:rPr lang="en-US" dirty="0" smtClean="0"/>
              <a:t>    &lt;/body&gt;</a:t>
            </a:r>
          </a:p>
          <a:p>
            <a:pPr>
              <a:buNone/>
            </a:pPr>
            <a:r>
              <a:rPr lang="en-US" dirty="0" smtClean="0"/>
              <a:t>   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 Log2.php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&lt;div style="border:1px solid black; background:#FF9966;" align="right"&gt;&lt;form action="log3.php" method="get"&gt;</a:t>
            </a:r>
          </a:p>
          <a:p>
            <a:pPr>
              <a:buNone/>
            </a:pPr>
            <a:r>
              <a:rPr lang="en-US" dirty="0" smtClean="0"/>
              <a:t>   &lt;input type="submit" value="logout"/&gt;</a:t>
            </a:r>
          </a:p>
          <a:p>
            <a:pPr>
              <a:buNone/>
            </a:pPr>
            <a:r>
              <a:rPr lang="en-US" dirty="0" smtClean="0"/>
              <a:t>    &lt;/form&gt;&lt;/div&gt;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Log3.php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session_start();</a:t>
            </a:r>
          </a:p>
          <a:p>
            <a:pPr>
              <a:buNone/>
            </a:pPr>
            <a:r>
              <a:rPr lang="en-US" dirty="0" smtClean="0"/>
              <a:t>   @session_destroy();</a:t>
            </a:r>
          </a:p>
          <a:p>
            <a:pPr>
              <a:buNone/>
            </a:pPr>
            <a:r>
              <a:rPr lang="en-US" dirty="0" smtClean="0"/>
              <a:t>   include("log.php");</a:t>
            </a:r>
          </a:p>
          <a:p>
            <a:pPr>
              <a:buNone/>
            </a:pPr>
            <a:r>
              <a:rPr lang="en-US" dirty="0" smtClean="0"/>
              <a:t>   ?&gt;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include() Function</a:t>
            </a:r>
          </a:p>
          <a:p>
            <a:r>
              <a:rPr lang="en-US" dirty="0"/>
              <a:t>The include() function takes all the text in a specified file and copies it into the file that uses the include function.</a:t>
            </a:r>
          </a:p>
          <a:p>
            <a:r>
              <a:rPr lang="en-US" b="1" dirty="0"/>
              <a:t>Example 1</a:t>
            </a:r>
          </a:p>
          <a:p>
            <a:r>
              <a:rPr lang="en-US" dirty="0"/>
              <a:t>Assume that you have a standard header file, called "header.php". To include the header file in a page, use the include() function, like this: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 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  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include("header.php");</a:t>
            </a:r>
          </a:p>
          <a:p>
            <a:pPr>
              <a:buNone/>
            </a:pPr>
            <a:r>
              <a:rPr lang="en-US" dirty="0" smtClean="0"/>
              <a:t>   ?&gt;</a:t>
            </a:r>
          </a:p>
          <a:p>
            <a:pPr>
              <a:buNone/>
            </a:pPr>
            <a:r>
              <a:rPr lang="en-US" dirty="0" smtClean="0"/>
              <a:t>  &lt;h1&gt;Welcome to my home page&lt;/h1&gt;&lt;p&gt;Some text&lt;/p&gt;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PHP Sessions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PHP session variable is used to store information about, or change settings for a user session. Session variables hold information about one single user, and are available to all pages in one application.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Starting a PHP Session</a:t>
            </a:r>
          </a:p>
          <a:p>
            <a:r>
              <a:rPr lang="en-US" dirty="0"/>
              <a:t>Before you can store user information in your PHP session, you must first start up the session.</a:t>
            </a:r>
          </a:p>
          <a:p>
            <a:endParaRPr lang="en-US" b="1" dirty="0" smtClean="0"/>
          </a:p>
          <a:p>
            <a:r>
              <a:rPr lang="en-US" b="1" dirty="0" smtClean="0"/>
              <a:t>Note</a:t>
            </a:r>
            <a:r>
              <a:rPr lang="en-US" b="1" dirty="0"/>
              <a:t>:</a:t>
            </a:r>
            <a:r>
              <a:rPr lang="en-US" dirty="0"/>
              <a:t> The session_start() function must appear BEFORE the &lt;html&gt; tag: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&lt;?</a:t>
            </a:r>
            <a:r>
              <a:rPr lang="en-US" dirty="0" err="1" smtClean="0"/>
              <a:t>php</a:t>
            </a:r>
            <a:r>
              <a:rPr lang="en-US" dirty="0" smtClean="0"/>
              <a:t> session_start(); ?&gt;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&lt;html&gt;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&lt;body&gt;&lt;/body&gt;</a:t>
            </a:r>
          </a:p>
          <a:p>
            <a:pPr>
              <a:buNone/>
            </a:pPr>
            <a:r>
              <a:rPr lang="en-US" dirty="0" smtClean="0"/>
              <a:t>&lt;/html&gt;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Storing a Session Variable</a:t>
            </a:r>
          </a:p>
          <a:p>
            <a:r>
              <a:rPr lang="en-US" dirty="0"/>
              <a:t>The correct way to store and retrieve session variables is to use the PHP $_SESSION variable: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session_start();// store session data</a:t>
            </a:r>
          </a:p>
          <a:p>
            <a:pPr>
              <a:buNone/>
            </a:pPr>
            <a:r>
              <a:rPr lang="en-US" dirty="0" smtClean="0"/>
              <a:t>  $_SESSION['views']=1;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?&gt;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//retrieve session data</a:t>
            </a:r>
          </a:p>
          <a:p>
            <a:pPr>
              <a:buNone/>
            </a:pPr>
            <a:r>
              <a:rPr lang="en-US" dirty="0" smtClean="0"/>
              <a:t>echo "</a:t>
            </a:r>
            <a:r>
              <a:rPr lang="en-US" dirty="0" err="1" smtClean="0"/>
              <a:t>Pageviews</a:t>
            </a:r>
            <a:r>
              <a:rPr lang="en-US" dirty="0" smtClean="0"/>
              <a:t>=".$_SESSION['views'];</a:t>
            </a:r>
          </a:p>
          <a:p>
            <a:pPr>
              <a:buNone/>
            </a:pPr>
            <a:r>
              <a:rPr lang="en-US" dirty="0" smtClean="0"/>
              <a:t>?&gt;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1039</Words>
  <Application>Microsoft Office PowerPoint</Application>
  <PresentationFormat>On-screen Show (4:3)</PresentationFormat>
  <Paragraphs>171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Assignment 2</vt:lpstr>
      <vt:lpstr>Slide 2</vt:lpstr>
      <vt:lpstr>Slide 3</vt:lpstr>
      <vt:lpstr>Slide 4</vt:lpstr>
      <vt:lpstr>PHP Sessions </vt:lpstr>
      <vt:lpstr>Slide 6</vt:lpstr>
      <vt:lpstr>Slide 7</vt:lpstr>
      <vt:lpstr>Slide 8</vt:lpstr>
      <vt:lpstr>Slide 9</vt:lpstr>
      <vt:lpstr>Destroying a Session </vt:lpstr>
      <vt:lpstr>Slide 11</vt:lpstr>
      <vt:lpstr>Create table in Database</vt:lpstr>
      <vt:lpstr>Create form i.e log.php</vt:lpstr>
      <vt:lpstr>Log1.php</vt:lpstr>
      <vt:lpstr>Continuee log1.php</vt:lpstr>
      <vt:lpstr>Continue log1.php</vt:lpstr>
      <vt:lpstr>Continue log1.php</vt:lpstr>
      <vt:lpstr>Continuee log1.php</vt:lpstr>
      <vt:lpstr>Log2.php</vt:lpstr>
      <vt:lpstr>Log2.php</vt:lpstr>
      <vt:lpstr>Continue… Log2.php</vt:lpstr>
      <vt:lpstr>Log3.php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</dc:title>
  <dc:creator>joNney</dc:creator>
  <cp:lastModifiedBy>joNney</cp:lastModifiedBy>
  <cp:revision>20</cp:revision>
  <dcterms:created xsi:type="dcterms:W3CDTF">2015-09-08T16:21:43Z</dcterms:created>
  <dcterms:modified xsi:type="dcterms:W3CDTF">2016-09-21T02:30:51Z</dcterms:modified>
</cp:coreProperties>
</file>