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93" autoAdjust="0"/>
    <p:restoredTop sz="94660"/>
  </p:normalViewPr>
  <p:slideViewPr>
    <p:cSldViewPr>
      <p:cViewPr varScale="1">
        <p:scale>
          <a:sx n="86" d="100"/>
          <a:sy n="86" d="100"/>
        </p:scale>
        <p:origin x="-18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2942-5884-47E4-9554-822429D7E202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E02C-B29B-4EED-B93D-8C2BF6EAC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2942-5884-47E4-9554-822429D7E202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E02C-B29B-4EED-B93D-8C2BF6EAC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2942-5884-47E4-9554-822429D7E202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E02C-B29B-4EED-B93D-8C2BF6EAC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2942-5884-47E4-9554-822429D7E202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E02C-B29B-4EED-B93D-8C2BF6EAC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2942-5884-47E4-9554-822429D7E202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E02C-B29B-4EED-B93D-8C2BF6EAC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2942-5884-47E4-9554-822429D7E202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E02C-B29B-4EED-B93D-8C2BF6EAC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2942-5884-47E4-9554-822429D7E202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E02C-B29B-4EED-B93D-8C2BF6EAC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2942-5884-47E4-9554-822429D7E202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E02C-B29B-4EED-B93D-8C2BF6EAC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2942-5884-47E4-9554-822429D7E202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E02C-B29B-4EED-B93D-8C2BF6EAC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2942-5884-47E4-9554-822429D7E202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E02C-B29B-4EED-B93D-8C2BF6EAC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2942-5884-47E4-9554-822429D7E202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E02C-B29B-4EED-B93D-8C2BF6EAC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2942-5884-47E4-9554-822429D7E202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3E02C-B29B-4EED-B93D-8C2BF6EAC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No3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Cont..add.php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 smtClean="0"/>
              <a:t>&lt;?</a:t>
            </a:r>
            <a:r>
              <a:rPr lang="en-US" sz="6400" dirty="0" err="1" smtClean="0"/>
              <a:t>php</a:t>
            </a:r>
            <a:r>
              <a:rPr lang="en-US" sz="6400" dirty="0" smtClean="0"/>
              <a:t>                                                               </a:t>
            </a:r>
          </a:p>
          <a:p>
            <a:r>
              <a:rPr lang="en-US" sz="6400" dirty="0" smtClean="0"/>
              <a:t>$con=</a:t>
            </a:r>
            <a:r>
              <a:rPr lang="en-US" sz="6400" dirty="0" err="1" smtClean="0"/>
              <a:t>mysql_connect</a:t>
            </a:r>
            <a:r>
              <a:rPr lang="en-US" sz="6400" dirty="0" smtClean="0"/>
              <a:t>("</a:t>
            </a:r>
            <a:r>
              <a:rPr lang="en-US" sz="6400" dirty="0" err="1" smtClean="0"/>
              <a:t>localhost","root</a:t>
            </a:r>
            <a:r>
              <a:rPr lang="en-US" sz="6400" dirty="0" smtClean="0"/>
              <a:t>","");</a:t>
            </a:r>
          </a:p>
          <a:p>
            <a:r>
              <a:rPr lang="en-US" sz="6400" dirty="0" smtClean="0"/>
              <a:t>if(!$con)</a:t>
            </a:r>
          </a:p>
          <a:p>
            <a:r>
              <a:rPr lang="en-US" sz="6400" dirty="0" smtClean="0"/>
              <a:t>{</a:t>
            </a:r>
          </a:p>
          <a:p>
            <a:r>
              <a:rPr lang="en-US" sz="6400" dirty="0" smtClean="0"/>
              <a:t>die('could not </a:t>
            </a:r>
            <a:r>
              <a:rPr lang="en-US" sz="6400" dirty="0" err="1" smtClean="0"/>
              <a:t>connect'.mysql_error</a:t>
            </a:r>
            <a:r>
              <a:rPr lang="en-US" sz="6400" dirty="0" smtClean="0"/>
              <a:t>());</a:t>
            </a:r>
          </a:p>
          <a:p>
            <a:r>
              <a:rPr lang="en-US" sz="6400" dirty="0" smtClean="0"/>
              <a:t>}</a:t>
            </a:r>
          </a:p>
          <a:p>
            <a:r>
              <a:rPr lang="en-US" sz="6400" dirty="0" smtClean="0"/>
              <a:t>else </a:t>
            </a:r>
          </a:p>
          <a:p>
            <a:r>
              <a:rPr lang="en-US" sz="6400" dirty="0" smtClean="0"/>
              <a:t>{</a:t>
            </a:r>
          </a:p>
          <a:p>
            <a:r>
              <a:rPr lang="en-US" sz="6400" dirty="0" smtClean="0"/>
              <a:t>/*echo ("Connect </a:t>
            </a:r>
            <a:r>
              <a:rPr lang="en-US" sz="6400" dirty="0" err="1" smtClean="0"/>
              <a:t>Sucuseefully</a:t>
            </a:r>
            <a:r>
              <a:rPr lang="en-US" sz="6400" dirty="0" smtClean="0"/>
              <a:t>");*/</a:t>
            </a:r>
          </a:p>
          <a:p>
            <a:r>
              <a:rPr lang="en-US" sz="6400" dirty="0" smtClean="0"/>
              <a:t>}</a:t>
            </a:r>
          </a:p>
          <a:p>
            <a:r>
              <a:rPr lang="en-US" sz="6400" dirty="0" smtClean="0"/>
              <a:t>$</a:t>
            </a:r>
            <a:r>
              <a:rPr lang="en-US" sz="6400" dirty="0" err="1" smtClean="0"/>
              <a:t>cn</a:t>
            </a:r>
            <a:r>
              <a:rPr lang="en-US" sz="6400" dirty="0" smtClean="0"/>
              <a:t>=</a:t>
            </a:r>
            <a:r>
              <a:rPr lang="en-US" sz="6400" dirty="0" err="1" smtClean="0"/>
              <a:t>mysql_select_db</a:t>
            </a:r>
            <a:r>
              <a:rPr lang="en-US" sz="6400" dirty="0" smtClean="0"/>
              <a:t>("</a:t>
            </a:r>
            <a:r>
              <a:rPr lang="en-US" sz="6400" dirty="0" err="1" smtClean="0"/>
              <a:t>kiso",$con</a:t>
            </a:r>
            <a:r>
              <a:rPr lang="en-US" sz="6400" dirty="0" smtClean="0"/>
              <a:t>);</a:t>
            </a:r>
          </a:p>
          <a:p>
            <a:r>
              <a:rPr lang="en-US" sz="6400" dirty="0" smtClean="0"/>
              <a:t>$</a:t>
            </a:r>
            <a:r>
              <a:rPr lang="en-US" sz="6400" dirty="0" err="1" smtClean="0"/>
              <a:t>sql</a:t>
            </a:r>
            <a:r>
              <a:rPr lang="en-US" sz="6400" dirty="0" smtClean="0"/>
              <a:t>=</a:t>
            </a:r>
            <a:r>
              <a:rPr lang="en-US" sz="6400" dirty="0" err="1" smtClean="0"/>
              <a:t>mysql_query</a:t>
            </a:r>
            <a:r>
              <a:rPr lang="en-US" sz="6400" dirty="0" smtClean="0"/>
              <a:t>("insert into </a:t>
            </a:r>
            <a:r>
              <a:rPr lang="en-US" sz="6400" dirty="0" err="1" smtClean="0"/>
              <a:t>niphad</a:t>
            </a:r>
            <a:r>
              <a:rPr lang="en-US" sz="6400" dirty="0" smtClean="0"/>
              <a:t>(</a:t>
            </a:r>
            <a:r>
              <a:rPr lang="en-US" sz="6400" dirty="0" err="1" smtClean="0"/>
              <a:t>fname,mobileno,email</a:t>
            </a:r>
            <a:r>
              <a:rPr lang="en-US" sz="6400" dirty="0" smtClean="0"/>
              <a:t>)values('".</a:t>
            </a:r>
            <a:r>
              <a:rPr lang="en-US" sz="6400" dirty="0" err="1" smtClean="0"/>
              <a:t>mysql_real_escape_string</a:t>
            </a:r>
            <a:r>
              <a:rPr lang="en-US" sz="6400" dirty="0" smtClean="0"/>
              <a:t>($_POST['</a:t>
            </a:r>
            <a:r>
              <a:rPr lang="en-US" sz="6400" dirty="0" err="1" smtClean="0"/>
              <a:t>firstname</a:t>
            </a:r>
            <a:r>
              <a:rPr lang="en-US" sz="6400" dirty="0" smtClean="0"/>
              <a:t>'])."',</a:t>
            </a:r>
          </a:p>
          <a:p>
            <a:r>
              <a:rPr lang="en-US" sz="6400" dirty="0" smtClean="0"/>
              <a:t>‘".</a:t>
            </a:r>
            <a:r>
              <a:rPr lang="en-US" sz="6400" dirty="0" err="1" smtClean="0"/>
              <a:t>mysql_real_escape_string</a:t>
            </a:r>
            <a:r>
              <a:rPr lang="en-US" sz="6400" dirty="0" smtClean="0"/>
              <a:t>($_POST['mob'])."',</a:t>
            </a:r>
          </a:p>
          <a:p>
            <a:r>
              <a:rPr lang="en-US" sz="6400" dirty="0" smtClean="0"/>
              <a:t>'".</a:t>
            </a:r>
            <a:r>
              <a:rPr lang="en-US" sz="6400" dirty="0" err="1" smtClean="0"/>
              <a:t>mysql_real_escape_string</a:t>
            </a:r>
            <a:r>
              <a:rPr lang="en-US" sz="6400" dirty="0" smtClean="0"/>
              <a:t>($_POST['</a:t>
            </a:r>
            <a:r>
              <a:rPr lang="en-US" sz="6400" dirty="0" err="1" smtClean="0"/>
              <a:t>em</a:t>
            </a:r>
            <a:r>
              <a:rPr lang="en-US" sz="6400" dirty="0" smtClean="0"/>
              <a:t>'])."')");</a:t>
            </a:r>
          </a:p>
          <a:p>
            <a:r>
              <a:rPr lang="en-US" sz="6400" dirty="0" smtClean="0"/>
              <a:t>if(!$</a:t>
            </a:r>
            <a:r>
              <a:rPr lang="en-US" sz="6400" dirty="0" err="1" smtClean="0"/>
              <a:t>sql</a:t>
            </a:r>
            <a:r>
              <a:rPr lang="en-US" sz="6400" dirty="0" smtClean="0"/>
              <a:t>)</a:t>
            </a:r>
          </a:p>
          <a:p>
            <a:r>
              <a:rPr lang="en-US" sz="6400" dirty="0" smtClean="0"/>
              <a:t>  {</a:t>
            </a:r>
          </a:p>
          <a:p>
            <a:r>
              <a:rPr lang="en-US" sz="6400" dirty="0" smtClean="0"/>
              <a:t>  die('</a:t>
            </a:r>
            <a:r>
              <a:rPr lang="en-US" sz="6400" dirty="0" err="1" smtClean="0"/>
              <a:t>Error:'.mysql_error</a:t>
            </a:r>
            <a:r>
              <a:rPr lang="en-US" sz="6400" dirty="0" smtClean="0"/>
              <a:t>());</a:t>
            </a:r>
          </a:p>
          <a:p>
            <a:r>
              <a:rPr lang="en-US" sz="6400" dirty="0" smtClean="0"/>
              <a:t>  }</a:t>
            </a:r>
          </a:p>
          <a:p>
            <a:r>
              <a:rPr lang="en-US" sz="6400" dirty="0" smtClean="0"/>
              <a:t>  else</a:t>
            </a:r>
          </a:p>
          <a:p>
            <a:r>
              <a:rPr lang="en-US" sz="6400" dirty="0" smtClean="0"/>
              <a:t>  {</a:t>
            </a:r>
          </a:p>
          <a:p>
            <a:r>
              <a:rPr lang="en-US" sz="6400" dirty="0" smtClean="0"/>
              <a:t>  echo "Record </a:t>
            </a:r>
            <a:r>
              <a:rPr lang="en-US" sz="6400" dirty="0" err="1" smtClean="0"/>
              <a:t>Inseted</a:t>
            </a:r>
            <a:r>
              <a:rPr lang="en-US" sz="6400" dirty="0" smtClean="0"/>
              <a:t>";</a:t>
            </a:r>
          </a:p>
          <a:p>
            <a:r>
              <a:rPr lang="en-US" sz="6400" dirty="0" smtClean="0"/>
              <a:t>  }</a:t>
            </a:r>
          </a:p>
          <a:p>
            <a:r>
              <a:rPr lang="en-US" sz="6400" dirty="0" smtClean="0"/>
              <a:t>?&gt;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Cont…Add.php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&lt;div&gt;&lt;a </a:t>
            </a:r>
            <a:r>
              <a:rPr lang="en-US" dirty="0" err="1" smtClean="0"/>
              <a:t>href</a:t>
            </a:r>
            <a:r>
              <a:rPr lang="en-US" dirty="0" smtClean="0"/>
              <a:t>="view.php"&gt;View </a:t>
            </a:r>
            <a:r>
              <a:rPr lang="en-US" dirty="0" err="1" smtClean="0"/>
              <a:t>Detials</a:t>
            </a:r>
            <a:r>
              <a:rPr lang="en-US" dirty="0" smtClean="0"/>
              <a:t>&lt;/a&gt;&lt;/div&gt;</a:t>
            </a:r>
          </a:p>
          <a:p>
            <a:pPr>
              <a:buNone/>
            </a:pPr>
            <a:r>
              <a:rPr lang="en-US" dirty="0" smtClean="0"/>
              <a:t>   &lt;/body&gt;</a:t>
            </a:r>
          </a:p>
          <a:p>
            <a:pPr>
              <a:buNone/>
            </a:pPr>
            <a:r>
              <a:rPr lang="en-US" dirty="0" smtClean="0"/>
              <a:t>  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&lt;?</a:t>
            </a:r>
            <a:r>
              <a:rPr lang="en-US" sz="7200" dirty="0" err="1" smtClean="0"/>
              <a:t>php</a:t>
            </a:r>
            <a:endParaRPr lang="en-US" sz="7200" dirty="0" smtClean="0"/>
          </a:p>
          <a:p>
            <a:r>
              <a:rPr lang="en-US" sz="7200" dirty="0" smtClean="0"/>
              <a:t>$con=</a:t>
            </a:r>
            <a:r>
              <a:rPr lang="en-US" sz="7200" dirty="0" err="1" smtClean="0"/>
              <a:t>mysql_connect</a:t>
            </a:r>
            <a:r>
              <a:rPr lang="en-US" sz="7200" dirty="0" smtClean="0"/>
              <a:t>("</a:t>
            </a:r>
            <a:r>
              <a:rPr lang="en-US" sz="7200" dirty="0" err="1" smtClean="0"/>
              <a:t>localhost","root</a:t>
            </a:r>
            <a:r>
              <a:rPr lang="en-US" sz="7200" dirty="0" smtClean="0"/>
              <a:t>","");</a:t>
            </a:r>
          </a:p>
          <a:p>
            <a:r>
              <a:rPr lang="en-US" sz="7200" dirty="0" smtClean="0"/>
              <a:t>if(!$con)</a:t>
            </a:r>
          </a:p>
          <a:p>
            <a:r>
              <a:rPr lang="en-US" sz="7200" dirty="0" smtClean="0"/>
              <a:t>{</a:t>
            </a:r>
          </a:p>
          <a:p>
            <a:r>
              <a:rPr lang="en-US" sz="7200" dirty="0" smtClean="0"/>
              <a:t>die('could not </a:t>
            </a:r>
            <a:r>
              <a:rPr lang="en-US" sz="7200" dirty="0" err="1" smtClean="0"/>
              <a:t>connect'.mysql_error</a:t>
            </a:r>
            <a:r>
              <a:rPr lang="en-US" sz="7200" dirty="0" smtClean="0"/>
              <a:t>());</a:t>
            </a:r>
          </a:p>
          <a:p>
            <a:r>
              <a:rPr lang="en-US" sz="7200" dirty="0" smtClean="0"/>
              <a:t>}</a:t>
            </a:r>
          </a:p>
          <a:p>
            <a:r>
              <a:rPr lang="en-US" sz="7200" dirty="0" smtClean="0"/>
              <a:t>else </a:t>
            </a:r>
          </a:p>
          <a:p>
            <a:r>
              <a:rPr lang="en-US" sz="7200" dirty="0" smtClean="0"/>
              <a:t>{</a:t>
            </a:r>
          </a:p>
          <a:p>
            <a:r>
              <a:rPr lang="en-US" sz="7200" dirty="0" smtClean="0"/>
              <a:t>echo ("Connect </a:t>
            </a:r>
            <a:r>
              <a:rPr lang="en-US" sz="7200" dirty="0" err="1" smtClean="0"/>
              <a:t>Sucuseefully</a:t>
            </a:r>
            <a:r>
              <a:rPr lang="en-US" sz="7200" dirty="0" smtClean="0"/>
              <a:t>");</a:t>
            </a:r>
          </a:p>
          <a:p>
            <a:r>
              <a:rPr lang="en-US" sz="7200" dirty="0" smtClean="0"/>
              <a:t>}</a:t>
            </a:r>
          </a:p>
          <a:p>
            <a:r>
              <a:rPr lang="en-US" sz="7200" dirty="0" err="1" smtClean="0"/>
              <a:t>mysql_select_db</a:t>
            </a:r>
            <a:r>
              <a:rPr lang="en-US" sz="7200" dirty="0" smtClean="0"/>
              <a:t>("</a:t>
            </a:r>
            <a:r>
              <a:rPr lang="en-US" sz="7200" dirty="0" err="1" smtClean="0"/>
              <a:t>kiso",$con</a:t>
            </a:r>
            <a:r>
              <a:rPr lang="en-US" sz="7200" dirty="0" smtClean="0"/>
              <a:t>);</a:t>
            </a:r>
          </a:p>
          <a:p>
            <a:r>
              <a:rPr lang="en-US" sz="7200" dirty="0" smtClean="0"/>
              <a:t>$result = </a:t>
            </a:r>
            <a:r>
              <a:rPr lang="en-US" sz="7200" dirty="0" err="1" smtClean="0"/>
              <a:t>mysql_query</a:t>
            </a:r>
            <a:r>
              <a:rPr lang="en-US" sz="7200" dirty="0" smtClean="0"/>
              <a:t>("SELECT * FROM </a:t>
            </a:r>
            <a:r>
              <a:rPr lang="en-US" sz="7200" dirty="0" err="1" smtClean="0"/>
              <a:t>niphad</a:t>
            </a:r>
            <a:r>
              <a:rPr lang="en-US" sz="7200" dirty="0" smtClean="0"/>
              <a:t>");</a:t>
            </a:r>
          </a:p>
          <a:p>
            <a:r>
              <a:rPr lang="en-US" sz="7200" dirty="0" smtClean="0"/>
              <a:t>echo "&lt;table border='1' </a:t>
            </a:r>
            <a:r>
              <a:rPr lang="en-US" sz="7200" dirty="0" err="1" smtClean="0"/>
              <a:t>hspace</a:t>
            </a:r>
            <a:r>
              <a:rPr lang="en-US" sz="7200" dirty="0" smtClean="0"/>
              <a:t>='12' align='center' </a:t>
            </a:r>
            <a:r>
              <a:rPr lang="en-US" sz="7200" dirty="0" err="1" smtClean="0"/>
              <a:t>cellpadding</a:t>
            </a:r>
            <a:r>
              <a:rPr lang="en-US" sz="7200" dirty="0" smtClean="0"/>
              <a:t>='15' </a:t>
            </a:r>
            <a:r>
              <a:rPr lang="en-US" sz="7200" dirty="0" err="1" smtClean="0"/>
              <a:t>cellspacing</a:t>
            </a:r>
            <a:r>
              <a:rPr lang="en-US" sz="7200" dirty="0" smtClean="0"/>
              <a:t>='10'&gt;</a:t>
            </a:r>
          </a:p>
          <a:p>
            <a:r>
              <a:rPr lang="en-US" sz="7200" dirty="0" smtClean="0"/>
              <a:t>&lt;caption&gt;Address Details&lt;/caption&gt;</a:t>
            </a:r>
          </a:p>
          <a:p>
            <a:r>
              <a:rPr lang="en-US" sz="7200" dirty="0" smtClean="0"/>
              <a:t>&lt;</a:t>
            </a:r>
            <a:r>
              <a:rPr lang="en-US" sz="7200" dirty="0" err="1" smtClean="0"/>
              <a:t>tr</a:t>
            </a:r>
            <a:r>
              <a:rPr lang="en-US" sz="7200" dirty="0" smtClean="0"/>
              <a:t>&gt;</a:t>
            </a:r>
          </a:p>
          <a:p>
            <a:r>
              <a:rPr lang="en-US" sz="7200" dirty="0" smtClean="0"/>
              <a:t>&lt;</a:t>
            </a:r>
            <a:r>
              <a:rPr lang="en-US" sz="7200" dirty="0" err="1" smtClean="0"/>
              <a:t>th</a:t>
            </a:r>
            <a:r>
              <a:rPr lang="en-US" sz="7200" dirty="0" smtClean="0"/>
              <a:t>&gt;Name&lt;/</a:t>
            </a:r>
            <a:r>
              <a:rPr lang="en-US" sz="7200" dirty="0" err="1" smtClean="0"/>
              <a:t>th</a:t>
            </a:r>
            <a:r>
              <a:rPr lang="en-US" sz="7200" dirty="0" smtClean="0"/>
              <a:t>&gt;</a:t>
            </a:r>
          </a:p>
          <a:p>
            <a:r>
              <a:rPr lang="en-US" sz="7200" dirty="0" smtClean="0"/>
              <a:t>&lt;</a:t>
            </a:r>
            <a:r>
              <a:rPr lang="en-US" sz="7200" dirty="0" err="1" smtClean="0"/>
              <a:t>th</a:t>
            </a:r>
            <a:r>
              <a:rPr lang="en-US" sz="7200" dirty="0" smtClean="0"/>
              <a:t>&gt;Mobile&lt;/</a:t>
            </a:r>
            <a:r>
              <a:rPr lang="en-US" sz="7200" dirty="0" err="1" smtClean="0"/>
              <a:t>th</a:t>
            </a:r>
            <a:r>
              <a:rPr lang="en-US" sz="7200" dirty="0" smtClean="0"/>
              <a:t>&gt;</a:t>
            </a:r>
          </a:p>
          <a:p>
            <a:r>
              <a:rPr lang="en-US" sz="7200" dirty="0" smtClean="0"/>
              <a:t>&lt;</a:t>
            </a:r>
            <a:r>
              <a:rPr lang="en-US" sz="7200" dirty="0" err="1" smtClean="0"/>
              <a:t>th</a:t>
            </a:r>
            <a:r>
              <a:rPr lang="en-US" sz="7200" dirty="0" smtClean="0"/>
              <a:t>&gt;Email&lt;/</a:t>
            </a:r>
            <a:r>
              <a:rPr lang="en-US" sz="7200" dirty="0" err="1" smtClean="0"/>
              <a:t>th</a:t>
            </a:r>
            <a:r>
              <a:rPr lang="en-US" sz="7200" dirty="0" smtClean="0"/>
              <a:t>&gt;</a:t>
            </a:r>
          </a:p>
          <a:p>
            <a:r>
              <a:rPr lang="en-US" sz="7200" dirty="0" smtClean="0"/>
              <a:t>&lt;</a:t>
            </a:r>
            <a:r>
              <a:rPr lang="en-US" sz="7200" dirty="0" err="1" smtClean="0"/>
              <a:t>th</a:t>
            </a:r>
            <a:r>
              <a:rPr lang="en-US" sz="7200" dirty="0" smtClean="0"/>
              <a:t>&gt;&lt;/</a:t>
            </a:r>
            <a:r>
              <a:rPr lang="en-US" sz="7200" dirty="0" err="1" smtClean="0"/>
              <a:t>th</a:t>
            </a:r>
            <a:r>
              <a:rPr lang="en-US" sz="7200" dirty="0" smtClean="0"/>
              <a:t>&gt;</a:t>
            </a:r>
          </a:p>
          <a:p>
            <a:r>
              <a:rPr lang="en-US" sz="7200" dirty="0" smtClean="0"/>
              <a:t>&lt;</a:t>
            </a:r>
            <a:r>
              <a:rPr lang="en-US" sz="7200" dirty="0" err="1" smtClean="0"/>
              <a:t>th</a:t>
            </a:r>
            <a:r>
              <a:rPr lang="en-US" sz="7200" dirty="0" smtClean="0"/>
              <a:t>&gt;&lt;/</a:t>
            </a:r>
            <a:r>
              <a:rPr lang="en-US" sz="7200" dirty="0" err="1" smtClean="0"/>
              <a:t>th</a:t>
            </a:r>
            <a:r>
              <a:rPr lang="en-US" sz="7200" dirty="0" smtClean="0"/>
              <a:t>&gt;</a:t>
            </a:r>
          </a:p>
          <a:p>
            <a:r>
              <a:rPr lang="en-US" sz="7200" dirty="0" smtClean="0"/>
              <a:t>&lt;/</a:t>
            </a:r>
            <a:r>
              <a:rPr lang="en-US" sz="7200" dirty="0" err="1" smtClean="0"/>
              <a:t>tr</a:t>
            </a:r>
            <a:r>
              <a:rPr lang="en-US" sz="7200" dirty="0" smtClean="0"/>
              <a:t>&gt;";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while($row = </a:t>
            </a:r>
            <a:r>
              <a:rPr lang="en-US" dirty="0" err="1" smtClean="0"/>
              <a:t>mysql_fetch_array</a:t>
            </a:r>
            <a:r>
              <a:rPr lang="en-US" dirty="0" smtClean="0"/>
              <a:t>($result))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echo "&lt;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  echo "&lt;td&gt;" . $row['</a:t>
            </a:r>
            <a:r>
              <a:rPr lang="en-US" dirty="0" err="1" smtClean="0"/>
              <a:t>fname</a:t>
            </a:r>
            <a:r>
              <a:rPr lang="en-US" dirty="0" smtClean="0"/>
              <a:t>'] . "&lt;/td&gt;";</a:t>
            </a:r>
          </a:p>
          <a:p>
            <a:r>
              <a:rPr lang="en-US" dirty="0" smtClean="0"/>
              <a:t>  echo "&lt;td&gt;" . $row['</a:t>
            </a:r>
            <a:r>
              <a:rPr lang="en-US" dirty="0" err="1" smtClean="0"/>
              <a:t>mobileno</a:t>
            </a:r>
            <a:r>
              <a:rPr lang="en-US" dirty="0" smtClean="0"/>
              <a:t>'] . "&lt;/td&gt;";</a:t>
            </a:r>
          </a:p>
          <a:p>
            <a:r>
              <a:rPr lang="en-US" dirty="0" smtClean="0"/>
              <a:t>  echo "&lt;td&gt;" . $row['email'] . "&lt;/td&gt;";</a:t>
            </a:r>
          </a:p>
          <a:p>
            <a:r>
              <a:rPr lang="en-US" dirty="0" smtClean="0"/>
              <a:t>  echo "&lt;td&gt; &lt;a </a:t>
            </a:r>
            <a:r>
              <a:rPr lang="en-US" dirty="0" err="1" smtClean="0"/>
              <a:t>href</a:t>
            </a:r>
            <a:r>
              <a:rPr lang="en-US" dirty="0" smtClean="0"/>
              <a:t>='</a:t>
            </a:r>
            <a:r>
              <a:rPr lang="en-US" dirty="0" err="1" smtClean="0"/>
              <a:t>view.php?edit</a:t>
            </a:r>
            <a:r>
              <a:rPr lang="en-US" dirty="0" smtClean="0"/>
              <a:t>=" . $row['id'] . "'&gt;edit&lt;/a&gt;&lt;/td&gt;";</a:t>
            </a:r>
          </a:p>
          <a:p>
            <a:r>
              <a:rPr lang="en-US" dirty="0" smtClean="0"/>
              <a:t>  echo "&lt;td&gt; &lt;a </a:t>
            </a:r>
            <a:r>
              <a:rPr lang="en-US" dirty="0" err="1" smtClean="0"/>
              <a:t>href</a:t>
            </a:r>
            <a:r>
              <a:rPr lang="en-US" dirty="0" smtClean="0"/>
              <a:t>='</a:t>
            </a:r>
            <a:r>
              <a:rPr lang="en-US" dirty="0" err="1" smtClean="0"/>
              <a:t>view.php?del</a:t>
            </a:r>
            <a:r>
              <a:rPr lang="en-US" dirty="0" smtClean="0"/>
              <a:t>=" . $row['id'] . "'&gt;delete&lt;/a&gt;&lt;/td&gt;";</a:t>
            </a:r>
          </a:p>
          <a:p>
            <a:r>
              <a:rPr lang="en-US" dirty="0" smtClean="0"/>
              <a:t>  echo "&lt;/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echo "&lt;/table&gt;";</a:t>
            </a:r>
          </a:p>
          <a:p>
            <a:r>
              <a:rPr lang="en-US" dirty="0" smtClean="0"/>
              <a:t>?&gt;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if($_GET['edit']!="")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$</a:t>
            </a:r>
            <a:r>
              <a:rPr lang="en-US" dirty="0" err="1" smtClean="0"/>
              <a:t>sql</a:t>
            </a:r>
            <a:r>
              <a:rPr lang="en-US" dirty="0" smtClean="0"/>
              <a:t>=</a:t>
            </a:r>
            <a:r>
              <a:rPr lang="en-US" dirty="0" err="1" smtClean="0"/>
              <a:t>mysql_query</a:t>
            </a:r>
            <a:r>
              <a:rPr lang="en-US" dirty="0" smtClean="0"/>
              <a:t> ("SELECT * from </a:t>
            </a:r>
            <a:r>
              <a:rPr lang="en-US" dirty="0" err="1" smtClean="0"/>
              <a:t>niphad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WHERE id = '".</a:t>
            </a:r>
            <a:r>
              <a:rPr lang="en-US" dirty="0" err="1" smtClean="0"/>
              <a:t>mysql_real_escape_string</a:t>
            </a:r>
            <a:r>
              <a:rPr lang="en-US" dirty="0" smtClean="0"/>
              <a:t>($_GET['edit'])."'");</a:t>
            </a:r>
          </a:p>
          <a:p>
            <a:pPr>
              <a:buNone/>
            </a:pPr>
            <a:r>
              <a:rPr lang="en-US" dirty="0" smtClean="0"/>
              <a:t>     echo "&lt;form action='</a:t>
            </a:r>
            <a:r>
              <a:rPr lang="en-US" dirty="0" err="1" smtClean="0"/>
              <a:t>view.php'method</a:t>
            </a:r>
            <a:r>
              <a:rPr lang="en-US" dirty="0" smtClean="0"/>
              <a:t>='POST'&gt; &lt;table border='1' </a:t>
            </a:r>
            <a:r>
              <a:rPr lang="en-US" dirty="0" err="1" smtClean="0"/>
              <a:t>hspace</a:t>
            </a:r>
            <a:r>
              <a:rPr lang="en-US" dirty="0" smtClean="0"/>
              <a:t>='12' align='center' </a:t>
            </a:r>
            <a:r>
              <a:rPr lang="en-US" dirty="0" err="1" smtClean="0"/>
              <a:t>cellpadding</a:t>
            </a:r>
            <a:r>
              <a:rPr lang="en-US" dirty="0" smtClean="0"/>
              <a:t>='15' </a:t>
            </a:r>
            <a:r>
              <a:rPr lang="en-US" dirty="0" err="1" smtClean="0"/>
              <a:t>cellspacing</a:t>
            </a:r>
            <a:r>
              <a:rPr lang="en-US" dirty="0" smtClean="0"/>
              <a:t>='10'&gt;</a:t>
            </a:r>
          </a:p>
          <a:p>
            <a:pPr>
              <a:buNone/>
            </a:pPr>
            <a:r>
              <a:rPr lang="en-US" dirty="0" smtClean="0"/>
              <a:t>   &lt;caption&gt;Address Details&lt;/caption&gt;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th</a:t>
            </a:r>
            <a:r>
              <a:rPr lang="en-US" dirty="0" smtClean="0"/>
              <a:t>&gt;Name&lt;/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th</a:t>
            </a:r>
            <a:r>
              <a:rPr lang="en-US" dirty="0" smtClean="0"/>
              <a:t>&gt;Mobile&lt;/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th</a:t>
            </a:r>
            <a:r>
              <a:rPr lang="en-US" dirty="0" smtClean="0"/>
              <a:t>&gt;Email&lt;/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&lt;/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   while($row=</a:t>
            </a:r>
            <a:r>
              <a:rPr lang="en-US" dirty="0" err="1" smtClean="0"/>
              <a:t>mysql_fetch_array</a:t>
            </a:r>
            <a:r>
              <a:rPr lang="en-US" dirty="0" smtClean="0"/>
              <a:t>($</a:t>
            </a:r>
            <a:r>
              <a:rPr lang="en-US" dirty="0" err="1" smtClean="0"/>
              <a:t>sql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     {</a:t>
            </a:r>
          </a:p>
          <a:p>
            <a:pPr>
              <a:buNone/>
            </a:pPr>
            <a:r>
              <a:rPr lang="en-US" dirty="0" smtClean="0"/>
              <a:t>        echo "&lt;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      echo "&lt;td&gt;&lt;input type='text' name='</a:t>
            </a:r>
            <a:r>
              <a:rPr lang="en-US" dirty="0" err="1" smtClean="0"/>
              <a:t>iname</a:t>
            </a:r>
            <a:r>
              <a:rPr lang="en-US" dirty="0" smtClean="0"/>
              <a:t>' value='".$row['</a:t>
            </a:r>
            <a:r>
              <a:rPr lang="en-US" dirty="0" err="1" smtClean="0"/>
              <a:t>fname</a:t>
            </a:r>
            <a:r>
              <a:rPr lang="en-US" dirty="0" smtClean="0"/>
              <a:t>']."'&gt;&lt;/td&gt;";</a:t>
            </a:r>
          </a:p>
          <a:p>
            <a:pPr>
              <a:buNone/>
            </a:pPr>
            <a:r>
              <a:rPr lang="en-US" dirty="0" smtClean="0"/>
              <a:t>        echo "&lt;td&gt;&lt;input type='text' name='mobile' value='".$row['</a:t>
            </a:r>
            <a:r>
              <a:rPr lang="en-US" dirty="0" err="1" smtClean="0"/>
              <a:t>mobileno</a:t>
            </a:r>
            <a:r>
              <a:rPr lang="en-US" dirty="0" smtClean="0"/>
              <a:t>']."'&gt;&lt;/td&gt;";</a:t>
            </a:r>
          </a:p>
          <a:p>
            <a:pPr>
              <a:buNone/>
            </a:pPr>
            <a:r>
              <a:rPr lang="en-US" dirty="0" smtClean="0"/>
              <a:t>      	echo "&lt;td&gt;&lt;input type='text' name='email' value='".$row['email']."'&gt;&lt;/td&gt;";</a:t>
            </a:r>
          </a:p>
          <a:p>
            <a:pPr>
              <a:buNone/>
            </a:pPr>
            <a:r>
              <a:rPr lang="en-US" dirty="0" smtClean="0"/>
              <a:t>	echo "&lt;td&gt;&lt;input type='hidden' name='</a:t>
            </a:r>
            <a:r>
              <a:rPr lang="en-US" dirty="0" err="1" smtClean="0"/>
              <a:t>sid</a:t>
            </a:r>
            <a:r>
              <a:rPr lang="en-US" dirty="0" smtClean="0"/>
              <a:t>' value='".$row['id']."'&gt;&lt;/td&gt;";</a:t>
            </a:r>
          </a:p>
          <a:p>
            <a:pPr>
              <a:buNone/>
            </a:pPr>
            <a:r>
              <a:rPr lang="en-US" dirty="0" smtClean="0"/>
              <a:t>         echo "&lt;/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	  echo "&lt;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	    echo "&lt;td&gt;";</a:t>
            </a:r>
          </a:p>
          <a:p>
            <a:pPr>
              <a:buNone/>
            </a:pPr>
            <a:r>
              <a:rPr lang="en-US" dirty="0" smtClean="0"/>
              <a:t>		echo "&lt;input type='submit'&gt;";</a:t>
            </a:r>
          </a:p>
          <a:p>
            <a:pPr>
              <a:buNone/>
            </a:pPr>
            <a:r>
              <a:rPr lang="en-US" dirty="0" smtClean="0"/>
              <a:t>		  echo "&lt;td&gt;";</a:t>
            </a:r>
          </a:p>
          <a:p>
            <a:pPr>
              <a:buNone/>
            </a:pPr>
            <a:r>
              <a:rPr lang="en-US" dirty="0" smtClean="0"/>
              <a:t>	    echo "&lt;/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echo "&lt;/table&gt;";</a:t>
            </a:r>
          </a:p>
          <a:p>
            <a:pPr>
              <a:buNone/>
            </a:pPr>
            <a:r>
              <a:rPr lang="en-US" dirty="0" smtClean="0"/>
              <a:t>echo "&lt;/form&gt;";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 ?&gt;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    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if($_POST['</a:t>
            </a:r>
            <a:r>
              <a:rPr lang="en-US" dirty="0" err="1" smtClean="0"/>
              <a:t>sid</a:t>
            </a:r>
            <a:r>
              <a:rPr lang="en-US" dirty="0" smtClean="0"/>
              <a:t>'] != "")</a:t>
            </a:r>
          </a:p>
          <a:p>
            <a:pPr>
              <a:buNone/>
            </a:pPr>
            <a:r>
              <a:rPr lang="en-US" dirty="0" smtClean="0"/>
              <a:t>     {</a:t>
            </a:r>
          </a:p>
          <a:p>
            <a:pPr>
              <a:buNone/>
            </a:pPr>
            <a:r>
              <a:rPr lang="en-US" dirty="0" smtClean="0"/>
              <a:t>    $</a:t>
            </a:r>
            <a:r>
              <a:rPr lang="en-US" dirty="0" err="1" smtClean="0"/>
              <a:t>cn</a:t>
            </a:r>
            <a:r>
              <a:rPr lang="en-US" dirty="0" smtClean="0"/>
              <a:t>=</a:t>
            </a:r>
            <a:r>
              <a:rPr lang="en-US" dirty="0" err="1" smtClean="0"/>
              <a:t>mysql_query</a:t>
            </a:r>
            <a:r>
              <a:rPr lang="en-US" dirty="0" smtClean="0"/>
              <a:t>("Update </a:t>
            </a:r>
            <a:r>
              <a:rPr lang="en-US" dirty="0" err="1" smtClean="0"/>
              <a:t>niphad</a:t>
            </a:r>
            <a:r>
              <a:rPr lang="en-US" dirty="0" smtClean="0"/>
              <a:t> set id='".</a:t>
            </a:r>
            <a:r>
              <a:rPr lang="en-US" dirty="0" err="1" smtClean="0"/>
              <a:t>mysql_real_escape_string</a:t>
            </a:r>
            <a:r>
              <a:rPr lang="en-US" dirty="0" smtClean="0"/>
              <a:t>($_POST['</a:t>
            </a:r>
            <a:r>
              <a:rPr lang="en-US" dirty="0" err="1" smtClean="0"/>
              <a:t>sid</a:t>
            </a:r>
            <a:r>
              <a:rPr lang="en-US" dirty="0" smtClean="0"/>
              <a:t>'])."',</a:t>
            </a:r>
          </a:p>
          <a:p>
            <a:pPr>
              <a:buNone/>
            </a:pPr>
            <a:r>
              <a:rPr lang="en-US" dirty="0" err="1" smtClean="0"/>
              <a:t>fname</a:t>
            </a:r>
            <a:r>
              <a:rPr lang="en-US" dirty="0" smtClean="0"/>
              <a:t>='".</a:t>
            </a:r>
            <a:r>
              <a:rPr lang="en-US" dirty="0" err="1" smtClean="0"/>
              <a:t>mysql_real_escape_string</a:t>
            </a:r>
            <a:r>
              <a:rPr lang="en-US" dirty="0" smtClean="0"/>
              <a:t>($_POST['</a:t>
            </a:r>
            <a:r>
              <a:rPr lang="en-US" dirty="0" err="1" smtClean="0"/>
              <a:t>iname</a:t>
            </a:r>
            <a:r>
              <a:rPr lang="en-US" dirty="0" smtClean="0"/>
              <a:t>'])."',</a:t>
            </a:r>
          </a:p>
          <a:p>
            <a:pPr>
              <a:buNone/>
            </a:pPr>
            <a:r>
              <a:rPr lang="en-US" dirty="0" err="1" smtClean="0"/>
              <a:t>mobileno</a:t>
            </a:r>
            <a:r>
              <a:rPr lang="en-US" dirty="0" smtClean="0"/>
              <a:t>='".</a:t>
            </a:r>
            <a:r>
              <a:rPr lang="en-US" dirty="0" err="1" smtClean="0"/>
              <a:t>mysql_real_escape_string</a:t>
            </a:r>
            <a:r>
              <a:rPr lang="en-US" dirty="0" smtClean="0"/>
              <a:t>($_POST['mobile'])."',</a:t>
            </a:r>
          </a:p>
          <a:p>
            <a:pPr>
              <a:buNone/>
            </a:pPr>
            <a:r>
              <a:rPr lang="en-US" dirty="0" smtClean="0"/>
              <a:t>email='".</a:t>
            </a:r>
            <a:r>
              <a:rPr lang="en-US" dirty="0" err="1" smtClean="0"/>
              <a:t>mysql_real_escape_string</a:t>
            </a:r>
            <a:r>
              <a:rPr lang="en-US" dirty="0" smtClean="0"/>
              <a:t>($_POST['email'])."‘</a:t>
            </a:r>
          </a:p>
          <a:p>
            <a:pPr>
              <a:buNone/>
            </a:pPr>
            <a:r>
              <a:rPr lang="en-US" dirty="0" smtClean="0"/>
              <a:t> WHERE id='".</a:t>
            </a:r>
            <a:r>
              <a:rPr lang="en-US" dirty="0" err="1" smtClean="0"/>
              <a:t>mysql_real_escape_string</a:t>
            </a:r>
            <a:r>
              <a:rPr lang="en-US" dirty="0" smtClean="0"/>
              <a:t>($_POST['</a:t>
            </a:r>
            <a:r>
              <a:rPr lang="en-US" dirty="0" err="1" smtClean="0"/>
              <a:t>sid</a:t>
            </a:r>
            <a:r>
              <a:rPr lang="en-US" dirty="0" smtClean="0"/>
              <a:t>'])."'");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if(!</a:t>
            </a:r>
            <a:r>
              <a:rPr lang="en-US" dirty="0" err="1" smtClean="0"/>
              <a:t>cn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die("Unable to update products ".</a:t>
            </a:r>
            <a:r>
              <a:rPr lang="en-US" dirty="0" err="1" smtClean="0"/>
              <a:t>mysql_error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else</a:t>
            </a:r>
          </a:p>
          <a:p>
            <a:pPr>
              <a:buNone/>
            </a:pP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 smtClean="0"/>
              <a:t>  echo "</a:t>
            </a:r>
            <a:r>
              <a:rPr lang="en-US" dirty="0" err="1" smtClean="0"/>
              <a:t>Sucusefully</a:t>
            </a:r>
            <a:r>
              <a:rPr lang="en-US" dirty="0" smtClean="0"/>
              <a:t> Updated";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if($_GET['del']!="")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$</a:t>
            </a:r>
            <a:r>
              <a:rPr lang="en-US" dirty="0" err="1" smtClean="0"/>
              <a:t>sql</a:t>
            </a:r>
            <a:r>
              <a:rPr lang="en-US" dirty="0" smtClean="0"/>
              <a:t> = "DELETE FROM </a:t>
            </a:r>
            <a:r>
              <a:rPr lang="en-US" dirty="0" err="1" smtClean="0"/>
              <a:t>niphad</a:t>
            </a:r>
            <a:r>
              <a:rPr lang="en-US" dirty="0" smtClean="0"/>
              <a:t> WHERE id = '".</a:t>
            </a:r>
            <a:r>
              <a:rPr lang="en-US" dirty="0" err="1" smtClean="0"/>
              <a:t>mysql_real_escape_string</a:t>
            </a:r>
            <a:r>
              <a:rPr lang="en-US" dirty="0" smtClean="0"/>
              <a:t>($_GET['del'])."'";</a:t>
            </a:r>
          </a:p>
          <a:p>
            <a:r>
              <a:rPr lang="en-US" dirty="0" smtClean="0"/>
              <a:t>  $</a:t>
            </a:r>
            <a:r>
              <a:rPr lang="en-US" dirty="0" err="1" smtClean="0"/>
              <a:t>rs</a:t>
            </a:r>
            <a:r>
              <a:rPr lang="en-US" dirty="0" smtClean="0"/>
              <a:t>  =</a:t>
            </a:r>
            <a:r>
              <a:rPr lang="en-US" dirty="0" err="1" smtClean="0"/>
              <a:t>mysql_query</a:t>
            </a:r>
            <a:r>
              <a:rPr lang="en-US" dirty="0" smtClean="0"/>
              <a:t>($</a:t>
            </a:r>
            <a:r>
              <a:rPr lang="en-US" dirty="0" err="1" smtClean="0"/>
              <a:t>sql</a:t>
            </a:r>
            <a:r>
              <a:rPr lang="en-US" dirty="0" smtClean="0"/>
              <a:t>) or die("</a:t>
            </a:r>
            <a:r>
              <a:rPr lang="en-US" dirty="0" err="1" smtClean="0"/>
              <a:t>Unamble</a:t>
            </a:r>
            <a:r>
              <a:rPr lang="en-US" dirty="0" smtClean="0"/>
              <a:t> to delete records " . </a:t>
            </a:r>
            <a:r>
              <a:rPr lang="en-US" dirty="0" err="1" smtClean="0"/>
              <a:t>mysql_error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if(!</a:t>
            </a:r>
            <a:r>
              <a:rPr lang="en-US" dirty="0" err="1" smtClean="0"/>
              <a:t>sql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die("</a:t>
            </a:r>
            <a:r>
              <a:rPr lang="en-US" dirty="0" err="1" smtClean="0"/>
              <a:t>Unamble</a:t>
            </a:r>
            <a:r>
              <a:rPr lang="en-US" dirty="0" smtClean="0"/>
              <a:t> to delete records " . </a:t>
            </a:r>
            <a:r>
              <a:rPr lang="en-US" dirty="0" err="1" smtClean="0"/>
              <a:t>mysql_error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}   </a:t>
            </a:r>
          </a:p>
          <a:p>
            <a:r>
              <a:rPr lang="en-US" dirty="0" smtClean="0"/>
              <a:t> else</a:t>
            </a:r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 echo "Deleted";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 ?&gt;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&lt;div&gt;&lt;a </a:t>
            </a:r>
            <a:r>
              <a:rPr lang="en-US" dirty="0" err="1" smtClean="0"/>
              <a:t>href</a:t>
            </a:r>
            <a:r>
              <a:rPr lang="en-US" dirty="0" smtClean="0"/>
              <a:t>="add.php"&gt; &lt;b&gt;Insert Data&lt;/b&gt;&lt;/a&gt;&lt;/div&gt;</a:t>
            </a:r>
          </a:p>
          <a:p>
            <a:r>
              <a:rPr lang="en-US" dirty="0" smtClean="0"/>
              <a:t>&lt;table </a:t>
            </a:r>
            <a:r>
              <a:rPr lang="en-US" dirty="0" err="1" smtClean="0"/>
              <a:t>cellpadding</a:t>
            </a:r>
            <a:r>
              <a:rPr lang="en-US" dirty="0" smtClean="0"/>
              <a:t>="14"&gt;&lt;/table&gt;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smtClean="0"/>
              <a:t>&lt;/html&gt;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address book in PHP using </a:t>
            </a:r>
            <a:r>
              <a:rPr lang="en-US" dirty="0" err="1"/>
              <a:t>MySQL</a:t>
            </a:r>
            <a:r>
              <a:rPr lang="en-US" dirty="0"/>
              <a:t> database which contains Adding new </a:t>
            </a:r>
            <a:r>
              <a:rPr lang="en-US" dirty="0" smtClean="0"/>
              <a:t>person with </a:t>
            </a:r>
            <a:r>
              <a:rPr lang="en-US" dirty="0"/>
              <a:t>address (name, phone number, email, permanent address and temporary address etc</a:t>
            </a:r>
            <a:r>
              <a:rPr lang="en-US" dirty="0" smtClean="0"/>
              <a:t>..),updating </a:t>
            </a:r>
            <a:r>
              <a:rPr lang="en-US" dirty="0"/>
              <a:t>their address, deleting him from record and view all records in table.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PHP </a:t>
            </a:r>
            <a:r>
              <a:rPr lang="en-US" b="1" dirty="0" err="1"/>
              <a:t>MySQL</a:t>
            </a:r>
            <a:r>
              <a:rPr lang="en-US" b="1" dirty="0"/>
              <a:t> Update</a:t>
            </a:r>
          </a:p>
          <a:p>
            <a:r>
              <a:rPr lang="en-US" b="1" dirty="0"/>
              <a:t>The UPDATE statement is used to modify data in a database table.</a:t>
            </a:r>
          </a:p>
          <a:p>
            <a:r>
              <a:rPr lang="en-US" b="1" dirty="0"/>
              <a:t>Update Data In a Database</a:t>
            </a:r>
          </a:p>
          <a:p>
            <a:r>
              <a:rPr lang="en-US" dirty="0"/>
              <a:t>UPDATE </a:t>
            </a:r>
            <a:r>
              <a:rPr lang="en-US" dirty="0" err="1" smtClean="0"/>
              <a:t>table_name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/>
              <a:t>column_name</a:t>
            </a:r>
            <a:r>
              <a:rPr lang="en-US" dirty="0"/>
              <a:t> = </a:t>
            </a:r>
            <a:r>
              <a:rPr lang="en-US" dirty="0" err="1" smtClean="0"/>
              <a:t>new_value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/>
              <a:t>column_name</a:t>
            </a:r>
            <a:r>
              <a:rPr lang="en-US" dirty="0"/>
              <a:t> = </a:t>
            </a:r>
            <a:r>
              <a:rPr lang="en-US" dirty="0" err="1"/>
              <a:t>some_value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UPDATE statement is used to modify data in a database table.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PHP to execute the statement above we must use the </a:t>
            </a:r>
            <a:r>
              <a:rPr lang="en-US" dirty="0" err="1"/>
              <a:t>mysql_query</a:t>
            </a:r>
            <a:r>
              <a:rPr lang="en-US" dirty="0"/>
              <a:t>() function. This function is used to send a query or command to a </a:t>
            </a:r>
            <a:r>
              <a:rPr lang="en-US" dirty="0" err="1"/>
              <a:t>MySQL</a:t>
            </a:r>
            <a:r>
              <a:rPr lang="en-US" dirty="0"/>
              <a:t> connection.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sz="2400" dirty="0" smtClean="0"/>
              <a:t>    $</a:t>
            </a:r>
            <a:r>
              <a:rPr lang="en-US" sz="2400" dirty="0"/>
              <a:t>con </a:t>
            </a:r>
            <a:r>
              <a:rPr lang="en-US" sz="2400" dirty="0" smtClean="0"/>
              <a:t>= </a:t>
            </a:r>
            <a:r>
              <a:rPr lang="en-US" sz="2400" dirty="0" err="1" smtClean="0"/>
              <a:t>mysql_connect</a:t>
            </a:r>
            <a:r>
              <a:rPr lang="en-US" sz="2400" dirty="0"/>
              <a:t>("localhost","peter","abc123</a:t>
            </a:r>
            <a:r>
              <a:rPr lang="en-US" sz="2400" dirty="0" smtClean="0"/>
              <a:t>");</a:t>
            </a:r>
          </a:p>
          <a:p>
            <a:pPr>
              <a:buNone/>
            </a:pPr>
            <a:r>
              <a:rPr lang="en-US" sz="2400" dirty="0" smtClean="0"/>
              <a:t>if (!$con) 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/>
              <a:t>{  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die</a:t>
            </a:r>
            <a:r>
              <a:rPr lang="en-US" sz="2400" dirty="0"/>
              <a:t>('Could not connect: ' . </a:t>
            </a:r>
            <a:r>
              <a:rPr lang="en-US" sz="2400" dirty="0" err="1"/>
              <a:t>mysql_error</a:t>
            </a:r>
            <a:r>
              <a:rPr lang="en-US" sz="2400" dirty="0"/>
              <a:t>());  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pPr>
              <a:buNone/>
            </a:pPr>
            <a:r>
              <a:rPr lang="en-US" sz="2400" dirty="0" err="1" smtClean="0"/>
              <a:t>mysql_select_db</a:t>
            </a:r>
            <a:r>
              <a:rPr lang="en-US" sz="2400" dirty="0"/>
              <a:t>("</a:t>
            </a:r>
            <a:r>
              <a:rPr lang="en-US" sz="2400" dirty="0" err="1"/>
              <a:t>my_db</a:t>
            </a:r>
            <a:r>
              <a:rPr lang="en-US" sz="2400" dirty="0"/>
              <a:t>", $con); 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mysql_query</a:t>
            </a:r>
            <a:r>
              <a:rPr lang="en-US" sz="2400" dirty="0"/>
              <a:t>("UPDATE Person SET Age = </a:t>
            </a:r>
            <a:r>
              <a:rPr lang="en-US" sz="2400" dirty="0" smtClean="0"/>
              <a:t>'36‘</a:t>
            </a:r>
          </a:p>
          <a:p>
            <a:pPr>
              <a:buNone/>
            </a:pPr>
            <a:r>
              <a:rPr lang="en-US" sz="2400" dirty="0" smtClean="0"/>
              <a:t>WHERE </a:t>
            </a:r>
            <a:r>
              <a:rPr lang="en-US" sz="2400" dirty="0" err="1"/>
              <a:t>FirstName</a:t>
            </a:r>
            <a:r>
              <a:rPr lang="en-US" sz="2400" dirty="0"/>
              <a:t> = 'Peter' AND </a:t>
            </a:r>
            <a:r>
              <a:rPr lang="en-US" sz="2400" dirty="0" err="1"/>
              <a:t>LastName</a:t>
            </a:r>
            <a:r>
              <a:rPr lang="en-US" sz="2400" dirty="0"/>
              <a:t> = 'Griffin</a:t>
            </a:r>
            <a:r>
              <a:rPr lang="en-US" sz="2400" dirty="0" smtClean="0"/>
              <a:t>'");</a:t>
            </a:r>
          </a:p>
          <a:p>
            <a:pPr>
              <a:buNone/>
            </a:pPr>
            <a:r>
              <a:rPr lang="en-US" sz="2400" dirty="0" err="1" smtClean="0"/>
              <a:t>mysql_close</a:t>
            </a:r>
            <a:r>
              <a:rPr lang="en-US" sz="2400" dirty="0"/>
              <a:t>($con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?&gt;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PHP </a:t>
            </a:r>
            <a:r>
              <a:rPr lang="en-US" b="1" dirty="0" err="1"/>
              <a:t>MySQL</a:t>
            </a:r>
            <a:r>
              <a:rPr lang="en-US" b="1" dirty="0"/>
              <a:t> Delete From</a:t>
            </a:r>
          </a:p>
          <a:p>
            <a:r>
              <a:rPr lang="en-US" b="1" dirty="0"/>
              <a:t>The DELETE FROM statement is used to delete rows from a database table.</a:t>
            </a:r>
          </a:p>
          <a:p>
            <a:r>
              <a:rPr lang="en-US" b="1" dirty="0"/>
              <a:t>Delete Data In a Database</a:t>
            </a:r>
          </a:p>
          <a:p>
            <a:r>
              <a:rPr lang="en-US" dirty="0"/>
              <a:t>The DELETE FROM statement is used to delete records from a database table.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/>
              <a:t>    DELETE </a:t>
            </a:r>
            <a:r>
              <a:rPr lang="en-US" dirty="0"/>
              <a:t>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WHERE </a:t>
            </a:r>
            <a:r>
              <a:rPr lang="en-US" dirty="0" err="1"/>
              <a:t>column_name</a:t>
            </a:r>
            <a:r>
              <a:rPr lang="en-US" dirty="0"/>
              <a:t> = </a:t>
            </a:r>
            <a:r>
              <a:rPr lang="en-US" dirty="0" err="1"/>
              <a:t>some_value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/>
              <a:t>&lt;?</a:t>
            </a:r>
            <a:r>
              <a:rPr lang="en-US" sz="2800" dirty="0" err="1" smtClean="0"/>
              <a:t>php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/>
              <a:t>con = </a:t>
            </a:r>
            <a:r>
              <a:rPr lang="en-US" sz="2800" dirty="0" err="1"/>
              <a:t>mysql_connect</a:t>
            </a:r>
            <a:r>
              <a:rPr lang="en-US" sz="2800" dirty="0"/>
              <a:t>("localhost","peter","abc123</a:t>
            </a:r>
            <a:r>
              <a:rPr lang="en-US" sz="2800" dirty="0" smtClean="0"/>
              <a:t>");</a:t>
            </a:r>
          </a:p>
          <a:p>
            <a:pPr>
              <a:buNone/>
            </a:pPr>
            <a:r>
              <a:rPr lang="en-US" sz="2800" dirty="0" smtClean="0"/>
              <a:t>if </a:t>
            </a:r>
            <a:r>
              <a:rPr lang="en-US" sz="2800" dirty="0"/>
              <a:t>(!$con) 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{ 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/>
              <a:t>die('Could not connect: ' . </a:t>
            </a:r>
            <a:r>
              <a:rPr lang="en-US" sz="2800" dirty="0" err="1"/>
              <a:t>mysql_error</a:t>
            </a:r>
            <a:r>
              <a:rPr lang="en-US" sz="2800" dirty="0" smtClean="0"/>
              <a:t>());</a:t>
            </a:r>
          </a:p>
          <a:p>
            <a:pPr>
              <a:buNone/>
            </a:pPr>
            <a:r>
              <a:rPr lang="en-US" sz="2800" dirty="0" smtClean="0"/>
              <a:t>  }</a:t>
            </a:r>
          </a:p>
          <a:p>
            <a:pPr>
              <a:buNone/>
            </a:pPr>
            <a:r>
              <a:rPr lang="en-US" sz="2800" dirty="0" err="1" smtClean="0"/>
              <a:t>mysql_select_db</a:t>
            </a:r>
            <a:r>
              <a:rPr lang="en-US" sz="2800" dirty="0"/>
              <a:t>("</a:t>
            </a:r>
            <a:r>
              <a:rPr lang="en-US" sz="2800" dirty="0" err="1"/>
              <a:t>my_db</a:t>
            </a:r>
            <a:r>
              <a:rPr lang="en-US" sz="2800" dirty="0" err="1" smtClean="0"/>
              <a:t>",$</a:t>
            </a:r>
            <a:r>
              <a:rPr lang="en-US" sz="2800" dirty="0" err="1"/>
              <a:t>con</a:t>
            </a:r>
            <a:r>
              <a:rPr lang="en-US" sz="2800" dirty="0"/>
              <a:t>); 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mysql_query</a:t>
            </a:r>
            <a:r>
              <a:rPr lang="en-US" sz="2800" dirty="0"/>
              <a:t>("DELETE FROM </a:t>
            </a:r>
            <a:r>
              <a:rPr lang="en-US" sz="2800" dirty="0" smtClean="0"/>
              <a:t>Person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/>
              <a:t>WHERE </a:t>
            </a:r>
            <a:r>
              <a:rPr lang="en-US" sz="2800" dirty="0" err="1"/>
              <a:t>LastName</a:t>
            </a:r>
            <a:r>
              <a:rPr lang="en-US" sz="2800" dirty="0"/>
              <a:t>='Griffin</a:t>
            </a:r>
            <a:r>
              <a:rPr lang="en-US" sz="2800" dirty="0" smtClean="0"/>
              <a:t>'");</a:t>
            </a:r>
          </a:p>
          <a:p>
            <a:pPr>
              <a:buNone/>
            </a:pPr>
            <a:r>
              <a:rPr lang="en-US" sz="2800" dirty="0" err="1" smtClean="0"/>
              <a:t>mysql_close</a:t>
            </a:r>
            <a:r>
              <a:rPr lang="en-US" sz="2800" dirty="0"/>
              <a:t>($con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?&gt;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       </a:t>
            </a:r>
            <a:r>
              <a:rPr lang="en-US" sz="7200" dirty="0" smtClean="0"/>
              <a:t>&lt;form action="add.php" method="post"&gt;</a:t>
            </a:r>
          </a:p>
          <a:p>
            <a:pPr>
              <a:buNone/>
            </a:pPr>
            <a:r>
              <a:rPr lang="en-US" sz="7200" dirty="0" smtClean="0"/>
              <a:t>    &lt;table&gt;</a:t>
            </a:r>
          </a:p>
          <a:p>
            <a:pPr>
              <a:buNone/>
            </a:pPr>
            <a:r>
              <a:rPr lang="en-US" sz="7200" dirty="0" smtClean="0"/>
              <a:t>    &lt;caption align="top"&gt; Address Books of Students&lt;/caption&gt;</a:t>
            </a:r>
          </a:p>
          <a:p>
            <a:pPr>
              <a:buNone/>
            </a:pPr>
            <a:r>
              <a:rPr lang="en-US" sz="7200" dirty="0" smtClean="0"/>
              <a:t>    &lt;</a:t>
            </a:r>
            <a:r>
              <a:rPr lang="en-US" sz="7200" dirty="0" err="1" smtClean="0"/>
              <a:t>tr</a:t>
            </a:r>
            <a:r>
              <a:rPr lang="en-US" sz="7200" dirty="0" smtClean="0"/>
              <a:t>&gt;</a:t>
            </a:r>
          </a:p>
          <a:p>
            <a:pPr>
              <a:buNone/>
            </a:pPr>
            <a:r>
              <a:rPr lang="en-US" sz="7200" dirty="0" smtClean="0"/>
              <a:t>   &lt;</a:t>
            </a:r>
            <a:r>
              <a:rPr lang="en-US" sz="7200" dirty="0" err="1" smtClean="0"/>
              <a:t>th</a:t>
            </a:r>
            <a:r>
              <a:rPr lang="en-US" sz="7200" dirty="0" smtClean="0"/>
              <a:t>&gt;First Name&lt;/</a:t>
            </a:r>
            <a:r>
              <a:rPr lang="en-US" sz="7200" dirty="0" err="1" smtClean="0"/>
              <a:t>th</a:t>
            </a:r>
            <a:r>
              <a:rPr lang="en-US" sz="7200" dirty="0" smtClean="0"/>
              <a:t>&gt;</a:t>
            </a:r>
          </a:p>
          <a:p>
            <a:pPr>
              <a:buNone/>
            </a:pPr>
            <a:r>
              <a:rPr lang="en-US" sz="7200" dirty="0" smtClean="0"/>
              <a:t>   &lt;td&gt;&lt;input type="value" name="</a:t>
            </a:r>
            <a:r>
              <a:rPr lang="en-US" sz="7200" dirty="0" err="1" smtClean="0"/>
              <a:t>firstname</a:t>
            </a:r>
            <a:r>
              <a:rPr lang="en-US" sz="7200" dirty="0" smtClean="0"/>
              <a:t>" /&gt;&lt;td&gt;</a:t>
            </a:r>
          </a:p>
          <a:p>
            <a:pPr>
              <a:buNone/>
            </a:pPr>
            <a:r>
              <a:rPr lang="en-US" sz="7200" dirty="0" smtClean="0"/>
              <a:t>    &lt;/</a:t>
            </a:r>
            <a:r>
              <a:rPr lang="en-US" sz="7200" dirty="0" err="1" smtClean="0"/>
              <a:t>tr</a:t>
            </a:r>
            <a:r>
              <a:rPr lang="en-US" sz="7200" dirty="0" smtClean="0"/>
              <a:t>&gt;</a:t>
            </a:r>
          </a:p>
          <a:p>
            <a:pPr>
              <a:buNone/>
            </a:pPr>
            <a:r>
              <a:rPr lang="en-US" sz="7200" dirty="0" smtClean="0"/>
              <a:t>   &lt;</a:t>
            </a:r>
            <a:r>
              <a:rPr lang="en-US" sz="7200" dirty="0" err="1" smtClean="0"/>
              <a:t>tr</a:t>
            </a:r>
            <a:r>
              <a:rPr lang="en-US" sz="7200" dirty="0" smtClean="0"/>
              <a:t>&gt;</a:t>
            </a:r>
          </a:p>
          <a:p>
            <a:pPr>
              <a:buNone/>
            </a:pPr>
            <a:r>
              <a:rPr lang="en-US" sz="7200" dirty="0" smtClean="0"/>
              <a:t>   &lt;</a:t>
            </a:r>
            <a:r>
              <a:rPr lang="en-US" sz="7200" dirty="0" err="1" smtClean="0"/>
              <a:t>th</a:t>
            </a:r>
            <a:r>
              <a:rPr lang="en-US" sz="7200" dirty="0" smtClean="0"/>
              <a:t>&gt;Mobile Number&lt;/</a:t>
            </a:r>
            <a:r>
              <a:rPr lang="en-US" sz="7200" dirty="0" err="1" smtClean="0"/>
              <a:t>th</a:t>
            </a:r>
            <a:r>
              <a:rPr lang="en-US" sz="7200" dirty="0" smtClean="0"/>
              <a:t>&gt;</a:t>
            </a:r>
          </a:p>
          <a:p>
            <a:pPr>
              <a:buNone/>
            </a:pPr>
            <a:r>
              <a:rPr lang="en-US" sz="7200" dirty="0" smtClean="0"/>
              <a:t>   &lt;td&gt;&lt;input type="value" name="mob" /&gt;&lt;td&gt;</a:t>
            </a:r>
          </a:p>
          <a:p>
            <a:pPr>
              <a:buNone/>
            </a:pPr>
            <a:r>
              <a:rPr lang="en-US" sz="7200" dirty="0" smtClean="0"/>
              <a:t>   &lt;/</a:t>
            </a:r>
            <a:r>
              <a:rPr lang="en-US" sz="7200" dirty="0" err="1" smtClean="0"/>
              <a:t>tr</a:t>
            </a:r>
            <a:r>
              <a:rPr lang="en-US" sz="7200" dirty="0" smtClean="0"/>
              <a:t>&gt;</a:t>
            </a:r>
          </a:p>
          <a:p>
            <a:pPr>
              <a:buNone/>
            </a:pPr>
            <a:r>
              <a:rPr lang="en-US" sz="7200" dirty="0" smtClean="0"/>
              <a:t>    &lt;</a:t>
            </a:r>
            <a:r>
              <a:rPr lang="en-US" sz="7200" dirty="0" err="1" smtClean="0"/>
              <a:t>tr</a:t>
            </a:r>
            <a:r>
              <a:rPr lang="en-US" sz="7200" dirty="0" smtClean="0"/>
              <a:t>&gt;</a:t>
            </a:r>
          </a:p>
          <a:p>
            <a:pPr>
              <a:buNone/>
            </a:pPr>
            <a:r>
              <a:rPr lang="en-US" sz="7200" dirty="0" smtClean="0"/>
              <a:t>   &lt;</a:t>
            </a:r>
            <a:r>
              <a:rPr lang="en-US" sz="7200" dirty="0" err="1" smtClean="0"/>
              <a:t>th</a:t>
            </a:r>
            <a:r>
              <a:rPr lang="en-US" sz="7200" dirty="0" smtClean="0"/>
              <a:t>&gt;Email Address&lt;/</a:t>
            </a:r>
            <a:r>
              <a:rPr lang="en-US" sz="7200" dirty="0" err="1" smtClean="0"/>
              <a:t>th</a:t>
            </a:r>
            <a:r>
              <a:rPr lang="en-US" sz="7200" dirty="0" smtClean="0"/>
              <a:t>&gt;</a:t>
            </a:r>
          </a:p>
          <a:p>
            <a:pPr>
              <a:buNone/>
            </a:pPr>
            <a:r>
              <a:rPr lang="en-US" sz="7200" dirty="0" smtClean="0"/>
              <a:t>   &lt;td&gt;&lt;input type="value" name="</a:t>
            </a:r>
            <a:r>
              <a:rPr lang="en-US" sz="7200" dirty="0" err="1" smtClean="0"/>
              <a:t>em</a:t>
            </a:r>
            <a:r>
              <a:rPr lang="en-US" sz="7200" dirty="0" smtClean="0"/>
              <a:t>" size="50" /&gt;&lt;td&gt;</a:t>
            </a:r>
          </a:p>
          <a:p>
            <a:pPr>
              <a:buNone/>
            </a:pPr>
            <a:r>
              <a:rPr lang="en-US" sz="7200" dirty="0" smtClean="0"/>
              <a:t>   &lt;/</a:t>
            </a:r>
            <a:r>
              <a:rPr lang="en-US" sz="7200" dirty="0" err="1" smtClean="0"/>
              <a:t>tr</a:t>
            </a:r>
            <a:r>
              <a:rPr lang="en-US" sz="7200" dirty="0" smtClean="0"/>
              <a:t>&gt;</a:t>
            </a:r>
          </a:p>
          <a:p>
            <a:pPr>
              <a:buNone/>
            </a:pPr>
            <a:r>
              <a:rPr lang="en-US" sz="7200" dirty="0" smtClean="0"/>
              <a:t>   &lt;</a:t>
            </a:r>
            <a:r>
              <a:rPr lang="en-US" sz="7200" dirty="0" err="1" smtClean="0"/>
              <a:t>tr</a:t>
            </a:r>
            <a:r>
              <a:rPr lang="en-US" sz="7200" dirty="0" smtClean="0"/>
              <a:t>&gt;</a:t>
            </a:r>
          </a:p>
          <a:p>
            <a:pPr>
              <a:buNone/>
            </a:pPr>
            <a:r>
              <a:rPr lang="en-US" sz="7200" dirty="0" smtClean="0"/>
              <a:t>   &lt;</a:t>
            </a:r>
            <a:r>
              <a:rPr lang="en-US" sz="7200" dirty="0" err="1" smtClean="0"/>
              <a:t>th</a:t>
            </a:r>
            <a:r>
              <a:rPr lang="en-US" sz="7200" dirty="0" smtClean="0"/>
              <a:t>&gt;&lt;/</a:t>
            </a:r>
            <a:r>
              <a:rPr lang="en-US" sz="7200" dirty="0" err="1" smtClean="0"/>
              <a:t>th</a:t>
            </a:r>
            <a:r>
              <a:rPr lang="en-US" sz="7200" dirty="0" smtClean="0"/>
              <a:t>&gt;</a:t>
            </a:r>
          </a:p>
          <a:p>
            <a:pPr>
              <a:buNone/>
            </a:pPr>
            <a:r>
              <a:rPr lang="en-US" sz="7200" dirty="0" smtClean="0"/>
              <a:t>   &lt;td&gt;&lt;input type="submit"  /&gt;&lt;td&gt;</a:t>
            </a:r>
          </a:p>
          <a:p>
            <a:pPr>
              <a:buNone/>
            </a:pPr>
            <a:r>
              <a:rPr lang="en-US" sz="7200" dirty="0" smtClean="0"/>
              <a:t>     &lt;/</a:t>
            </a:r>
            <a:r>
              <a:rPr lang="en-US" sz="7200" dirty="0" err="1" smtClean="0"/>
              <a:t>tr</a:t>
            </a:r>
            <a:r>
              <a:rPr lang="en-US" sz="7200" dirty="0" smtClean="0"/>
              <a:t>&gt;</a:t>
            </a:r>
          </a:p>
          <a:p>
            <a:pPr>
              <a:buNone/>
            </a:pPr>
            <a:r>
              <a:rPr lang="en-US" sz="7200" dirty="0" smtClean="0"/>
              <a:t>  &lt;/table&gt;</a:t>
            </a:r>
          </a:p>
          <a:p>
            <a:pPr>
              <a:buNone/>
            </a:pPr>
            <a:r>
              <a:rPr lang="en-US" sz="7200" dirty="0" smtClean="0"/>
              <a:t>  &lt;/form&gt;</a:t>
            </a:r>
          </a:p>
          <a:p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1128</Words>
  <Application>Microsoft Office PowerPoint</Application>
  <PresentationFormat>On-screen Show (4:3)</PresentationFormat>
  <Paragraphs>193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Assignment No3</vt:lpstr>
      <vt:lpstr>Slide 2</vt:lpstr>
      <vt:lpstr>Slide 3</vt:lpstr>
      <vt:lpstr>Slide 4</vt:lpstr>
      <vt:lpstr>Slide 5</vt:lpstr>
      <vt:lpstr>Slide 6</vt:lpstr>
      <vt:lpstr>Slide 7</vt:lpstr>
      <vt:lpstr>Slide 8</vt:lpstr>
      <vt:lpstr>Add.php</vt:lpstr>
      <vt:lpstr>Cont..add.php</vt:lpstr>
      <vt:lpstr>Cont…Add.php</vt:lpstr>
      <vt:lpstr>View.php</vt:lpstr>
      <vt:lpstr>View.php</vt:lpstr>
      <vt:lpstr>View.php</vt:lpstr>
      <vt:lpstr>View.php</vt:lpstr>
      <vt:lpstr>View.php</vt:lpstr>
      <vt:lpstr>View.php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No3</dc:title>
  <dc:creator>joNney</dc:creator>
  <cp:lastModifiedBy>joNney</cp:lastModifiedBy>
  <cp:revision>24</cp:revision>
  <dcterms:created xsi:type="dcterms:W3CDTF">2015-09-17T16:21:50Z</dcterms:created>
  <dcterms:modified xsi:type="dcterms:W3CDTF">2016-09-28T02:25:15Z</dcterms:modified>
</cp:coreProperties>
</file>