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7"/>
  </p:notesMasterIdLst>
  <p:sldIdLst>
    <p:sldId id="256" r:id="rId2"/>
    <p:sldId id="257" r:id="rId3"/>
    <p:sldId id="258" r:id="rId4"/>
    <p:sldId id="259" r:id="rId5"/>
    <p:sldId id="260" r:id="rId6"/>
    <p:sldId id="401" r:id="rId7"/>
    <p:sldId id="398" r:id="rId8"/>
    <p:sldId id="399" r:id="rId9"/>
    <p:sldId id="400" r:id="rId10"/>
    <p:sldId id="261" r:id="rId11"/>
    <p:sldId id="262" r:id="rId12"/>
    <p:sldId id="263" r:id="rId13"/>
    <p:sldId id="264" r:id="rId14"/>
    <p:sldId id="265" r:id="rId15"/>
    <p:sldId id="402"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5" r:id="rId30"/>
    <p:sldId id="366"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385" r:id="rId50"/>
    <p:sldId id="386" r:id="rId51"/>
    <p:sldId id="387" r:id="rId52"/>
    <p:sldId id="388" r:id="rId53"/>
    <p:sldId id="389" r:id="rId54"/>
    <p:sldId id="390" r:id="rId55"/>
    <p:sldId id="391" r:id="rId56"/>
    <p:sldId id="392" r:id="rId57"/>
    <p:sldId id="393" r:id="rId58"/>
    <p:sldId id="394" r:id="rId59"/>
    <p:sldId id="395" r:id="rId60"/>
    <p:sldId id="396" r:id="rId61"/>
    <p:sldId id="403" r:id="rId62"/>
    <p:sldId id="404" r:id="rId63"/>
    <p:sldId id="397" r:id="rId64"/>
    <p:sldId id="405" r:id="rId65"/>
    <p:sldId id="266" r:id="rId66"/>
    <p:sldId id="267" r:id="rId67"/>
    <p:sldId id="268" r:id="rId68"/>
    <p:sldId id="269" r:id="rId69"/>
    <p:sldId id="270" r:id="rId70"/>
    <p:sldId id="271" r:id="rId71"/>
    <p:sldId id="272" r:id="rId72"/>
    <p:sldId id="273" r:id="rId73"/>
    <p:sldId id="274" r:id="rId74"/>
    <p:sldId id="275" r:id="rId75"/>
    <p:sldId id="276" r:id="rId76"/>
    <p:sldId id="277" r:id="rId77"/>
    <p:sldId id="406" r:id="rId78"/>
    <p:sldId id="278" r:id="rId79"/>
    <p:sldId id="279" r:id="rId80"/>
    <p:sldId id="280" r:id="rId81"/>
    <p:sldId id="281" r:id="rId82"/>
    <p:sldId id="282" r:id="rId83"/>
    <p:sldId id="283" r:id="rId84"/>
    <p:sldId id="284" r:id="rId85"/>
    <p:sldId id="285" r:id="rId86"/>
    <p:sldId id="286" r:id="rId87"/>
    <p:sldId id="287" r:id="rId88"/>
    <p:sldId id="324" r:id="rId89"/>
    <p:sldId id="288" r:id="rId90"/>
    <p:sldId id="289" r:id="rId91"/>
    <p:sldId id="290" r:id="rId92"/>
    <p:sldId id="291" r:id="rId93"/>
    <p:sldId id="292" r:id="rId94"/>
    <p:sldId id="299" r:id="rId95"/>
    <p:sldId id="294" r:id="rId96"/>
    <p:sldId id="295" r:id="rId97"/>
    <p:sldId id="296" r:id="rId98"/>
    <p:sldId id="297" r:id="rId99"/>
    <p:sldId id="298" r:id="rId100"/>
    <p:sldId id="325" r:id="rId101"/>
    <p:sldId id="300" r:id="rId102"/>
    <p:sldId id="301" r:id="rId103"/>
    <p:sldId id="302" r:id="rId104"/>
    <p:sldId id="303" r:id="rId105"/>
    <p:sldId id="304" r:id="rId106"/>
    <p:sldId id="305" r:id="rId107"/>
    <p:sldId id="306" r:id="rId108"/>
    <p:sldId id="307" r:id="rId109"/>
    <p:sldId id="308" r:id="rId110"/>
    <p:sldId id="309" r:id="rId111"/>
    <p:sldId id="310" r:id="rId112"/>
    <p:sldId id="311" r:id="rId113"/>
    <p:sldId id="312" r:id="rId114"/>
    <p:sldId id="313" r:id="rId115"/>
    <p:sldId id="314" r:id="rId116"/>
    <p:sldId id="315" r:id="rId117"/>
    <p:sldId id="316" r:id="rId118"/>
    <p:sldId id="317" r:id="rId119"/>
    <p:sldId id="318" r:id="rId120"/>
    <p:sldId id="326" r:id="rId121"/>
    <p:sldId id="327" r:id="rId122"/>
    <p:sldId id="328" r:id="rId123"/>
    <p:sldId id="329" r:id="rId124"/>
    <p:sldId id="322" r:id="rId125"/>
    <p:sldId id="330" r:id="rId126"/>
    <p:sldId id="331" r:id="rId127"/>
    <p:sldId id="332" r:id="rId128"/>
    <p:sldId id="333" r:id="rId129"/>
    <p:sldId id="334" r:id="rId130"/>
    <p:sldId id="335" r:id="rId131"/>
    <p:sldId id="336" r:id="rId132"/>
    <p:sldId id="337" r:id="rId133"/>
    <p:sldId id="338" r:id="rId134"/>
    <p:sldId id="339" r:id="rId135"/>
    <p:sldId id="340" r:id="rId136"/>
    <p:sldId id="341" r:id="rId137"/>
    <p:sldId id="342" r:id="rId138"/>
    <p:sldId id="343" r:id="rId139"/>
    <p:sldId id="344" r:id="rId140"/>
    <p:sldId id="345" r:id="rId141"/>
    <p:sldId id="346" r:id="rId142"/>
    <p:sldId id="347" r:id="rId143"/>
    <p:sldId id="348" r:id="rId144"/>
    <p:sldId id="349" r:id="rId145"/>
    <p:sldId id="350" r:id="rId1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094" y="-5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F41C38-AA36-4832-BCCD-FC9DB4E88C95}" type="datetimeFigureOut">
              <a:rPr lang="en-US" smtClean="0"/>
              <a:pPr/>
              <a:t>19/09/2018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5D96F9-2BDD-42D7-91EE-01E1C60EA9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65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66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67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68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69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70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71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72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73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74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75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76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78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79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80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81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82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83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84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85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86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87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88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89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90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91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92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93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94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95</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96</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97</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98</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99</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100</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101</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102</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103</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104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105</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106</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107</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108</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109</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110</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111</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112</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113</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10</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115</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116</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117</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118</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119</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120</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121</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122</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123</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11</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125</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126</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127</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128</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129</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130</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131</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132</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133</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134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12</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135</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136</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137</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138</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139</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140</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141</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142</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143</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144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13</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5D96F9-2BDD-42D7-91EE-01E1C60EA9E3}" type="slidenum">
              <a:rPr lang="en-US" smtClean="0"/>
              <a:pPr/>
              <a:t>145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A5CF9F-3127-4403-933D-7FD811BFCA9D}" type="datetime1">
              <a:rPr lang="en-US" smtClean="0"/>
              <a:pPr/>
              <a:t>19/09/2018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8AEA6-32A6-44BB-9DF5-83E67F6A1F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D52A5-77F4-4B91-B187-21D71C121F88}" type="datetime1">
              <a:rPr lang="en-US" smtClean="0"/>
              <a:pPr/>
              <a:t>19/09/2018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8AEA6-32A6-44BB-9DF5-83E67F6A1F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D74B91-796F-407E-B6AD-F2372D5EDD3F}" type="datetime1">
              <a:rPr lang="en-US" smtClean="0"/>
              <a:pPr/>
              <a:t>19/09/2018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8AEA6-32A6-44BB-9DF5-83E67F6A1F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A483EA-2250-4EA5-9F95-0EBFBC70088F}" type="datetime1">
              <a:rPr lang="en-US" smtClean="0"/>
              <a:pPr/>
              <a:t>19/09/2018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8AEA6-32A6-44BB-9DF5-83E67F6A1F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907275-FFB6-45B1-A079-99721CFE4945}" type="datetime1">
              <a:rPr lang="en-US" smtClean="0"/>
              <a:pPr/>
              <a:t>19/09/2018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8AEA6-32A6-44BB-9DF5-83E67F6A1F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A5F3DB-9ABD-4900-B2E2-ECA79CCFDB5D}" type="datetime1">
              <a:rPr lang="en-US" smtClean="0"/>
              <a:pPr/>
              <a:t>19/09/2018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8AEA6-32A6-44BB-9DF5-83E67F6A1F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B742FA-9AE2-4F21-852C-1150031E6F7E}" type="datetime1">
              <a:rPr lang="en-US" smtClean="0"/>
              <a:pPr/>
              <a:t>19/09/2018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08AEA6-32A6-44BB-9DF5-83E67F6A1F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FED340-E154-4690-A0DE-3FD07981A05E}" type="datetime1">
              <a:rPr lang="en-US" smtClean="0"/>
              <a:pPr/>
              <a:t>19/09/2018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08AEA6-32A6-44BB-9DF5-83E67F6A1F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7C7FD-B371-4C2E-B956-2CBDE54B9E3F}" type="datetime1">
              <a:rPr lang="en-US" smtClean="0"/>
              <a:pPr/>
              <a:t>19/09/2018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08AEA6-32A6-44BB-9DF5-83E67F6A1F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F82CF3-8B99-41E6-A870-21237414CB85}" type="datetime1">
              <a:rPr lang="en-US" smtClean="0"/>
              <a:pPr/>
              <a:t>19/09/2018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8AEA6-32A6-44BB-9DF5-83E67F6A1F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45098D-CEBF-4F46-8E54-1DD39A39A472}" type="datetime1">
              <a:rPr lang="en-US" smtClean="0"/>
              <a:pPr/>
              <a:t>19/09/2018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8AEA6-32A6-44BB-9DF5-83E67F6A1F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E9FFE-7B0A-4B05-B4AD-31EEE76024C5}" type="datetime1">
              <a:rPr lang="en-US" smtClean="0"/>
              <a:pPr/>
              <a:t>19/09/2018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8AEA6-32A6-44BB-9DF5-83E67F6A1F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w3schools.com/welcome.php?name=Peter&amp;age=3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E. PHP </a:t>
            </a:r>
            <a:r>
              <a:rPr lang="en-US" b="1" dirty="0" smtClean="0"/>
              <a:t>/MYSQL</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E408AEA6-32A6-44BB-9DF5-83E67F6A1F88}"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 PHP File?</a:t>
            </a:r>
            <a:br>
              <a:rPr lang="en-US" b="1" dirty="0"/>
            </a:br>
            <a:endParaRPr lang="en-US" dirty="0"/>
          </a:p>
        </p:txBody>
      </p:sp>
      <p:sp>
        <p:nvSpPr>
          <p:cNvPr id="3" name="Content Placeholder 2"/>
          <p:cNvSpPr>
            <a:spLocks noGrp="1"/>
          </p:cNvSpPr>
          <p:nvPr>
            <p:ph idx="1"/>
          </p:nvPr>
        </p:nvSpPr>
        <p:spPr/>
        <p:txBody>
          <a:bodyPr/>
          <a:lstStyle/>
          <a:p>
            <a:pPr lvl="0"/>
            <a:r>
              <a:rPr lang="en-US" dirty="0"/>
              <a:t>PHP files may contain text, HTML tags and scripts </a:t>
            </a:r>
          </a:p>
          <a:p>
            <a:pPr lvl="0"/>
            <a:r>
              <a:rPr lang="en-US" dirty="0"/>
              <a:t>PHP files are returned to the browser as plain HTML  </a:t>
            </a:r>
          </a:p>
          <a:p>
            <a:pPr lvl="0"/>
            <a:r>
              <a:rPr lang="en-US" dirty="0"/>
              <a:t>PHP files have a file extension of ".php", ".php3", or ".</a:t>
            </a:r>
            <a:r>
              <a:rPr lang="en-US" dirty="0" err="1"/>
              <a:t>phtml</a:t>
            </a:r>
            <a:r>
              <a:rPr lang="en-US" dirty="0"/>
              <a:t>" </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normAutofit fontScale="70000" lnSpcReduction="20000"/>
          </a:bodyPr>
          <a:lstStyle/>
          <a:p>
            <a:pPr>
              <a:buNone/>
            </a:pPr>
            <a:r>
              <a:rPr lang="en-US" dirty="0" smtClean="0"/>
              <a:t>   while($row=</a:t>
            </a:r>
            <a:r>
              <a:rPr lang="en-US" dirty="0" err="1" smtClean="0"/>
              <a:t>mysql_fetch_array</a:t>
            </a:r>
            <a:r>
              <a:rPr lang="en-US" dirty="0" smtClean="0"/>
              <a:t>($result))</a:t>
            </a:r>
          </a:p>
          <a:p>
            <a:pPr>
              <a:buNone/>
            </a:pPr>
            <a:r>
              <a:rPr lang="en-US" dirty="0" smtClean="0"/>
              <a:t>   {</a:t>
            </a:r>
          </a:p>
          <a:p>
            <a:endParaRPr lang="en-US" dirty="0" smtClean="0"/>
          </a:p>
          <a:p>
            <a:pPr>
              <a:buNone/>
            </a:pPr>
            <a:r>
              <a:rPr lang="en-US" dirty="0" smtClean="0"/>
              <a:t>     echo "&lt;</a:t>
            </a:r>
            <a:r>
              <a:rPr lang="en-US" dirty="0" err="1" smtClean="0"/>
              <a:t>tr</a:t>
            </a:r>
            <a:r>
              <a:rPr lang="en-US" dirty="0" smtClean="0"/>
              <a:t>&gt;";</a:t>
            </a:r>
          </a:p>
          <a:p>
            <a:pPr>
              <a:buNone/>
            </a:pPr>
            <a:r>
              <a:rPr lang="en-US" dirty="0" smtClean="0"/>
              <a:t>     echo "&lt;td&gt;" . $row['first'] . "&lt;/td&gt;";</a:t>
            </a:r>
          </a:p>
          <a:p>
            <a:pPr>
              <a:buNone/>
            </a:pPr>
            <a:r>
              <a:rPr lang="en-US" dirty="0" smtClean="0"/>
              <a:t>     echo "&lt;td&gt;" . $row['last'] . "&lt;/td&gt;";</a:t>
            </a:r>
          </a:p>
          <a:p>
            <a:pPr>
              <a:buNone/>
            </a:pPr>
            <a:r>
              <a:rPr lang="en-US" dirty="0" smtClean="0"/>
              <a:t>     echo "&lt;td&gt;" . $row['address'] . "&lt;/td&gt;";</a:t>
            </a:r>
          </a:p>
          <a:p>
            <a:pPr>
              <a:buNone/>
            </a:pPr>
            <a:r>
              <a:rPr lang="en-US" dirty="0" smtClean="0"/>
              <a:t>     echo "&lt;td&gt;" . $row['email'] . "&lt;/td&gt;";</a:t>
            </a:r>
          </a:p>
          <a:p>
            <a:pPr>
              <a:buNone/>
            </a:pPr>
            <a:r>
              <a:rPr lang="en-US" dirty="0" smtClean="0"/>
              <a:t>     echo "&lt;td&gt;" . $row['comments'] . "&lt;/td&gt;";</a:t>
            </a:r>
          </a:p>
          <a:p>
            <a:pPr>
              <a:buNone/>
            </a:pPr>
            <a:r>
              <a:rPr lang="en-US" dirty="0" smtClean="0"/>
              <a:t>    echo "&lt;td&gt;" . $row['mobile'] . "&lt;/td&gt;";</a:t>
            </a:r>
          </a:p>
          <a:p>
            <a:pPr>
              <a:buNone/>
            </a:pPr>
            <a:r>
              <a:rPr lang="en-US" dirty="0" smtClean="0"/>
              <a:t>    echo "&lt;/</a:t>
            </a:r>
            <a:r>
              <a:rPr lang="en-US" dirty="0" err="1" smtClean="0"/>
              <a:t>tr</a:t>
            </a:r>
            <a:r>
              <a:rPr lang="en-US" dirty="0" smtClean="0"/>
              <a:t>&gt;";</a:t>
            </a:r>
          </a:p>
          <a:p>
            <a:pPr>
              <a:buNone/>
            </a:pPr>
            <a:r>
              <a:rPr lang="en-US" dirty="0" smtClean="0"/>
              <a:t>   }</a:t>
            </a:r>
          </a:p>
          <a:p>
            <a:endParaRPr lang="en-US" dirty="0" smtClean="0"/>
          </a:p>
          <a:p>
            <a:pPr>
              <a:buNone/>
            </a:pPr>
            <a:r>
              <a:rPr lang="en-US" dirty="0" smtClean="0"/>
              <a:t>  echo "&lt;/table&gt;";</a:t>
            </a:r>
          </a:p>
          <a:p>
            <a:pPr>
              <a:buNone/>
            </a:pPr>
            <a:r>
              <a:rPr lang="en-US" dirty="0" smtClean="0"/>
              <a:t>?&gt;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on PHP/MYSQL</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914400" y="2551837"/>
            <a:ext cx="7162800" cy="3046988"/>
          </a:xfrm>
          <a:prstGeom prst="rect">
            <a:avLst/>
          </a:prstGeom>
        </p:spPr>
        <p:txBody>
          <a:bodyPr wrap="square">
            <a:spAutoFit/>
          </a:bodyPr>
          <a:lstStyle/>
          <a:p>
            <a:pPr algn="just"/>
            <a:r>
              <a:rPr lang="en-US" sz="3200" dirty="0" smtClean="0"/>
              <a:t>Create feedback form in PHP which contains first name, last name, address, email, comment and mobile number and store that information in database. Also create a page which displays submitted feedbacks in tabular form.</a:t>
            </a:r>
            <a:endParaRPr lang="en-US" sz="3200" dirty="0"/>
          </a:p>
        </p:txBody>
      </p:sp>
      <p:sp>
        <p:nvSpPr>
          <p:cNvPr id="5" name="Slide Number Placeholder 4"/>
          <p:cNvSpPr>
            <a:spLocks noGrp="1"/>
          </p:cNvSpPr>
          <p:nvPr>
            <p:ph type="sldNum" sz="quarter" idx="12"/>
          </p:nvPr>
        </p:nvSpPr>
        <p:spPr/>
        <p:txBody>
          <a:bodyPr/>
          <a:lstStyle/>
          <a:p>
            <a:fld id="{E408AEA6-32A6-44BB-9DF5-83E67F6A1F88}"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the feedback form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&lt;form action="feedback.php" method="POST"&gt;</a:t>
            </a:r>
          </a:p>
          <a:p>
            <a:pPr>
              <a:buNone/>
            </a:pPr>
            <a:r>
              <a:rPr lang="en-US" dirty="0" smtClean="0"/>
              <a:t>     &lt;h1&gt; Feedback Form&lt;/h1&gt;</a:t>
            </a:r>
          </a:p>
          <a:p>
            <a:pPr>
              <a:buNone/>
            </a:pPr>
            <a:r>
              <a:rPr lang="en-US" dirty="0" smtClean="0"/>
              <a:t>     First Name &lt;input type="value" name="</a:t>
            </a:r>
            <a:r>
              <a:rPr lang="en-US" dirty="0" err="1" smtClean="0"/>
              <a:t>firstname</a:t>
            </a:r>
            <a:r>
              <a:rPr lang="en-US" dirty="0" smtClean="0"/>
              <a:t>" /&gt;&lt;</a:t>
            </a:r>
            <a:r>
              <a:rPr lang="en-US" dirty="0" err="1" smtClean="0"/>
              <a:t>br</a:t>
            </a:r>
            <a:r>
              <a:rPr lang="en-US" dirty="0" smtClean="0"/>
              <a:t>&gt;</a:t>
            </a:r>
          </a:p>
          <a:p>
            <a:pPr>
              <a:buNone/>
            </a:pPr>
            <a:r>
              <a:rPr lang="en-US" dirty="0" smtClean="0"/>
              <a:t>    Last Name &lt;input type="value" name="</a:t>
            </a:r>
            <a:r>
              <a:rPr lang="en-US" dirty="0" err="1" smtClean="0"/>
              <a:t>lastname</a:t>
            </a:r>
            <a:r>
              <a:rPr lang="en-US" dirty="0" smtClean="0"/>
              <a:t>"  /&gt;&lt;</a:t>
            </a:r>
            <a:r>
              <a:rPr lang="en-US" dirty="0" err="1" smtClean="0"/>
              <a:t>br</a:t>
            </a:r>
            <a:r>
              <a:rPr lang="en-US" dirty="0" smtClean="0"/>
              <a:t>&gt;</a:t>
            </a:r>
          </a:p>
          <a:p>
            <a:pPr>
              <a:buNone/>
            </a:pPr>
            <a:r>
              <a:rPr lang="en-US" dirty="0" smtClean="0"/>
              <a:t>     Address &lt;input type="Text" name="add" /&gt;&lt;</a:t>
            </a:r>
            <a:r>
              <a:rPr lang="en-US" dirty="0" err="1" smtClean="0"/>
              <a:t>br</a:t>
            </a:r>
            <a:r>
              <a:rPr lang="en-US" dirty="0" smtClean="0"/>
              <a:t>&gt;</a:t>
            </a:r>
          </a:p>
          <a:p>
            <a:pPr>
              <a:buNone/>
            </a:pPr>
            <a:r>
              <a:rPr lang="en-US" dirty="0" smtClean="0"/>
              <a:t>     Email  &lt;input type="value" name="email" /&gt;&lt;</a:t>
            </a:r>
            <a:r>
              <a:rPr lang="en-US" dirty="0" err="1" smtClean="0"/>
              <a:t>br</a:t>
            </a:r>
            <a:r>
              <a:rPr lang="en-US" dirty="0" smtClean="0"/>
              <a:t>&gt;</a:t>
            </a:r>
          </a:p>
          <a:p>
            <a:pPr>
              <a:buNone/>
            </a:pPr>
            <a:r>
              <a:rPr lang="en-US" dirty="0" smtClean="0"/>
              <a:t>     Comments &lt;input type="text" name="comment" /&gt;&lt;</a:t>
            </a:r>
            <a:r>
              <a:rPr lang="en-US" dirty="0" err="1" smtClean="0"/>
              <a:t>br</a:t>
            </a:r>
            <a:r>
              <a:rPr lang="en-US" dirty="0" smtClean="0"/>
              <a:t>&gt;</a:t>
            </a:r>
          </a:p>
          <a:p>
            <a:pPr>
              <a:buNone/>
            </a:pPr>
            <a:r>
              <a:rPr lang="en-US" dirty="0" smtClean="0"/>
              <a:t>     Mobile Number &lt;input type="value" name="mobile"  /&gt;&lt;</a:t>
            </a:r>
            <a:r>
              <a:rPr lang="en-US" dirty="0" err="1" smtClean="0"/>
              <a:t>br</a:t>
            </a:r>
            <a:r>
              <a:rPr lang="en-US" dirty="0" smtClean="0"/>
              <a:t>&gt;</a:t>
            </a:r>
          </a:p>
          <a:p>
            <a:r>
              <a:rPr lang="en-US" dirty="0" smtClean="0"/>
              <a:t>&lt;input type="submit"  /&gt;</a:t>
            </a:r>
          </a:p>
          <a:p>
            <a:r>
              <a:rPr lang="en-US" dirty="0" smtClean="0"/>
              <a:t>&lt;/form&gt;</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to </a:t>
            </a:r>
            <a:r>
              <a:rPr lang="en-US" dirty="0" err="1" smtClean="0"/>
              <a:t>Localhost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&lt;?</a:t>
            </a:r>
            <a:r>
              <a:rPr lang="en-US" dirty="0" err="1" smtClean="0"/>
              <a:t>php</a:t>
            </a:r>
            <a:endParaRPr lang="en-US" dirty="0" smtClean="0"/>
          </a:p>
          <a:p>
            <a:pPr>
              <a:buNone/>
            </a:pPr>
            <a:r>
              <a:rPr lang="en-US" dirty="0" smtClean="0"/>
              <a:t>    $con=</a:t>
            </a:r>
            <a:r>
              <a:rPr lang="en-US" dirty="0" err="1" smtClean="0"/>
              <a:t>mysql_connect</a:t>
            </a:r>
            <a:r>
              <a:rPr lang="en-US" dirty="0" smtClean="0"/>
              <a:t>("</a:t>
            </a:r>
            <a:r>
              <a:rPr lang="en-US" dirty="0" err="1" smtClean="0"/>
              <a:t>localhost","root</a:t>
            </a:r>
            <a:r>
              <a:rPr lang="en-US" dirty="0" smtClean="0"/>
              <a:t>","");</a:t>
            </a:r>
          </a:p>
          <a:p>
            <a:pPr>
              <a:buNone/>
            </a:pPr>
            <a:r>
              <a:rPr lang="en-US" dirty="0" smtClean="0"/>
              <a:t>    if (!$con)</a:t>
            </a:r>
          </a:p>
          <a:p>
            <a:pPr>
              <a:buNone/>
            </a:pPr>
            <a:r>
              <a:rPr lang="en-US" dirty="0" smtClean="0"/>
              <a:t>    {</a:t>
            </a:r>
          </a:p>
          <a:p>
            <a:pPr>
              <a:buNone/>
            </a:pPr>
            <a:r>
              <a:rPr lang="en-US" dirty="0" smtClean="0"/>
              <a:t>   die('Could not connect' .mysql_error());</a:t>
            </a:r>
          </a:p>
          <a:p>
            <a:pPr>
              <a:buNone/>
            </a:pPr>
            <a:r>
              <a:rPr lang="en-US" dirty="0" smtClean="0"/>
              <a:t>    }</a:t>
            </a:r>
          </a:p>
          <a:p>
            <a:pPr>
              <a:buNone/>
            </a:pPr>
            <a:r>
              <a:rPr lang="en-US" dirty="0" smtClean="0"/>
              <a:t>    /*else</a:t>
            </a:r>
          </a:p>
          <a:p>
            <a:pPr>
              <a:buNone/>
            </a:pPr>
            <a:r>
              <a:rPr lang="en-US" dirty="0" smtClean="0"/>
              <a:t>   {</a:t>
            </a:r>
          </a:p>
          <a:p>
            <a:pPr>
              <a:buNone/>
            </a:pPr>
            <a:r>
              <a:rPr lang="en-US" dirty="0" smtClean="0"/>
              <a:t>   echo "connect </a:t>
            </a:r>
            <a:r>
              <a:rPr lang="en-US" dirty="0" err="1" smtClean="0"/>
              <a:t>Sucuseefully</a:t>
            </a:r>
            <a:r>
              <a:rPr lang="en-US" dirty="0" smtClean="0"/>
              <a:t>";</a:t>
            </a:r>
          </a:p>
          <a:p>
            <a:r>
              <a:rPr lang="en-US" dirty="0" smtClean="0"/>
              <a:t>}*/</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Database &amp; insert data</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err="1" smtClean="0"/>
              <a:t>mysql_select_db</a:t>
            </a:r>
            <a:r>
              <a:rPr lang="en-US" dirty="0" smtClean="0"/>
              <a:t>("</a:t>
            </a:r>
            <a:r>
              <a:rPr lang="en-US" dirty="0" err="1" smtClean="0"/>
              <a:t>kiso",$con</a:t>
            </a:r>
            <a:r>
              <a:rPr lang="en-US" dirty="0" smtClean="0"/>
              <a:t>);</a:t>
            </a:r>
          </a:p>
          <a:p>
            <a:pPr>
              <a:buNone/>
            </a:pPr>
            <a:r>
              <a:rPr lang="en-US" dirty="0" err="1" smtClean="0"/>
              <a:t>mysql_query</a:t>
            </a:r>
            <a:r>
              <a:rPr lang="en-US" dirty="0" smtClean="0"/>
              <a:t> ("insert into feedback(</a:t>
            </a:r>
            <a:r>
              <a:rPr lang="en-US" dirty="0" err="1" smtClean="0"/>
              <a:t>first,last,address,email,comments,mobile</a:t>
            </a:r>
            <a:r>
              <a:rPr lang="en-US" dirty="0" smtClean="0"/>
              <a:t>)VALUES</a:t>
            </a:r>
          </a:p>
          <a:p>
            <a:pPr>
              <a:buNone/>
            </a:pPr>
            <a:r>
              <a:rPr lang="en-US" dirty="0" smtClean="0"/>
              <a:t>('".</a:t>
            </a:r>
            <a:r>
              <a:rPr lang="en-US" dirty="0" err="1" smtClean="0"/>
              <a:t>mysql_real_escape_string</a:t>
            </a:r>
            <a:r>
              <a:rPr lang="en-US" dirty="0" smtClean="0"/>
              <a:t>($_POST['</a:t>
            </a:r>
            <a:r>
              <a:rPr lang="en-US" dirty="0" err="1" smtClean="0"/>
              <a:t>firstname</a:t>
            </a:r>
            <a:r>
              <a:rPr lang="en-US" dirty="0" smtClean="0"/>
              <a:t>'])."',</a:t>
            </a:r>
          </a:p>
          <a:p>
            <a:pPr>
              <a:buNone/>
            </a:pPr>
            <a:r>
              <a:rPr lang="en-US" dirty="0" smtClean="0"/>
              <a:t> '" </a:t>
            </a:r>
            <a:r>
              <a:rPr lang="en-US" dirty="0" err="1" smtClean="0"/>
              <a:t>mysql_real_escape_string</a:t>
            </a:r>
            <a:r>
              <a:rPr lang="en-US" dirty="0" smtClean="0"/>
              <a:t>($_POST['</a:t>
            </a:r>
            <a:r>
              <a:rPr lang="en-US" dirty="0" err="1" smtClean="0"/>
              <a:t>lastname</a:t>
            </a:r>
            <a:r>
              <a:rPr lang="en-US" dirty="0" smtClean="0"/>
              <a:t>'])."',</a:t>
            </a:r>
          </a:p>
          <a:p>
            <a:pPr>
              <a:buNone/>
            </a:pPr>
            <a:r>
              <a:rPr lang="en-US" dirty="0" smtClean="0"/>
              <a:t>'".</a:t>
            </a:r>
            <a:r>
              <a:rPr lang="en-US" dirty="0" err="1" smtClean="0"/>
              <a:t>mysql_real_escape_string</a:t>
            </a:r>
            <a:r>
              <a:rPr lang="en-US" dirty="0" smtClean="0"/>
              <a:t>($_POST['add'])."',</a:t>
            </a:r>
          </a:p>
          <a:p>
            <a:pPr>
              <a:buNone/>
            </a:pPr>
            <a:r>
              <a:rPr lang="en-US" dirty="0" smtClean="0"/>
              <a:t>'".</a:t>
            </a:r>
            <a:r>
              <a:rPr lang="en-US" dirty="0" err="1" smtClean="0"/>
              <a:t>mysql_real_escape_string</a:t>
            </a:r>
            <a:r>
              <a:rPr lang="en-US" dirty="0" smtClean="0"/>
              <a:t>($_POST['email'])."',</a:t>
            </a:r>
          </a:p>
          <a:p>
            <a:pPr>
              <a:buNone/>
            </a:pPr>
            <a:r>
              <a:rPr lang="en-US" dirty="0" smtClean="0"/>
              <a:t>'".</a:t>
            </a:r>
            <a:r>
              <a:rPr lang="en-US" dirty="0" err="1" smtClean="0"/>
              <a:t>mysql_real_escape_string</a:t>
            </a:r>
            <a:r>
              <a:rPr lang="en-US" dirty="0" smtClean="0"/>
              <a:t>($_POST['comment'])."',</a:t>
            </a:r>
          </a:p>
          <a:p>
            <a:pPr>
              <a:buNone/>
            </a:pPr>
            <a:r>
              <a:rPr lang="en-US" dirty="0" smtClean="0"/>
              <a:t>'".</a:t>
            </a:r>
            <a:r>
              <a:rPr lang="en-US" dirty="0" err="1" smtClean="0"/>
              <a:t>mysql_real_escape_string</a:t>
            </a:r>
            <a:r>
              <a:rPr lang="en-US" dirty="0" smtClean="0"/>
              <a:t>($_POST['mobile'])."')");</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295400"/>
            <a:ext cx="8229600" cy="4830763"/>
          </a:xfrm>
        </p:spPr>
        <p:txBody>
          <a:bodyPr/>
          <a:lstStyle/>
          <a:p>
            <a:endParaRPr lang="en-US" dirty="0"/>
          </a:p>
        </p:txBody>
      </p:sp>
      <p:sp>
        <p:nvSpPr>
          <p:cNvPr id="4" name="Rectangle 3"/>
          <p:cNvSpPr/>
          <p:nvPr/>
        </p:nvSpPr>
        <p:spPr>
          <a:xfrm>
            <a:off x="1066800" y="1981200"/>
            <a:ext cx="5791200" cy="1569660"/>
          </a:xfrm>
          <a:prstGeom prst="rect">
            <a:avLst/>
          </a:prstGeom>
        </p:spPr>
        <p:txBody>
          <a:bodyPr wrap="square">
            <a:spAutoFit/>
          </a:bodyPr>
          <a:lstStyle/>
          <a:p>
            <a:r>
              <a:rPr lang="en-US" sz="2400" dirty="0" smtClean="0"/>
              <a:t>/*if (!</a:t>
            </a:r>
            <a:r>
              <a:rPr lang="en-US" sz="2400" dirty="0" err="1" smtClean="0"/>
              <a:t>mysql_query</a:t>
            </a:r>
            <a:r>
              <a:rPr lang="en-US" sz="2400" dirty="0" smtClean="0"/>
              <a:t>($</a:t>
            </a:r>
            <a:r>
              <a:rPr lang="en-US" sz="2400" dirty="0" err="1" smtClean="0"/>
              <a:t>sql,$con</a:t>
            </a:r>
            <a:r>
              <a:rPr lang="en-US" sz="2400" dirty="0" smtClean="0"/>
              <a:t>))</a:t>
            </a:r>
          </a:p>
          <a:p>
            <a:r>
              <a:rPr lang="en-US" sz="2400" dirty="0" smtClean="0"/>
              <a:t>  {</a:t>
            </a:r>
          </a:p>
          <a:p>
            <a:r>
              <a:rPr lang="en-US" sz="2400" dirty="0" smtClean="0"/>
              <a:t>  die('Error: ' . mysql_error());</a:t>
            </a:r>
          </a:p>
          <a:p>
            <a:r>
              <a:rPr lang="en-US" sz="2400" dirty="0" smtClean="0"/>
              <a:t>  }*/</a:t>
            </a:r>
            <a:endParaRPr lang="en-US" sz="2400" dirty="0"/>
          </a:p>
        </p:txBody>
      </p:sp>
      <p:sp>
        <p:nvSpPr>
          <p:cNvPr id="5" name="Slide Number Placeholder 4"/>
          <p:cNvSpPr>
            <a:spLocks noGrp="1"/>
          </p:cNvSpPr>
          <p:nvPr>
            <p:ph type="sldNum" sz="quarter" idx="12"/>
          </p:nvPr>
        </p:nvSpPr>
        <p:spPr/>
        <p:txBody>
          <a:bodyPr/>
          <a:lstStyle/>
          <a:p>
            <a:fld id="{E408AEA6-32A6-44BB-9DF5-83E67F6A1F88}"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Assignment 2</a:t>
            </a:r>
            <a:r>
              <a:rPr lang="en-US" baseline="30000" dirty="0" smtClean="0"/>
              <a:t>nd</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Create a login form using session handling in PHP. After successful login display name, address and other details in tabular format of logged user. Create 5 users. Also create a ‘Logout’ </a:t>
            </a:r>
            <a:r>
              <a:rPr lang="en-US" dirty="0" err="1" smtClean="0"/>
              <a:t>option.Store</a:t>
            </a:r>
            <a:r>
              <a:rPr lang="en-US" dirty="0" smtClean="0"/>
              <a:t> the data of user, login and password in the database.</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PHP Sessions</a:t>
            </a:r>
            <a:br>
              <a:rPr lang="en-US" b="1" dirty="0" smtClean="0"/>
            </a:br>
            <a:endParaRPr lang="en-US" dirty="0"/>
          </a:p>
        </p:txBody>
      </p:sp>
      <p:sp>
        <p:nvSpPr>
          <p:cNvPr id="3" name="Content Placeholder 2"/>
          <p:cNvSpPr>
            <a:spLocks noGrp="1"/>
          </p:cNvSpPr>
          <p:nvPr>
            <p:ph idx="1"/>
          </p:nvPr>
        </p:nvSpPr>
        <p:spPr/>
        <p:txBody>
          <a:bodyPr/>
          <a:lstStyle/>
          <a:p>
            <a:r>
              <a:rPr lang="en-US" b="1" dirty="0" smtClean="0"/>
              <a:t>A PHP session variable is used to store information about, or change settings for a user session. Session variables hold information about one single user, and are available to all pages in one application.</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When you are working with an application, you open it, do some changes and then you close it. This is much like a Session. The computer knows who you are. It knows when you start the application and when you end. But on the internet there is one problem: the web server does not know who you are and what you do because the HTTP address doesn't maintain state.</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 PHP session solves this problem by allowing you to store user information on the server for later use (i.e. username, shopping items, etc). However, session information is temporary and will be deleted after the user has left the website. If you need a permanent storage you may want to store the data in a database.</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MySQL?</a:t>
            </a:r>
            <a:br>
              <a:rPr lang="en-US" b="1" dirty="0"/>
            </a:br>
            <a:endParaRPr lang="en-US" dirty="0"/>
          </a:p>
        </p:txBody>
      </p:sp>
      <p:sp>
        <p:nvSpPr>
          <p:cNvPr id="3" name="Content Placeholder 2"/>
          <p:cNvSpPr>
            <a:spLocks noGrp="1"/>
          </p:cNvSpPr>
          <p:nvPr>
            <p:ph idx="1"/>
          </p:nvPr>
        </p:nvSpPr>
        <p:spPr/>
        <p:txBody>
          <a:bodyPr/>
          <a:lstStyle/>
          <a:p>
            <a:pPr lvl="0"/>
            <a:r>
              <a:rPr lang="en-US" dirty="0"/>
              <a:t>MySQL is a database server </a:t>
            </a:r>
          </a:p>
          <a:p>
            <a:pPr lvl="0"/>
            <a:r>
              <a:rPr lang="en-US" dirty="0"/>
              <a:t>MySQL is ideal for both small and large applications </a:t>
            </a:r>
          </a:p>
          <a:p>
            <a:pPr lvl="0"/>
            <a:r>
              <a:rPr lang="en-US" dirty="0"/>
              <a:t>MySQL supports standard SQL </a:t>
            </a:r>
          </a:p>
          <a:p>
            <a:pPr lvl="0"/>
            <a:r>
              <a:rPr lang="en-US" dirty="0"/>
              <a:t>MySQL compiles on a number of platforms </a:t>
            </a:r>
          </a:p>
          <a:p>
            <a:pPr lvl="0"/>
            <a:r>
              <a:rPr lang="en-US" dirty="0"/>
              <a:t>MySQL is free to download and use </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Starting a PHP Session</a:t>
            </a:r>
            <a:br>
              <a:rPr lang="en-US" b="1" dirty="0" smtClean="0"/>
            </a:br>
            <a:endParaRPr lang="en-US" dirty="0"/>
          </a:p>
        </p:txBody>
      </p:sp>
      <p:sp>
        <p:nvSpPr>
          <p:cNvPr id="3" name="Content Placeholder 2"/>
          <p:cNvSpPr>
            <a:spLocks noGrp="1"/>
          </p:cNvSpPr>
          <p:nvPr>
            <p:ph idx="1"/>
          </p:nvPr>
        </p:nvSpPr>
        <p:spPr/>
        <p:txBody>
          <a:bodyPr/>
          <a:lstStyle/>
          <a:p>
            <a:r>
              <a:rPr lang="en-US" dirty="0" smtClean="0"/>
              <a:t>Before you can store user information in your PHP session, you must first start up the session.</a:t>
            </a:r>
          </a:p>
          <a:p>
            <a:r>
              <a:rPr lang="en-US" dirty="0" smtClean="0"/>
              <a:t>The </a:t>
            </a:r>
            <a:r>
              <a:rPr lang="en-US" dirty="0" err="1" smtClean="0"/>
              <a:t>session_start</a:t>
            </a:r>
            <a:r>
              <a:rPr lang="en-US" dirty="0" smtClean="0"/>
              <a:t>() function must appear BEFORE the &lt;html&gt; tag:</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&lt;?</a:t>
            </a:r>
            <a:r>
              <a:rPr lang="en-US" dirty="0" err="1" smtClean="0"/>
              <a:t>php</a:t>
            </a:r>
            <a:r>
              <a:rPr lang="en-US" dirty="0" smtClean="0"/>
              <a:t> </a:t>
            </a:r>
            <a:r>
              <a:rPr lang="en-US" dirty="0" err="1" smtClean="0"/>
              <a:t>session_start</a:t>
            </a:r>
            <a:r>
              <a:rPr lang="en-US" dirty="0" smtClean="0"/>
              <a:t>(); ?&gt;</a:t>
            </a:r>
          </a:p>
          <a:p>
            <a:pPr>
              <a:buNone/>
            </a:pPr>
            <a:r>
              <a:rPr lang="en-US" dirty="0" smtClean="0"/>
              <a:t>&lt;html&gt;</a:t>
            </a:r>
          </a:p>
          <a:p>
            <a:pPr>
              <a:buNone/>
            </a:pPr>
            <a:r>
              <a:rPr lang="en-US" dirty="0" smtClean="0"/>
              <a:t>&lt;body&gt;</a:t>
            </a:r>
          </a:p>
          <a:p>
            <a:pPr>
              <a:buNone/>
            </a:pPr>
            <a:r>
              <a:rPr lang="en-US" dirty="0" smtClean="0"/>
              <a:t>&lt;/body&gt;</a:t>
            </a:r>
          </a:p>
          <a:p>
            <a:pPr>
              <a:buNone/>
            </a:pPr>
            <a:r>
              <a:rPr lang="en-US" dirty="0" smtClean="0"/>
              <a:t>&lt;/html&gt;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Storing a Session Variable</a:t>
            </a:r>
          </a:p>
          <a:p>
            <a:r>
              <a:rPr lang="en-US" dirty="0" smtClean="0"/>
              <a:t>The correct way to store and retrieve session variables is to use the PHP $_SESSION variable:</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smtClean="0"/>
              <a:t>  &lt;?</a:t>
            </a:r>
            <a:r>
              <a:rPr lang="en-US" dirty="0" err="1" smtClean="0"/>
              <a:t>php</a:t>
            </a:r>
            <a:endParaRPr lang="en-US" dirty="0" smtClean="0"/>
          </a:p>
          <a:p>
            <a:pPr>
              <a:buNone/>
            </a:pPr>
            <a:r>
              <a:rPr lang="en-US" dirty="0" smtClean="0"/>
              <a:t>  </a:t>
            </a:r>
            <a:r>
              <a:rPr lang="en-US" dirty="0" err="1" smtClean="0"/>
              <a:t>session_start</a:t>
            </a:r>
            <a:r>
              <a:rPr lang="en-US" dirty="0" smtClean="0"/>
              <a:t>();</a:t>
            </a:r>
          </a:p>
          <a:p>
            <a:pPr>
              <a:buNone/>
            </a:pPr>
            <a:r>
              <a:rPr lang="en-US" dirty="0" smtClean="0"/>
              <a:t>    // store session data</a:t>
            </a:r>
          </a:p>
          <a:p>
            <a:pPr>
              <a:buNone/>
            </a:pPr>
            <a:r>
              <a:rPr lang="en-US" dirty="0" smtClean="0"/>
              <a:t>   $_SESSION['views']=1;</a:t>
            </a:r>
          </a:p>
          <a:p>
            <a:pPr>
              <a:buNone/>
            </a:pPr>
            <a:r>
              <a:rPr lang="en-US" dirty="0" smtClean="0"/>
              <a:t>    ?&gt;</a:t>
            </a:r>
          </a:p>
          <a:p>
            <a:pPr>
              <a:buNone/>
            </a:pPr>
            <a:r>
              <a:rPr lang="en-US" dirty="0" smtClean="0"/>
              <a:t>   &lt;html&gt;&lt;body&gt;</a:t>
            </a:r>
          </a:p>
          <a:p>
            <a:pPr>
              <a:buNone/>
            </a:pPr>
            <a:r>
              <a:rPr lang="en-US" dirty="0" smtClean="0"/>
              <a:t>   &lt;?</a:t>
            </a:r>
            <a:r>
              <a:rPr lang="en-US" dirty="0" err="1" smtClean="0"/>
              <a:t>php</a:t>
            </a:r>
            <a:endParaRPr lang="en-US" dirty="0" smtClean="0"/>
          </a:p>
          <a:p>
            <a:pPr>
              <a:buNone/>
            </a:pPr>
            <a:r>
              <a:rPr lang="en-US" dirty="0" smtClean="0"/>
              <a:t>   //retrieve session data</a:t>
            </a:r>
          </a:p>
          <a:p>
            <a:pPr>
              <a:buNone/>
            </a:pPr>
            <a:r>
              <a:rPr lang="en-US" dirty="0" smtClean="0"/>
              <a:t>   echo "</a:t>
            </a:r>
            <a:r>
              <a:rPr lang="en-US" dirty="0" err="1" smtClean="0"/>
              <a:t>Pageviews</a:t>
            </a:r>
            <a:r>
              <a:rPr lang="en-US" dirty="0" smtClean="0"/>
              <a:t>=". $_SESSION['views'];</a:t>
            </a:r>
          </a:p>
          <a:p>
            <a:pPr>
              <a:buNone/>
            </a:pPr>
            <a:r>
              <a:rPr lang="en-US" dirty="0" smtClean="0"/>
              <a:t>    ?&gt;</a:t>
            </a:r>
          </a:p>
          <a:p>
            <a:pPr>
              <a:buNone/>
            </a:pPr>
            <a:r>
              <a:rPr lang="en-US" dirty="0" smtClean="0"/>
              <a:t>   &lt;/body&gt;&lt;/html&gt;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113</a:t>
            </a:fld>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err="1" smtClean="0"/>
              <a:t>Pageviews</a:t>
            </a:r>
            <a:r>
              <a:rPr lang="en-US" dirty="0" smtClean="0"/>
              <a:t>=1</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Destroying a Session</a:t>
            </a:r>
            <a:br>
              <a:rPr lang="en-US" b="1" dirty="0" smtClean="0"/>
            </a:br>
            <a:endParaRPr lang="en-US" dirty="0"/>
          </a:p>
        </p:txBody>
      </p:sp>
      <p:sp>
        <p:nvSpPr>
          <p:cNvPr id="3" name="Content Placeholder 2"/>
          <p:cNvSpPr>
            <a:spLocks noGrp="1"/>
          </p:cNvSpPr>
          <p:nvPr>
            <p:ph idx="1"/>
          </p:nvPr>
        </p:nvSpPr>
        <p:spPr/>
        <p:txBody>
          <a:bodyPr/>
          <a:lstStyle/>
          <a:p>
            <a:r>
              <a:rPr lang="en-US" dirty="0" smtClean="0"/>
              <a:t>If you wish to delete some session data, you can use the unset() or the </a:t>
            </a:r>
            <a:r>
              <a:rPr lang="en-US" dirty="0" err="1" smtClean="0"/>
              <a:t>session_destroy</a:t>
            </a:r>
            <a:r>
              <a:rPr lang="en-US" dirty="0" smtClean="0"/>
              <a:t>() function.</a:t>
            </a:r>
          </a:p>
          <a:p>
            <a:r>
              <a:rPr lang="en-US" dirty="0" smtClean="0"/>
              <a:t>The unset() function is used to free the specified session variable:</a:t>
            </a:r>
          </a:p>
          <a:p>
            <a:r>
              <a:rPr lang="en-US" dirty="0" smtClean="0"/>
              <a:t>&lt;?</a:t>
            </a:r>
            <a:r>
              <a:rPr lang="en-US" dirty="0" err="1" smtClean="0"/>
              <a:t>php</a:t>
            </a:r>
            <a:r>
              <a:rPr lang="en-US" dirty="0" smtClean="0"/>
              <a:t/>
            </a:r>
            <a:br>
              <a:rPr lang="en-US" dirty="0" smtClean="0"/>
            </a:br>
            <a:r>
              <a:rPr lang="en-US" dirty="0" smtClean="0"/>
              <a:t>unset($_SESSION['views']);</a:t>
            </a:r>
          </a:p>
          <a:p>
            <a:r>
              <a:rPr lang="en-US" dirty="0" smtClean="0"/>
              <a:t>?&gt;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can also completely destroy the session by calling the </a:t>
            </a:r>
            <a:r>
              <a:rPr lang="en-US" dirty="0" err="1" smtClean="0"/>
              <a:t>session_destroy</a:t>
            </a:r>
            <a:r>
              <a:rPr lang="en-US" dirty="0" smtClean="0"/>
              <a:t>() function:</a:t>
            </a:r>
          </a:p>
          <a:p>
            <a:endParaRPr lang="en-US" dirty="0" smtClean="0"/>
          </a:p>
          <a:p>
            <a:r>
              <a:rPr lang="en-US" dirty="0" smtClean="0"/>
              <a:t>&lt;?</a:t>
            </a:r>
            <a:r>
              <a:rPr lang="en-US" dirty="0" err="1" smtClean="0"/>
              <a:t>php</a:t>
            </a:r>
            <a:r>
              <a:rPr lang="en-US" dirty="0" smtClean="0"/>
              <a:t/>
            </a:r>
            <a:br>
              <a:rPr lang="en-US" dirty="0" smtClean="0"/>
            </a:br>
            <a:r>
              <a:rPr lang="en-US" dirty="0" err="1" smtClean="0"/>
              <a:t>session_destroy</a:t>
            </a:r>
            <a:r>
              <a:rPr lang="en-US" dirty="0" smtClean="0"/>
              <a:t>();</a:t>
            </a:r>
          </a:p>
          <a:p>
            <a:r>
              <a:rPr lang="en-US" dirty="0" smtClean="0"/>
              <a:t>?&gt;</a:t>
            </a:r>
          </a:p>
          <a:p>
            <a:r>
              <a:rPr lang="en-US" dirty="0" err="1" smtClean="0"/>
              <a:t>session_destroy</a:t>
            </a:r>
            <a:r>
              <a:rPr lang="en-US" dirty="0" smtClean="0"/>
              <a:t>() will reset your session and you will lose all your stored session data.</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with 2</a:t>
            </a:r>
            <a:r>
              <a:rPr lang="en-US" baseline="30000" dirty="0" smtClean="0"/>
              <a:t>nd</a:t>
            </a:r>
            <a:r>
              <a:rPr lang="en-US" dirty="0" smtClean="0"/>
              <a:t> Assignment</a:t>
            </a:r>
            <a:endParaRPr lang="en-US" dirty="0"/>
          </a:p>
        </p:txBody>
      </p:sp>
      <p:sp>
        <p:nvSpPr>
          <p:cNvPr id="3" name="Content Placeholder 2"/>
          <p:cNvSpPr>
            <a:spLocks noGrp="1"/>
          </p:cNvSpPr>
          <p:nvPr>
            <p:ph idx="1"/>
          </p:nvPr>
        </p:nvSpPr>
        <p:spPr/>
        <p:txBody>
          <a:bodyPr/>
          <a:lstStyle/>
          <a:p>
            <a:r>
              <a:rPr lang="en-US" dirty="0" smtClean="0"/>
              <a:t>For Login Page</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Login.php</a:t>
            </a:r>
            <a:endParaRPr lang="en-US" dirty="0"/>
          </a:p>
        </p:txBody>
      </p:sp>
      <p:sp>
        <p:nvSpPr>
          <p:cNvPr id="3" name="Content Placeholder 2"/>
          <p:cNvSpPr>
            <a:spLocks noGrp="1"/>
          </p:cNvSpPr>
          <p:nvPr>
            <p:ph idx="1"/>
          </p:nvPr>
        </p:nvSpPr>
        <p:spPr>
          <a:xfrm>
            <a:off x="457200" y="1143000"/>
            <a:ext cx="8458200" cy="5257800"/>
          </a:xfrm>
        </p:spPr>
        <p:txBody>
          <a:bodyPr>
            <a:noAutofit/>
          </a:bodyPr>
          <a:lstStyle/>
          <a:p>
            <a:pPr>
              <a:buNone/>
            </a:pPr>
            <a:r>
              <a:rPr lang="en-US" sz="2000" dirty="0" smtClean="0">
                <a:latin typeface="Times New Roman" pitchFamily="18" charset="0"/>
                <a:cs typeface="Times New Roman" pitchFamily="18" charset="0"/>
              </a:rPr>
              <a:t>&lt;form action="Log.php" method="get"&gt;</a:t>
            </a:r>
          </a:p>
          <a:p>
            <a:pPr>
              <a:buNone/>
            </a:pPr>
            <a:r>
              <a:rPr lang="en-US" sz="2000" dirty="0" smtClean="0">
                <a:latin typeface="Times New Roman" pitchFamily="18" charset="0"/>
                <a:cs typeface="Times New Roman" pitchFamily="18" charset="0"/>
              </a:rPr>
              <a:t>&lt;table align="center" </a:t>
            </a:r>
            <a:r>
              <a:rPr lang="en-US" sz="2000" dirty="0" err="1" smtClean="0">
                <a:latin typeface="Times New Roman" pitchFamily="18" charset="0"/>
                <a:cs typeface="Times New Roman" pitchFamily="18" charset="0"/>
              </a:rPr>
              <a:t>vspace</a:t>
            </a:r>
            <a:r>
              <a:rPr lang="en-US" sz="2000" dirty="0" smtClean="0">
                <a:latin typeface="Times New Roman" pitchFamily="18" charset="0"/>
                <a:cs typeface="Times New Roman" pitchFamily="18" charset="0"/>
              </a:rPr>
              <a:t>="30" border="0" </a:t>
            </a:r>
            <a:r>
              <a:rPr lang="en-US" sz="2000" dirty="0" err="1" smtClean="0">
                <a:latin typeface="Times New Roman" pitchFamily="18" charset="0"/>
                <a:cs typeface="Times New Roman" pitchFamily="18" charset="0"/>
              </a:rPr>
              <a:t>cellpadding</a:t>
            </a:r>
            <a:r>
              <a:rPr lang="en-US" sz="2000" dirty="0" smtClean="0">
                <a:latin typeface="Times New Roman" pitchFamily="18" charset="0"/>
                <a:cs typeface="Times New Roman" pitchFamily="18" charset="0"/>
              </a:rPr>
              <a:t>="10" </a:t>
            </a:r>
            <a:r>
              <a:rPr lang="en-US" sz="2000" dirty="0" err="1" smtClean="0">
                <a:latin typeface="Times New Roman" pitchFamily="18" charset="0"/>
                <a:cs typeface="Times New Roman" pitchFamily="18" charset="0"/>
              </a:rPr>
              <a:t>bgcolor</a:t>
            </a:r>
            <a:r>
              <a:rPr lang="en-US" sz="2000" dirty="0" smtClean="0">
                <a:latin typeface="Times New Roman" pitchFamily="18" charset="0"/>
                <a:cs typeface="Times New Roman" pitchFamily="18" charset="0"/>
              </a:rPr>
              <a:t>="#CC0099""&gt;</a:t>
            </a:r>
          </a:p>
          <a:p>
            <a:pPr>
              <a:buNone/>
            </a:pPr>
            <a:r>
              <a:rPr lang="en-US" sz="2000" dirty="0" smtClean="0">
                <a:latin typeface="Times New Roman" pitchFamily="18" charset="0"/>
                <a:cs typeface="Times New Roman" pitchFamily="18" charset="0"/>
              </a:rPr>
              <a:t>&lt;caption&gt;Login Page&lt;/caption&gt;</a:t>
            </a:r>
          </a:p>
          <a:p>
            <a:pPr>
              <a:buNone/>
            </a:pP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   &lt;td&gt;&lt;B&gt;User Name:&lt;b&gt;&lt;/td&gt;</a:t>
            </a:r>
          </a:p>
          <a:p>
            <a:pPr>
              <a:buNone/>
            </a:pPr>
            <a:r>
              <a:rPr lang="en-US" sz="2000" dirty="0" smtClean="0">
                <a:latin typeface="Times New Roman" pitchFamily="18" charset="0"/>
                <a:cs typeface="Times New Roman" pitchFamily="18" charset="0"/>
              </a:rPr>
              <a:t>          &lt;td&gt;&lt;input type="text" name="username" /&gt;&lt;/td&gt;      &lt;/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  &lt;td&gt;&lt;B&gt;Password:&lt;B&gt; &lt;/td&gt;</a:t>
            </a:r>
          </a:p>
          <a:p>
            <a:pPr>
              <a:buNone/>
            </a:pPr>
            <a:r>
              <a:rPr lang="en-US" sz="2000" dirty="0" smtClean="0">
                <a:latin typeface="Times New Roman" pitchFamily="18" charset="0"/>
                <a:cs typeface="Times New Roman" pitchFamily="18" charset="0"/>
              </a:rPr>
              <a:t>          &lt;td&gt;&lt;input type="password" name="password" /&gt;&lt;/td&gt;      &lt;/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&lt;td&gt; &lt;/td&gt;</a:t>
            </a:r>
          </a:p>
          <a:p>
            <a:pPr>
              <a:buNone/>
            </a:pPr>
            <a:r>
              <a:rPr lang="en-US" sz="2000" dirty="0" smtClean="0">
                <a:latin typeface="Times New Roman" pitchFamily="18" charset="0"/>
                <a:cs typeface="Times New Roman" pitchFamily="18" charset="0"/>
              </a:rPr>
              <a:t>&lt;td&gt;&lt;input type="submit" value="Login"/&gt;&lt;/td&gt;</a:t>
            </a:r>
          </a:p>
          <a:p>
            <a:pPr>
              <a:buNone/>
            </a:pP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&lt;/table&gt; &lt;/form&gt;&lt;/body&gt;&lt;/html&gt;</a:t>
            </a:r>
          </a:p>
        </p:txBody>
      </p:sp>
      <p:sp>
        <p:nvSpPr>
          <p:cNvPr id="4" name="Slide Number Placeholder 3"/>
          <p:cNvSpPr>
            <a:spLocks noGrp="1"/>
          </p:cNvSpPr>
          <p:nvPr>
            <p:ph type="sldNum" sz="quarter" idx="12"/>
          </p:nvPr>
        </p:nvSpPr>
        <p:spPr/>
        <p:txBody>
          <a:bodyPr/>
          <a:lstStyle/>
          <a:p>
            <a:fld id="{E408AEA6-32A6-44BB-9DF5-83E67F6A1F88}" type="slidenum">
              <a:rPr lang="en-US" smtClean="0"/>
              <a:pPr/>
              <a:t>118</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perform on Log.php</a:t>
            </a:r>
            <a:endParaRPr lang="en-US" dirty="0"/>
          </a:p>
        </p:txBody>
      </p:sp>
      <p:sp>
        <p:nvSpPr>
          <p:cNvPr id="3" name="Content Placeholder 2"/>
          <p:cNvSpPr>
            <a:spLocks noGrp="1"/>
          </p:cNvSpPr>
          <p:nvPr>
            <p:ph idx="1"/>
          </p:nvPr>
        </p:nvSpPr>
        <p:spPr/>
        <p:txBody>
          <a:bodyPr/>
          <a:lstStyle/>
          <a:p>
            <a:pPr>
              <a:buNone/>
            </a:pPr>
            <a:r>
              <a:rPr lang="en-US" dirty="0" smtClean="0"/>
              <a:t>&lt;?</a:t>
            </a:r>
            <a:r>
              <a:rPr lang="en-US" dirty="0" err="1" smtClean="0"/>
              <a:t>php</a:t>
            </a:r>
            <a:endParaRPr lang="en-US" dirty="0" smtClean="0"/>
          </a:p>
          <a:p>
            <a:pPr>
              <a:buNone/>
            </a:pPr>
            <a:r>
              <a:rPr lang="en-US" dirty="0" err="1" smtClean="0"/>
              <a:t>session_start</a:t>
            </a:r>
            <a:r>
              <a:rPr lang="en-US" dirty="0" smtClean="0"/>
              <a:t>();</a:t>
            </a:r>
          </a:p>
          <a:p>
            <a:pPr>
              <a:buNone/>
            </a:pPr>
            <a:r>
              <a:rPr lang="en-US" dirty="0" smtClean="0"/>
              <a:t>// store session data</a:t>
            </a:r>
          </a:p>
          <a:p>
            <a:pPr>
              <a:buNone/>
            </a:pPr>
            <a:r>
              <a:rPr lang="en-US" dirty="0" smtClean="0"/>
              <a:t>$_SESSION['views']=1;</a:t>
            </a:r>
          </a:p>
          <a:p>
            <a:pPr>
              <a:buNone/>
            </a:pPr>
            <a:r>
              <a:rPr lang="en-US" dirty="0" smtClean="0"/>
              <a:t>?&gt;</a:t>
            </a:r>
          </a:p>
          <a:p>
            <a:pPr>
              <a:buNone/>
            </a:pPr>
            <a:endParaRPr lang="en-US" dirty="0" smtClean="0"/>
          </a:p>
          <a:p>
            <a:pPr>
              <a:buNone/>
            </a:pPr>
            <a:r>
              <a:rPr lang="en-US" dirty="0" smtClean="0"/>
              <a:t>Continue……..</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 MySQL</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PHP combined with MySQL are cross-platform (means that you can develop in Windows and </a:t>
            </a:r>
            <a:r>
              <a:rPr lang="en-US" dirty="0" smtClean="0"/>
              <a:t>server </a:t>
            </a:r>
            <a:r>
              <a:rPr lang="en-US" dirty="0"/>
              <a:t>on a Unix platform) </a:t>
            </a:r>
          </a:p>
          <a:p>
            <a:endParaRPr lang="en-US" dirty="0" smtClean="0"/>
          </a:p>
          <a:p>
            <a:r>
              <a:rPr lang="en-US" b="1" dirty="0"/>
              <a:t>Where to Start?</a:t>
            </a:r>
          </a:p>
          <a:p>
            <a:pPr lvl="0"/>
            <a:r>
              <a:rPr lang="en-US" dirty="0"/>
              <a:t>Install an Apache server on a Windows or Linux machine </a:t>
            </a:r>
          </a:p>
          <a:p>
            <a:pPr lvl="0"/>
            <a:r>
              <a:rPr lang="en-US" dirty="0"/>
              <a:t>Install PHP on a Windows or Linux machine </a:t>
            </a:r>
          </a:p>
          <a:p>
            <a:pPr lvl="0"/>
            <a:r>
              <a:rPr lang="en-US" dirty="0"/>
              <a:t>Install MySQL on a Windows or Linux machine </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Log.php</a:t>
            </a:r>
            <a:endParaRPr lang="en-US" dirty="0"/>
          </a:p>
        </p:txBody>
      </p:sp>
      <p:sp>
        <p:nvSpPr>
          <p:cNvPr id="3" name="Content Placeholder 2"/>
          <p:cNvSpPr>
            <a:spLocks noGrp="1"/>
          </p:cNvSpPr>
          <p:nvPr>
            <p:ph idx="1"/>
          </p:nvPr>
        </p:nvSpPr>
        <p:spPr>
          <a:xfrm>
            <a:off x="457200" y="1066800"/>
            <a:ext cx="8229600" cy="5059363"/>
          </a:xfrm>
        </p:spPr>
        <p:txBody>
          <a:bodyPr>
            <a:normAutofit fontScale="55000" lnSpcReduction="20000"/>
          </a:bodyPr>
          <a:lstStyle/>
          <a:p>
            <a:pPr>
              <a:buNone/>
            </a:pPr>
            <a:r>
              <a:rPr lang="en-US" dirty="0" smtClean="0"/>
              <a:t>&lt;html&gt;</a:t>
            </a:r>
          </a:p>
          <a:p>
            <a:pPr>
              <a:buNone/>
            </a:pPr>
            <a:r>
              <a:rPr lang="en-US" dirty="0" smtClean="0"/>
              <a:t>&lt;body&gt;</a:t>
            </a:r>
          </a:p>
          <a:p>
            <a:pPr>
              <a:buNone/>
            </a:pPr>
            <a:r>
              <a:rPr lang="en-US" dirty="0" smtClean="0"/>
              <a:t>&lt;?</a:t>
            </a:r>
            <a:r>
              <a:rPr lang="en-US" dirty="0" err="1" smtClean="0"/>
              <a:t>php</a:t>
            </a:r>
            <a:endParaRPr lang="en-US" dirty="0" smtClean="0"/>
          </a:p>
          <a:p>
            <a:pPr>
              <a:buNone/>
            </a:pPr>
            <a:r>
              <a:rPr lang="en-US" dirty="0" smtClean="0"/>
              <a:t>//echo $_GET['username'];</a:t>
            </a:r>
          </a:p>
          <a:p>
            <a:pPr>
              <a:buNone/>
            </a:pPr>
            <a:r>
              <a:rPr lang="en-US" dirty="0" smtClean="0"/>
              <a:t>//echo $_GET['password'];</a:t>
            </a:r>
          </a:p>
          <a:p>
            <a:pPr>
              <a:buNone/>
            </a:pPr>
            <a:r>
              <a:rPr lang="en-US" dirty="0" smtClean="0"/>
              <a:t>$con=</a:t>
            </a:r>
            <a:r>
              <a:rPr lang="en-US" dirty="0" err="1" smtClean="0"/>
              <a:t>mysql_connect</a:t>
            </a:r>
            <a:r>
              <a:rPr lang="en-US" dirty="0" smtClean="0"/>
              <a:t>("</a:t>
            </a:r>
            <a:r>
              <a:rPr lang="en-US" dirty="0" err="1" smtClean="0"/>
              <a:t>localhost","root</a:t>
            </a:r>
            <a:r>
              <a:rPr lang="en-US" dirty="0" smtClean="0"/>
              <a:t>","");</a:t>
            </a:r>
          </a:p>
          <a:p>
            <a:pPr>
              <a:buNone/>
            </a:pPr>
            <a:r>
              <a:rPr lang="en-US" dirty="0" smtClean="0"/>
              <a:t>if (!$con)</a:t>
            </a:r>
          </a:p>
          <a:p>
            <a:pPr>
              <a:buNone/>
            </a:pPr>
            <a:r>
              <a:rPr lang="en-US" dirty="0" smtClean="0"/>
              <a:t>  {</a:t>
            </a:r>
          </a:p>
          <a:p>
            <a:pPr>
              <a:buNone/>
            </a:pPr>
            <a:r>
              <a:rPr lang="en-US" dirty="0" smtClean="0"/>
              <a:t>  die('Could not connect: ' . </a:t>
            </a:r>
            <a:r>
              <a:rPr lang="en-US" dirty="0" err="1" smtClean="0"/>
              <a:t>mysql_error</a:t>
            </a:r>
            <a:r>
              <a:rPr lang="en-US" dirty="0" smtClean="0"/>
              <a:t>());</a:t>
            </a:r>
          </a:p>
          <a:p>
            <a:pPr>
              <a:buNone/>
            </a:pPr>
            <a:r>
              <a:rPr lang="en-US" dirty="0" smtClean="0"/>
              <a:t>  }</a:t>
            </a:r>
          </a:p>
          <a:p>
            <a:pPr>
              <a:buNone/>
            </a:pPr>
            <a:r>
              <a:rPr lang="en-US" dirty="0" smtClean="0"/>
              <a:t>else</a:t>
            </a:r>
          </a:p>
          <a:p>
            <a:pPr>
              <a:buNone/>
            </a:pPr>
            <a:r>
              <a:rPr lang="en-US" dirty="0" smtClean="0"/>
              <a:t>{</a:t>
            </a:r>
          </a:p>
          <a:p>
            <a:pPr>
              <a:buNone/>
            </a:pPr>
            <a:r>
              <a:rPr lang="en-US" dirty="0" smtClean="0"/>
              <a:t>// echo "Connect with database </a:t>
            </a:r>
            <a:r>
              <a:rPr lang="en-US" dirty="0" err="1" smtClean="0"/>
              <a:t>Sucusefully</a:t>
            </a:r>
            <a:r>
              <a:rPr lang="en-US" dirty="0" smtClean="0"/>
              <a:t>";</a:t>
            </a:r>
          </a:p>
          <a:p>
            <a:pPr>
              <a:buNone/>
            </a:pPr>
            <a:r>
              <a:rPr lang="en-US" dirty="0" smtClean="0"/>
              <a:t>}</a:t>
            </a:r>
          </a:p>
          <a:p>
            <a:pPr>
              <a:buNone/>
            </a:pPr>
            <a:endParaRPr lang="en-US" dirty="0" smtClean="0"/>
          </a:p>
          <a:p>
            <a:pPr>
              <a:buNone/>
            </a:pPr>
            <a:r>
              <a:rPr lang="en-US" dirty="0" err="1" smtClean="0"/>
              <a:t>mysql_select_db</a:t>
            </a:r>
            <a:r>
              <a:rPr lang="en-US" dirty="0" smtClean="0"/>
              <a:t>("</a:t>
            </a:r>
            <a:r>
              <a:rPr lang="en-US" dirty="0" err="1" smtClean="0"/>
              <a:t>kiso",$con</a:t>
            </a:r>
            <a:r>
              <a:rPr lang="en-US" dirty="0" smtClean="0"/>
              <a:t>);</a:t>
            </a:r>
          </a:p>
          <a:p>
            <a:pPr>
              <a:buNone/>
            </a:pPr>
            <a:r>
              <a:rPr lang="en-US" dirty="0" err="1" smtClean="0"/>
              <a:t>Continuee</a:t>
            </a:r>
            <a:r>
              <a:rPr lang="en-US" dirty="0" smtClean="0"/>
              <a: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buNone/>
            </a:pPr>
            <a:r>
              <a:rPr lang="en-US" dirty="0" smtClean="0"/>
              <a:t>$result = </a:t>
            </a:r>
            <a:r>
              <a:rPr lang="en-US" dirty="0" err="1" smtClean="0"/>
              <a:t>mysql_query</a:t>
            </a:r>
            <a:r>
              <a:rPr lang="en-US" dirty="0" smtClean="0"/>
              <a:t>("SELECT * FROM login where username='".</a:t>
            </a:r>
            <a:r>
              <a:rPr lang="en-US" dirty="0" err="1" smtClean="0"/>
              <a:t>mysql_real_escape_string</a:t>
            </a:r>
            <a:endParaRPr lang="en-US" dirty="0" smtClean="0"/>
          </a:p>
          <a:p>
            <a:pPr>
              <a:buNone/>
            </a:pPr>
            <a:r>
              <a:rPr lang="en-US" dirty="0" smtClean="0"/>
              <a:t>($_GET['username'])."'");</a:t>
            </a:r>
          </a:p>
          <a:p>
            <a:pPr>
              <a:buNone/>
            </a:pPr>
            <a:r>
              <a:rPr lang="en-US" sz="2600" dirty="0" smtClean="0"/>
              <a:t>echo "&lt;table border='1' align='center' cell padding='12' &gt;</a:t>
            </a:r>
          </a:p>
          <a:p>
            <a:pPr>
              <a:buNone/>
            </a:pPr>
            <a:r>
              <a:rPr lang="en-US" sz="2600" dirty="0" smtClean="0"/>
              <a:t>&lt;caption width='50%'&gt;&lt;b&gt; Welcome to ".$_GET['username']." &lt;b&gt;&lt;/caption&gt;</a:t>
            </a:r>
          </a:p>
          <a:p>
            <a:pPr>
              <a:buNone/>
            </a:pPr>
            <a:r>
              <a:rPr lang="en-US" sz="2600" dirty="0" smtClean="0"/>
              <a:t>&lt;</a:t>
            </a:r>
            <a:r>
              <a:rPr lang="en-US" sz="2600" dirty="0" err="1" smtClean="0"/>
              <a:t>br</a:t>
            </a:r>
            <a:r>
              <a:rPr lang="en-US" sz="2600" dirty="0" smtClean="0"/>
              <a:t>&gt;</a:t>
            </a:r>
          </a:p>
          <a:p>
            <a:pPr>
              <a:buNone/>
            </a:pPr>
            <a:r>
              <a:rPr lang="en-US" sz="2600" dirty="0" smtClean="0"/>
              <a:t>&lt;</a:t>
            </a:r>
            <a:r>
              <a:rPr lang="en-US" sz="2600" dirty="0" err="1" smtClean="0"/>
              <a:t>tr</a:t>
            </a:r>
            <a:r>
              <a:rPr lang="en-US" sz="2600" dirty="0" smtClean="0"/>
              <a:t>&gt;</a:t>
            </a:r>
          </a:p>
          <a:p>
            <a:pPr>
              <a:buNone/>
            </a:pPr>
            <a:r>
              <a:rPr lang="en-US" sz="2600" dirty="0" smtClean="0"/>
              <a:t>&lt;</a:t>
            </a:r>
            <a:r>
              <a:rPr lang="en-US" sz="2600" dirty="0" err="1" smtClean="0"/>
              <a:t>th</a:t>
            </a:r>
            <a:r>
              <a:rPr lang="en-US" sz="2600" dirty="0" smtClean="0"/>
              <a:t>&gt;username&lt;/</a:t>
            </a:r>
            <a:r>
              <a:rPr lang="en-US" sz="2600" dirty="0" err="1" smtClean="0"/>
              <a:t>th</a:t>
            </a:r>
            <a:r>
              <a:rPr lang="en-US" sz="2600" dirty="0" smtClean="0"/>
              <a:t>&gt;</a:t>
            </a:r>
          </a:p>
          <a:p>
            <a:pPr>
              <a:buNone/>
            </a:pPr>
            <a:r>
              <a:rPr lang="en-US" sz="2600" dirty="0" smtClean="0"/>
              <a:t>&lt;</a:t>
            </a:r>
            <a:r>
              <a:rPr lang="en-US" sz="2600" dirty="0" err="1" smtClean="0"/>
              <a:t>th</a:t>
            </a:r>
            <a:r>
              <a:rPr lang="en-US" sz="2600" dirty="0" smtClean="0"/>
              <a:t>&gt;Department&lt;/</a:t>
            </a:r>
            <a:r>
              <a:rPr lang="en-US" sz="2600" dirty="0" err="1" smtClean="0"/>
              <a:t>th</a:t>
            </a:r>
            <a:r>
              <a:rPr lang="en-US" sz="2600" dirty="0" smtClean="0"/>
              <a:t>&gt;</a:t>
            </a:r>
          </a:p>
          <a:p>
            <a:pPr>
              <a:buNone/>
            </a:pPr>
            <a:r>
              <a:rPr lang="en-US" sz="2600" dirty="0" smtClean="0"/>
              <a:t>&lt;</a:t>
            </a:r>
            <a:r>
              <a:rPr lang="en-US" sz="2600" dirty="0" err="1" smtClean="0"/>
              <a:t>th</a:t>
            </a:r>
            <a:r>
              <a:rPr lang="en-US" sz="2600" dirty="0" smtClean="0"/>
              <a:t>&gt;Organization&lt;/</a:t>
            </a:r>
            <a:r>
              <a:rPr lang="en-US" sz="2600" dirty="0" err="1" smtClean="0"/>
              <a:t>th</a:t>
            </a:r>
            <a:r>
              <a:rPr lang="en-US" sz="2600" dirty="0" smtClean="0"/>
              <a:t>&gt;</a:t>
            </a:r>
          </a:p>
          <a:p>
            <a:pPr>
              <a:buNone/>
            </a:pPr>
            <a:r>
              <a:rPr lang="en-US" sz="2600" dirty="0" smtClean="0"/>
              <a:t>&lt;/</a:t>
            </a:r>
            <a:r>
              <a:rPr lang="en-US" sz="2600" dirty="0" err="1" smtClean="0"/>
              <a:t>tr</a:t>
            </a:r>
            <a:r>
              <a:rPr lang="en-US" sz="2600" dirty="0" smtClean="0"/>
              <a:t>&gt;";</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pPr>
              <a:buNone/>
            </a:pPr>
            <a:r>
              <a:rPr lang="en-US" dirty="0" smtClean="0"/>
              <a:t>while($row = mysql_fetch_array($result))</a:t>
            </a:r>
          </a:p>
          <a:p>
            <a:pPr>
              <a:buNone/>
            </a:pPr>
            <a:r>
              <a:rPr lang="en-US" dirty="0" smtClean="0"/>
              <a:t>  {</a:t>
            </a:r>
          </a:p>
          <a:p>
            <a:pPr>
              <a:buNone/>
            </a:pPr>
            <a:r>
              <a:rPr lang="en-US" dirty="0" smtClean="0"/>
              <a:t>  if($_GET['username']== $row['username'])</a:t>
            </a:r>
          </a:p>
          <a:p>
            <a:pPr>
              <a:buNone/>
            </a:pPr>
            <a:r>
              <a:rPr lang="en-US" dirty="0" smtClean="0"/>
              <a:t>  {</a:t>
            </a:r>
          </a:p>
          <a:p>
            <a:pPr>
              <a:buNone/>
            </a:pPr>
            <a:r>
              <a:rPr lang="en-US" dirty="0" smtClean="0"/>
              <a:t>  echo "&lt;</a:t>
            </a:r>
            <a:r>
              <a:rPr lang="en-US" dirty="0" err="1" smtClean="0"/>
              <a:t>tr</a:t>
            </a:r>
            <a:r>
              <a:rPr lang="en-US" dirty="0" smtClean="0"/>
              <a:t>&gt;";</a:t>
            </a:r>
          </a:p>
          <a:p>
            <a:pPr>
              <a:buNone/>
            </a:pPr>
            <a:r>
              <a:rPr lang="en-US" dirty="0" smtClean="0"/>
              <a:t>  echo "&lt;td&gt;" . $row['username'] . "&lt;/td&gt;";</a:t>
            </a:r>
          </a:p>
          <a:p>
            <a:pPr>
              <a:buNone/>
            </a:pPr>
            <a:r>
              <a:rPr lang="en-US" dirty="0" smtClean="0"/>
              <a:t>  echo "&lt;td&gt;" . $row['dept'] . "&lt;/td&gt;";</a:t>
            </a:r>
          </a:p>
          <a:p>
            <a:pPr>
              <a:buNone/>
            </a:pPr>
            <a:r>
              <a:rPr lang="en-US" dirty="0" smtClean="0"/>
              <a:t>  echo "&lt;td&gt;" . $row['org'] . "&lt;/td&gt;";</a:t>
            </a:r>
          </a:p>
          <a:p>
            <a:pPr>
              <a:buNone/>
            </a:pPr>
            <a:r>
              <a:rPr lang="en-US" dirty="0" smtClean="0"/>
              <a:t>  echo "&lt;/</a:t>
            </a:r>
            <a:r>
              <a:rPr lang="en-US" dirty="0" err="1" smtClean="0"/>
              <a:t>tr</a:t>
            </a:r>
            <a:r>
              <a:rPr lang="en-US" dirty="0" smtClean="0"/>
              <a:t>&gt;";</a:t>
            </a:r>
          </a:p>
          <a:p>
            <a:pPr>
              <a:buNone/>
            </a:pPr>
            <a:r>
              <a:rPr lang="en-US" dirty="0" smtClean="0"/>
              <a:t>  echo "&lt;/table&gt;";</a:t>
            </a:r>
          </a:p>
          <a:p>
            <a:pPr>
              <a:buNone/>
            </a:pPr>
            <a:r>
              <a:rPr lang="en-US" dirty="0" smtClean="0"/>
              <a:t>  include("wel.php");</a:t>
            </a:r>
          </a:p>
          <a:p>
            <a:pPr>
              <a:buNone/>
            </a:pPr>
            <a:r>
              <a:rPr lang="en-US" dirty="0" smtClean="0"/>
              <a:t>}</a:t>
            </a:r>
          </a:p>
          <a:p>
            <a:pPr>
              <a:buNone/>
            </a:pPr>
            <a:r>
              <a:rPr lang="en-US" dirty="0" smtClean="0"/>
              <a:t>//</a:t>
            </a:r>
            <a:r>
              <a:rPr lang="en-US" dirty="0" err="1" smtClean="0"/>
              <a:t>fopen</a:t>
            </a:r>
            <a:r>
              <a:rPr lang="en-US" dirty="0" smtClean="0"/>
              <a:t>("</a:t>
            </a:r>
            <a:r>
              <a:rPr lang="en-US" dirty="0" err="1" smtClean="0"/>
              <a:t>wel.php","r</a:t>
            </a:r>
            <a:r>
              <a:rPr lang="en-US" dirty="0" smtClean="0"/>
              <a:t>");  </a:t>
            </a:r>
          </a:p>
          <a:p>
            <a:pPr>
              <a:buNone/>
            </a:pPr>
            <a:r>
              <a:rPr lang="en-US" dirty="0" smtClean="0"/>
              <a:t> else</a:t>
            </a:r>
          </a:p>
          <a:p>
            <a:pPr>
              <a:buNone/>
            </a:pPr>
            <a:r>
              <a:rPr lang="en-US" dirty="0" smtClean="0"/>
              <a:t>{</a:t>
            </a:r>
          </a:p>
          <a:p>
            <a:pPr>
              <a:buNone/>
            </a:pPr>
            <a:r>
              <a:rPr lang="en-US" dirty="0" smtClean="0"/>
              <a:t>die('Could not connect: ' . </a:t>
            </a:r>
            <a:r>
              <a:rPr lang="en-US" dirty="0" err="1" smtClean="0"/>
              <a:t>mysql_error</a:t>
            </a:r>
            <a:r>
              <a:rPr lang="en-US" dirty="0" smtClean="0"/>
              <a:t>());</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echo "&lt;</a:t>
            </a:r>
            <a:r>
              <a:rPr lang="en-US" dirty="0" err="1" smtClean="0"/>
              <a:t>br</a:t>
            </a:r>
            <a:r>
              <a:rPr lang="en-US" dirty="0" smtClean="0"/>
              <a:t> /&gt;";</a:t>
            </a:r>
          </a:p>
          <a:p>
            <a:pPr>
              <a:buNone/>
            </a:pPr>
            <a:r>
              <a:rPr lang="en-US" dirty="0" err="1" smtClean="0"/>
              <a:t>mysql_close</a:t>
            </a:r>
            <a:r>
              <a:rPr lang="en-US" dirty="0" smtClean="0"/>
              <a:t>($con);</a:t>
            </a:r>
          </a:p>
          <a:p>
            <a:pPr>
              <a:buNone/>
            </a:pPr>
            <a:r>
              <a:rPr lang="en-US" dirty="0" smtClean="0"/>
              <a:t>  }</a:t>
            </a:r>
          </a:p>
          <a:p>
            <a:pPr>
              <a:buNone/>
            </a:pPr>
            <a:r>
              <a:rPr lang="en-US" dirty="0" smtClean="0"/>
              <a:t>?&gt;</a:t>
            </a:r>
          </a:p>
          <a:p>
            <a:pPr>
              <a:buNone/>
            </a:pPr>
            <a:r>
              <a:rPr lang="en-US" dirty="0" smtClean="0"/>
              <a:t>&lt;/body&gt;</a:t>
            </a:r>
          </a:p>
          <a:p>
            <a:pPr>
              <a:buNone/>
            </a:pPr>
            <a:r>
              <a:rPr lang="en-US" dirty="0" smtClean="0"/>
              <a:t>&lt;/html&gt;</a:t>
            </a:r>
          </a:p>
          <a:p>
            <a:pPr>
              <a:buNone/>
            </a:pP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123</a:t>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Wel.php</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&lt;html&gt;</a:t>
            </a:r>
          </a:p>
          <a:p>
            <a:pPr>
              <a:buNone/>
            </a:pPr>
            <a:r>
              <a:rPr lang="en-US" dirty="0" smtClean="0"/>
              <a:t>&lt;body&gt;</a:t>
            </a:r>
          </a:p>
          <a:p>
            <a:pPr>
              <a:buNone/>
            </a:pPr>
            <a:r>
              <a:rPr lang="en-US" dirty="0" smtClean="0"/>
              <a:t>&lt;div align="right"&gt;&lt;form action="Logout.php" method="get"&gt;</a:t>
            </a:r>
          </a:p>
          <a:p>
            <a:pPr>
              <a:buNone/>
            </a:pPr>
            <a:r>
              <a:rPr lang="en-US" dirty="0" smtClean="0"/>
              <a:t>&lt;input type="submit" value="logout"/&gt;</a:t>
            </a:r>
          </a:p>
          <a:p>
            <a:pPr>
              <a:buNone/>
            </a:pPr>
            <a:r>
              <a:rPr lang="en-US" dirty="0" smtClean="0"/>
              <a:t>&lt;/form&gt;&lt;/div&gt;</a:t>
            </a:r>
          </a:p>
          <a:p>
            <a:pPr>
              <a:buNone/>
            </a:pPr>
            <a:endParaRPr lang="en-US" dirty="0" smtClean="0"/>
          </a:p>
          <a:p>
            <a:pPr>
              <a:buNone/>
            </a:pPr>
            <a:r>
              <a:rPr lang="en-US" dirty="0" err="1" smtClean="0"/>
              <a:t>Continuee</a:t>
            </a:r>
            <a:r>
              <a:rPr lang="en-US" dirty="0" smtClean="0"/>
              <a: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124</a:t>
            </a:fld>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&lt;?</a:t>
            </a:r>
            <a:r>
              <a:rPr lang="en-US" dirty="0" err="1" smtClean="0"/>
              <a:t>php</a:t>
            </a:r>
            <a:endParaRPr lang="en-US" dirty="0" smtClean="0"/>
          </a:p>
          <a:p>
            <a:pPr>
              <a:buNone/>
            </a:pPr>
            <a:r>
              <a:rPr lang="en-US" dirty="0" smtClean="0"/>
              <a:t>$con=</a:t>
            </a:r>
            <a:r>
              <a:rPr lang="en-US" dirty="0" err="1" smtClean="0"/>
              <a:t>mysql_connect</a:t>
            </a:r>
            <a:r>
              <a:rPr lang="en-US" dirty="0" smtClean="0"/>
              <a:t>("</a:t>
            </a:r>
            <a:r>
              <a:rPr lang="en-US" dirty="0" err="1" smtClean="0"/>
              <a:t>localhost","root</a:t>
            </a:r>
            <a:r>
              <a:rPr lang="en-US" dirty="0" smtClean="0"/>
              <a:t>","");</a:t>
            </a:r>
          </a:p>
          <a:p>
            <a:pPr>
              <a:buNone/>
            </a:pPr>
            <a:r>
              <a:rPr lang="en-US" dirty="0" smtClean="0"/>
              <a:t>if(!$con)</a:t>
            </a:r>
          </a:p>
          <a:p>
            <a:pPr>
              <a:buNone/>
            </a:pPr>
            <a:r>
              <a:rPr lang="en-US" dirty="0" smtClean="0"/>
              <a:t>{</a:t>
            </a:r>
          </a:p>
          <a:p>
            <a:pPr>
              <a:buNone/>
            </a:pPr>
            <a:r>
              <a:rPr lang="en-US" dirty="0" smtClean="0"/>
              <a:t>die('</a:t>
            </a:r>
            <a:r>
              <a:rPr lang="en-US" dirty="0" err="1" smtClean="0"/>
              <a:t>coluld</a:t>
            </a:r>
            <a:r>
              <a:rPr lang="en-US" dirty="0" smtClean="0"/>
              <a:t> not </a:t>
            </a:r>
            <a:r>
              <a:rPr lang="en-US" dirty="0" err="1" smtClean="0"/>
              <a:t>connect'.mysql_error</a:t>
            </a:r>
            <a:r>
              <a:rPr lang="en-US" dirty="0" smtClean="0"/>
              <a:t>());</a:t>
            </a:r>
          </a:p>
          <a:p>
            <a:pPr>
              <a:buNone/>
            </a:pPr>
            <a:r>
              <a:rPr lang="en-US" dirty="0" smtClean="0"/>
              <a:t>}</a:t>
            </a:r>
          </a:p>
          <a:p>
            <a:pPr>
              <a:buNone/>
            </a:pPr>
            <a:r>
              <a:rPr lang="en-US" dirty="0" smtClean="0"/>
              <a:t>else</a:t>
            </a:r>
          </a:p>
          <a:p>
            <a:pPr>
              <a:buNone/>
            </a:pPr>
            <a:r>
              <a:rPr lang="en-US" dirty="0" smtClean="0"/>
              <a:t>{</a:t>
            </a:r>
          </a:p>
          <a:p>
            <a:pPr>
              <a:buNone/>
            </a:pPr>
            <a:r>
              <a:rPr lang="en-US" dirty="0" smtClean="0"/>
              <a:t>/*echo "Connect";*/</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125</a:t>
            </a:fld>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dirty="0" err="1" smtClean="0"/>
              <a:t>mysql_select_db</a:t>
            </a:r>
            <a:r>
              <a:rPr lang="en-US" dirty="0" smtClean="0"/>
              <a:t>("</a:t>
            </a:r>
            <a:r>
              <a:rPr lang="en-US" dirty="0" err="1" smtClean="0"/>
              <a:t>kiso",$con</a:t>
            </a:r>
            <a:r>
              <a:rPr lang="en-US" dirty="0" smtClean="0"/>
              <a:t>);</a:t>
            </a:r>
          </a:p>
          <a:p>
            <a:pPr>
              <a:buNone/>
            </a:pPr>
            <a:r>
              <a:rPr lang="en-US" dirty="0" smtClean="0"/>
              <a:t>     $result=</a:t>
            </a:r>
            <a:r>
              <a:rPr lang="en-US" dirty="0" err="1" smtClean="0"/>
              <a:t>mysql_query</a:t>
            </a:r>
            <a:r>
              <a:rPr lang="en-US" dirty="0" smtClean="0"/>
              <a:t>("select * from login");</a:t>
            </a:r>
          </a:p>
          <a:p>
            <a:pPr>
              <a:buNone/>
            </a:pPr>
            <a:r>
              <a:rPr lang="en-US" dirty="0" smtClean="0"/>
              <a:t>      echo "Detail About all Users";</a:t>
            </a:r>
          </a:p>
          <a:p>
            <a:pPr>
              <a:buNone/>
            </a:pPr>
            <a:r>
              <a:rPr lang="en-US" dirty="0" smtClean="0"/>
              <a:t>     echo "&lt;</a:t>
            </a:r>
            <a:r>
              <a:rPr lang="en-US" dirty="0" err="1" smtClean="0"/>
              <a:t>br</a:t>
            </a:r>
            <a:r>
              <a:rPr lang="en-US" dirty="0" smtClean="0"/>
              <a:t>&gt;";</a:t>
            </a:r>
          </a:p>
          <a:p>
            <a:pPr>
              <a:buNone/>
            </a:pPr>
            <a:r>
              <a:rPr lang="en-US" dirty="0" smtClean="0"/>
              <a:t>     echo "&lt;</a:t>
            </a:r>
            <a:r>
              <a:rPr lang="en-US" dirty="0" err="1" smtClean="0"/>
              <a:t>br</a:t>
            </a:r>
            <a:r>
              <a:rPr lang="en-US" dirty="0" smtClean="0"/>
              <a:t>&gt;";</a:t>
            </a:r>
          </a:p>
          <a:p>
            <a:pPr>
              <a:buNone/>
            </a:pPr>
            <a:r>
              <a:rPr lang="en-US" dirty="0" smtClean="0"/>
              <a:t>     echo "&lt;table border='1' </a:t>
            </a:r>
            <a:r>
              <a:rPr lang="en-US" dirty="0" err="1" smtClean="0"/>
              <a:t>cellpadding</a:t>
            </a:r>
            <a:r>
              <a:rPr lang="en-US" dirty="0" smtClean="0"/>
              <a:t>='14'&gt;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&gt;username&lt;/</a:t>
            </a:r>
            <a:r>
              <a:rPr lang="en-US" dirty="0" err="1" smtClean="0"/>
              <a:t>th</a:t>
            </a:r>
            <a:r>
              <a:rPr lang="en-US" dirty="0" smtClean="0"/>
              <a:t>&gt;</a:t>
            </a:r>
          </a:p>
          <a:p>
            <a:pPr>
              <a:buNone/>
            </a:pPr>
            <a:r>
              <a:rPr lang="en-US" dirty="0" smtClean="0"/>
              <a:t>     &lt;</a:t>
            </a:r>
            <a:r>
              <a:rPr lang="en-US" dirty="0" err="1" smtClean="0"/>
              <a:t>th</a:t>
            </a:r>
            <a:r>
              <a:rPr lang="en-US" dirty="0" smtClean="0"/>
              <a:t>&gt;Department&lt;/</a:t>
            </a:r>
            <a:r>
              <a:rPr lang="en-US" dirty="0" err="1" smtClean="0"/>
              <a:t>th</a:t>
            </a:r>
            <a:r>
              <a:rPr lang="en-US" dirty="0" smtClean="0"/>
              <a:t>&gt;</a:t>
            </a:r>
          </a:p>
          <a:p>
            <a:pPr>
              <a:buNone/>
            </a:pPr>
            <a:r>
              <a:rPr lang="en-US" dirty="0" smtClean="0"/>
              <a:t>     &lt;</a:t>
            </a:r>
            <a:r>
              <a:rPr lang="en-US" dirty="0" err="1" smtClean="0"/>
              <a:t>th</a:t>
            </a:r>
            <a:r>
              <a:rPr lang="en-US" dirty="0" smtClean="0"/>
              <a:t>&gt;organization&lt;/</a:t>
            </a:r>
            <a:r>
              <a:rPr lang="en-US" dirty="0" err="1" smtClean="0"/>
              <a:t>th</a:t>
            </a:r>
            <a:r>
              <a:rPr lang="en-US" dirty="0" smtClean="0"/>
              <a:t>&gt;</a:t>
            </a:r>
          </a:p>
          <a:p>
            <a:pPr>
              <a:buNone/>
            </a:pPr>
            <a:r>
              <a:rPr lang="en-US" dirty="0" smtClean="0"/>
              <a:t>    &lt;/</a:t>
            </a:r>
            <a:r>
              <a:rPr lang="en-US" dirty="0" err="1" smtClean="0"/>
              <a:t>tr</a:t>
            </a:r>
            <a:r>
              <a:rPr lang="en-US" dirty="0" smtClean="0"/>
              <a:t>&gt;";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126</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smtClean="0"/>
              <a:t>while($row=mysql_fetch_array($result))</a:t>
            </a:r>
          </a:p>
          <a:p>
            <a:pPr>
              <a:buNone/>
            </a:pPr>
            <a:r>
              <a:rPr lang="en-US" dirty="0" smtClean="0"/>
              <a:t>{</a:t>
            </a:r>
          </a:p>
          <a:p>
            <a:pPr>
              <a:buNone/>
            </a:pPr>
            <a:r>
              <a:rPr lang="en-US" dirty="0" smtClean="0"/>
              <a:t>echo "&lt;</a:t>
            </a:r>
            <a:r>
              <a:rPr lang="en-US" dirty="0" err="1" smtClean="0"/>
              <a:t>tr</a:t>
            </a:r>
            <a:r>
              <a:rPr lang="en-US" dirty="0" smtClean="0"/>
              <a:t>&gt;";</a:t>
            </a:r>
          </a:p>
          <a:p>
            <a:pPr>
              <a:buNone/>
            </a:pPr>
            <a:r>
              <a:rPr lang="en-US" dirty="0" smtClean="0"/>
              <a:t>  echo "&lt;td&gt;" . $row['username'] . "&lt;/td&gt;";</a:t>
            </a:r>
          </a:p>
          <a:p>
            <a:pPr>
              <a:buNone/>
            </a:pPr>
            <a:r>
              <a:rPr lang="en-US" dirty="0" smtClean="0"/>
              <a:t>    echo "&lt;td&gt;" . $row['dept'] . "&lt;/td&gt;";</a:t>
            </a:r>
          </a:p>
          <a:p>
            <a:pPr>
              <a:buNone/>
            </a:pPr>
            <a:r>
              <a:rPr lang="en-US" dirty="0" smtClean="0"/>
              <a:t>	  echo "&lt;td&gt;" . $row['org'] . "&lt;/td&gt;";</a:t>
            </a:r>
          </a:p>
          <a:p>
            <a:pPr>
              <a:buNone/>
            </a:pPr>
            <a:r>
              <a:rPr lang="en-US" dirty="0" smtClean="0"/>
              <a:t>  echo "&lt;/</a:t>
            </a:r>
            <a:r>
              <a:rPr lang="en-US" dirty="0" err="1" smtClean="0"/>
              <a:t>tr</a:t>
            </a:r>
            <a:r>
              <a:rPr lang="en-US" dirty="0" smtClean="0"/>
              <a:t>&gt;";</a:t>
            </a:r>
          </a:p>
          <a:p>
            <a:pPr>
              <a:buNone/>
            </a:pPr>
            <a:r>
              <a:rPr lang="en-US" dirty="0" smtClean="0"/>
              <a:t>}</a:t>
            </a:r>
          </a:p>
          <a:p>
            <a:pPr>
              <a:buNone/>
            </a:pPr>
            <a:r>
              <a:rPr lang="en-US" dirty="0" smtClean="0"/>
              <a:t>echo "&lt;/table&gt;";</a:t>
            </a:r>
          </a:p>
          <a:p>
            <a:pPr>
              <a:buNone/>
            </a:pPr>
            <a:endParaRPr lang="en-US" dirty="0" smtClean="0"/>
          </a:p>
          <a:p>
            <a:pPr>
              <a:buNone/>
            </a:pPr>
            <a:r>
              <a:rPr lang="en-US" dirty="0" smtClean="0"/>
              <a:t>?&gt;</a:t>
            </a:r>
          </a:p>
          <a:p>
            <a:pPr>
              <a:buNone/>
            </a:pPr>
            <a:r>
              <a:rPr lang="en-US" dirty="0" smtClean="0"/>
              <a:t>&lt;/body&gt;</a:t>
            </a:r>
          </a:p>
          <a:p>
            <a:pPr>
              <a:buNone/>
            </a:pPr>
            <a:r>
              <a:rPr lang="en-US" dirty="0" smtClean="0"/>
              <a:t>&lt;/html&gt;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127</a:t>
            </a:fld>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Log.php</a:t>
            </a:r>
            <a:endParaRPr lang="en-US" dirty="0"/>
          </a:p>
        </p:txBody>
      </p:sp>
      <p:sp>
        <p:nvSpPr>
          <p:cNvPr id="3" name="Content Placeholder 2"/>
          <p:cNvSpPr>
            <a:spLocks noGrp="1"/>
          </p:cNvSpPr>
          <p:nvPr>
            <p:ph idx="1"/>
          </p:nvPr>
        </p:nvSpPr>
        <p:spPr/>
        <p:txBody>
          <a:bodyPr/>
          <a:lstStyle/>
          <a:p>
            <a:pPr>
              <a:buNone/>
            </a:pPr>
            <a:r>
              <a:rPr lang="en-US" dirty="0" smtClean="0"/>
              <a:t>&lt;?</a:t>
            </a:r>
            <a:r>
              <a:rPr lang="en-US" dirty="0" err="1" smtClean="0"/>
              <a:t>php</a:t>
            </a:r>
            <a:endParaRPr lang="en-US" dirty="0" smtClean="0"/>
          </a:p>
          <a:p>
            <a:pPr>
              <a:buNone/>
            </a:pPr>
            <a:r>
              <a:rPr lang="en-US" dirty="0" err="1" smtClean="0"/>
              <a:t>session_start</a:t>
            </a:r>
            <a:r>
              <a:rPr lang="en-US" dirty="0" smtClean="0"/>
              <a:t>();</a:t>
            </a:r>
          </a:p>
          <a:p>
            <a:pPr>
              <a:buNone/>
            </a:pPr>
            <a:r>
              <a:rPr lang="en-US" dirty="0" smtClean="0"/>
              <a:t>@</a:t>
            </a:r>
            <a:r>
              <a:rPr lang="en-US" dirty="0" err="1" smtClean="0"/>
              <a:t>session_destroy</a:t>
            </a:r>
            <a:r>
              <a:rPr lang="en-US" dirty="0" smtClean="0"/>
              <a:t>();</a:t>
            </a:r>
          </a:p>
          <a:p>
            <a:pPr>
              <a:buNone/>
            </a:pPr>
            <a:r>
              <a:rPr lang="en-US" dirty="0" smtClean="0"/>
              <a:t>include("login.php");</a:t>
            </a:r>
          </a:p>
          <a:p>
            <a:pPr>
              <a:buNone/>
            </a:pPr>
            <a:r>
              <a:rPr lang="en-US" dirty="0" smtClean="0"/>
              <a:t>?&gt;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128</a:t>
            </a:fld>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3.Assignment </a:t>
            </a:r>
            <a:endParaRPr lang="en-US" dirty="0"/>
          </a:p>
        </p:txBody>
      </p:sp>
      <p:sp>
        <p:nvSpPr>
          <p:cNvPr id="3" name="Content Placeholder 2"/>
          <p:cNvSpPr>
            <a:spLocks noGrp="1"/>
          </p:cNvSpPr>
          <p:nvPr>
            <p:ph idx="1"/>
          </p:nvPr>
        </p:nvSpPr>
        <p:spPr/>
        <p:txBody>
          <a:bodyPr/>
          <a:lstStyle/>
          <a:p>
            <a:r>
              <a:rPr lang="en-US" dirty="0" smtClean="0"/>
              <a:t>Create a simple address book in PHP using </a:t>
            </a:r>
            <a:r>
              <a:rPr lang="en-US" dirty="0" err="1" smtClean="0"/>
              <a:t>MySQL</a:t>
            </a:r>
            <a:r>
              <a:rPr lang="en-US" dirty="0" smtClean="0"/>
              <a:t> database which contains Adding new person with address (name, phone number, email, permanent address and temporary address etc..),updating their address, deleting him from record and view all records in table.</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129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Basic PHP Syntax</a:t>
            </a:r>
            <a:br>
              <a:rPr lang="en-US" b="1" dirty="0"/>
            </a:br>
            <a:endParaRPr lang="en-US" dirty="0"/>
          </a:p>
        </p:txBody>
      </p:sp>
      <p:sp>
        <p:nvSpPr>
          <p:cNvPr id="3" name="Content Placeholder 2"/>
          <p:cNvSpPr>
            <a:spLocks noGrp="1"/>
          </p:cNvSpPr>
          <p:nvPr>
            <p:ph idx="1"/>
          </p:nvPr>
        </p:nvSpPr>
        <p:spPr/>
        <p:txBody>
          <a:bodyPr/>
          <a:lstStyle/>
          <a:p>
            <a:r>
              <a:rPr lang="en-US" dirty="0"/>
              <a:t>&lt;html</a:t>
            </a:r>
            <a:r>
              <a:rPr lang="en-US" dirty="0" smtClean="0"/>
              <a:t>&gt;</a:t>
            </a:r>
          </a:p>
          <a:p>
            <a:pPr>
              <a:buNone/>
            </a:pPr>
            <a:r>
              <a:rPr lang="en-US" dirty="0" smtClean="0"/>
              <a:t>   &lt;</a:t>
            </a:r>
            <a:r>
              <a:rPr lang="en-US" dirty="0"/>
              <a:t>body</a:t>
            </a:r>
            <a:r>
              <a:rPr lang="en-US" dirty="0" smtClean="0"/>
              <a:t>&gt;</a:t>
            </a:r>
          </a:p>
          <a:p>
            <a:pPr>
              <a:buNone/>
            </a:pPr>
            <a:r>
              <a:rPr lang="en-US" dirty="0" smtClean="0"/>
              <a:t>   &lt;?php</a:t>
            </a:r>
          </a:p>
          <a:p>
            <a:pPr>
              <a:buNone/>
            </a:pPr>
            <a:r>
              <a:rPr lang="en-US" dirty="0"/>
              <a:t> </a:t>
            </a:r>
            <a:r>
              <a:rPr lang="en-US" dirty="0" smtClean="0"/>
              <a:t>  echo </a:t>
            </a:r>
            <a:r>
              <a:rPr lang="en-US" dirty="0"/>
              <a:t>"Hello World</a:t>
            </a:r>
            <a:r>
              <a:rPr lang="en-US" dirty="0" smtClean="0"/>
              <a:t>";</a:t>
            </a:r>
          </a:p>
          <a:p>
            <a:pPr>
              <a:buNone/>
            </a:pPr>
            <a:r>
              <a:rPr lang="en-US" dirty="0"/>
              <a:t> </a:t>
            </a:r>
            <a:r>
              <a:rPr lang="en-US" dirty="0" smtClean="0"/>
              <a:t> ?&gt;</a:t>
            </a:r>
          </a:p>
          <a:p>
            <a:pPr>
              <a:buNone/>
            </a:pPr>
            <a:r>
              <a:rPr lang="en-US" dirty="0" smtClean="0"/>
              <a:t>  &lt;/</a:t>
            </a:r>
            <a:r>
              <a:rPr lang="en-US" dirty="0"/>
              <a:t>body</a:t>
            </a:r>
            <a:r>
              <a:rPr lang="en-US" dirty="0" smtClean="0"/>
              <a:t>&gt;</a:t>
            </a:r>
          </a:p>
          <a:p>
            <a:pPr>
              <a:buNone/>
            </a:pPr>
            <a:r>
              <a:rPr lang="en-US" dirty="0" smtClean="0"/>
              <a:t> &lt;/</a:t>
            </a:r>
            <a:r>
              <a:rPr lang="en-US" dirty="0"/>
              <a:t>html&gt;</a:t>
            </a:r>
          </a:p>
        </p:txBody>
      </p:sp>
      <p:sp>
        <p:nvSpPr>
          <p:cNvPr id="4" name="Slide Number Placeholder 3"/>
          <p:cNvSpPr>
            <a:spLocks noGrp="1"/>
          </p:cNvSpPr>
          <p:nvPr>
            <p:ph type="sldNum" sz="quarter" idx="12"/>
          </p:nvPr>
        </p:nvSpPr>
        <p:spPr/>
        <p:txBody>
          <a:bodyPr/>
          <a:lstStyle/>
          <a:p>
            <a:fld id="{E408AEA6-32A6-44BB-9DF5-83E67F6A1F88}" type="slidenum">
              <a:rPr lang="en-US" smtClean="0"/>
              <a:pP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Address.php</a:t>
            </a:r>
            <a:endParaRPr lang="en-US" dirty="0"/>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pPr>
              <a:buNone/>
            </a:pPr>
            <a:r>
              <a:rPr lang="en-US" dirty="0" smtClean="0"/>
              <a:t>&lt;form action="address.php" method="post"&gt;</a:t>
            </a:r>
          </a:p>
          <a:p>
            <a:pPr>
              <a:buNone/>
            </a:pPr>
            <a:r>
              <a:rPr lang="en-US" dirty="0" smtClean="0"/>
              <a:t>&lt;table&gt;</a:t>
            </a:r>
          </a:p>
          <a:p>
            <a:pPr>
              <a:buNone/>
            </a:pPr>
            <a:r>
              <a:rPr lang="en-US" dirty="0" smtClean="0"/>
              <a:t>&lt;caption align="top"&gt; Address Books of Students&lt;/caption&gt;</a:t>
            </a:r>
          </a:p>
          <a:p>
            <a:pPr>
              <a:buNone/>
            </a:pPr>
            <a:r>
              <a:rPr lang="en-US" dirty="0" smtClean="0"/>
              <a:t>&lt;</a:t>
            </a:r>
            <a:r>
              <a:rPr lang="en-US" dirty="0" err="1" smtClean="0"/>
              <a:t>tr</a:t>
            </a:r>
            <a:r>
              <a:rPr lang="en-US" dirty="0" smtClean="0"/>
              <a:t>&gt;</a:t>
            </a:r>
          </a:p>
          <a:p>
            <a:pPr>
              <a:buNone/>
            </a:pPr>
            <a:r>
              <a:rPr lang="en-US" dirty="0" smtClean="0"/>
              <a:t>&lt;</a:t>
            </a:r>
            <a:r>
              <a:rPr lang="en-US" dirty="0" err="1" smtClean="0"/>
              <a:t>th</a:t>
            </a:r>
            <a:r>
              <a:rPr lang="en-US" dirty="0" smtClean="0"/>
              <a:t>&gt;First Name&lt;/</a:t>
            </a:r>
            <a:r>
              <a:rPr lang="en-US" dirty="0" err="1" smtClean="0"/>
              <a:t>th</a:t>
            </a:r>
            <a:r>
              <a:rPr lang="en-US" dirty="0" smtClean="0"/>
              <a:t>&gt;</a:t>
            </a:r>
          </a:p>
          <a:p>
            <a:pPr>
              <a:buNone/>
            </a:pPr>
            <a:r>
              <a:rPr lang="en-US" dirty="0" smtClean="0"/>
              <a:t>&lt;td&gt;&lt;input type="value" name="</a:t>
            </a:r>
            <a:r>
              <a:rPr lang="en-US" dirty="0" err="1" smtClean="0"/>
              <a:t>firstname</a:t>
            </a:r>
            <a:r>
              <a:rPr lang="en-US" dirty="0" smtClean="0"/>
              <a:t>" /&gt;&lt;td&gt;</a:t>
            </a:r>
          </a:p>
          <a:p>
            <a:pPr>
              <a:buNone/>
            </a:pPr>
            <a:r>
              <a:rPr lang="en-US" dirty="0" smtClean="0"/>
              <a:t>&lt;/</a:t>
            </a:r>
            <a:r>
              <a:rPr lang="en-US" dirty="0" err="1" smtClean="0"/>
              <a:t>tr</a:t>
            </a:r>
            <a:r>
              <a:rPr lang="en-US" dirty="0" smtClean="0"/>
              <a:t>&gt;</a:t>
            </a:r>
          </a:p>
          <a:p>
            <a:pPr>
              <a:buNone/>
            </a:pPr>
            <a:r>
              <a:rPr lang="en-US" dirty="0" smtClean="0"/>
              <a:t>&lt;</a:t>
            </a:r>
            <a:r>
              <a:rPr lang="en-US" dirty="0" err="1" smtClean="0"/>
              <a:t>tr</a:t>
            </a:r>
            <a:r>
              <a:rPr lang="en-US" dirty="0" smtClean="0"/>
              <a:t>&gt;</a:t>
            </a:r>
          </a:p>
          <a:p>
            <a:pPr>
              <a:buNone/>
            </a:pPr>
            <a:r>
              <a:rPr lang="en-US" dirty="0" smtClean="0"/>
              <a:t>&lt;</a:t>
            </a:r>
            <a:r>
              <a:rPr lang="en-US" dirty="0" err="1" smtClean="0"/>
              <a:t>th</a:t>
            </a:r>
            <a:r>
              <a:rPr lang="en-US" dirty="0" smtClean="0"/>
              <a:t>&gt;Mobile Number&lt;/</a:t>
            </a:r>
            <a:r>
              <a:rPr lang="en-US" dirty="0" err="1" smtClean="0"/>
              <a:t>th</a:t>
            </a:r>
            <a:r>
              <a:rPr lang="en-US" dirty="0" smtClean="0"/>
              <a:t>&gt;</a:t>
            </a:r>
          </a:p>
          <a:p>
            <a:pPr>
              <a:buNone/>
            </a:pPr>
            <a:r>
              <a:rPr lang="en-US" dirty="0" smtClean="0"/>
              <a:t>&lt;td&gt;&lt;input type="value" name="mobile" /&gt;&lt;td&gt;</a:t>
            </a:r>
          </a:p>
          <a:p>
            <a:pPr>
              <a:buNone/>
            </a:pPr>
            <a:r>
              <a:rPr lang="en-US" dirty="0" smtClean="0"/>
              <a:t>&lt;/</a:t>
            </a:r>
            <a:r>
              <a:rPr lang="en-US" dirty="0" err="1" smtClean="0"/>
              <a:t>tr</a:t>
            </a:r>
            <a:r>
              <a:rPr lang="en-US" dirty="0" smtClean="0"/>
              <a:t>&gt;</a:t>
            </a:r>
          </a:p>
          <a:p>
            <a:pPr>
              <a:buNone/>
            </a:pPr>
            <a:r>
              <a:rPr lang="en-US" dirty="0" smtClean="0"/>
              <a:t>&lt;</a:t>
            </a:r>
            <a:r>
              <a:rPr lang="en-US" dirty="0" err="1" smtClean="0"/>
              <a:t>tr</a:t>
            </a:r>
            <a:r>
              <a:rPr lang="en-US" dirty="0" smtClean="0"/>
              <a:t>&gt;</a:t>
            </a:r>
          </a:p>
          <a:p>
            <a:pPr>
              <a:buNone/>
            </a:pPr>
            <a:r>
              <a:rPr lang="en-US" dirty="0" smtClean="0"/>
              <a:t>&lt;</a:t>
            </a:r>
            <a:r>
              <a:rPr lang="en-US" dirty="0" err="1" smtClean="0"/>
              <a:t>th</a:t>
            </a:r>
            <a:r>
              <a:rPr lang="en-US" dirty="0" smtClean="0"/>
              <a:t>&gt;Email Address&lt;/</a:t>
            </a:r>
            <a:r>
              <a:rPr lang="en-US" dirty="0" err="1" smtClean="0"/>
              <a:t>th</a:t>
            </a:r>
            <a:r>
              <a:rPr lang="en-US" dirty="0" smtClean="0"/>
              <a:t>&gt;</a:t>
            </a:r>
          </a:p>
          <a:p>
            <a:pPr>
              <a:buNone/>
            </a:pPr>
            <a:r>
              <a:rPr lang="en-US" dirty="0" smtClean="0"/>
              <a:t>&lt;td&gt;&lt;input type="value" name="email" size="50" /&gt;&lt;td&gt;</a:t>
            </a:r>
          </a:p>
          <a:p>
            <a:pPr>
              <a:buNone/>
            </a:pPr>
            <a:r>
              <a:rPr lang="en-US" dirty="0" smtClean="0"/>
              <a:t>&lt;/</a:t>
            </a:r>
            <a:r>
              <a:rPr lang="en-US" dirty="0" err="1" smtClean="0"/>
              <a:t>tr</a:t>
            </a:r>
            <a:r>
              <a:rPr lang="en-US" dirty="0" smtClean="0"/>
              <a:t>&gt;</a:t>
            </a:r>
          </a:p>
          <a:p>
            <a:pPr>
              <a:buNone/>
            </a:pPr>
            <a:endParaRPr lang="en-US" dirty="0" smtClean="0"/>
          </a:p>
          <a:p>
            <a:pPr>
              <a:buNone/>
            </a:pPr>
            <a:r>
              <a:rPr lang="en-US" dirty="0" smtClean="0"/>
              <a:t>Continue………….</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130</a:t>
            </a:fld>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Address.php</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&lt;</a:t>
            </a:r>
            <a:r>
              <a:rPr lang="en-US" dirty="0" err="1" smtClean="0"/>
              <a:t>tr</a:t>
            </a:r>
            <a:r>
              <a:rPr lang="en-US" dirty="0" smtClean="0"/>
              <a:t>&gt;</a:t>
            </a:r>
          </a:p>
          <a:p>
            <a:pPr>
              <a:buNone/>
            </a:pPr>
            <a:r>
              <a:rPr lang="en-US" dirty="0" smtClean="0"/>
              <a:t>&lt;</a:t>
            </a:r>
            <a:r>
              <a:rPr lang="en-US" dirty="0" err="1" smtClean="0"/>
              <a:t>th</a:t>
            </a:r>
            <a:r>
              <a:rPr lang="en-US" dirty="0" smtClean="0"/>
              <a:t>&gt;</a:t>
            </a:r>
            <a:r>
              <a:rPr lang="en-US" dirty="0" err="1" smtClean="0"/>
              <a:t>Per_Address</a:t>
            </a:r>
            <a:r>
              <a:rPr lang="en-US" dirty="0" smtClean="0"/>
              <a:t>&lt;/</a:t>
            </a:r>
            <a:r>
              <a:rPr lang="en-US" dirty="0" err="1" smtClean="0"/>
              <a:t>th</a:t>
            </a:r>
            <a:r>
              <a:rPr lang="en-US" dirty="0" smtClean="0"/>
              <a:t>&gt;</a:t>
            </a:r>
          </a:p>
          <a:p>
            <a:pPr>
              <a:buNone/>
            </a:pPr>
            <a:r>
              <a:rPr lang="en-US" dirty="0" smtClean="0"/>
              <a:t>&lt;td &gt;&lt;input type="text" name="per"  width="50" </a:t>
            </a:r>
            <a:r>
              <a:rPr lang="en-US" dirty="0" err="1" smtClean="0"/>
              <a:t>vspace</a:t>
            </a:r>
            <a:r>
              <a:rPr lang="en-US" dirty="0" smtClean="0"/>
              <a:t>="10" height="100" size="60" /&gt;&lt;td&gt;</a:t>
            </a:r>
          </a:p>
          <a:p>
            <a:pPr>
              <a:buNone/>
            </a:pPr>
            <a:r>
              <a:rPr lang="en-US" dirty="0" smtClean="0"/>
              <a:t>&lt;/</a:t>
            </a:r>
            <a:r>
              <a:rPr lang="en-US" dirty="0" err="1" smtClean="0"/>
              <a:t>tr</a:t>
            </a:r>
            <a:r>
              <a:rPr lang="en-US" dirty="0" smtClean="0"/>
              <a:t>&gt;</a:t>
            </a:r>
          </a:p>
          <a:p>
            <a:pPr>
              <a:buNone/>
            </a:pPr>
            <a:r>
              <a:rPr lang="en-US" dirty="0" smtClean="0"/>
              <a:t>&lt;</a:t>
            </a:r>
            <a:r>
              <a:rPr lang="en-US" dirty="0" err="1" smtClean="0"/>
              <a:t>tr</a:t>
            </a:r>
            <a:r>
              <a:rPr lang="en-US" dirty="0" smtClean="0"/>
              <a:t>&gt;</a:t>
            </a:r>
          </a:p>
          <a:p>
            <a:pPr>
              <a:buNone/>
            </a:pPr>
            <a:r>
              <a:rPr lang="en-US" dirty="0" smtClean="0"/>
              <a:t>&lt;</a:t>
            </a:r>
            <a:r>
              <a:rPr lang="en-US" dirty="0" err="1" smtClean="0"/>
              <a:t>th</a:t>
            </a:r>
            <a:r>
              <a:rPr lang="en-US" dirty="0" smtClean="0"/>
              <a:t>&gt;</a:t>
            </a:r>
            <a:r>
              <a:rPr lang="en-US" dirty="0" err="1" smtClean="0"/>
              <a:t>Temporory</a:t>
            </a:r>
            <a:r>
              <a:rPr lang="en-US" dirty="0" smtClean="0"/>
              <a:t> Address&lt;/</a:t>
            </a:r>
            <a:r>
              <a:rPr lang="en-US" dirty="0" err="1" smtClean="0"/>
              <a:t>th</a:t>
            </a:r>
            <a:r>
              <a:rPr lang="en-US" dirty="0" smtClean="0"/>
              <a:t>&gt;</a:t>
            </a:r>
          </a:p>
          <a:p>
            <a:pPr>
              <a:buNone/>
            </a:pPr>
            <a:r>
              <a:rPr lang="en-US" dirty="0" smtClean="0"/>
              <a:t>&lt;td&gt;&lt;input type="text"  name="temp" size="60" /&gt;&lt;td&gt;</a:t>
            </a:r>
          </a:p>
          <a:p>
            <a:pPr>
              <a:buNone/>
            </a:pPr>
            <a:r>
              <a:rPr lang="en-US" dirty="0" smtClean="0"/>
              <a:t>&lt;/</a:t>
            </a:r>
            <a:r>
              <a:rPr lang="en-US" dirty="0" err="1" smtClean="0"/>
              <a:t>tr</a:t>
            </a:r>
            <a:r>
              <a:rPr lang="en-US" dirty="0" smtClean="0"/>
              <a:t>&gt;</a:t>
            </a:r>
          </a:p>
          <a:p>
            <a:pPr>
              <a:buNone/>
            </a:pPr>
            <a:r>
              <a:rPr lang="en-US" dirty="0" smtClean="0"/>
              <a:t>&lt;</a:t>
            </a:r>
            <a:r>
              <a:rPr lang="en-US" dirty="0" err="1" smtClean="0"/>
              <a:t>tr</a:t>
            </a:r>
            <a:r>
              <a:rPr lang="en-US" dirty="0" smtClean="0"/>
              <a:t>&gt;</a:t>
            </a:r>
          </a:p>
          <a:p>
            <a:pPr>
              <a:buNone/>
            </a:pPr>
            <a:r>
              <a:rPr lang="en-US" dirty="0" smtClean="0"/>
              <a:t>&lt;</a:t>
            </a:r>
            <a:r>
              <a:rPr lang="en-US" dirty="0" err="1" smtClean="0"/>
              <a:t>th</a:t>
            </a:r>
            <a:r>
              <a:rPr lang="en-US" dirty="0" smtClean="0"/>
              <a:t>&gt;&lt;/</a:t>
            </a:r>
            <a:r>
              <a:rPr lang="en-US" dirty="0" err="1" smtClean="0"/>
              <a:t>th</a:t>
            </a:r>
            <a:r>
              <a:rPr lang="en-US" dirty="0" smtClean="0"/>
              <a:t>&gt;</a:t>
            </a:r>
          </a:p>
          <a:p>
            <a:pPr>
              <a:buNone/>
            </a:pPr>
            <a:r>
              <a:rPr lang="en-US" dirty="0" smtClean="0"/>
              <a:t>&lt;td&gt;&lt;input type="submit"  /&gt;&lt;td&gt;</a:t>
            </a:r>
          </a:p>
          <a:p>
            <a:pPr>
              <a:buNone/>
            </a:pPr>
            <a:r>
              <a:rPr lang="en-US" dirty="0" smtClean="0"/>
              <a:t>&lt;/</a:t>
            </a:r>
            <a:r>
              <a:rPr lang="en-US" dirty="0" err="1" smtClean="0"/>
              <a:t>tr</a:t>
            </a:r>
            <a:r>
              <a:rPr lang="en-US" dirty="0" smtClean="0"/>
              <a:t>&gt;</a:t>
            </a:r>
          </a:p>
          <a:p>
            <a:pPr>
              <a:buNone/>
            </a:pPr>
            <a:r>
              <a:rPr lang="en-US" dirty="0" smtClean="0"/>
              <a:t>&lt;/table&gt;</a:t>
            </a:r>
          </a:p>
          <a:p>
            <a:pPr>
              <a:buNone/>
            </a:pPr>
            <a:r>
              <a:rPr lang="en-US" dirty="0" smtClean="0"/>
              <a:t>&lt;/form&gt;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131</a:t>
            </a:fld>
            <a:endParaRPr 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address.php</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&lt;?</a:t>
            </a:r>
            <a:r>
              <a:rPr lang="en-US" dirty="0" err="1" smtClean="0"/>
              <a:t>php</a:t>
            </a:r>
            <a:r>
              <a:rPr lang="en-US" dirty="0" smtClean="0"/>
              <a:t>                                                               </a:t>
            </a:r>
          </a:p>
          <a:p>
            <a:pPr>
              <a:buNone/>
            </a:pPr>
            <a:r>
              <a:rPr lang="en-US" dirty="0" smtClean="0"/>
              <a:t>$con=</a:t>
            </a:r>
            <a:r>
              <a:rPr lang="en-US" dirty="0" err="1" smtClean="0"/>
              <a:t>mysql_connect</a:t>
            </a:r>
            <a:r>
              <a:rPr lang="en-US" dirty="0" smtClean="0"/>
              <a:t>("</a:t>
            </a:r>
            <a:r>
              <a:rPr lang="en-US" dirty="0" err="1" smtClean="0"/>
              <a:t>localhost","root</a:t>
            </a:r>
            <a:r>
              <a:rPr lang="en-US" dirty="0" smtClean="0"/>
              <a:t>","");</a:t>
            </a:r>
          </a:p>
          <a:p>
            <a:pPr>
              <a:buNone/>
            </a:pPr>
            <a:r>
              <a:rPr lang="en-US" dirty="0" smtClean="0"/>
              <a:t>if(!$con)</a:t>
            </a:r>
          </a:p>
          <a:p>
            <a:pPr>
              <a:buNone/>
            </a:pPr>
            <a:r>
              <a:rPr lang="en-US" dirty="0" smtClean="0"/>
              <a:t>{</a:t>
            </a:r>
          </a:p>
          <a:p>
            <a:pPr>
              <a:buNone/>
            </a:pPr>
            <a:r>
              <a:rPr lang="en-US" dirty="0" smtClean="0"/>
              <a:t>die('could not </a:t>
            </a:r>
            <a:r>
              <a:rPr lang="en-US" dirty="0" err="1" smtClean="0"/>
              <a:t>connect'.mysql_error</a:t>
            </a:r>
            <a:r>
              <a:rPr lang="en-US" dirty="0" smtClean="0"/>
              <a:t>());</a:t>
            </a:r>
          </a:p>
          <a:p>
            <a:pPr>
              <a:buNone/>
            </a:pPr>
            <a:r>
              <a:rPr lang="en-US" dirty="0" smtClean="0"/>
              <a:t>}</a:t>
            </a:r>
          </a:p>
          <a:p>
            <a:pPr>
              <a:buNone/>
            </a:pPr>
            <a:r>
              <a:rPr lang="en-US" dirty="0" smtClean="0"/>
              <a:t>else </a:t>
            </a:r>
          </a:p>
          <a:p>
            <a:pPr>
              <a:buNone/>
            </a:pPr>
            <a:r>
              <a:rPr lang="en-US" dirty="0" smtClean="0"/>
              <a:t>{</a:t>
            </a:r>
          </a:p>
          <a:p>
            <a:pPr>
              <a:buNone/>
            </a:pPr>
            <a:r>
              <a:rPr lang="en-US" dirty="0" smtClean="0"/>
              <a:t>echo ("Connect </a:t>
            </a:r>
            <a:r>
              <a:rPr lang="en-US" dirty="0" err="1" smtClean="0"/>
              <a:t>Sucuseefully</a:t>
            </a:r>
            <a:r>
              <a:rPr lang="en-US" dirty="0" smtClean="0"/>
              <a:t>");</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132</a:t>
            </a:fld>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Address.php</a:t>
            </a:r>
            <a:endParaRPr lang="en-US" dirty="0"/>
          </a:p>
        </p:txBody>
      </p:sp>
      <p:sp>
        <p:nvSpPr>
          <p:cNvPr id="3" name="Content Placeholder 2"/>
          <p:cNvSpPr>
            <a:spLocks noGrp="1"/>
          </p:cNvSpPr>
          <p:nvPr>
            <p:ph idx="1"/>
          </p:nvPr>
        </p:nvSpPr>
        <p:spPr>
          <a:xfrm>
            <a:off x="228600" y="1600200"/>
            <a:ext cx="8763000" cy="4525963"/>
          </a:xfrm>
        </p:spPr>
        <p:txBody>
          <a:bodyPr>
            <a:normAutofit lnSpcReduction="10000"/>
          </a:bodyPr>
          <a:lstStyle/>
          <a:p>
            <a:r>
              <a:rPr lang="en-US" dirty="0" err="1" smtClean="0"/>
              <a:t>mysql_select_db</a:t>
            </a:r>
            <a:r>
              <a:rPr lang="en-US" dirty="0" smtClean="0"/>
              <a:t>("</a:t>
            </a:r>
            <a:r>
              <a:rPr lang="en-US" dirty="0" err="1" smtClean="0"/>
              <a:t>kiso",$con</a:t>
            </a:r>
            <a:r>
              <a:rPr lang="en-US" dirty="0" smtClean="0"/>
              <a:t>);</a:t>
            </a:r>
          </a:p>
          <a:p>
            <a:endParaRPr lang="en-US" dirty="0" smtClean="0"/>
          </a:p>
          <a:p>
            <a:r>
              <a:rPr lang="en-US" dirty="0" smtClean="0"/>
              <a:t>$</a:t>
            </a:r>
            <a:r>
              <a:rPr lang="en-US" dirty="0" err="1" smtClean="0"/>
              <a:t>sql</a:t>
            </a:r>
            <a:r>
              <a:rPr lang="en-US" dirty="0" smtClean="0"/>
              <a:t>=</a:t>
            </a:r>
            <a:r>
              <a:rPr lang="en-US" dirty="0" err="1" smtClean="0"/>
              <a:t>mysql_query</a:t>
            </a:r>
            <a:r>
              <a:rPr lang="en-US" dirty="0" smtClean="0"/>
              <a:t>("insert into </a:t>
            </a:r>
            <a:r>
              <a:rPr lang="en-US" dirty="0" err="1" smtClean="0"/>
              <a:t>addbook</a:t>
            </a:r>
            <a:r>
              <a:rPr lang="en-US" dirty="0" smtClean="0"/>
              <a:t>(</a:t>
            </a:r>
            <a:r>
              <a:rPr lang="en-US" dirty="0" err="1" smtClean="0"/>
              <a:t>name,mobile,email,per,temp</a:t>
            </a:r>
            <a:r>
              <a:rPr lang="en-US" dirty="0" smtClean="0"/>
              <a:t>)values('".</a:t>
            </a:r>
            <a:r>
              <a:rPr lang="en-US" dirty="0" err="1" smtClean="0"/>
              <a:t>mysql_real_escape_string</a:t>
            </a:r>
            <a:r>
              <a:rPr lang="en-US" dirty="0" smtClean="0"/>
              <a:t>($_POST['</a:t>
            </a:r>
            <a:r>
              <a:rPr lang="en-US" dirty="0" err="1" smtClean="0"/>
              <a:t>firstname</a:t>
            </a:r>
            <a:r>
              <a:rPr lang="en-US" dirty="0" smtClean="0"/>
              <a:t>'])."','".</a:t>
            </a:r>
            <a:r>
              <a:rPr lang="en-US" dirty="0" err="1" smtClean="0"/>
              <a:t>mysql_real_escape_string</a:t>
            </a:r>
            <a:r>
              <a:rPr lang="en-US" dirty="0" smtClean="0"/>
              <a:t>($_POST['mobile'])."','".</a:t>
            </a:r>
            <a:r>
              <a:rPr lang="en-US" dirty="0" err="1" smtClean="0"/>
              <a:t>mysql_real_escape_string</a:t>
            </a:r>
            <a:r>
              <a:rPr lang="en-US" dirty="0" smtClean="0"/>
              <a:t>($_POST['email'])."','".</a:t>
            </a:r>
            <a:r>
              <a:rPr lang="en-US" dirty="0" err="1" smtClean="0"/>
              <a:t>mysql_real_escape_string</a:t>
            </a:r>
            <a:r>
              <a:rPr lang="en-US" dirty="0" smtClean="0"/>
              <a:t>($_POST['per'])."','".</a:t>
            </a:r>
            <a:r>
              <a:rPr lang="en-US" dirty="0" err="1" smtClean="0"/>
              <a:t>mysql_real_escape_string</a:t>
            </a:r>
            <a:r>
              <a:rPr lang="en-US" dirty="0" smtClean="0"/>
              <a:t>($_POST['temp'])."')");</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133</a:t>
            </a:fld>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/*if(!</a:t>
            </a:r>
            <a:r>
              <a:rPr lang="en-US" dirty="0" err="1" smtClean="0"/>
              <a:t>mysql_query</a:t>
            </a:r>
            <a:r>
              <a:rPr lang="en-US" dirty="0" smtClean="0"/>
              <a:t>($</a:t>
            </a:r>
            <a:r>
              <a:rPr lang="en-US" dirty="0" err="1" smtClean="0"/>
              <a:t>sql,$con</a:t>
            </a:r>
            <a:r>
              <a:rPr lang="en-US" dirty="0" smtClean="0"/>
              <a:t>))</a:t>
            </a:r>
          </a:p>
          <a:p>
            <a:pPr>
              <a:buNone/>
            </a:pPr>
            <a:r>
              <a:rPr lang="en-US" dirty="0" smtClean="0"/>
              <a:t>  {</a:t>
            </a:r>
          </a:p>
          <a:p>
            <a:pPr>
              <a:buNone/>
            </a:pPr>
            <a:r>
              <a:rPr lang="en-US" dirty="0" smtClean="0"/>
              <a:t>  die('Error: ' . </a:t>
            </a:r>
            <a:r>
              <a:rPr lang="en-US" dirty="0" err="1" smtClean="0"/>
              <a:t>mysql_error</a:t>
            </a:r>
            <a:r>
              <a:rPr lang="en-US" dirty="0" smtClean="0"/>
              <a:t>());</a:t>
            </a:r>
          </a:p>
          <a:p>
            <a:pPr>
              <a:buNone/>
            </a:pPr>
            <a:r>
              <a:rPr lang="en-US" dirty="0" smtClean="0"/>
              <a:t>  }*/</a:t>
            </a:r>
          </a:p>
          <a:p>
            <a:pPr>
              <a:buNone/>
            </a:pPr>
            <a:endParaRPr lang="en-US" dirty="0" smtClean="0"/>
          </a:p>
          <a:p>
            <a:pPr>
              <a:buNone/>
            </a:pPr>
            <a:r>
              <a:rPr lang="en-US" dirty="0" smtClean="0"/>
              <a:t>?&gt;</a:t>
            </a:r>
          </a:p>
          <a:p>
            <a:pPr>
              <a:buNone/>
            </a:pPr>
            <a:r>
              <a:rPr lang="en-US" dirty="0" smtClean="0"/>
              <a:t>&lt;div&gt;&lt;a </a:t>
            </a:r>
            <a:r>
              <a:rPr lang="en-US" dirty="0" err="1" smtClean="0"/>
              <a:t>href</a:t>
            </a:r>
            <a:r>
              <a:rPr lang="en-US" dirty="0" smtClean="0"/>
              <a:t>="display.php"&gt;View </a:t>
            </a:r>
            <a:r>
              <a:rPr lang="en-US" dirty="0" err="1" smtClean="0"/>
              <a:t>Detials</a:t>
            </a:r>
            <a:r>
              <a:rPr lang="en-US" dirty="0" smtClean="0"/>
              <a:t>&lt;/a&gt;&lt;/div&gt;</a:t>
            </a:r>
          </a:p>
          <a:p>
            <a:pPr>
              <a:buNone/>
            </a:pPr>
            <a:r>
              <a:rPr lang="en-US" dirty="0" smtClean="0"/>
              <a:t>&lt;/body&gt;</a:t>
            </a:r>
          </a:p>
          <a:p>
            <a:pPr>
              <a:buNone/>
            </a:pPr>
            <a:r>
              <a:rPr lang="en-US" dirty="0" smtClean="0"/>
              <a:t>&lt;/html&gt;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134</a:t>
            </a:fld>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Display.php</a:t>
            </a:r>
            <a:endParaRPr lang="en-US" dirty="0"/>
          </a:p>
        </p:txBody>
      </p:sp>
      <p:sp>
        <p:nvSpPr>
          <p:cNvPr id="3" name="Content Placeholder 2"/>
          <p:cNvSpPr>
            <a:spLocks noGrp="1"/>
          </p:cNvSpPr>
          <p:nvPr>
            <p:ph idx="1"/>
          </p:nvPr>
        </p:nvSpPr>
        <p:spPr>
          <a:xfrm>
            <a:off x="457200" y="1371600"/>
            <a:ext cx="8229600" cy="4754563"/>
          </a:xfrm>
        </p:spPr>
        <p:txBody>
          <a:bodyPr/>
          <a:lstStyle/>
          <a:p>
            <a:pPr>
              <a:buNone/>
            </a:pPr>
            <a:r>
              <a:rPr lang="en-US" dirty="0" smtClean="0"/>
              <a:t>&lt;?</a:t>
            </a:r>
            <a:r>
              <a:rPr lang="en-US" dirty="0" err="1" smtClean="0"/>
              <a:t>php</a:t>
            </a:r>
            <a:endParaRPr lang="en-US" dirty="0" smtClean="0"/>
          </a:p>
          <a:p>
            <a:pPr>
              <a:buNone/>
            </a:pPr>
            <a:r>
              <a:rPr lang="en-US" dirty="0" err="1" smtClean="0"/>
              <a:t>session_start</a:t>
            </a:r>
            <a:r>
              <a:rPr lang="en-US" dirty="0" smtClean="0"/>
              <a:t>();</a:t>
            </a:r>
          </a:p>
          <a:p>
            <a:pPr>
              <a:buNone/>
            </a:pPr>
            <a:r>
              <a:rPr lang="en-US" dirty="0" smtClean="0"/>
              <a:t>// store session data</a:t>
            </a:r>
          </a:p>
          <a:p>
            <a:pPr>
              <a:buNone/>
            </a:pPr>
            <a:r>
              <a:rPr lang="en-US" dirty="0" smtClean="0"/>
              <a:t>$_SESSION['views']=1;</a:t>
            </a:r>
          </a:p>
          <a:p>
            <a:pPr>
              <a:buNone/>
            </a:pPr>
            <a:r>
              <a:rPr lang="en-US" dirty="0" smtClean="0"/>
              <a:t>?&gt;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135</a:t>
            </a:fld>
            <a:endParaRPr lang="en-US"/>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Display.php</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&lt;?</a:t>
            </a:r>
            <a:r>
              <a:rPr lang="en-US" dirty="0" err="1" smtClean="0"/>
              <a:t>php</a:t>
            </a:r>
            <a:endParaRPr lang="en-US" dirty="0" smtClean="0"/>
          </a:p>
          <a:p>
            <a:pPr>
              <a:buNone/>
            </a:pPr>
            <a:r>
              <a:rPr lang="en-US" dirty="0" smtClean="0"/>
              <a:t>$con=</a:t>
            </a:r>
            <a:r>
              <a:rPr lang="en-US" dirty="0" err="1" smtClean="0"/>
              <a:t>mysql_connect</a:t>
            </a:r>
            <a:r>
              <a:rPr lang="en-US" dirty="0" smtClean="0"/>
              <a:t>("</a:t>
            </a:r>
            <a:r>
              <a:rPr lang="en-US" dirty="0" err="1" smtClean="0"/>
              <a:t>localhost","root</a:t>
            </a:r>
            <a:r>
              <a:rPr lang="en-US" dirty="0" smtClean="0"/>
              <a:t>","");</a:t>
            </a:r>
          </a:p>
          <a:p>
            <a:pPr>
              <a:buNone/>
            </a:pPr>
            <a:r>
              <a:rPr lang="en-US" dirty="0" smtClean="0"/>
              <a:t>if(!$con)</a:t>
            </a:r>
          </a:p>
          <a:p>
            <a:pPr>
              <a:buNone/>
            </a:pPr>
            <a:r>
              <a:rPr lang="en-US" dirty="0" smtClean="0"/>
              <a:t>{</a:t>
            </a:r>
          </a:p>
          <a:p>
            <a:pPr>
              <a:buNone/>
            </a:pPr>
            <a:r>
              <a:rPr lang="en-US" dirty="0" smtClean="0"/>
              <a:t>die('could not </a:t>
            </a:r>
            <a:r>
              <a:rPr lang="en-US" dirty="0" err="1" smtClean="0"/>
              <a:t>connect'.mysql_error</a:t>
            </a:r>
            <a:r>
              <a:rPr lang="en-US" dirty="0" smtClean="0"/>
              <a:t>());</a:t>
            </a:r>
          </a:p>
          <a:p>
            <a:pPr>
              <a:buNone/>
            </a:pPr>
            <a:r>
              <a:rPr lang="en-US" dirty="0" smtClean="0"/>
              <a:t>}</a:t>
            </a:r>
          </a:p>
          <a:p>
            <a:pPr>
              <a:buNone/>
            </a:pPr>
            <a:r>
              <a:rPr lang="en-US" dirty="0" smtClean="0"/>
              <a:t>else </a:t>
            </a:r>
          </a:p>
          <a:p>
            <a:pPr>
              <a:buNone/>
            </a:pPr>
            <a:r>
              <a:rPr lang="en-US" dirty="0" smtClean="0"/>
              <a:t>{</a:t>
            </a:r>
          </a:p>
          <a:p>
            <a:pPr>
              <a:buNone/>
            </a:pPr>
            <a:r>
              <a:rPr lang="en-US" dirty="0" smtClean="0"/>
              <a:t>echo ("Connect </a:t>
            </a:r>
            <a:r>
              <a:rPr lang="en-US" dirty="0" err="1" smtClean="0"/>
              <a:t>Sucuseefully</a:t>
            </a:r>
            <a:r>
              <a:rPr lang="en-US" dirty="0" smtClean="0"/>
              <a:t>");</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136</a:t>
            </a:fld>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Display.php</a:t>
            </a:r>
            <a:endParaRPr lang="en-US" dirty="0"/>
          </a:p>
        </p:txBody>
      </p:sp>
      <p:sp>
        <p:nvSpPr>
          <p:cNvPr id="3" name="Content Placeholder 2"/>
          <p:cNvSpPr>
            <a:spLocks noGrp="1"/>
          </p:cNvSpPr>
          <p:nvPr>
            <p:ph idx="1"/>
          </p:nvPr>
        </p:nvSpPr>
        <p:spPr/>
        <p:txBody>
          <a:bodyPr/>
          <a:lstStyle/>
          <a:p>
            <a:r>
              <a:rPr lang="en-US" dirty="0" err="1" smtClean="0"/>
              <a:t>mysql_select_db</a:t>
            </a:r>
            <a:r>
              <a:rPr lang="en-US" dirty="0" smtClean="0"/>
              <a:t>("</a:t>
            </a:r>
            <a:r>
              <a:rPr lang="en-US" dirty="0" err="1" smtClean="0"/>
              <a:t>kiso",$con</a:t>
            </a:r>
            <a:r>
              <a:rPr lang="en-US" dirty="0" smtClean="0"/>
              <a:t>);</a:t>
            </a:r>
          </a:p>
          <a:p>
            <a:endParaRPr lang="en-US" dirty="0" smtClean="0"/>
          </a:p>
          <a:p>
            <a:r>
              <a:rPr lang="en-US" dirty="0" smtClean="0"/>
              <a:t>$result = </a:t>
            </a:r>
            <a:r>
              <a:rPr lang="en-US" dirty="0" err="1" smtClean="0"/>
              <a:t>mysql_query</a:t>
            </a:r>
            <a:r>
              <a:rPr lang="en-US" dirty="0" smtClean="0"/>
              <a:t>("SELECT * FROM </a:t>
            </a:r>
            <a:r>
              <a:rPr lang="en-US" dirty="0" err="1" smtClean="0"/>
              <a:t>addbook</a:t>
            </a:r>
            <a:r>
              <a:rPr lang="en-US" dirty="0" smtClean="0"/>
              <a: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137</a:t>
            </a:fld>
            <a:endParaRPr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Display.php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408AEA6-32A6-44BB-9DF5-83E67F6A1F88}" type="slidenum">
              <a:rPr lang="en-US" smtClean="0"/>
              <a:pPr/>
              <a:t>138</a:t>
            </a:fld>
            <a:endParaRPr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Display.php</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buNone/>
            </a:pPr>
            <a:r>
              <a:rPr lang="en-US" dirty="0" smtClean="0"/>
              <a:t>echo "&lt;table border='1' </a:t>
            </a:r>
            <a:r>
              <a:rPr lang="en-US" dirty="0" err="1" smtClean="0"/>
              <a:t>hspace</a:t>
            </a:r>
            <a:r>
              <a:rPr lang="en-US" dirty="0" smtClean="0"/>
              <a:t>='12' align='center' </a:t>
            </a:r>
            <a:r>
              <a:rPr lang="en-US" dirty="0" err="1" smtClean="0"/>
              <a:t>cellpadding</a:t>
            </a:r>
            <a:r>
              <a:rPr lang="en-US" dirty="0" smtClean="0"/>
              <a:t>='15' </a:t>
            </a:r>
            <a:r>
              <a:rPr lang="en-US" dirty="0" err="1" smtClean="0"/>
              <a:t>cellspacing</a:t>
            </a:r>
            <a:r>
              <a:rPr lang="en-US" dirty="0" smtClean="0"/>
              <a:t>='10'&gt;</a:t>
            </a:r>
          </a:p>
          <a:p>
            <a:pPr>
              <a:buNone/>
            </a:pPr>
            <a:r>
              <a:rPr lang="en-US" dirty="0" smtClean="0"/>
              <a:t>&lt;caption&gt;Address Details&lt;/caption&gt;</a:t>
            </a:r>
          </a:p>
          <a:p>
            <a:pPr>
              <a:buNone/>
            </a:pPr>
            <a:r>
              <a:rPr lang="en-US" dirty="0" smtClean="0"/>
              <a:t>&lt;</a:t>
            </a:r>
            <a:r>
              <a:rPr lang="en-US" dirty="0" err="1" smtClean="0"/>
              <a:t>tr</a:t>
            </a:r>
            <a:r>
              <a:rPr lang="en-US" dirty="0" smtClean="0"/>
              <a:t>&gt;</a:t>
            </a:r>
          </a:p>
          <a:p>
            <a:pPr>
              <a:buNone/>
            </a:pPr>
            <a:r>
              <a:rPr lang="en-US" dirty="0" smtClean="0"/>
              <a:t>&lt;</a:t>
            </a:r>
            <a:r>
              <a:rPr lang="en-US" dirty="0" err="1" smtClean="0"/>
              <a:t>th</a:t>
            </a:r>
            <a:r>
              <a:rPr lang="en-US" dirty="0" smtClean="0"/>
              <a:t>&gt;Name&lt;/</a:t>
            </a:r>
            <a:r>
              <a:rPr lang="en-US" dirty="0" err="1" smtClean="0"/>
              <a:t>th</a:t>
            </a:r>
            <a:r>
              <a:rPr lang="en-US" dirty="0" smtClean="0"/>
              <a:t>&gt;</a:t>
            </a:r>
          </a:p>
          <a:p>
            <a:pPr>
              <a:buNone/>
            </a:pPr>
            <a:r>
              <a:rPr lang="en-US" dirty="0" smtClean="0"/>
              <a:t>&lt;</a:t>
            </a:r>
            <a:r>
              <a:rPr lang="en-US" dirty="0" err="1" smtClean="0"/>
              <a:t>th</a:t>
            </a:r>
            <a:r>
              <a:rPr lang="en-US" dirty="0" smtClean="0"/>
              <a:t>&gt;Mobile&lt;/</a:t>
            </a:r>
            <a:r>
              <a:rPr lang="en-US" dirty="0" err="1" smtClean="0"/>
              <a:t>th</a:t>
            </a:r>
            <a:r>
              <a:rPr lang="en-US" dirty="0" smtClean="0"/>
              <a:t>&gt;</a:t>
            </a:r>
          </a:p>
          <a:p>
            <a:pPr>
              <a:buNone/>
            </a:pPr>
            <a:r>
              <a:rPr lang="en-US" dirty="0" smtClean="0"/>
              <a:t>&lt;</a:t>
            </a:r>
            <a:r>
              <a:rPr lang="en-US" dirty="0" err="1" smtClean="0"/>
              <a:t>th</a:t>
            </a:r>
            <a:r>
              <a:rPr lang="en-US" dirty="0" smtClean="0"/>
              <a:t>&gt;Email&lt;/</a:t>
            </a:r>
            <a:r>
              <a:rPr lang="en-US" dirty="0" err="1" smtClean="0"/>
              <a:t>th</a:t>
            </a:r>
            <a:r>
              <a:rPr lang="en-US" dirty="0" smtClean="0"/>
              <a:t>&gt;</a:t>
            </a:r>
          </a:p>
          <a:p>
            <a:pPr>
              <a:buNone/>
            </a:pPr>
            <a:r>
              <a:rPr lang="en-US" dirty="0" smtClean="0"/>
              <a:t>&lt;</a:t>
            </a:r>
            <a:r>
              <a:rPr lang="en-US" dirty="0" err="1" smtClean="0"/>
              <a:t>th</a:t>
            </a:r>
            <a:r>
              <a:rPr lang="en-US" dirty="0" smtClean="0"/>
              <a:t>&gt;</a:t>
            </a:r>
            <a:r>
              <a:rPr lang="en-US" dirty="0" err="1" smtClean="0"/>
              <a:t>Permanant</a:t>
            </a:r>
            <a:r>
              <a:rPr lang="en-US" dirty="0" smtClean="0"/>
              <a:t> Address&lt;/</a:t>
            </a:r>
            <a:r>
              <a:rPr lang="en-US" dirty="0" err="1" smtClean="0"/>
              <a:t>th</a:t>
            </a:r>
            <a:r>
              <a:rPr lang="en-US" dirty="0" smtClean="0"/>
              <a:t>&gt;</a:t>
            </a:r>
          </a:p>
          <a:p>
            <a:pPr>
              <a:buNone/>
            </a:pPr>
            <a:r>
              <a:rPr lang="en-US" dirty="0" smtClean="0"/>
              <a:t>&lt;</a:t>
            </a:r>
            <a:r>
              <a:rPr lang="en-US" dirty="0" err="1" smtClean="0"/>
              <a:t>th</a:t>
            </a:r>
            <a:r>
              <a:rPr lang="en-US" dirty="0" smtClean="0"/>
              <a:t>&gt;temp Address&lt;/</a:t>
            </a:r>
            <a:r>
              <a:rPr lang="en-US" dirty="0" err="1" smtClean="0"/>
              <a:t>th</a:t>
            </a:r>
            <a:r>
              <a:rPr lang="en-US" dirty="0" smtClean="0"/>
              <a:t>&gt;</a:t>
            </a:r>
          </a:p>
          <a:p>
            <a:pPr>
              <a:buNone/>
            </a:pPr>
            <a:r>
              <a:rPr lang="en-US" dirty="0" smtClean="0"/>
              <a:t>&lt;</a:t>
            </a:r>
            <a:r>
              <a:rPr lang="en-US" dirty="0" err="1" smtClean="0"/>
              <a:t>th</a:t>
            </a:r>
            <a:r>
              <a:rPr lang="en-US" dirty="0" smtClean="0"/>
              <a:t>&gt;&lt;/</a:t>
            </a:r>
            <a:r>
              <a:rPr lang="en-US" dirty="0" err="1" smtClean="0"/>
              <a:t>th</a:t>
            </a:r>
            <a:r>
              <a:rPr lang="en-US" dirty="0" smtClean="0"/>
              <a:t>&gt;</a:t>
            </a:r>
          </a:p>
          <a:p>
            <a:pPr>
              <a:buNone/>
            </a:pPr>
            <a:r>
              <a:rPr lang="en-US" dirty="0" smtClean="0"/>
              <a:t>&lt;</a:t>
            </a:r>
            <a:r>
              <a:rPr lang="en-US" dirty="0" err="1" smtClean="0"/>
              <a:t>th</a:t>
            </a:r>
            <a:r>
              <a:rPr lang="en-US" dirty="0" smtClean="0"/>
              <a:t>&gt;&lt;/</a:t>
            </a:r>
            <a:r>
              <a:rPr lang="en-US" dirty="0" err="1" smtClean="0"/>
              <a:t>th</a:t>
            </a:r>
            <a:r>
              <a:rPr lang="en-US" dirty="0" smtClean="0"/>
              <a:t>&gt;</a:t>
            </a:r>
          </a:p>
          <a:p>
            <a:pPr>
              <a:buNone/>
            </a:pPr>
            <a:r>
              <a:rPr lang="en-US" dirty="0" smtClean="0"/>
              <a:t>&lt;/</a:t>
            </a:r>
            <a:r>
              <a:rPr lang="en-US" dirty="0" err="1" smtClean="0"/>
              <a:t>tr</a:t>
            </a:r>
            <a:r>
              <a:rPr lang="en-US" dirty="0" smtClean="0"/>
              <a:t>&gt;";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139</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Comments in PHP</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Comments in </a:t>
            </a:r>
            <a:r>
              <a:rPr lang="en-US" b="1" dirty="0" smtClean="0"/>
              <a:t>PHP</a:t>
            </a:r>
          </a:p>
          <a:p>
            <a:pPr>
              <a:buNone/>
            </a:pPr>
            <a:r>
              <a:rPr lang="en-US" dirty="0" smtClean="0"/>
              <a:t>   html&gt;</a:t>
            </a:r>
          </a:p>
          <a:p>
            <a:pPr>
              <a:buNone/>
            </a:pPr>
            <a:r>
              <a:rPr lang="en-US" dirty="0" smtClean="0"/>
              <a:t>   &lt;</a:t>
            </a:r>
            <a:r>
              <a:rPr lang="en-US" dirty="0"/>
              <a:t>body</a:t>
            </a:r>
            <a:r>
              <a:rPr lang="en-US" dirty="0" smtClean="0"/>
              <a:t>&gt;</a:t>
            </a:r>
          </a:p>
          <a:p>
            <a:pPr>
              <a:buNone/>
            </a:pPr>
            <a:r>
              <a:rPr lang="en-US" dirty="0" smtClean="0"/>
              <a:t>   &lt;?php</a:t>
            </a:r>
          </a:p>
          <a:p>
            <a:pPr>
              <a:buNone/>
            </a:pPr>
            <a:r>
              <a:rPr lang="en-US" dirty="0" smtClean="0"/>
              <a:t>  //</a:t>
            </a:r>
            <a:r>
              <a:rPr lang="en-US" dirty="0"/>
              <a:t>This is a </a:t>
            </a:r>
            <a:r>
              <a:rPr lang="en-US" dirty="0" smtClean="0"/>
              <a:t>comment</a:t>
            </a:r>
          </a:p>
          <a:p>
            <a:pPr>
              <a:buNone/>
            </a:pPr>
            <a:r>
              <a:rPr lang="en-US" dirty="0" smtClean="0"/>
              <a:t>/*</a:t>
            </a:r>
            <a:r>
              <a:rPr lang="en-US" dirty="0"/>
              <a:t>This </a:t>
            </a:r>
            <a:r>
              <a:rPr lang="en-US" dirty="0" smtClean="0"/>
              <a:t>is a comment block*/</a:t>
            </a:r>
          </a:p>
          <a:p>
            <a:pPr>
              <a:buNone/>
            </a:pPr>
            <a:r>
              <a:rPr lang="en-US" dirty="0" smtClean="0"/>
              <a:t>   ?&gt;</a:t>
            </a:r>
          </a:p>
          <a:p>
            <a:pPr>
              <a:buNone/>
            </a:pPr>
            <a:r>
              <a:rPr lang="en-US" dirty="0" smtClean="0"/>
              <a:t>  &lt;/</a:t>
            </a:r>
            <a:r>
              <a:rPr lang="en-US" dirty="0"/>
              <a:t>body</a:t>
            </a:r>
            <a:r>
              <a:rPr lang="en-US" dirty="0" smtClean="0"/>
              <a:t>&gt;</a:t>
            </a:r>
          </a:p>
          <a:p>
            <a:pPr>
              <a:buNone/>
            </a:pPr>
            <a:r>
              <a:rPr lang="en-US" dirty="0"/>
              <a:t> </a:t>
            </a:r>
            <a:r>
              <a:rPr lang="en-US" dirty="0" smtClean="0"/>
              <a:t>  &lt;/</a:t>
            </a:r>
            <a:r>
              <a:rPr lang="en-US" dirty="0"/>
              <a:t>html&gt;</a:t>
            </a:r>
            <a:endParaRPr lang="en-US" b="1" dirty="0"/>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14</a:t>
            </a:fld>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Display.php</a:t>
            </a:r>
            <a:endParaRPr lang="en-US" dirty="0"/>
          </a:p>
        </p:txBody>
      </p:sp>
      <p:sp>
        <p:nvSpPr>
          <p:cNvPr id="3" name="Content Placeholder 2"/>
          <p:cNvSpPr>
            <a:spLocks noGrp="1"/>
          </p:cNvSpPr>
          <p:nvPr>
            <p:ph idx="1"/>
          </p:nvPr>
        </p:nvSpPr>
        <p:spPr>
          <a:xfrm>
            <a:off x="152400" y="990600"/>
            <a:ext cx="8686800" cy="5135563"/>
          </a:xfrm>
        </p:spPr>
        <p:txBody>
          <a:bodyPr>
            <a:noAutofit/>
          </a:bodyPr>
          <a:lstStyle/>
          <a:p>
            <a:pPr>
              <a:buNone/>
            </a:pPr>
            <a:r>
              <a:rPr lang="en-US" sz="2400" dirty="0" smtClean="0">
                <a:latin typeface="Times New Roman" pitchFamily="18" charset="0"/>
                <a:cs typeface="Times New Roman" pitchFamily="18" charset="0"/>
              </a:rPr>
              <a:t>while($row = </a:t>
            </a:r>
            <a:r>
              <a:rPr lang="en-US" sz="2400" dirty="0" err="1" smtClean="0">
                <a:latin typeface="Times New Roman" pitchFamily="18" charset="0"/>
                <a:cs typeface="Times New Roman" pitchFamily="18" charset="0"/>
              </a:rPr>
              <a:t>mysql_fetch_array</a:t>
            </a:r>
            <a:r>
              <a:rPr lang="en-US" sz="2400" dirty="0" smtClean="0">
                <a:latin typeface="Times New Roman" pitchFamily="18" charset="0"/>
                <a:cs typeface="Times New Roman" pitchFamily="18" charset="0"/>
              </a:rPr>
              <a:t>($result))</a:t>
            </a:r>
          </a:p>
          <a:p>
            <a:pPr>
              <a:buNone/>
            </a:pPr>
            <a:r>
              <a:rPr lang="en-US" sz="2400" dirty="0" smtClean="0">
                <a:latin typeface="Times New Roman" pitchFamily="18" charset="0"/>
                <a:cs typeface="Times New Roman" pitchFamily="18" charset="0"/>
              </a:rPr>
              <a:t>  {   echo "&lt;</a:t>
            </a:r>
            <a:r>
              <a:rPr lang="en-US" sz="2400" dirty="0" err="1" smtClean="0">
                <a:latin typeface="Times New Roman" pitchFamily="18" charset="0"/>
                <a:cs typeface="Times New Roman" pitchFamily="18" charset="0"/>
              </a:rPr>
              <a:t>tr</a:t>
            </a:r>
            <a:r>
              <a:rPr lang="en-US" sz="2400" dirty="0" smtClean="0">
                <a:latin typeface="Times New Roman" pitchFamily="18" charset="0"/>
                <a:cs typeface="Times New Roman" pitchFamily="18" charset="0"/>
              </a:rPr>
              <a:t>&gt;";</a:t>
            </a:r>
          </a:p>
          <a:p>
            <a:pPr>
              <a:buNone/>
            </a:pPr>
            <a:r>
              <a:rPr lang="en-US" sz="2400" dirty="0" smtClean="0">
                <a:latin typeface="Times New Roman" pitchFamily="18" charset="0"/>
                <a:cs typeface="Times New Roman" pitchFamily="18" charset="0"/>
              </a:rPr>
              <a:t>       echo "&lt;td&gt;" . $row['name'] . "&lt;/td&gt;";</a:t>
            </a:r>
          </a:p>
          <a:p>
            <a:pPr>
              <a:buNone/>
            </a:pPr>
            <a:r>
              <a:rPr lang="en-US" sz="2400" dirty="0" smtClean="0">
                <a:latin typeface="Times New Roman" pitchFamily="18" charset="0"/>
                <a:cs typeface="Times New Roman" pitchFamily="18" charset="0"/>
              </a:rPr>
              <a:t>       echo "&lt;td&gt;" . $row['mobile'] . "&lt;/td&gt;";</a:t>
            </a:r>
          </a:p>
          <a:p>
            <a:pPr>
              <a:buNone/>
            </a:pPr>
            <a:r>
              <a:rPr lang="en-US" sz="2400" dirty="0" smtClean="0">
                <a:latin typeface="Times New Roman" pitchFamily="18" charset="0"/>
                <a:cs typeface="Times New Roman" pitchFamily="18" charset="0"/>
              </a:rPr>
              <a:t>       echo "&lt;td&gt;" . $row['email'] . "&lt;/td&gt;";</a:t>
            </a:r>
          </a:p>
          <a:p>
            <a:pPr>
              <a:buNone/>
            </a:pPr>
            <a:r>
              <a:rPr lang="en-US" sz="2400" dirty="0" smtClean="0">
                <a:latin typeface="Times New Roman" pitchFamily="18" charset="0"/>
                <a:cs typeface="Times New Roman" pitchFamily="18" charset="0"/>
              </a:rPr>
              <a:t>       echo "&lt;td&gt;" . $row['per'] . "&lt;/td&gt;";</a:t>
            </a:r>
          </a:p>
          <a:p>
            <a:pPr>
              <a:buNone/>
            </a:pPr>
            <a:r>
              <a:rPr lang="en-US" sz="2400" dirty="0" smtClean="0">
                <a:latin typeface="Times New Roman" pitchFamily="18" charset="0"/>
                <a:cs typeface="Times New Roman" pitchFamily="18" charset="0"/>
              </a:rPr>
              <a:t>       echo "&lt;td&gt;" . $row['temp'] . "&lt;/td&gt;";</a:t>
            </a:r>
          </a:p>
          <a:p>
            <a:pPr>
              <a:buNone/>
            </a:pPr>
            <a:r>
              <a:rPr lang="en-US" sz="2400" dirty="0" smtClean="0">
                <a:latin typeface="Times New Roman" pitchFamily="18" charset="0"/>
                <a:cs typeface="Times New Roman" pitchFamily="18" charset="0"/>
              </a:rPr>
              <a:t>       echo "&lt;td&gt; &lt;a </a:t>
            </a:r>
            <a:r>
              <a:rPr lang="en-US" sz="2400" dirty="0" err="1" smtClean="0">
                <a:latin typeface="Times New Roman" pitchFamily="18" charset="0"/>
                <a:cs typeface="Times New Roman" pitchFamily="18" charset="0"/>
              </a:rPr>
              <a:t>href</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display.php?edit</a:t>
            </a:r>
            <a:r>
              <a:rPr lang="en-US" sz="2400" dirty="0" smtClean="0">
                <a:latin typeface="Times New Roman" pitchFamily="18" charset="0"/>
                <a:cs typeface="Times New Roman" pitchFamily="18" charset="0"/>
              </a:rPr>
              <a:t>=" . $row['id'] . "'&gt;edit&lt;/a&gt;&lt;/td&gt;";</a:t>
            </a:r>
          </a:p>
          <a:p>
            <a:pPr>
              <a:buNone/>
            </a:pPr>
            <a:r>
              <a:rPr lang="en-US" sz="2400" dirty="0" smtClean="0">
                <a:latin typeface="Times New Roman" pitchFamily="18" charset="0"/>
                <a:cs typeface="Times New Roman" pitchFamily="18" charset="0"/>
              </a:rPr>
              <a:t>       echo "&lt;td&gt; &lt;a </a:t>
            </a:r>
            <a:r>
              <a:rPr lang="en-US" sz="2400" dirty="0" err="1" smtClean="0">
                <a:latin typeface="Times New Roman" pitchFamily="18" charset="0"/>
                <a:cs typeface="Times New Roman" pitchFamily="18" charset="0"/>
              </a:rPr>
              <a:t>href</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display.php?del</a:t>
            </a:r>
            <a:r>
              <a:rPr lang="en-US" sz="2400" dirty="0" smtClean="0">
                <a:latin typeface="Times New Roman" pitchFamily="18" charset="0"/>
                <a:cs typeface="Times New Roman" pitchFamily="18" charset="0"/>
              </a:rPr>
              <a:t>=" . $row['id'] . "'&gt;delete&lt;/a&gt;&lt;/td&gt;";</a:t>
            </a:r>
          </a:p>
          <a:p>
            <a:pPr>
              <a:buNone/>
            </a:pPr>
            <a:r>
              <a:rPr lang="en-US" sz="2400" dirty="0" smtClean="0">
                <a:latin typeface="Times New Roman" pitchFamily="18" charset="0"/>
                <a:cs typeface="Times New Roman" pitchFamily="18" charset="0"/>
              </a:rPr>
              <a:t>       echo "&lt;/</a:t>
            </a:r>
            <a:r>
              <a:rPr lang="en-US" sz="2400" dirty="0" err="1" smtClean="0">
                <a:latin typeface="Times New Roman" pitchFamily="18" charset="0"/>
                <a:cs typeface="Times New Roman" pitchFamily="18" charset="0"/>
              </a:rPr>
              <a:t>tr</a:t>
            </a:r>
            <a:r>
              <a:rPr lang="en-US" sz="2400" dirty="0" smtClean="0">
                <a:latin typeface="Times New Roman" pitchFamily="18" charset="0"/>
                <a:cs typeface="Times New Roman" pitchFamily="18" charset="0"/>
              </a:rPr>
              <a:t>&gt;";}</a:t>
            </a:r>
          </a:p>
          <a:p>
            <a:pPr>
              <a:buNone/>
            </a:pPr>
            <a:r>
              <a:rPr lang="en-US" sz="2400" dirty="0" smtClean="0">
                <a:latin typeface="Times New Roman" pitchFamily="18" charset="0"/>
                <a:cs typeface="Times New Roman" pitchFamily="18" charset="0"/>
              </a:rPr>
              <a:t>echo "&lt;/table&gt;";</a:t>
            </a:r>
          </a:p>
          <a:p>
            <a:pPr>
              <a:buNone/>
            </a:pPr>
            <a:r>
              <a:rPr lang="en-US" sz="2400" dirty="0" smtClean="0">
                <a:latin typeface="Times New Roman" pitchFamily="18" charset="0"/>
                <a:cs typeface="Times New Roman" pitchFamily="18" charset="0"/>
              </a:rPr>
              <a:t>?&gt;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408AEA6-32A6-44BB-9DF5-83E67F6A1F88}" type="slidenum">
              <a:rPr lang="en-US" smtClean="0"/>
              <a:pPr/>
              <a:t>140</a:t>
            </a:fld>
            <a:endParaRPr 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Display.php</a:t>
            </a:r>
            <a:endParaRPr lang="en-US" dirty="0"/>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pPr>
              <a:buNone/>
            </a:pPr>
            <a:r>
              <a:rPr lang="en-US" dirty="0" smtClean="0"/>
              <a:t>&lt;?</a:t>
            </a:r>
            <a:r>
              <a:rPr lang="en-US" dirty="0" err="1" smtClean="0"/>
              <a:t>php</a:t>
            </a:r>
            <a:endParaRPr lang="en-US" dirty="0" smtClean="0"/>
          </a:p>
          <a:p>
            <a:pPr>
              <a:buNone/>
            </a:pPr>
            <a:r>
              <a:rPr lang="en-US" dirty="0" smtClean="0"/>
              <a:t>/*echo $_POST['edit'];*/</a:t>
            </a:r>
          </a:p>
          <a:p>
            <a:pPr>
              <a:buNone/>
            </a:pPr>
            <a:r>
              <a:rPr lang="en-US" dirty="0" smtClean="0"/>
              <a:t>if($_GET['edit']!="")</a:t>
            </a:r>
          </a:p>
          <a:p>
            <a:pPr>
              <a:buNone/>
            </a:pPr>
            <a:r>
              <a:rPr lang="en-US" dirty="0" smtClean="0"/>
              <a:t>{</a:t>
            </a:r>
          </a:p>
          <a:p>
            <a:pPr>
              <a:buNone/>
            </a:pPr>
            <a:r>
              <a:rPr lang="en-US" dirty="0" smtClean="0"/>
              <a:t> $</a:t>
            </a:r>
            <a:r>
              <a:rPr lang="en-US" dirty="0" err="1" smtClean="0"/>
              <a:t>sql</a:t>
            </a:r>
            <a:r>
              <a:rPr lang="en-US" dirty="0" smtClean="0"/>
              <a:t>=</a:t>
            </a:r>
            <a:r>
              <a:rPr lang="en-US" dirty="0" err="1" smtClean="0"/>
              <a:t>mysql_query</a:t>
            </a:r>
            <a:r>
              <a:rPr lang="en-US" dirty="0" smtClean="0"/>
              <a:t> ("SELECT * from </a:t>
            </a:r>
            <a:r>
              <a:rPr lang="en-US" dirty="0" err="1" smtClean="0"/>
              <a:t>addbook</a:t>
            </a:r>
            <a:r>
              <a:rPr lang="en-US" dirty="0" smtClean="0"/>
              <a:t> WHERE id = '".</a:t>
            </a:r>
            <a:r>
              <a:rPr lang="en-US" dirty="0" err="1" smtClean="0"/>
              <a:t>mysql_real_escape_string</a:t>
            </a:r>
            <a:r>
              <a:rPr lang="en-US" dirty="0" smtClean="0"/>
              <a:t>($_GET['edit'])."'");</a:t>
            </a:r>
          </a:p>
          <a:p>
            <a:pPr>
              <a:buNone/>
            </a:pPr>
            <a:r>
              <a:rPr lang="en-US" dirty="0" smtClean="0"/>
              <a:t>echo "&lt;form action='</a:t>
            </a:r>
            <a:r>
              <a:rPr lang="en-US" dirty="0" err="1" smtClean="0"/>
              <a:t>display.php'method</a:t>
            </a:r>
            <a:r>
              <a:rPr lang="en-US" dirty="0" smtClean="0"/>
              <a:t>='POST'&gt; &lt;table border='1' </a:t>
            </a:r>
            <a:r>
              <a:rPr lang="en-US" dirty="0" err="1" smtClean="0"/>
              <a:t>hspace</a:t>
            </a:r>
            <a:r>
              <a:rPr lang="en-US" dirty="0" smtClean="0"/>
              <a:t>='12' align='center' </a:t>
            </a:r>
            <a:r>
              <a:rPr lang="en-US" dirty="0" err="1" smtClean="0"/>
              <a:t>cellpadding</a:t>
            </a:r>
            <a:r>
              <a:rPr lang="en-US" dirty="0" smtClean="0"/>
              <a:t>='15' </a:t>
            </a:r>
            <a:r>
              <a:rPr lang="en-US" dirty="0" err="1" smtClean="0"/>
              <a:t>cellspacing</a:t>
            </a:r>
            <a:r>
              <a:rPr lang="en-US" dirty="0" smtClean="0"/>
              <a:t>='10'&gt;</a:t>
            </a:r>
          </a:p>
          <a:p>
            <a:pPr>
              <a:buNone/>
            </a:pPr>
            <a:r>
              <a:rPr lang="en-US" dirty="0" smtClean="0"/>
              <a:t>&lt;caption&gt;Address Details&lt;/caption&gt;</a:t>
            </a:r>
          </a:p>
          <a:p>
            <a:pPr>
              <a:buNone/>
            </a:pPr>
            <a:r>
              <a:rPr lang="en-US" dirty="0" smtClean="0"/>
              <a:t>&lt;</a:t>
            </a:r>
            <a:r>
              <a:rPr lang="en-US" dirty="0" err="1" smtClean="0"/>
              <a:t>tr</a:t>
            </a:r>
            <a:r>
              <a:rPr lang="en-US" dirty="0" smtClean="0"/>
              <a:t>&gt;</a:t>
            </a:r>
          </a:p>
          <a:p>
            <a:pPr>
              <a:buNone/>
            </a:pPr>
            <a:r>
              <a:rPr lang="en-US" dirty="0" smtClean="0"/>
              <a:t>&lt;</a:t>
            </a:r>
            <a:r>
              <a:rPr lang="en-US" dirty="0" err="1" smtClean="0"/>
              <a:t>th</a:t>
            </a:r>
            <a:r>
              <a:rPr lang="en-US" dirty="0" smtClean="0"/>
              <a:t>&gt;Name&lt;/</a:t>
            </a:r>
            <a:r>
              <a:rPr lang="en-US" dirty="0" err="1" smtClean="0"/>
              <a:t>th</a:t>
            </a:r>
            <a:r>
              <a:rPr lang="en-US" dirty="0" smtClean="0"/>
              <a:t>&gt;</a:t>
            </a:r>
          </a:p>
          <a:p>
            <a:pPr>
              <a:buNone/>
            </a:pPr>
            <a:r>
              <a:rPr lang="en-US" dirty="0" smtClean="0"/>
              <a:t>&lt;</a:t>
            </a:r>
            <a:r>
              <a:rPr lang="en-US" dirty="0" err="1" smtClean="0"/>
              <a:t>th</a:t>
            </a:r>
            <a:r>
              <a:rPr lang="en-US" dirty="0" smtClean="0"/>
              <a:t>&gt;Mobile&lt;/</a:t>
            </a:r>
            <a:r>
              <a:rPr lang="en-US" dirty="0" err="1" smtClean="0"/>
              <a:t>th</a:t>
            </a:r>
            <a:r>
              <a:rPr lang="en-US" dirty="0" smtClean="0"/>
              <a:t>&gt;</a:t>
            </a:r>
          </a:p>
          <a:p>
            <a:pPr>
              <a:buNone/>
            </a:pPr>
            <a:r>
              <a:rPr lang="en-US" dirty="0" smtClean="0"/>
              <a:t>&lt;</a:t>
            </a:r>
            <a:r>
              <a:rPr lang="en-US" dirty="0" err="1" smtClean="0"/>
              <a:t>th</a:t>
            </a:r>
            <a:r>
              <a:rPr lang="en-US" dirty="0" smtClean="0"/>
              <a:t>&gt;Email&lt;/</a:t>
            </a:r>
            <a:r>
              <a:rPr lang="en-US" dirty="0" err="1" smtClean="0"/>
              <a:t>th</a:t>
            </a:r>
            <a:r>
              <a:rPr lang="en-US" dirty="0" smtClean="0"/>
              <a:t>&gt;</a:t>
            </a:r>
          </a:p>
          <a:p>
            <a:pPr>
              <a:buNone/>
            </a:pPr>
            <a:r>
              <a:rPr lang="en-US" dirty="0" smtClean="0"/>
              <a:t>&lt;</a:t>
            </a:r>
            <a:r>
              <a:rPr lang="en-US" dirty="0" err="1" smtClean="0"/>
              <a:t>th</a:t>
            </a:r>
            <a:r>
              <a:rPr lang="en-US" dirty="0" smtClean="0"/>
              <a:t>&gt;</a:t>
            </a:r>
            <a:r>
              <a:rPr lang="en-US" dirty="0" err="1" smtClean="0"/>
              <a:t>Permanant</a:t>
            </a:r>
            <a:r>
              <a:rPr lang="en-US" dirty="0" smtClean="0"/>
              <a:t> Address&lt;/</a:t>
            </a:r>
            <a:r>
              <a:rPr lang="en-US" dirty="0" err="1" smtClean="0"/>
              <a:t>th</a:t>
            </a:r>
            <a:r>
              <a:rPr lang="en-US" dirty="0" smtClean="0"/>
              <a:t>&gt;</a:t>
            </a:r>
          </a:p>
          <a:p>
            <a:pPr>
              <a:buNone/>
            </a:pPr>
            <a:r>
              <a:rPr lang="en-US" dirty="0" smtClean="0"/>
              <a:t>&lt;</a:t>
            </a:r>
            <a:r>
              <a:rPr lang="en-US" dirty="0" err="1" smtClean="0"/>
              <a:t>th</a:t>
            </a:r>
            <a:r>
              <a:rPr lang="en-US" dirty="0" smtClean="0"/>
              <a:t>&gt;temp Address&lt;/</a:t>
            </a:r>
            <a:r>
              <a:rPr lang="en-US" dirty="0" err="1" smtClean="0"/>
              <a:t>th</a:t>
            </a:r>
            <a:r>
              <a:rPr lang="en-US" dirty="0" smtClean="0"/>
              <a:t>&gt;</a:t>
            </a:r>
          </a:p>
          <a:p>
            <a:pPr>
              <a:buNone/>
            </a:pPr>
            <a:r>
              <a:rPr lang="en-US" dirty="0" smtClean="0"/>
              <a:t>&lt;/</a:t>
            </a:r>
            <a:r>
              <a:rPr lang="en-US" dirty="0" err="1" smtClean="0"/>
              <a:t>tr</a:t>
            </a:r>
            <a:r>
              <a:rPr lang="en-US" dirty="0" smtClean="0"/>
              <a:t>&gt;";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141</a:t>
            </a:fld>
            <a:endParaRPr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152400" y="762000"/>
            <a:ext cx="8534400" cy="5364163"/>
          </a:xfrm>
        </p:spPr>
        <p:txBody>
          <a:bodyPr>
            <a:noAutofit/>
          </a:bodyPr>
          <a:lstStyle/>
          <a:p>
            <a:pPr>
              <a:buNone/>
            </a:pPr>
            <a:r>
              <a:rPr lang="en-US" sz="2000" dirty="0" smtClean="0"/>
              <a:t>while($row=</a:t>
            </a:r>
            <a:r>
              <a:rPr lang="en-US" sz="2000" dirty="0" err="1" smtClean="0"/>
              <a:t>mysql_fetch_array</a:t>
            </a:r>
            <a:r>
              <a:rPr lang="en-US" sz="2000" dirty="0" smtClean="0"/>
              <a:t>($</a:t>
            </a:r>
            <a:r>
              <a:rPr lang="en-US" sz="2000" dirty="0" err="1" smtClean="0"/>
              <a:t>sql</a:t>
            </a:r>
            <a:r>
              <a:rPr lang="en-US" sz="2000" dirty="0" smtClean="0"/>
              <a:t>))</a:t>
            </a:r>
          </a:p>
          <a:p>
            <a:pPr>
              <a:buNone/>
            </a:pPr>
            <a:r>
              <a:rPr lang="en-US" sz="2000" dirty="0" smtClean="0"/>
              <a:t>  {</a:t>
            </a:r>
          </a:p>
          <a:p>
            <a:pPr>
              <a:buNone/>
            </a:pPr>
            <a:r>
              <a:rPr lang="en-US" sz="2000" dirty="0" smtClean="0"/>
              <a:t>  echo "&lt;</a:t>
            </a:r>
            <a:r>
              <a:rPr lang="en-US" sz="2000" dirty="0" err="1" smtClean="0"/>
              <a:t>tr</a:t>
            </a:r>
            <a:r>
              <a:rPr lang="en-US" sz="2000" dirty="0" smtClean="0"/>
              <a:t>&gt;";</a:t>
            </a:r>
          </a:p>
          <a:p>
            <a:pPr>
              <a:buNone/>
            </a:pPr>
            <a:r>
              <a:rPr lang="en-US" sz="2000" dirty="0" smtClean="0"/>
              <a:t>  echo "&lt;td&gt;&lt;input type='text' name='</a:t>
            </a:r>
            <a:r>
              <a:rPr lang="en-US" sz="2000" dirty="0" err="1" smtClean="0"/>
              <a:t>iname</a:t>
            </a:r>
            <a:r>
              <a:rPr lang="en-US" sz="2000" dirty="0" smtClean="0"/>
              <a:t>' value='".$row['name']."'&gt;&lt;/td&gt;";</a:t>
            </a:r>
          </a:p>
          <a:p>
            <a:pPr>
              <a:buNone/>
            </a:pPr>
            <a:r>
              <a:rPr lang="en-US" sz="2000" dirty="0" smtClean="0"/>
              <a:t>    echo "&lt;td&gt;&lt;input type='text' name='mobile' value='".$row['mobile']."'&gt;&lt;/td&gt;";</a:t>
            </a:r>
          </a:p>
          <a:p>
            <a:pPr>
              <a:buNone/>
            </a:pPr>
            <a:r>
              <a:rPr lang="en-US" sz="2000" dirty="0" smtClean="0"/>
              <a:t>	echo "&lt;td&gt;&lt;input type='text' name='email' value='".$row['email']."'&gt;&lt;/td&gt;";</a:t>
            </a:r>
          </a:p>
          <a:p>
            <a:pPr>
              <a:buNone/>
            </a:pPr>
            <a:r>
              <a:rPr lang="en-US" sz="2000" dirty="0" smtClean="0"/>
              <a:t>    echo "&lt;td&gt;&lt;input type='text' name='</a:t>
            </a:r>
            <a:r>
              <a:rPr lang="en-US" sz="2000" dirty="0" err="1" smtClean="0"/>
              <a:t>permanant</a:t>
            </a:r>
            <a:r>
              <a:rPr lang="en-US" sz="2000" dirty="0" smtClean="0"/>
              <a:t>' value='".$row['per']."'&gt;&lt;/td&gt;";</a:t>
            </a:r>
          </a:p>
          <a:p>
            <a:pPr>
              <a:buNone/>
            </a:pPr>
            <a:r>
              <a:rPr lang="en-US" sz="2000" dirty="0" smtClean="0"/>
              <a:t>    echo "&lt;td&gt;&lt;input type='text' name='temp' value='".$row['temp']."'&gt;&lt;/td&gt;";</a:t>
            </a:r>
          </a:p>
          <a:p>
            <a:pPr>
              <a:buNone/>
            </a:pPr>
            <a:r>
              <a:rPr lang="en-US" sz="2000" dirty="0" smtClean="0"/>
              <a:t>	echo "&lt;td&gt;&lt;input type='hidden' name='</a:t>
            </a:r>
            <a:r>
              <a:rPr lang="en-US" sz="2000" dirty="0" err="1" smtClean="0"/>
              <a:t>sid</a:t>
            </a:r>
            <a:r>
              <a:rPr lang="en-US" sz="2000" dirty="0" smtClean="0"/>
              <a:t>' value='".$row['id']."'&gt;&lt;/td&gt;";</a:t>
            </a:r>
          </a:p>
          <a:p>
            <a:pPr>
              <a:buNone/>
            </a:pPr>
            <a:r>
              <a:rPr lang="en-US" sz="2000" dirty="0" smtClean="0"/>
              <a:t>    echo "&lt;/</a:t>
            </a:r>
            <a:r>
              <a:rPr lang="en-US" sz="2000" dirty="0" err="1" smtClean="0"/>
              <a:t>tr</a:t>
            </a:r>
            <a:r>
              <a:rPr lang="en-US" sz="2000" dirty="0" smtClean="0"/>
              <a:t>&gt;"; </a:t>
            </a:r>
          </a:p>
          <a:p>
            <a:pPr>
              <a:buNone/>
            </a:pPr>
            <a:r>
              <a:rPr lang="en-US" sz="2000" dirty="0" smtClean="0"/>
              <a:t>echo "&lt;</a:t>
            </a:r>
            <a:r>
              <a:rPr lang="en-US" sz="2000" dirty="0" err="1" smtClean="0"/>
              <a:t>tr</a:t>
            </a:r>
            <a:r>
              <a:rPr lang="en-US" sz="2000" dirty="0" smtClean="0"/>
              <a:t>&gt;"; echo "&lt;td&gt;"; echo "&lt;input type='submit'&gt;“;   echo "&lt;td&gt;";</a:t>
            </a:r>
          </a:p>
          <a:p>
            <a:pPr>
              <a:buNone/>
            </a:pPr>
            <a:r>
              <a:rPr lang="en-US" sz="2000" dirty="0" smtClean="0"/>
              <a:t>	    echo "&lt;/</a:t>
            </a:r>
            <a:r>
              <a:rPr lang="en-US" sz="2000" dirty="0" err="1" smtClean="0"/>
              <a:t>tr</a:t>
            </a:r>
            <a:r>
              <a:rPr lang="en-US" sz="2000" dirty="0" smtClean="0"/>
              <a:t>&gt;";</a:t>
            </a:r>
          </a:p>
          <a:p>
            <a:pPr>
              <a:buNone/>
            </a:pPr>
            <a:r>
              <a:rPr lang="en-US" sz="2000" dirty="0" smtClean="0"/>
              <a:t>  }</a:t>
            </a:r>
          </a:p>
          <a:p>
            <a:pPr>
              <a:buNone/>
            </a:pPr>
            <a:r>
              <a:rPr lang="en-US" sz="2000" dirty="0" smtClean="0"/>
              <a:t>echo "&lt;/table&gt;";</a:t>
            </a:r>
          </a:p>
          <a:p>
            <a:pPr>
              <a:buNone/>
            </a:pPr>
            <a:r>
              <a:rPr lang="en-US" sz="2000" dirty="0" smtClean="0"/>
              <a:t>echo "&lt;/form&gt;"; }  ?&gt;</a:t>
            </a:r>
            <a:endParaRPr lang="en-US" sz="2000"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142</a:t>
            </a:fld>
            <a:endParaRPr 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Display</a:t>
            </a:r>
            <a:endParaRPr lang="en-US" dirty="0"/>
          </a:p>
        </p:txBody>
      </p:sp>
      <p:sp>
        <p:nvSpPr>
          <p:cNvPr id="3" name="Content Placeholder 2"/>
          <p:cNvSpPr>
            <a:spLocks noGrp="1"/>
          </p:cNvSpPr>
          <p:nvPr>
            <p:ph idx="1"/>
          </p:nvPr>
        </p:nvSpPr>
        <p:spPr>
          <a:xfrm>
            <a:off x="457200" y="685800"/>
            <a:ext cx="8229600" cy="5440363"/>
          </a:xfrm>
        </p:spPr>
        <p:txBody>
          <a:bodyPr>
            <a:normAutofit fontScale="77500" lnSpcReduction="20000"/>
          </a:bodyPr>
          <a:lstStyle/>
          <a:p>
            <a:pPr>
              <a:buNone/>
            </a:pPr>
            <a:r>
              <a:rPr lang="en-US" dirty="0" smtClean="0"/>
              <a:t>&lt;?</a:t>
            </a:r>
            <a:r>
              <a:rPr lang="en-US" dirty="0" err="1" smtClean="0"/>
              <a:t>php</a:t>
            </a:r>
            <a:endParaRPr lang="en-US" dirty="0" smtClean="0"/>
          </a:p>
          <a:p>
            <a:pPr>
              <a:buNone/>
            </a:pPr>
            <a:r>
              <a:rPr lang="en-US" dirty="0" smtClean="0"/>
              <a:t> if($_POST['</a:t>
            </a:r>
            <a:r>
              <a:rPr lang="en-US" dirty="0" err="1" smtClean="0"/>
              <a:t>sid</a:t>
            </a:r>
            <a:r>
              <a:rPr lang="en-US" dirty="0" smtClean="0"/>
              <a:t>'] != "")</a:t>
            </a:r>
          </a:p>
          <a:p>
            <a:pPr>
              <a:buNone/>
            </a:pPr>
            <a:r>
              <a:rPr lang="en-US" dirty="0" smtClean="0"/>
              <a:t> {</a:t>
            </a:r>
          </a:p>
          <a:p>
            <a:pPr>
              <a:buNone/>
            </a:pPr>
            <a:r>
              <a:rPr lang="en-US" dirty="0" smtClean="0"/>
              <a:t>$</a:t>
            </a:r>
            <a:r>
              <a:rPr lang="en-US" dirty="0" err="1" smtClean="0"/>
              <a:t>cn</a:t>
            </a:r>
            <a:r>
              <a:rPr lang="en-US" dirty="0" smtClean="0"/>
              <a:t>=</a:t>
            </a:r>
            <a:r>
              <a:rPr lang="en-US" dirty="0" err="1" smtClean="0"/>
              <a:t>mysql_query</a:t>
            </a:r>
            <a:r>
              <a:rPr lang="en-US" dirty="0" smtClean="0"/>
              <a:t>("Update </a:t>
            </a:r>
            <a:r>
              <a:rPr lang="en-US" dirty="0" err="1" smtClean="0"/>
              <a:t>addbook</a:t>
            </a:r>
            <a:r>
              <a:rPr lang="en-US" dirty="0" smtClean="0"/>
              <a:t> set id='".</a:t>
            </a:r>
            <a:r>
              <a:rPr lang="en-US" dirty="0" err="1" smtClean="0"/>
              <a:t>mysql_real_escape_string</a:t>
            </a:r>
            <a:r>
              <a:rPr lang="en-US" dirty="0" smtClean="0"/>
              <a:t>($_POST['</a:t>
            </a:r>
            <a:r>
              <a:rPr lang="en-US" dirty="0" err="1" smtClean="0"/>
              <a:t>sid</a:t>
            </a:r>
            <a:r>
              <a:rPr lang="en-US" dirty="0" smtClean="0"/>
              <a:t>'])."',name='".</a:t>
            </a:r>
            <a:r>
              <a:rPr lang="en-US" dirty="0" err="1" smtClean="0"/>
              <a:t>mysql_real_escape_string</a:t>
            </a:r>
            <a:r>
              <a:rPr lang="en-US" dirty="0" smtClean="0"/>
              <a:t>($_POST['</a:t>
            </a:r>
            <a:r>
              <a:rPr lang="en-US" dirty="0" err="1" smtClean="0"/>
              <a:t>iname</a:t>
            </a:r>
            <a:r>
              <a:rPr lang="en-US" dirty="0" smtClean="0"/>
              <a:t>'])."',mobile='".</a:t>
            </a:r>
            <a:r>
              <a:rPr lang="en-US" dirty="0" err="1" smtClean="0"/>
              <a:t>mysql_real_escape_string</a:t>
            </a:r>
            <a:r>
              <a:rPr lang="en-US" dirty="0" smtClean="0"/>
              <a:t>($_POST['mobile'])."',email='".</a:t>
            </a:r>
            <a:r>
              <a:rPr lang="en-US" dirty="0" err="1" smtClean="0"/>
              <a:t>mysql_real_escape_string</a:t>
            </a:r>
            <a:r>
              <a:rPr lang="en-US" dirty="0" smtClean="0"/>
              <a:t>($_POST['email'])."',per='".</a:t>
            </a:r>
            <a:r>
              <a:rPr lang="en-US" dirty="0" err="1" smtClean="0"/>
              <a:t>mysql_real_escape_string</a:t>
            </a:r>
            <a:r>
              <a:rPr lang="en-US" dirty="0" smtClean="0"/>
              <a:t>($_POST['</a:t>
            </a:r>
            <a:r>
              <a:rPr lang="en-US" dirty="0" err="1" smtClean="0"/>
              <a:t>permanant</a:t>
            </a:r>
            <a:r>
              <a:rPr lang="en-US" dirty="0" smtClean="0"/>
              <a:t>'])."',temp='".</a:t>
            </a:r>
            <a:r>
              <a:rPr lang="en-US" dirty="0" err="1" smtClean="0"/>
              <a:t>mysql_real_escape_string</a:t>
            </a:r>
            <a:r>
              <a:rPr lang="en-US" dirty="0" smtClean="0"/>
              <a:t>($_POST['temp'])."' WHERE id='".</a:t>
            </a:r>
            <a:r>
              <a:rPr lang="en-US" dirty="0" err="1" smtClean="0"/>
              <a:t>mysql_real_escape_string</a:t>
            </a:r>
            <a:r>
              <a:rPr lang="en-US" dirty="0" smtClean="0"/>
              <a:t>($_POST['</a:t>
            </a:r>
            <a:r>
              <a:rPr lang="en-US" dirty="0" err="1" smtClean="0"/>
              <a:t>sid</a:t>
            </a:r>
            <a:r>
              <a:rPr lang="en-US" dirty="0" smtClean="0"/>
              <a:t>'])."'");</a:t>
            </a:r>
          </a:p>
          <a:p>
            <a:pPr>
              <a:buNone/>
            </a:pPr>
            <a:endParaRPr lang="en-US" dirty="0" smtClean="0"/>
          </a:p>
          <a:p>
            <a:pPr>
              <a:buNone/>
            </a:pPr>
            <a:r>
              <a:rPr lang="en-US" dirty="0" smtClean="0"/>
              <a:t>$</a:t>
            </a:r>
            <a:r>
              <a:rPr lang="en-US" dirty="0" err="1" smtClean="0"/>
              <a:t>rs</a:t>
            </a:r>
            <a:r>
              <a:rPr lang="en-US" dirty="0" smtClean="0"/>
              <a:t>=</a:t>
            </a:r>
            <a:r>
              <a:rPr lang="en-US" dirty="0" err="1" smtClean="0"/>
              <a:t>mysql_query</a:t>
            </a:r>
            <a:r>
              <a:rPr lang="en-US" dirty="0" smtClean="0"/>
              <a:t>($</a:t>
            </a:r>
            <a:r>
              <a:rPr lang="en-US" dirty="0" err="1" smtClean="0"/>
              <a:t>cn</a:t>
            </a:r>
            <a:r>
              <a:rPr lang="en-US" dirty="0" smtClean="0"/>
              <a:t>) or die("Unable to update products " . </a:t>
            </a:r>
            <a:r>
              <a:rPr lang="en-US" dirty="0" err="1" smtClean="0"/>
              <a:t>mysql_error</a:t>
            </a:r>
            <a:r>
              <a:rPr lang="en-US" dirty="0" smtClean="0"/>
              <a:t>());</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143</a:t>
            </a:fld>
            <a:endParaRPr 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Display.php</a:t>
            </a:r>
            <a:endParaRPr lang="en-US" dirty="0"/>
          </a:p>
        </p:txBody>
      </p:sp>
      <p:sp>
        <p:nvSpPr>
          <p:cNvPr id="3" name="Content Placeholder 2"/>
          <p:cNvSpPr>
            <a:spLocks noGrp="1"/>
          </p:cNvSpPr>
          <p:nvPr>
            <p:ph idx="1"/>
          </p:nvPr>
        </p:nvSpPr>
        <p:spPr>
          <a:xfrm>
            <a:off x="457200" y="914400"/>
            <a:ext cx="8229600" cy="5211763"/>
          </a:xfrm>
        </p:spPr>
        <p:txBody>
          <a:bodyPr/>
          <a:lstStyle/>
          <a:p>
            <a:pPr>
              <a:buNone/>
            </a:pPr>
            <a:r>
              <a:rPr lang="en-US" dirty="0" smtClean="0"/>
              <a:t>if($_GET['del']!="")</a:t>
            </a:r>
          </a:p>
          <a:p>
            <a:pPr>
              <a:buNone/>
            </a:pPr>
            <a:r>
              <a:rPr lang="en-US" dirty="0" smtClean="0"/>
              <a:t>{</a:t>
            </a:r>
          </a:p>
          <a:p>
            <a:pPr>
              <a:buNone/>
            </a:pPr>
            <a:r>
              <a:rPr lang="en-US" dirty="0" smtClean="0"/>
              <a:t>  $</a:t>
            </a:r>
            <a:r>
              <a:rPr lang="en-US" dirty="0" err="1" smtClean="0"/>
              <a:t>sql</a:t>
            </a:r>
            <a:r>
              <a:rPr lang="en-US" dirty="0" smtClean="0"/>
              <a:t> = "DELETE FROM </a:t>
            </a:r>
            <a:r>
              <a:rPr lang="en-US" dirty="0" err="1" smtClean="0"/>
              <a:t>addbook</a:t>
            </a:r>
            <a:r>
              <a:rPr lang="en-US" dirty="0" smtClean="0"/>
              <a:t> WHERE id = '".</a:t>
            </a:r>
            <a:r>
              <a:rPr lang="en-US" dirty="0" err="1" smtClean="0"/>
              <a:t>mysql_real_escape_string</a:t>
            </a:r>
            <a:r>
              <a:rPr lang="en-US" dirty="0" smtClean="0"/>
              <a:t>($_GET['del'])."'";</a:t>
            </a:r>
          </a:p>
          <a:p>
            <a:pPr>
              <a:buNone/>
            </a:pPr>
            <a:r>
              <a:rPr lang="en-US" dirty="0" smtClean="0"/>
              <a:t>  $</a:t>
            </a:r>
            <a:r>
              <a:rPr lang="en-US" dirty="0" err="1" smtClean="0"/>
              <a:t>rs</a:t>
            </a:r>
            <a:r>
              <a:rPr lang="en-US" dirty="0" smtClean="0"/>
              <a:t>  =</a:t>
            </a:r>
            <a:r>
              <a:rPr lang="en-US" dirty="0" err="1" smtClean="0"/>
              <a:t>mysql_query</a:t>
            </a:r>
            <a:r>
              <a:rPr lang="en-US" dirty="0" smtClean="0"/>
              <a:t>($</a:t>
            </a:r>
            <a:r>
              <a:rPr lang="en-US" dirty="0" err="1" smtClean="0"/>
              <a:t>sql</a:t>
            </a:r>
            <a:r>
              <a:rPr lang="en-US" dirty="0" smtClean="0"/>
              <a:t>) or die("</a:t>
            </a:r>
            <a:r>
              <a:rPr lang="en-US" dirty="0" err="1" smtClean="0"/>
              <a:t>Unamble</a:t>
            </a:r>
            <a:r>
              <a:rPr lang="en-US" dirty="0" smtClean="0"/>
              <a:t> to delete records " . </a:t>
            </a:r>
            <a:r>
              <a:rPr lang="en-US" dirty="0" err="1" smtClean="0"/>
              <a:t>mysql_error</a:t>
            </a:r>
            <a:r>
              <a:rPr lang="en-US" dirty="0" smtClean="0"/>
              <a:t>());</a:t>
            </a:r>
          </a:p>
          <a:p>
            <a:pPr>
              <a:buNone/>
            </a:pPr>
            <a:r>
              <a:rPr lang="en-US" dirty="0" smtClean="0"/>
              <a:t> }</a:t>
            </a:r>
          </a:p>
          <a:p>
            <a:pPr>
              <a:buNone/>
            </a:pPr>
            <a:r>
              <a:rPr lang="en-US" dirty="0" smtClean="0"/>
              <a:t>?&gt;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144</a:t>
            </a:fld>
            <a:endParaRPr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Display.php</a:t>
            </a:r>
            <a:endParaRPr lang="en-US" dirty="0"/>
          </a:p>
        </p:txBody>
      </p:sp>
      <p:sp>
        <p:nvSpPr>
          <p:cNvPr id="3" name="Content Placeholder 2"/>
          <p:cNvSpPr>
            <a:spLocks noGrp="1"/>
          </p:cNvSpPr>
          <p:nvPr>
            <p:ph idx="1"/>
          </p:nvPr>
        </p:nvSpPr>
        <p:spPr/>
        <p:txBody>
          <a:bodyPr/>
          <a:lstStyle/>
          <a:p>
            <a:pPr>
              <a:buNone/>
            </a:pPr>
            <a:r>
              <a:rPr lang="en-US" dirty="0" smtClean="0"/>
              <a:t>&lt;div&gt;&lt;a </a:t>
            </a:r>
            <a:r>
              <a:rPr lang="en-US" dirty="0" err="1" smtClean="0"/>
              <a:t>href</a:t>
            </a:r>
            <a:r>
              <a:rPr lang="en-US" dirty="0" smtClean="0"/>
              <a:t>="address.php"&gt; &lt;b&gt;Insert Data&lt;/b&gt;&lt;/a&gt;&lt;/div&gt;</a:t>
            </a:r>
          </a:p>
          <a:p>
            <a:pPr>
              <a:buNone/>
            </a:pPr>
            <a:r>
              <a:rPr lang="en-US" dirty="0" smtClean="0"/>
              <a:t>&lt;table </a:t>
            </a:r>
            <a:r>
              <a:rPr lang="en-US" dirty="0" err="1" smtClean="0"/>
              <a:t>cellpadding</a:t>
            </a:r>
            <a:r>
              <a:rPr lang="en-US" dirty="0" smtClean="0"/>
              <a:t>="14"&gt;&lt;/table&gt;</a:t>
            </a:r>
          </a:p>
          <a:p>
            <a:pPr>
              <a:buNone/>
            </a:pPr>
            <a:r>
              <a:rPr lang="en-US" dirty="0" smtClean="0"/>
              <a:t>&lt;/body&gt;</a:t>
            </a:r>
          </a:p>
          <a:p>
            <a:pPr>
              <a:buNone/>
            </a:pPr>
            <a:r>
              <a:rPr lang="en-US" dirty="0" smtClean="0"/>
              <a:t>&lt;/html&gt;</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145</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Variables are used for storing values, such as numbers, strings or function results, so that they can be used many times in a script.</a:t>
            </a:r>
          </a:p>
          <a:p>
            <a:r>
              <a:rPr lang="en-US" b="1" dirty="0" smtClean="0"/>
              <a:t>Variables in PHP</a:t>
            </a:r>
          </a:p>
          <a:p>
            <a:r>
              <a:rPr lang="en-US" dirty="0" smtClean="0"/>
              <a:t>Variables are used for storing values, like text strings, numbers or arrays.</a:t>
            </a:r>
          </a:p>
          <a:p>
            <a:r>
              <a:rPr lang="en-US" dirty="0" smtClean="0"/>
              <a:t>When a variable is set it can be used over and over again in your script</a:t>
            </a:r>
          </a:p>
          <a:p>
            <a:r>
              <a:rPr lang="en-US" dirty="0" smtClean="0"/>
              <a:t>All variables in PHP start with a $ sign symbol.</a:t>
            </a:r>
          </a:p>
          <a:p>
            <a:r>
              <a:rPr lang="en-US" dirty="0" smtClean="0"/>
              <a:t>The correct way of setting a variable in PHP:</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in </a:t>
            </a:r>
            <a:r>
              <a:rPr lang="en-US" dirty="0" err="1" smtClean="0"/>
              <a:t>php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correct way of setting a variable in PHP:</a:t>
            </a:r>
          </a:p>
          <a:p>
            <a:pPr>
              <a:buNone/>
            </a:pPr>
            <a:r>
              <a:rPr lang="en-US" dirty="0" smtClean="0"/>
              <a:t>$</a:t>
            </a:r>
            <a:r>
              <a:rPr lang="en-US" dirty="0" err="1" smtClean="0"/>
              <a:t>var_name</a:t>
            </a:r>
            <a:r>
              <a:rPr lang="en-US" dirty="0" smtClean="0"/>
              <a:t> = value; </a:t>
            </a:r>
          </a:p>
          <a:p>
            <a:pPr>
              <a:buNone/>
            </a:pPr>
            <a:endParaRPr lang="en-US" dirty="0" smtClean="0"/>
          </a:p>
          <a:p>
            <a:pPr>
              <a:buNone/>
            </a:pPr>
            <a:r>
              <a:rPr lang="en-US" dirty="0" smtClean="0"/>
              <a:t>Let's try creating a variable with a string, and a variable with a number:</a:t>
            </a:r>
          </a:p>
          <a:p>
            <a:pPr>
              <a:buNone/>
            </a:pPr>
            <a:r>
              <a:rPr lang="en-US" dirty="0" smtClean="0"/>
              <a:t>&lt;?</a:t>
            </a:r>
            <a:r>
              <a:rPr lang="en-US" dirty="0" err="1" smtClean="0"/>
              <a:t>php</a:t>
            </a:r>
            <a:endParaRPr lang="en-US" dirty="0" smtClean="0"/>
          </a:p>
          <a:p>
            <a:pPr>
              <a:buNone/>
            </a:pPr>
            <a:r>
              <a:rPr lang="en-US" dirty="0" smtClean="0"/>
              <a:t>$txt = "Hello World!” ;</a:t>
            </a:r>
          </a:p>
          <a:p>
            <a:pPr>
              <a:buNone/>
            </a:pPr>
            <a:r>
              <a:rPr lang="en-US" dirty="0" smtClean="0"/>
              <a:t>$number = 16;</a:t>
            </a:r>
          </a:p>
          <a:p>
            <a:pPr>
              <a:buNone/>
            </a:pPr>
            <a:r>
              <a:rPr lang="en-US" dirty="0" smtClean="0"/>
              <a:t>?&gt;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PHP is a Loosely Typed Language</a:t>
            </a:r>
            <a:br>
              <a:rPr lang="en-US" b="1"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smtClean="0"/>
              <a:t>In PHP a variable does not need to be declared before being set.</a:t>
            </a:r>
          </a:p>
          <a:p>
            <a:r>
              <a:rPr lang="en-US" dirty="0" smtClean="0"/>
              <a:t>In the example above, you see that you do not have to tell PHP which data type the variable is.</a:t>
            </a:r>
          </a:p>
          <a:p>
            <a:r>
              <a:rPr lang="en-US" dirty="0" smtClean="0"/>
              <a:t>PHP automatically converts the variable to the correct data type, depending on how they are set.</a:t>
            </a:r>
          </a:p>
          <a:p>
            <a:r>
              <a:rPr lang="en-US" dirty="0" smtClean="0"/>
              <a:t>In a strongly typed programming language, you have to declare (define) the type and name of the variable before using it.</a:t>
            </a:r>
          </a:p>
          <a:p>
            <a:r>
              <a:rPr lang="en-US" dirty="0" smtClean="0"/>
              <a:t>In PHP the variable is declared automatically when you use it.</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Variable Naming Rules</a:t>
            </a:r>
            <a:br>
              <a:rPr lang="en-US" b="1" dirty="0" smtClean="0"/>
            </a:br>
            <a:endParaRPr lang="en-US" dirty="0"/>
          </a:p>
        </p:txBody>
      </p:sp>
      <p:sp>
        <p:nvSpPr>
          <p:cNvPr id="3" name="Content Placeholder 2"/>
          <p:cNvSpPr>
            <a:spLocks noGrp="1"/>
          </p:cNvSpPr>
          <p:nvPr>
            <p:ph idx="1"/>
          </p:nvPr>
        </p:nvSpPr>
        <p:spPr/>
        <p:txBody>
          <a:bodyPr>
            <a:normAutofit fontScale="92500"/>
          </a:bodyPr>
          <a:lstStyle/>
          <a:p>
            <a:pPr lvl="0"/>
            <a:r>
              <a:rPr lang="en-US" dirty="0" smtClean="0"/>
              <a:t>A variable name must start with a letter or an underscore "_" </a:t>
            </a:r>
          </a:p>
          <a:p>
            <a:pPr lvl="0"/>
            <a:r>
              <a:rPr lang="en-US" dirty="0" smtClean="0"/>
              <a:t>A variable name can only contain alpha-numeric characters and underscores (a-Z, 0-9, and _ ) </a:t>
            </a:r>
          </a:p>
          <a:p>
            <a:pPr lvl="0"/>
            <a:r>
              <a:rPr lang="en-US" dirty="0" smtClean="0"/>
              <a:t>A variable name should not contain spaces. If a variable name is more than one word, it should be separated with underscore ($</a:t>
            </a:r>
            <a:r>
              <a:rPr lang="en-US" dirty="0" err="1" smtClean="0"/>
              <a:t>my_string</a:t>
            </a:r>
            <a:r>
              <a:rPr lang="en-US" dirty="0" smtClean="0"/>
              <a:t>), or with capitalization ($</a:t>
            </a:r>
            <a:r>
              <a:rPr lang="en-US" dirty="0" err="1" smtClean="0"/>
              <a:t>myString</a:t>
            </a:r>
            <a:r>
              <a:rPr lang="en-US" dirty="0" smtClean="0"/>
              <a:t>) </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lstStyle/>
          <a:p>
            <a:r>
              <a:rPr lang="en-US" b="1" dirty="0" smtClean="0"/>
              <a:t>A string variable is used to store and manipulate a piece of text.</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1. Create feedback form in PHP which contains first name, last name, address, email, comment </a:t>
            </a:r>
            <a:r>
              <a:rPr lang="en-US" dirty="0" smtClean="0"/>
              <a:t>and mobile </a:t>
            </a:r>
            <a:r>
              <a:rPr lang="en-US" dirty="0"/>
              <a:t>number and store that information in database. Also create a page which </a:t>
            </a:r>
            <a:r>
              <a:rPr lang="en-US" dirty="0" smtClean="0"/>
              <a:t>displays submitted </a:t>
            </a:r>
            <a:r>
              <a:rPr lang="en-US" dirty="0"/>
              <a:t>feedbacks in tabular form.</a:t>
            </a:r>
          </a:p>
        </p:txBody>
      </p:sp>
      <p:sp>
        <p:nvSpPr>
          <p:cNvPr id="4" name="Slide Number Placeholder 3"/>
          <p:cNvSpPr>
            <a:spLocks noGrp="1"/>
          </p:cNvSpPr>
          <p:nvPr>
            <p:ph type="sldNum" sz="quarter" idx="12"/>
          </p:nvPr>
        </p:nvSpPr>
        <p:spPr/>
        <p:txBody>
          <a:bodyPr/>
          <a:lstStyle/>
          <a:p>
            <a:fld id="{E408AEA6-32A6-44BB-9DF5-83E67F6A1F8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Strings in PHP</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String variables are used for values that contain character strings.</a:t>
            </a:r>
          </a:p>
          <a:p>
            <a:r>
              <a:rPr lang="en-US" dirty="0" smtClean="0"/>
              <a:t>In this tutorial we are going to look at some of the most common functions and operators used to manipulate strings in PHP.</a:t>
            </a:r>
          </a:p>
          <a:p>
            <a:r>
              <a:rPr lang="en-US" dirty="0" smtClean="0"/>
              <a:t>After we create a string we can manipulate it. A string can be used directly in a function or it can be stored in a variable.</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Below, the PHP script assigns the string "Hello World" to a string variable called $txt:</a:t>
            </a:r>
          </a:p>
          <a:p>
            <a:pPr>
              <a:buNone/>
            </a:pPr>
            <a:r>
              <a:rPr lang="en-US" dirty="0" smtClean="0"/>
              <a:t>&lt;?</a:t>
            </a:r>
            <a:r>
              <a:rPr lang="en-US" dirty="0" err="1" smtClean="0"/>
              <a:t>php</a:t>
            </a:r>
            <a:endParaRPr lang="en-US" dirty="0" smtClean="0"/>
          </a:p>
          <a:p>
            <a:pPr>
              <a:buNone/>
            </a:pPr>
            <a:r>
              <a:rPr lang="en-US" dirty="0" smtClean="0"/>
              <a:t>$txt="Hello World";</a:t>
            </a:r>
          </a:p>
          <a:p>
            <a:pPr>
              <a:buNone/>
            </a:pPr>
            <a:r>
              <a:rPr lang="en-US" dirty="0" smtClean="0"/>
              <a:t>echo $txt;</a:t>
            </a:r>
          </a:p>
          <a:p>
            <a:pPr>
              <a:buNone/>
            </a:pPr>
            <a:r>
              <a:rPr lang="en-US" dirty="0" smtClean="0"/>
              <a:t>?&gt; </a:t>
            </a:r>
          </a:p>
          <a:p>
            <a:pPr>
              <a:buNone/>
            </a:pPr>
            <a:r>
              <a:rPr lang="en-US" dirty="0" smtClean="0"/>
              <a:t>The output of the code above will be:</a:t>
            </a:r>
          </a:p>
          <a:p>
            <a:pPr>
              <a:buNone/>
            </a:pPr>
            <a:r>
              <a:rPr lang="en-US" dirty="0" smtClean="0"/>
              <a:t>Hello World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Concatenation Operator</a:t>
            </a:r>
            <a:br>
              <a:rPr lang="en-US" b="1" dirty="0" smtClean="0"/>
            </a:br>
            <a:endParaRPr lang="en-US" dirty="0"/>
          </a:p>
        </p:txBody>
      </p:sp>
      <p:sp>
        <p:nvSpPr>
          <p:cNvPr id="3" name="Content Placeholder 2"/>
          <p:cNvSpPr>
            <a:spLocks noGrp="1"/>
          </p:cNvSpPr>
          <p:nvPr>
            <p:ph idx="1"/>
          </p:nvPr>
        </p:nvSpPr>
        <p:spPr/>
        <p:txBody>
          <a:bodyPr/>
          <a:lstStyle/>
          <a:p>
            <a:pPr>
              <a:buNone/>
            </a:pPr>
            <a:r>
              <a:rPr lang="en-US" dirty="0" smtClean="0"/>
              <a:t>The concatenation operator (.)  is used to put two string values together.</a:t>
            </a:r>
          </a:p>
          <a:p>
            <a:pPr>
              <a:buNone/>
            </a:pPr>
            <a:r>
              <a:rPr lang="en-US" dirty="0" smtClean="0"/>
              <a:t>&lt;?</a:t>
            </a:r>
            <a:r>
              <a:rPr lang="en-US" dirty="0" err="1" smtClean="0"/>
              <a:t>php</a:t>
            </a:r>
            <a:endParaRPr lang="en-US" dirty="0" smtClean="0"/>
          </a:p>
          <a:p>
            <a:pPr>
              <a:buNone/>
            </a:pPr>
            <a:r>
              <a:rPr lang="en-US" dirty="0" smtClean="0"/>
              <a:t>$txt1="Hello World";</a:t>
            </a:r>
          </a:p>
          <a:p>
            <a:pPr>
              <a:buNone/>
            </a:pPr>
            <a:r>
              <a:rPr lang="en-US" dirty="0" smtClean="0"/>
              <a:t>$txt2="1234";</a:t>
            </a:r>
          </a:p>
          <a:p>
            <a:pPr>
              <a:buNone/>
            </a:pPr>
            <a:r>
              <a:rPr lang="en-US" dirty="0" smtClean="0"/>
              <a:t>echo $txt1 . " " . $txt2;</a:t>
            </a:r>
          </a:p>
          <a:p>
            <a:pPr>
              <a:buNone/>
            </a:pPr>
            <a:r>
              <a:rPr lang="en-US" dirty="0" smtClean="0"/>
              <a:t>?&gt;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Using the </a:t>
            </a:r>
            <a:r>
              <a:rPr lang="en-US" b="1" dirty="0" err="1" smtClean="0"/>
              <a:t>strlen</a:t>
            </a:r>
            <a:r>
              <a:rPr lang="en-US" b="1" dirty="0" smtClean="0"/>
              <a:t>() function</a:t>
            </a:r>
            <a:br>
              <a:rPr lang="en-US" b="1"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err="1" smtClean="0"/>
              <a:t>strlen</a:t>
            </a:r>
            <a:r>
              <a:rPr lang="en-US" dirty="0" smtClean="0"/>
              <a:t>() function is used to find the length of a string.</a:t>
            </a:r>
            <a:endParaRPr lang="en-US" sz="4800" dirty="0" smtClean="0"/>
          </a:p>
          <a:p>
            <a:r>
              <a:rPr lang="en-US" dirty="0" smtClean="0"/>
              <a:t>Let's find the length of our string "Hello world!":</a:t>
            </a:r>
            <a:endParaRPr lang="en-US" sz="4800" dirty="0" smtClean="0"/>
          </a:p>
          <a:p>
            <a:pPr lvl="1">
              <a:buNone/>
            </a:pPr>
            <a:endParaRPr lang="en-US" dirty="0" smtClean="0"/>
          </a:p>
          <a:p>
            <a:pPr lvl="1">
              <a:buNone/>
            </a:pPr>
            <a:r>
              <a:rPr lang="en-US" dirty="0" smtClean="0"/>
              <a:t>&lt;?</a:t>
            </a:r>
            <a:r>
              <a:rPr lang="en-US" dirty="0" err="1" smtClean="0"/>
              <a:t>php</a:t>
            </a:r>
            <a:endParaRPr lang="en-US" dirty="0" smtClean="0"/>
          </a:p>
          <a:p>
            <a:pPr lvl="1">
              <a:buNone/>
            </a:pPr>
            <a:r>
              <a:rPr lang="en-US" dirty="0" smtClean="0"/>
              <a:t>echo </a:t>
            </a:r>
            <a:r>
              <a:rPr lang="en-US" dirty="0" err="1" smtClean="0"/>
              <a:t>strlen</a:t>
            </a:r>
            <a:r>
              <a:rPr lang="en-US" dirty="0" smtClean="0"/>
              <a:t>("Hello world!");</a:t>
            </a:r>
          </a:p>
          <a:p>
            <a:pPr lvl="1">
              <a:buNone/>
            </a:pPr>
            <a:r>
              <a:rPr lang="en-US" dirty="0" smtClean="0"/>
              <a:t>?&gt;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Using the </a:t>
            </a:r>
            <a:r>
              <a:rPr lang="en-US" b="1" dirty="0" err="1" smtClean="0"/>
              <a:t>strpos</a:t>
            </a:r>
            <a:r>
              <a:rPr lang="en-US" b="1" dirty="0" smtClean="0"/>
              <a:t>() function</a:t>
            </a:r>
            <a:br>
              <a:rPr lang="en-US" b="1"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err="1" smtClean="0"/>
              <a:t>strpos</a:t>
            </a:r>
            <a:r>
              <a:rPr lang="en-US" dirty="0" smtClean="0"/>
              <a:t>() function is used to search for a string or character within a string.</a:t>
            </a:r>
          </a:p>
          <a:p>
            <a:r>
              <a:rPr lang="en-US" dirty="0" smtClean="0"/>
              <a:t>If a match is found in the string, this function will return the position of the first match. If no match is found, it will return FALSE.</a:t>
            </a:r>
          </a:p>
          <a:p>
            <a:r>
              <a:rPr lang="en-US" dirty="0" smtClean="0"/>
              <a:t>Let's see if we can find the string "world" in our string:</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&lt;?</a:t>
            </a:r>
            <a:r>
              <a:rPr lang="en-US" dirty="0" err="1" smtClean="0"/>
              <a:t>php</a:t>
            </a:r>
            <a:endParaRPr lang="en-US" dirty="0" smtClean="0"/>
          </a:p>
          <a:p>
            <a:pPr>
              <a:buNone/>
            </a:pPr>
            <a:r>
              <a:rPr lang="en-US" dirty="0" smtClean="0"/>
              <a:t>echo </a:t>
            </a:r>
            <a:r>
              <a:rPr lang="en-US" dirty="0" err="1" smtClean="0"/>
              <a:t>strpos</a:t>
            </a:r>
            <a:r>
              <a:rPr lang="en-US" dirty="0" smtClean="0"/>
              <a:t>("Hello world!","world");</a:t>
            </a:r>
          </a:p>
          <a:p>
            <a:pPr>
              <a:buNone/>
            </a:pPr>
            <a:r>
              <a:rPr lang="en-US" dirty="0" smtClean="0"/>
              <a:t>?&gt; </a:t>
            </a:r>
          </a:p>
          <a:p>
            <a:pPr>
              <a:buNone/>
            </a:pPr>
            <a:r>
              <a:rPr lang="en-US" dirty="0" smtClean="0"/>
              <a:t>6</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PHP Operators</a:t>
            </a:r>
            <a:br>
              <a:rPr lang="en-US" b="1" dirty="0" smtClean="0"/>
            </a:br>
            <a:endParaRPr lang="en-US" dirty="0"/>
          </a:p>
        </p:txBody>
      </p:sp>
      <p:sp>
        <p:nvSpPr>
          <p:cNvPr id="3" name="Content Placeholder 2"/>
          <p:cNvSpPr>
            <a:spLocks noGrp="1"/>
          </p:cNvSpPr>
          <p:nvPr>
            <p:ph idx="1"/>
          </p:nvPr>
        </p:nvSpPr>
        <p:spPr/>
        <p:txBody>
          <a:bodyPr/>
          <a:lstStyle/>
          <a:p>
            <a:r>
              <a:rPr lang="en-US" b="1" dirty="0" smtClean="0"/>
              <a:t>Operators are used to operate on values.</a:t>
            </a:r>
          </a:p>
          <a:p>
            <a:endParaRPr lang="en-US" dirty="0" smtClean="0"/>
          </a:p>
          <a:p>
            <a:r>
              <a:rPr lang="en-US" b="1" dirty="0" smtClean="0"/>
              <a:t>Arithmetic Operators</a:t>
            </a:r>
            <a:endParaRPr lang="en-US" dirty="0" smtClean="0"/>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533399" y="1720850"/>
          <a:ext cx="8153400" cy="4618990"/>
        </p:xfrm>
        <a:graphic>
          <a:graphicData uri="http://schemas.openxmlformats.org/drawingml/2006/table">
            <a:tbl>
              <a:tblPr firstRow="1" bandRow="1">
                <a:tableStyleId>{2D5ABB26-0587-4C30-8999-92F81FD0307C}</a:tableStyleId>
              </a:tblPr>
              <a:tblGrid>
                <a:gridCol w="1981200"/>
                <a:gridCol w="2057400"/>
                <a:gridCol w="2057400"/>
                <a:gridCol w="2057400"/>
              </a:tblGrid>
              <a:tr h="370840">
                <a:tc>
                  <a:txBody>
                    <a:bodyPr/>
                    <a:lstStyle/>
                    <a:p>
                      <a:pPr marL="0" marR="0">
                        <a:spcBef>
                          <a:spcPts val="0"/>
                        </a:spcBef>
                        <a:spcAft>
                          <a:spcPts val="0"/>
                        </a:spcAft>
                      </a:pPr>
                      <a:r>
                        <a:rPr lang="en-US" sz="1800" b="1" dirty="0">
                          <a:solidFill>
                            <a:srgbClr val="000000"/>
                          </a:solidFill>
                          <a:latin typeface="Times New Roman" pitchFamily="18" charset="0"/>
                          <a:ea typeface="Times New Roman"/>
                          <a:cs typeface="Times New Roman" pitchFamily="18" charset="0"/>
                        </a:rPr>
                        <a:t>Operator</a:t>
                      </a:r>
                      <a:endParaRPr lang="en-US" sz="1800" dirty="0">
                        <a:latin typeface="Times New Roman" pitchFamily="18" charset="0"/>
                        <a:ea typeface="Times New Roman"/>
                        <a:cs typeface="Times New Roman" pitchFamily="18" charset="0"/>
                      </a:endParaRPr>
                    </a:p>
                  </a:txBody>
                  <a:tcPr marL="0" marR="0" marT="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a:solidFill>
                            <a:srgbClr val="000000"/>
                          </a:solidFill>
                          <a:latin typeface="Times New Roman" pitchFamily="18" charset="0"/>
                          <a:ea typeface="Times New Roman"/>
                          <a:cs typeface="Times New Roman" pitchFamily="18" charset="0"/>
                        </a:rPr>
                        <a:t>Description</a:t>
                      </a:r>
                      <a:endParaRPr lang="en-US" sz="1800">
                        <a:latin typeface="Times New Roman" pitchFamily="18" charset="0"/>
                        <a:ea typeface="Times New Roman"/>
                        <a:cs typeface="Times New Roman" pitchFamily="18" charset="0"/>
                      </a:endParaRPr>
                    </a:p>
                  </a:txBody>
                  <a:tcPr marL="0" marR="0" marT="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a:solidFill>
                            <a:srgbClr val="000000"/>
                          </a:solidFill>
                          <a:latin typeface="Times New Roman" pitchFamily="18" charset="0"/>
                          <a:ea typeface="Times New Roman"/>
                          <a:cs typeface="Times New Roman" pitchFamily="18" charset="0"/>
                        </a:rPr>
                        <a:t>Example</a:t>
                      </a:r>
                      <a:endParaRPr lang="en-US" sz="1800">
                        <a:latin typeface="Times New Roman" pitchFamily="18" charset="0"/>
                        <a:ea typeface="Times New Roman"/>
                        <a:cs typeface="Times New Roman" pitchFamily="18" charset="0"/>
                      </a:endParaRPr>
                    </a:p>
                  </a:txBody>
                  <a:tcPr marL="0" marR="0" marT="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a:solidFill>
                            <a:srgbClr val="000000"/>
                          </a:solidFill>
                          <a:latin typeface="Times New Roman" pitchFamily="18" charset="0"/>
                          <a:ea typeface="Times New Roman"/>
                          <a:cs typeface="Times New Roman" pitchFamily="18" charset="0"/>
                        </a:rPr>
                        <a:t>Result</a:t>
                      </a:r>
                      <a:endParaRPr lang="en-US" sz="1800">
                        <a:latin typeface="Times New Roman" pitchFamily="18" charset="0"/>
                        <a:ea typeface="Times New Roman"/>
                        <a:cs typeface="Times New Roman" pitchFamily="18" charset="0"/>
                      </a:endParaRPr>
                    </a:p>
                  </a:txBody>
                  <a:tcPr marL="0" marR="0" marT="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1800" dirty="0">
                          <a:solidFill>
                            <a:srgbClr val="000000"/>
                          </a:solidFill>
                          <a:latin typeface="Times New Roman" pitchFamily="18" charset="0"/>
                          <a:ea typeface="Times New Roman"/>
                          <a:cs typeface="Times New Roman" pitchFamily="18" charset="0"/>
                        </a:rPr>
                        <a:t>+</a:t>
                      </a: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Addition</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x=2</a:t>
                      </a:r>
                      <a:br>
                        <a:rPr lang="en-US" sz="1800">
                          <a:solidFill>
                            <a:srgbClr val="000000"/>
                          </a:solidFill>
                          <a:latin typeface="Times New Roman" pitchFamily="18" charset="0"/>
                          <a:ea typeface="Times New Roman"/>
                          <a:cs typeface="Times New Roman" pitchFamily="18" charset="0"/>
                        </a:rPr>
                      </a:br>
                      <a:r>
                        <a:rPr lang="en-US" sz="1800">
                          <a:solidFill>
                            <a:srgbClr val="000000"/>
                          </a:solidFill>
                          <a:latin typeface="Times New Roman" pitchFamily="18" charset="0"/>
                          <a:ea typeface="Times New Roman"/>
                          <a:cs typeface="Times New Roman" pitchFamily="18" charset="0"/>
                        </a:rPr>
                        <a:t>x+2</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4</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1800" dirty="0">
                          <a:solidFill>
                            <a:srgbClr val="000000"/>
                          </a:solidFill>
                          <a:latin typeface="Times New Roman" pitchFamily="18" charset="0"/>
                          <a:ea typeface="Times New Roman"/>
                          <a:cs typeface="Times New Roman" pitchFamily="18" charset="0"/>
                        </a:rPr>
                        <a:t>-</a:t>
                      </a: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Subtraction</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x=2</a:t>
                      </a:r>
                      <a:br>
                        <a:rPr lang="en-US" sz="1800">
                          <a:solidFill>
                            <a:srgbClr val="000000"/>
                          </a:solidFill>
                          <a:latin typeface="Times New Roman" pitchFamily="18" charset="0"/>
                          <a:ea typeface="Times New Roman"/>
                          <a:cs typeface="Times New Roman" pitchFamily="18" charset="0"/>
                        </a:rPr>
                      </a:br>
                      <a:r>
                        <a:rPr lang="en-US" sz="1800">
                          <a:solidFill>
                            <a:srgbClr val="000000"/>
                          </a:solidFill>
                          <a:latin typeface="Times New Roman" pitchFamily="18" charset="0"/>
                          <a:ea typeface="Times New Roman"/>
                          <a:cs typeface="Times New Roman" pitchFamily="18" charset="0"/>
                        </a:rPr>
                        <a:t>5-x</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3</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1800" dirty="0">
                          <a:solidFill>
                            <a:srgbClr val="000000"/>
                          </a:solidFill>
                          <a:latin typeface="Times New Roman" pitchFamily="18" charset="0"/>
                          <a:ea typeface="Times New Roman"/>
                          <a:cs typeface="Times New Roman" pitchFamily="18" charset="0"/>
                        </a:rPr>
                        <a:t>*</a:t>
                      </a: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Multiplication</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x=4</a:t>
                      </a:r>
                      <a:br>
                        <a:rPr lang="en-US" sz="1800">
                          <a:solidFill>
                            <a:srgbClr val="000000"/>
                          </a:solidFill>
                          <a:latin typeface="Times New Roman" pitchFamily="18" charset="0"/>
                          <a:ea typeface="Times New Roman"/>
                          <a:cs typeface="Times New Roman" pitchFamily="18" charset="0"/>
                        </a:rPr>
                      </a:br>
                      <a:r>
                        <a:rPr lang="en-US" sz="1800">
                          <a:solidFill>
                            <a:srgbClr val="000000"/>
                          </a:solidFill>
                          <a:latin typeface="Times New Roman" pitchFamily="18" charset="0"/>
                          <a:ea typeface="Times New Roman"/>
                          <a:cs typeface="Times New Roman" pitchFamily="18" charset="0"/>
                        </a:rPr>
                        <a:t>x*5</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20</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1800" dirty="0">
                          <a:solidFill>
                            <a:srgbClr val="000000"/>
                          </a:solidFill>
                          <a:latin typeface="Times New Roman" pitchFamily="18" charset="0"/>
                          <a:ea typeface="Times New Roman"/>
                          <a:cs typeface="Times New Roman" pitchFamily="18" charset="0"/>
                        </a:rPr>
                        <a:t>/</a:t>
                      </a: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Division</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15/5</a:t>
                      </a:r>
                      <a:br>
                        <a:rPr lang="en-US" sz="1800">
                          <a:solidFill>
                            <a:srgbClr val="000000"/>
                          </a:solidFill>
                          <a:latin typeface="Times New Roman" pitchFamily="18" charset="0"/>
                          <a:ea typeface="Times New Roman"/>
                          <a:cs typeface="Times New Roman" pitchFamily="18" charset="0"/>
                        </a:rPr>
                      </a:br>
                      <a:r>
                        <a:rPr lang="en-US" sz="1800">
                          <a:solidFill>
                            <a:srgbClr val="000000"/>
                          </a:solidFill>
                          <a:latin typeface="Times New Roman" pitchFamily="18" charset="0"/>
                          <a:ea typeface="Times New Roman"/>
                          <a:cs typeface="Times New Roman" pitchFamily="18" charset="0"/>
                        </a:rPr>
                        <a:t>5/2</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3</a:t>
                      </a:r>
                      <a:br>
                        <a:rPr lang="en-US" sz="1800">
                          <a:solidFill>
                            <a:srgbClr val="000000"/>
                          </a:solidFill>
                          <a:latin typeface="Times New Roman" pitchFamily="18" charset="0"/>
                          <a:ea typeface="Times New Roman"/>
                          <a:cs typeface="Times New Roman" pitchFamily="18" charset="0"/>
                        </a:rPr>
                      </a:br>
                      <a:r>
                        <a:rPr lang="en-US" sz="1800">
                          <a:solidFill>
                            <a:srgbClr val="000000"/>
                          </a:solidFill>
                          <a:latin typeface="Times New Roman" pitchFamily="18" charset="0"/>
                          <a:ea typeface="Times New Roman"/>
                          <a:cs typeface="Times New Roman" pitchFamily="18" charset="0"/>
                        </a:rPr>
                        <a:t>2.5</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1800" dirty="0">
                          <a:solidFill>
                            <a:srgbClr val="000000"/>
                          </a:solidFill>
                          <a:latin typeface="Times New Roman" pitchFamily="18" charset="0"/>
                          <a:ea typeface="Times New Roman"/>
                          <a:cs typeface="Times New Roman" pitchFamily="18" charset="0"/>
                        </a:rPr>
                        <a:t>%</a:t>
                      </a: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Modulus (division remainder)</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5%2</a:t>
                      </a:r>
                      <a:br>
                        <a:rPr lang="en-US" sz="1800">
                          <a:solidFill>
                            <a:srgbClr val="000000"/>
                          </a:solidFill>
                          <a:latin typeface="Times New Roman" pitchFamily="18" charset="0"/>
                          <a:ea typeface="Times New Roman"/>
                          <a:cs typeface="Times New Roman" pitchFamily="18" charset="0"/>
                        </a:rPr>
                      </a:br>
                      <a:r>
                        <a:rPr lang="en-US" sz="1800">
                          <a:solidFill>
                            <a:srgbClr val="000000"/>
                          </a:solidFill>
                          <a:latin typeface="Times New Roman" pitchFamily="18" charset="0"/>
                          <a:ea typeface="Times New Roman"/>
                          <a:cs typeface="Times New Roman" pitchFamily="18" charset="0"/>
                        </a:rPr>
                        <a:t>10%8</a:t>
                      </a:r>
                      <a:br>
                        <a:rPr lang="en-US" sz="1800">
                          <a:solidFill>
                            <a:srgbClr val="000000"/>
                          </a:solidFill>
                          <a:latin typeface="Times New Roman" pitchFamily="18" charset="0"/>
                          <a:ea typeface="Times New Roman"/>
                          <a:cs typeface="Times New Roman" pitchFamily="18" charset="0"/>
                        </a:rPr>
                      </a:br>
                      <a:r>
                        <a:rPr lang="en-US" sz="1800">
                          <a:solidFill>
                            <a:srgbClr val="000000"/>
                          </a:solidFill>
                          <a:latin typeface="Times New Roman" pitchFamily="18" charset="0"/>
                          <a:ea typeface="Times New Roman"/>
                          <a:cs typeface="Times New Roman" pitchFamily="18" charset="0"/>
                        </a:rPr>
                        <a:t>10%2</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1</a:t>
                      </a:r>
                      <a:br>
                        <a:rPr lang="en-US" sz="1800">
                          <a:solidFill>
                            <a:srgbClr val="000000"/>
                          </a:solidFill>
                          <a:latin typeface="Times New Roman" pitchFamily="18" charset="0"/>
                          <a:ea typeface="Times New Roman"/>
                          <a:cs typeface="Times New Roman" pitchFamily="18" charset="0"/>
                        </a:rPr>
                      </a:br>
                      <a:r>
                        <a:rPr lang="en-US" sz="1800">
                          <a:solidFill>
                            <a:srgbClr val="000000"/>
                          </a:solidFill>
                          <a:latin typeface="Times New Roman" pitchFamily="18" charset="0"/>
                          <a:ea typeface="Times New Roman"/>
                          <a:cs typeface="Times New Roman" pitchFamily="18" charset="0"/>
                        </a:rPr>
                        <a:t>2</a:t>
                      </a:r>
                      <a:br>
                        <a:rPr lang="en-US" sz="1800">
                          <a:solidFill>
                            <a:srgbClr val="000000"/>
                          </a:solidFill>
                          <a:latin typeface="Times New Roman" pitchFamily="18" charset="0"/>
                          <a:ea typeface="Times New Roman"/>
                          <a:cs typeface="Times New Roman" pitchFamily="18" charset="0"/>
                        </a:rPr>
                      </a:br>
                      <a:r>
                        <a:rPr lang="en-US" sz="1800">
                          <a:solidFill>
                            <a:srgbClr val="000000"/>
                          </a:solidFill>
                          <a:latin typeface="Times New Roman" pitchFamily="18" charset="0"/>
                          <a:ea typeface="Times New Roman"/>
                          <a:cs typeface="Times New Roman" pitchFamily="18" charset="0"/>
                        </a:rPr>
                        <a:t>0</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1800" dirty="0">
                          <a:solidFill>
                            <a:srgbClr val="000000"/>
                          </a:solidFill>
                          <a:latin typeface="Times New Roman" pitchFamily="18" charset="0"/>
                          <a:ea typeface="Times New Roman"/>
                          <a:cs typeface="Times New Roman" pitchFamily="18" charset="0"/>
                        </a:rPr>
                        <a:t>++</a:t>
                      </a: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Increment</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x=5</a:t>
                      </a:r>
                      <a:br>
                        <a:rPr lang="en-US" sz="1800">
                          <a:solidFill>
                            <a:srgbClr val="000000"/>
                          </a:solidFill>
                          <a:latin typeface="Times New Roman" pitchFamily="18" charset="0"/>
                          <a:ea typeface="Times New Roman"/>
                          <a:cs typeface="Times New Roman" pitchFamily="18" charset="0"/>
                        </a:rPr>
                      </a:br>
                      <a:r>
                        <a:rPr lang="en-US" sz="1800">
                          <a:solidFill>
                            <a:srgbClr val="000000"/>
                          </a:solidFill>
                          <a:latin typeface="Times New Roman" pitchFamily="18" charset="0"/>
                          <a:ea typeface="Times New Roman"/>
                          <a:cs typeface="Times New Roman" pitchFamily="18" charset="0"/>
                        </a:rPr>
                        <a:t>x++</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x=6</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1800" dirty="0">
                          <a:solidFill>
                            <a:srgbClr val="000000"/>
                          </a:solidFill>
                          <a:latin typeface="Times New Roman" pitchFamily="18" charset="0"/>
                          <a:ea typeface="Times New Roman"/>
                          <a:cs typeface="Times New Roman" pitchFamily="18" charset="0"/>
                        </a:rPr>
                        <a:t>--</a:t>
                      </a: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000000"/>
                          </a:solidFill>
                          <a:latin typeface="Times New Roman" pitchFamily="18" charset="0"/>
                          <a:ea typeface="Times New Roman"/>
                          <a:cs typeface="Times New Roman" pitchFamily="18" charset="0"/>
                        </a:rPr>
                        <a:t>Decrement</a:t>
                      </a: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000000"/>
                          </a:solidFill>
                          <a:latin typeface="Times New Roman" pitchFamily="18" charset="0"/>
                          <a:ea typeface="Times New Roman"/>
                          <a:cs typeface="Times New Roman" pitchFamily="18" charset="0"/>
                        </a:rPr>
                        <a:t>x=5</a:t>
                      </a:r>
                      <a:br>
                        <a:rPr lang="en-US" sz="1800" dirty="0">
                          <a:solidFill>
                            <a:srgbClr val="000000"/>
                          </a:solidFill>
                          <a:latin typeface="Times New Roman" pitchFamily="18" charset="0"/>
                          <a:ea typeface="Times New Roman"/>
                          <a:cs typeface="Times New Roman" pitchFamily="18" charset="0"/>
                        </a:rPr>
                      </a:br>
                      <a:r>
                        <a:rPr lang="en-US" sz="1800" dirty="0">
                          <a:solidFill>
                            <a:srgbClr val="000000"/>
                          </a:solidFill>
                          <a:latin typeface="Times New Roman" pitchFamily="18" charset="0"/>
                          <a:ea typeface="Times New Roman"/>
                          <a:cs typeface="Times New Roman" pitchFamily="18" charset="0"/>
                        </a:rPr>
                        <a:t>x--</a:t>
                      </a: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000000"/>
                          </a:solidFill>
                          <a:latin typeface="Times New Roman" pitchFamily="18" charset="0"/>
                          <a:ea typeface="Times New Roman"/>
                          <a:cs typeface="Times New Roman" pitchFamily="18" charset="0"/>
                        </a:rPr>
                        <a:t>x=4</a:t>
                      </a: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E408AEA6-32A6-44BB-9DF5-83E67F6A1F8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Assignment Operators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28</a:t>
            </a:fld>
            <a:endParaRPr lang="en-US"/>
          </a:p>
        </p:txBody>
      </p:sp>
      <p:graphicFrame>
        <p:nvGraphicFramePr>
          <p:cNvPr id="5" name="Content Placeholder 4"/>
          <p:cNvGraphicFramePr>
            <a:graphicFrameLocks/>
          </p:cNvGraphicFramePr>
          <p:nvPr/>
        </p:nvGraphicFramePr>
        <p:xfrm>
          <a:off x="533399" y="1720850"/>
          <a:ext cx="8153400" cy="2966720"/>
        </p:xfrm>
        <a:graphic>
          <a:graphicData uri="http://schemas.openxmlformats.org/drawingml/2006/table">
            <a:tbl>
              <a:tblPr firstRow="1" bandRow="1">
                <a:tableStyleId>{2D5ABB26-0587-4C30-8999-92F81FD0307C}</a:tableStyleId>
              </a:tblPr>
              <a:tblGrid>
                <a:gridCol w="1981200"/>
                <a:gridCol w="2057400"/>
                <a:gridCol w="2057400"/>
                <a:gridCol w="2057400"/>
              </a:tblGrid>
              <a:tr h="370840">
                <a:tc>
                  <a:txBody>
                    <a:bodyPr/>
                    <a:lstStyle/>
                    <a:p>
                      <a:pPr marL="0" marR="0">
                        <a:spcBef>
                          <a:spcPts val="0"/>
                        </a:spcBef>
                        <a:spcAft>
                          <a:spcPts val="0"/>
                        </a:spcAft>
                      </a:pPr>
                      <a:r>
                        <a:rPr lang="en-US" sz="1800" b="1">
                          <a:solidFill>
                            <a:srgbClr val="000000"/>
                          </a:solidFill>
                          <a:latin typeface="Times New Roman" pitchFamily="18" charset="0"/>
                          <a:ea typeface="Times New Roman"/>
                          <a:cs typeface="Times New Roman" pitchFamily="18" charset="0"/>
                        </a:rPr>
                        <a:t>Operator</a:t>
                      </a:r>
                      <a:endParaRPr lang="en-US" sz="1800">
                        <a:latin typeface="Times New Roman" pitchFamily="18" charset="0"/>
                        <a:ea typeface="Times New Roman"/>
                        <a:cs typeface="Times New Roman" pitchFamily="18" charset="0"/>
                      </a:endParaRPr>
                    </a:p>
                  </a:txBody>
                  <a:tcPr marL="0" marR="0" marT="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a:solidFill>
                            <a:srgbClr val="000000"/>
                          </a:solidFill>
                          <a:latin typeface="Times New Roman" pitchFamily="18" charset="0"/>
                          <a:ea typeface="Times New Roman"/>
                          <a:cs typeface="Times New Roman" pitchFamily="18" charset="0"/>
                        </a:rPr>
                        <a:t>Example</a:t>
                      </a:r>
                      <a:endParaRPr lang="en-US" sz="1800">
                        <a:latin typeface="Times New Roman" pitchFamily="18" charset="0"/>
                        <a:ea typeface="Times New Roman"/>
                        <a:cs typeface="Times New Roman" pitchFamily="18" charset="0"/>
                      </a:endParaRPr>
                    </a:p>
                  </a:txBody>
                  <a:tcPr marL="0" marR="0" marT="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a:solidFill>
                            <a:srgbClr val="000000"/>
                          </a:solidFill>
                          <a:latin typeface="Times New Roman" pitchFamily="18" charset="0"/>
                          <a:ea typeface="Times New Roman"/>
                          <a:cs typeface="Times New Roman" pitchFamily="18" charset="0"/>
                        </a:rPr>
                        <a:t>Is The Same As</a:t>
                      </a:r>
                      <a:endParaRPr lang="en-US" sz="1800">
                        <a:latin typeface="Times New Roman" pitchFamily="18" charset="0"/>
                        <a:ea typeface="Times New Roman"/>
                        <a:cs typeface="Times New Roman" pitchFamily="18" charset="0"/>
                      </a:endParaRPr>
                    </a:p>
                  </a:txBody>
                  <a:tcPr marL="0" marR="0" marT="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a:latin typeface="Times New Roman" pitchFamily="18" charset="0"/>
                        <a:ea typeface="Times New Roman"/>
                        <a:cs typeface="Times New Roman" pitchFamily="18" charset="0"/>
                      </a:endParaRPr>
                    </a:p>
                  </a:txBody>
                  <a:tcPr marL="0" marR="0" marT="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x=y</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x=y</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x+=y</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x=x+y</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x-=y</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x=x-y</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x*=y</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x=x*y</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x/=y</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x=x/y</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x.=y</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x=x.y</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Times New Roman" pitchFamily="18" charset="0"/>
                          <a:ea typeface="Times New Roman"/>
                          <a:cs typeface="Times New Roman" pitchFamily="18" charset="0"/>
                        </a:rPr>
                        <a:t>x%=y</a:t>
                      </a:r>
                      <a:endParaRPr lang="en-US" sz="18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000000"/>
                          </a:solidFill>
                          <a:latin typeface="Times New Roman" pitchFamily="18" charset="0"/>
                          <a:ea typeface="Times New Roman"/>
                          <a:cs typeface="Times New Roman" pitchFamily="18" charset="0"/>
                        </a:rPr>
                        <a:t>x=</a:t>
                      </a:r>
                      <a:r>
                        <a:rPr lang="en-US" sz="1800" dirty="0" err="1">
                          <a:solidFill>
                            <a:srgbClr val="000000"/>
                          </a:solidFill>
                          <a:latin typeface="Times New Roman" pitchFamily="18" charset="0"/>
                          <a:ea typeface="Times New Roman"/>
                          <a:cs typeface="Times New Roman" pitchFamily="18" charset="0"/>
                        </a:rPr>
                        <a:t>x%y</a:t>
                      </a: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Comparison Operators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29</a:t>
            </a:fld>
            <a:endParaRPr lang="en-US"/>
          </a:p>
        </p:txBody>
      </p:sp>
      <p:graphicFrame>
        <p:nvGraphicFramePr>
          <p:cNvPr id="5" name="Content Placeholder 4"/>
          <p:cNvGraphicFramePr>
            <a:graphicFrameLocks/>
          </p:cNvGraphicFramePr>
          <p:nvPr/>
        </p:nvGraphicFramePr>
        <p:xfrm>
          <a:off x="685800" y="1757680"/>
          <a:ext cx="8153400" cy="3111500"/>
        </p:xfrm>
        <a:graphic>
          <a:graphicData uri="http://schemas.openxmlformats.org/drawingml/2006/table">
            <a:tbl>
              <a:tblPr firstRow="1" bandRow="1">
                <a:tableStyleId>{2D5ABB26-0587-4C30-8999-92F81FD0307C}</a:tableStyleId>
              </a:tblPr>
              <a:tblGrid>
                <a:gridCol w="1981200"/>
                <a:gridCol w="2057400"/>
                <a:gridCol w="2057400"/>
                <a:gridCol w="2057400"/>
              </a:tblGrid>
              <a:tr h="370840">
                <a:tc>
                  <a:txBody>
                    <a:bodyPr/>
                    <a:lstStyle/>
                    <a:p>
                      <a:pPr marL="0" marR="0">
                        <a:spcBef>
                          <a:spcPts val="0"/>
                        </a:spcBef>
                        <a:spcAft>
                          <a:spcPts val="0"/>
                        </a:spcAft>
                      </a:pPr>
                      <a:r>
                        <a:rPr lang="en-US" sz="2000" b="1" dirty="0">
                          <a:solidFill>
                            <a:srgbClr val="000000"/>
                          </a:solidFill>
                          <a:latin typeface="Times New Roman" pitchFamily="18" charset="0"/>
                          <a:ea typeface="Times New Roman"/>
                          <a:cs typeface="Times New Roman" pitchFamily="18" charset="0"/>
                        </a:rPr>
                        <a:t>Operator</a:t>
                      </a:r>
                      <a:endParaRPr lang="en-US" sz="2000" dirty="0">
                        <a:latin typeface="Times New Roman" pitchFamily="18" charset="0"/>
                        <a:ea typeface="Times New Roman"/>
                        <a:cs typeface="Times New Roman" pitchFamily="18" charset="0"/>
                      </a:endParaRPr>
                    </a:p>
                  </a:txBody>
                  <a:tcPr marL="0" marR="0" marT="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b="1">
                          <a:solidFill>
                            <a:srgbClr val="000000"/>
                          </a:solidFill>
                          <a:latin typeface="Times New Roman" pitchFamily="18" charset="0"/>
                          <a:ea typeface="Times New Roman"/>
                          <a:cs typeface="Times New Roman" pitchFamily="18" charset="0"/>
                        </a:rPr>
                        <a:t>Description</a:t>
                      </a:r>
                      <a:endParaRPr lang="en-US" sz="2000">
                        <a:latin typeface="Times New Roman" pitchFamily="18" charset="0"/>
                        <a:ea typeface="Times New Roman"/>
                        <a:cs typeface="Times New Roman" pitchFamily="18" charset="0"/>
                      </a:endParaRPr>
                    </a:p>
                  </a:txBody>
                  <a:tcPr marL="0" marR="0" marT="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b="1">
                          <a:solidFill>
                            <a:srgbClr val="000000"/>
                          </a:solidFill>
                          <a:latin typeface="Times New Roman" pitchFamily="18" charset="0"/>
                          <a:ea typeface="Times New Roman"/>
                          <a:cs typeface="Times New Roman" pitchFamily="18" charset="0"/>
                        </a:rPr>
                        <a:t>Example</a:t>
                      </a:r>
                      <a:endParaRPr lang="en-US" sz="2000">
                        <a:latin typeface="Times New Roman" pitchFamily="18" charset="0"/>
                        <a:ea typeface="Times New Roman"/>
                        <a:cs typeface="Times New Roman" pitchFamily="18" charset="0"/>
                      </a:endParaRPr>
                    </a:p>
                  </a:txBody>
                  <a:tcPr marL="0" marR="0" marT="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a:latin typeface="Times New Roman" pitchFamily="18" charset="0"/>
                        <a:ea typeface="Times New Roman"/>
                        <a:cs typeface="Times New Roman" pitchFamily="18" charset="0"/>
                      </a:endParaRPr>
                    </a:p>
                  </a:txBody>
                  <a:tcPr marL="0" marR="0" marT="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2000" dirty="0">
                          <a:solidFill>
                            <a:srgbClr val="000000"/>
                          </a:solidFill>
                          <a:latin typeface="Times New Roman" pitchFamily="18" charset="0"/>
                          <a:ea typeface="Times New Roman"/>
                          <a:cs typeface="Times New Roman" pitchFamily="18" charset="0"/>
                        </a:rPr>
                        <a:t>==</a:t>
                      </a:r>
                      <a:endParaRPr lang="en-US" sz="20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is equal to</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5==8 returns false</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is not equal</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5!=8 returns true</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&gt;</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is greater than</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5&gt;8 returns false</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&lt;</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is less than</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5&lt;8 returns true</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&gt;=</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is greater than or equal to</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5&gt;=8 returns false</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&lt;=</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is less than or equal to</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5&lt;=8 returns true</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Concept for PHP &amp; MYSQL</a:t>
            </a:r>
            <a:endParaRPr lang="en-US" dirty="0"/>
          </a:p>
        </p:txBody>
      </p:sp>
      <p:sp>
        <p:nvSpPr>
          <p:cNvPr id="3" name="Content Placeholder 2"/>
          <p:cNvSpPr>
            <a:spLocks noGrp="1"/>
          </p:cNvSpPr>
          <p:nvPr>
            <p:ph idx="1"/>
          </p:nvPr>
        </p:nvSpPr>
        <p:spPr/>
        <p:txBody>
          <a:bodyPr/>
          <a:lstStyle/>
          <a:p>
            <a:r>
              <a:rPr lang="en-US" dirty="0" smtClean="0"/>
              <a:t>What is PHP</a:t>
            </a:r>
          </a:p>
          <a:p>
            <a:r>
              <a:rPr lang="en-US" b="1" dirty="0"/>
              <a:t>PHP is a powerful server-side scripting language for creating dynamic and interactive websites.</a:t>
            </a:r>
            <a:endParaRPr lang="en-US" dirty="0"/>
          </a:p>
          <a:p>
            <a:endParaRPr lang="en-US" b="1" dirty="0" smtClean="0"/>
          </a:p>
          <a:p>
            <a:r>
              <a:rPr lang="en-US" b="1" dirty="0" smtClean="0"/>
              <a:t>PHP </a:t>
            </a:r>
            <a:r>
              <a:rPr lang="en-US" b="1" dirty="0"/>
              <a:t>is perfectly suited for Web development and can be embedded directly into the HTML code.</a:t>
            </a:r>
            <a:endParaRPr lang="en-US" dirty="0"/>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30</a:t>
            </a:fld>
            <a:endParaRPr lang="en-US"/>
          </a:p>
        </p:txBody>
      </p:sp>
      <p:graphicFrame>
        <p:nvGraphicFramePr>
          <p:cNvPr id="5" name="Content Placeholder 4"/>
          <p:cNvGraphicFramePr>
            <a:graphicFrameLocks/>
          </p:cNvGraphicFramePr>
          <p:nvPr/>
        </p:nvGraphicFramePr>
        <p:xfrm>
          <a:off x="685800" y="1757680"/>
          <a:ext cx="7620000" cy="4483877"/>
        </p:xfrm>
        <a:graphic>
          <a:graphicData uri="http://schemas.openxmlformats.org/drawingml/2006/table">
            <a:tbl>
              <a:tblPr firstRow="1" bandRow="1">
                <a:tableStyleId>{2D5ABB26-0587-4C30-8999-92F81FD0307C}</a:tableStyleId>
              </a:tblPr>
              <a:tblGrid>
                <a:gridCol w="2476500"/>
                <a:gridCol w="2571750"/>
                <a:gridCol w="2571750"/>
              </a:tblGrid>
              <a:tr h="956205">
                <a:tc>
                  <a:txBody>
                    <a:bodyPr/>
                    <a:lstStyle/>
                    <a:p>
                      <a:pPr marL="0" marR="0">
                        <a:spcBef>
                          <a:spcPts val="0"/>
                        </a:spcBef>
                        <a:spcAft>
                          <a:spcPts val="0"/>
                        </a:spcAft>
                      </a:pPr>
                      <a:r>
                        <a:rPr lang="en-US" sz="2000" b="1" dirty="0">
                          <a:solidFill>
                            <a:srgbClr val="000000"/>
                          </a:solidFill>
                          <a:latin typeface="Times New Roman" pitchFamily="18" charset="0"/>
                          <a:ea typeface="Times New Roman"/>
                          <a:cs typeface="Times New Roman" pitchFamily="18" charset="0"/>
                        </a:rPr>
                        <a:t>Operator</a:t>
                      </a:r>
                      <a:endParaRPr lang="en-US" sz="2000" dirty="0">
                        <a:latin typeface="Times New Roman" pitchFamily="18" charset="0"/>
                        <a:ea typeface="Times New Roman"/>
                        <a:cs typeface="Times New Roman" pitchFamily="18" charset="0"/>
                      </a:endParaRPr>
                    </a:p>
                  </a:txBody>
                  <a:tcPr marL="0" marR="0" marT="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b="1">
                          <a:solidFill>
                            <a:srgbClr val="000000"/>
                          </a:solidFill>
                          <a:latin typeface="Times New Roman" pitchFamily="18" charset="0"/>
                          <a:ea typeface="Times New Roman"/>
                          <a:cs typeface="Times New Roman" pitchFamily="18" charset="0"/>
                        </a:rPr>
                        <a:t>Description</a:t>
                      </a:r>
                      <a:endParaRPr lang="en-US" sz="2000">
                        <a:latin typeface="Times New Roman" pitchFamily="18" charset="0"/>
                        <a:ea typeface="Times New Roman"/>
                        <a:cs typeface="Times New Roman" pitchFamily="18" charset="0"/>
                      </a:endParaRPr>
                    </a:p>
                  </a:txBody>
                  <a:tcPr marL="0" marR="0" marT="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b="1">
                          <a:solidFill>
                            <a:srgbClr val="000000"/>
                          </a:solidFill>
                          <a:latin typeface="Times New Roman" pitchFamily="18" charset="0"/>
                          <a:ea typeface="Times New Roman"/>
                          <a:cs typeface="Times New Roman" pitchFamily="18" charset="0"/>
                        </a:rPr>
                        <a:t>Example</a:t>
                      </a:r>
                      <a:endParaRPr lang="en-US" sz="2000">
                        <a:latin typeface="Times New Roman" pitchFamily="18" charset="0"/>
                        <a:ea typeface="Times New Roman"/>
                        <a:cs typeface="Times New Roman" pitchFamily="18" charset="0"/>
                      </a:endParaRPr>
                    </a:p>
                  </a:txBody>
                  <a:tcPr marL="0" marR="0" marT="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1172">
                <a:tc>
                  <a:txBody>
                    <a:bodyPr/>
                    <a:lstStyle/>
                    <a:p>
                      <a:pPr marL="0" marR="0">
                        <a:spcBef>
                          <a:spcPts val="0"/>
                        </a:spcBef>
                        <a:spcAft>
                          <a:spcPts val="0"/>
                        </a:spcAft>
                      </a:pPr>
                      <a:r>
                        <a:rPr lang="en-US" sz="2000" dirty="0">
                          <a:solidFill>
                            <a:srgbClr val="000000"/>
                          </a:solidFill>
                          <a:latin typeface="Times New Roman" pitchFamily="18" charset="0"/>
                          <a:ea typeface="Times New Roman"/>
                          <a:cs typeface="Times New Roman" pitchFamily="18" charset="0"/>
                        </a:rPr>
                        <a:t>&amp;&amp;</a:t>
                      </a:r>
                      <a:endParaRPr lang="en-US" sz="20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and</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x=6</a:t>
                      </a:r>
                      <a:br>
                        <a:rPr lang="en-US" sz="2000">
                          <a:solidFill>
                            <a:srgbClr val="000000"/>
                          </a:solidFill>
                          <a:latin typeface="Times New Roman" pitchFamily="18" charset="0"/>
                          <a:ea typeface="Times New Roman"/>
                          <a:cs typeface="Times New Roman" pitchFamily="18" charset="0"/>
                        </a:rPr>
                      </a:br>
                      <a:r>
                        <a:rPr lang="en-US" sz="2000">
                          <a:solidFill>
                            <a:srgbClr val="000000"/>
                          </a:solidFill>
                          <a:latin typeface="Times New Roman" pitchFamily="18" charset="0"/>
                          <a:ea typeface="Times New Roman"/>
                          <a:cs typeface="Times New Roman" pitchFamily="18" charset="0"/>
                        </a:rPr>
                        <a:t>y=3 </a:t>
                      </a:r>
                      <a:endParaRPr lang="en-US" sz="2000">
                        <a:latin typeface="Times New Roman" pitchFamily="18" charset="0"/>
                        <a:ea typeface="Times New Roman"/>
                        <a:cs typeface="Times New Roman" pitchFamily="18" charset="0"/>
                      </a:endParaRPr>
                    </a:p>
                    <a:p>
                      <a:pPr marL="0" marR="0"/>
                      <a:r>
                        <a:rPr lang="en-US" sz="2000">
                          <a:solidFill>
                            <a:srgbClr val="000000"/>
                          </a:solidFill>
                          <a:latin typeface="Times New Roman" pitchFamily="18" charset="0"/>
                          <a:ea typeface="Times New Roman"/>
                          <a:cs typeface="Times New Roman" pitchFamily="18" charset="0"/>
                        </a:rPr>
                        <a:t>(x &lt; 10 &amp;&amp; y &gt; 1) returns true</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1172">
                <a:tc>
                  <a:txBody>
                    <a:bodyPr/>
                    <a:lstStyle/>
                    <a:p>
                      <a:pPr marL="0" marR="0">
                        <a:spcBef>
                          <a:spcPts val="0"/>
                        </a:spcBef>
                        <a:spcAft>
                          <a:spcPts val="0"/>
                        </a:spcAft>
                      </a:pPr>
                      <a:r>
                        <a:rPr lang="en-US" sz="2000" dirty="0">
                          <a:solidFill>
                            <a:srgbClr val="000000"/>
                          </a:solidFill>
                          <a:latin typeface="Times New Roman" pitchFamily="18" charset="0"/>
                          <a:ea typeface="Times New Roman"/>
                          <a:cs typeface="Times New Roman" pitchFamily="18" charset="0"/>
                        </a:rPr>
                        <a:t>||</a:t>
                      </a:r>
                      <a:endParaRPr lang="en-US" sz="20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solidFill>
                            <a:srgbClr val="000000"/>
                          </a:solidFill>
                          <a:latin typeface="Times New Roman" pitchFamily="18" charset="0"/>
                          <a:ea typeface="Times New Roman"/>
                          <a:cs typeface="Times New Roman" pitchFamily="18" charset="0"/>
                        </a:rPr>
                        <a:t>or</a:t>
                      </a:r>
                      <a:endParaRPr lang="en-US" sz="20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solidFill>
                            <a:srgbClr val="000000"/>
                          </a:solidFill>
                          <a:latin typeface="Times New Roman" pitchFamily="18" charset="0"/>
                          <a:ea typeface="Times New Roman"/>
                          <a:cs typeface="Times New Roman" pitchFamily="18" charset="0"/>
                        </a:rPr>
                        <a:t>x=6</a:t>
                      </a:r>
                      <a:br>
                        <a:rPr lang="en-US" sz="2000" dirty="0">
                          <a:solidFill>
                            <a:srgbClr val="000000"/>
                          </a:solidFill>
                          <a:latin typeface="Times New Roman" pitchFamily="18" charset="0"/>
                          <a:ea typeface="Times New Roman"/>
                          <a:cs typeface="Times New Roman" pitchFamily="18" charset="0"/>
                        </a:rPr>
                      </a:br>
                      <a:r>
                        <a:rPr lang="en-US" sz="2000" dirty="0">
                          <a:solidFill>
                            <a:srgbClr val="000000"/>
                          </a:solidFill>
                          <a:latin typeface="Times New Roman" pitchFamily="18" charset="0"/>
                          <a:ea typeface="Times New Roman"/>
                          <a:cs typeface="Times New Roman" pitchFamily="18" charset="0"/>
                        </a:rPr>
                        <a:t>y=3 </a:t>
                      </a:r>
                      <a:endParaRPr lang="en-US" sz="2000" dirty="0">
                        <a:latin typeface="Times New Roman" pitchFamily="18" charset="0"/>
                        <a:ea typeface="Times New Roman"/>
                        <a:cs typeface="Times New Roman" pitchFamily="18" charset="0"/>
                      </a:endParaRPr>
                    </a:p>
                    <a:p>
                      <a:pPr marL="0" marR="0"/>
                      <a:r>
                        <a:rPr lang="en-US" sz="2000" dirty="0">
                          <a:solidFill>
                            <a:srgbClr val="000000"/>
                          </a:solidFill>
                          <a:latin typeface="Times New Roman" pitchFamily="18" charset="0"/>
                          <a:ea typeface="Times New Roman"/>
                          <a:cs typeface="Times New Roman" pitchFamily="18" charset="0"/>
                        </a:rPr>
                        <a:t>(x==5 || y==5) returns false</a:t>
                      </a:r>
                      <a:endParaRPr lang="en-US" sz="20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1172">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latin typeface="Times New Roman" pitchFamily="18" charset="0"/>
                          <a:ea typeface="Times New Roman"/>
                          <a:cs typeface="Times New Roman" pitchFamily="18" charset="0"/>
                        </a:rPr>
                        <a:t>not</a:t>
                      </a:r>
                      <a:endParaRPr lang="en-US" sz="200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solidFill>
                            <a:srgbClr val="000000"/>
                          </a:solidFill>
                          <a:latin typeface="Times New Roman" pitchFamily="18" charset="0"/>
                          <a:ea typeface="Times New Roman"/>
                          <a:cs typeface="Times New Roman" pitchFamily="18" charset="0"/>
                        </a:rPr>
                        <a:t>x=6</a:t>
                      </a:r>
                      <a:br>
                        <a:rPr lang="en-US" sz="2000" dirty="0">
                          <a:solidFill>
                            <a:srgbClr val="000000"/>
                          </a:solidFill>
                          <a:latin typeface="Times New Roman" pitchFamily="18" charset="0"/>
                          <a:ea typeface="Times New Roman"/>
                          <a:cs typeface="Times New Roman" pitchFamily="18" charset="0"/>
                        </a:rPr>
                      </a:br>
                      <a:r>
                        <a:rPr lang="en-US" sz="2000" dirty="0">
                          <a:solidFill>
                            <a:srgbClr val="000000"/>
                          </a:solidFill>
                          <a:latin typeface="Times New Roman" pitchFamily="18" charset="0"/>
                          <a:ea typeface="Times New Roman"/>
                          <a:cs typeface="Times New Roman" pitchFamily="18" charset="0"/>
                        </a:rPr>
                        <a:t>y=3 </a:t>
                      </a:r>
                      <a:endParaRPr lang="en-US" sz="2000" dirty="0">
                        <a:latin typeface="Times New Roman" pitchFamily="18" charset="0"/>
                        <a:ea typeface="Times New Roman"/>
                        <a:cs typeface="Times New Roman" pitchFamily="18" charset="0"/>
                      </a:endParaRPr>
                    </a:p>
                    <a:p>
                      <a:pPr marL="0" marR="0"/>
                      <a:r>
                        <a:rPr lang="en-US" sz="2000" dirty="0">
                          <a:solidFill>
                            <a:srgbClr val="000000"/>
                          </a:solidFill>
                          <a:latin typeface="Times New Roman" pitchFamily="18" charset="0"/>
                          <a:ea typeface="Times New Roman"/>
                          <a:cs typeface="Times New Roman" pitchFamily="18" charset="0"/>
                        </a:rPr>
                        <a:t>!(x==y) returns true</a:t>
                      </a:r>
                      <a:endParaRPr lang="en-US" sz="2000" dirty="0">
                        <a:latin typeface="Times New Roman" pitchFamily="18" charset="0"/>
                        <a:ea typeface="Times New Roman"/>
                        <a:cs typeface="Times New Roman" pitchFamily="18" charset="0"/>
                      </a:endParaRPr>
                    </a:p>
                  </a:txBody>
                  <a:tcPr marL="0" marR="0" marT="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Conditional Statements</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Very often when you write code, you want to perform different actions for different decisions. </a:t>
            </a:r>
          </a:p>
          <a:p>
            <a:r>
              <a:rPr lang="en-US" dirty="0" smtClean="0"/>
              <a:t>You can use conditional statements in your code to do this.</a:t>
            </a:r>
          </a:p>
          <a:p>
            <a:pPr lvl="0"/>
            <a:r>
              <a:rPr lang="en-US" b="1" dirty="0" smtClean="0"/>
              <a:t>if...else statement</a:t>
            </a:r>
            <a:r>
              <a:rPr lang="en-US" dirty="0" smtClean="0"/>
              <a:t> - use this statement if you want to execute a set of code when a condition is true and another if the condition is not true </a:t>
            </a:r>
          </a:p>
          <a:p>
            <a:pPr lvl="0"/>
            <a:r>
              <a:rPr lang="en-US" b="1" dirty="0" err="1" smtClean="0"/>
              <a:t>elseif</a:t>
            </a:r>
            <a:r>
              <a:rPr lang="en-US" b="1" dirty="0" smtClean="0"/>
              <a:t> statement</a:t>
            </a:r>
            <a:r>
              <a:rPr lang="en-US" dirty="0" smtClean="0"/>
              <a:t> - is used with the if...else statement to execute a set of code if </a:t>
            </a:r>
            <a:r>
              <a:rPr lang="en-US" b="1" dirty="0" smtClean="0"/>
              <a:t>one</a:t>
            </a:r>
            <a:r>
              <a:rPr lang="en-US" dirty="0" smtClean="0"/>
              <a:t> of several condition are true </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If...Else Statement</a:t>
            </a:r>
            <a:br>
              <a:rPr lang="en-US" b="1" dirty="0" smtClean="0"/>
            </a:br>
            <a:endParaRPr lang="en-US" dirty="0"/>
          </a:p>
        </p:txBody>
      </p:sp>
      <p:sp>
        <p:nvSpPr>
          <p:cNvPr id="3" name="Content Placeholder 2"/>
          <p:cNvSpPr>
            <a:spLocks noGrp="1"/>
          </p:cNvSpPr>
          <p:nvPr>
            <p:ph idx="1"/>
          </p:nvPr>
        </p:nvSpPr>
        <p:spPr/>
        <p:txBody>
          <a:bodyPr/>
          <a:lstStyle/>
          <a:p>
            <a:r>
              <a:rPr lang="en-US" dirty="0" smtClean="0"/>
              <a:t>If you want to execute some code if a condition is true and another code if a condition is false, use the if....else statement.</a:t>
            </a:r>
          </a:p>
          <a:p>
            <a:endParaRPr lang="en-US" dirty="0" smtClean="0"/>
          </a:p>
          <a:p>
            <a:r>
              <a:rPr lang="en-US" dirty="0" smtClean="0"/>
              <a:t>if (</a:t>
            </a:r>
            <a:r>
              <a:rPr lang="en-US" i="1" dirty="0" smtClean="0"/>
              <a:t>condition</a:t>
            </a:r>
            <a:r>
              <a:rPr lang="en-US" dirty="0" smtClean="0"/>
              <a:t>)</a:t>
            </a:r>
            <a:r>
              <a:rPr lang="en-US" i="1" dirty="0" smtClean="0"/>
              <a:t>  </a:t>
            </a:r>
          </a:p>
          <a:p>
            <a:r>
              <a:rPr lang="en-US" i="1" dirty="0" smtClean="0"/>
              <a:t>code to be executed if condition is true;</a:t>
            </a:r>
          </a:p>
          <a:p>
            <a:r>
              <a:rPr lang="en-US" dirty="0" smtClean="0"/>
              <a:t>else</a:t>
            </a:r>
            <a:r>
              <a:rPr lang="en-US" i="1" dirty="0" smtClean="0"/>
              <a:t> </a:t>
            </a:r>
          </a:p>
          <a:p>
            <a:r>
              <a:rPr lang="en-US" i="1" dirty="0" smtClean="0"/>
              <a:t> code to be executed if condition is false;</a:t>
            </a:r>
            <a:r>
              <a:rPr lang="en-US" dirty="0" smtClean="0"/>
              <a:t> </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&lt;html&gt;</a:t>
            </a:r>
          </a:p>
          <a:p>
            <a:r>
              <a:rPr lang="en-US" dirty="0" smtClean="0"/>
              <a:t>&lt;body&gt;</a:t>
            </a:r>
          </a:p>
          <a:p>
            <a:r>
              <a:rPr lang="en-US" dirty="0" smtClean="0"/>
              <a:t>&lt;?</a:t>
            </a:r>
            <a:r>
              <a:rPr lang="en-US" dirty="0" err="1" smtClean="0"/>
              <a:t>php</a:t>
            </a:r>
            <a:endParaRPr lang="en-US" dirty="0" smtClean="0"/>
          </a:p>
          <a:p>
            <a:r>
              <a:rPr lang="en-US" dirty="0" smtClean="0"/>
              <a:t>$d = date("D");</a:t>
            </a:r>
          </a:p>
          <a:p>
            <a:r>
              <a:rPr lang="en-US" dirty="0" smtClean="0"/>
              <a:t>if ($d=="Fri") </a:t>
            </a:r>
          </a:p>
          <a:p>
            <a:r>
              <a:rPr lang="en-US" dirty="0" smtClean="0"/>
              <a:t> echo "Have a nice weekend!";</a:t>
            </a:r>
          </a:p>
          <a:p>
            <a:r>
              <a:rPr lang="en-US" dirty="0" smtClean="0"/>
              <a:t> else</a:t>
            </a:r>
          </a:p>
          <a:p>
            <a:r>
              <a:rPr lang="en-US" dirty="0" smtClean="0"/>
              <a:t>  echo "Have a nice day!"; </a:t>
            </a:r>
          </a:p>
          <a:p>
            <a:r>
              <a:rPr lang="en-US" dirty="0" smtClean="0"/>
              <a:t>?&gt;</a:t>
            </a:r>
          </a:p>
          <a:p>
            <a:r>
              <a:rPr lang="en-US" dirty="0" smtClean="0"/>
              <a:t>&lt;/body&gt;</a:t>
            </a:r>
          </a:p>
          <a:p>
            <a:r>
              <a:rPr lang="en-US" dirty="0" smtClean="0"/>
              <a:t>&lt;/html&gt;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a:t>
            </a:r>
            <a:r>
              <a:rPr lang="en-US" b="1" dirty="0" err="1" smtClean="0"/>
              <a:t>ElseIf</a:t>
            </a:r>
            <a:r>
              <a:rPr lang="en-US" b="1" dirty="0" smtClean="0"/>
              <a:t> Statement</a:t>
            </a:r>
            <a:br>
              <a:rPr lang="en-US" b="1" dirty="0" smtClean="0"/>
            </a:br>
            <a:endParaRPr lang="en-US" dirty="0"/>
          </a:p>
        </p:txBody>
      </p:sp>
      <p:sp>
        <p:nvSpPr>
          <p:cNvPr id="3" name="Content Placeholder 2"/>
          <p:cNvSpPr>
            <a:spLocks noGrp="1"/>
          </p:cNvSpPr>
          <p:nvPr>
            <p:ph idx="1"/>
          </p:nvPr>
        </p:nvSpPr>
        <p:spPr/>
        <p:txBody>
          <a:bodyPr/>
          <a:lstStyle/>
          <a:p>
            <a:r>
              <a:rPr lang="en-US" dirty="0" smtClean="0"/>
              <a:t>if (</a:t>
            </a:r>
            <a:r>
              <a:rPr lang="en-US" i="1" dirty="0" smtClean="0"/>
              <a:t>condition</a:t>
            </a:r>
            <a:r>
              <a:rPr lang="en-US" dirty="0" smtClean="0"/>
              <a:t>)</a:t>
            </a:r>
            <a:r>
              <a:rPr lang="en-US" i="1" dirty="0" smtClean="0"/>
              <a:t>  </a:t>
            </a:r>
          </a:p>
          <a:p>
            <a:r>
              <a:rPr lang="en-US" i="1" dirty="0" smtClean="0"/>
              <a:t>code to be executed if condition is true;</a:t>
            </a:r>
          </a:p>
          <a:p>
            <a:r>
              <a:rPr lang="en-US" dirty="0" err="1" smtClean="0"/>
              <a:t>elseif</a:t>
            </a:r>
            <a:r>
              <a:rPr lang="en-US" dirty="0" smtClean="0"/>
              <a:t> (</a:t>
            </a:r>
            <a:r>
              <a:rPr lang="en-US" i="1" dirty="0" smtClean="0"/>
              <a:t>condition</a:t>
            </a:r>
            <a:r>
              <a:rPr lang="en-US" dirty="0" smtClean="0"/>
              <a:t>)</a:t>
            </a:r>
            <a:r>
              <a:rPr lang="en-US" i="1" dirty="0" smtClean="0"/>
              <a:t> </a:t>
            </a:r>
          </a:p>
          <a:p>
            <a:r>
              <a:rPr lang="en-US" i="1" dirty="0" smtClean="0"/>
              <a:t> code to be executed if condition is true;</a:t>
            </a:r>
          </a:p>
          <a:p>
            <a:r>
              <a:rPr lang="en-US" dirty="0" smtClean="0"/>
              <a:t>Else</a:t>
            </a:r>
          </a:p>
          <a:p>
            <a:r>
              <a:rPr lang="en-US" i="1" dirty="0" smtClean="0"/>
              <a:t>  code to be executed if condition is false;</a:t>
            </a:r>
            <a:r>
              <a:rPr lang="en-US" dirty="0" smtClean="0"/>
              <a: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buNone/>
            </a:pPr>
            <a:r>
              <a:rPr lang="en-US" dirty="0" smtClean="0"/>
              <a:t>&lt;html&gt;</a:t>
            </a:r>
          </a:p>
          <a:p>
            <a:pPr>
              <a:buNone/>
            </a:pPr>
            <a:r>
              <a:rPr lang="en-US" dirty="0" smtClean="0"/>
              <a:t>&lt;body&gt;</a:t>
            </a:r>
          </a:p>
          <a:p>
            <a:pPr>
              <a:buNone/>
            </a:pPr>
            <a:r>
              <a:rPr lang="en-US" dirty="0" smtClean="0"/>
              <a:t>&lt;?</a:t>
            </a:r>
            <a:r>
              <a:rPr lang="en-US" dirty="0" err="1" smtClean="0"/>
              <a:t>php</a:t>
            </a:r>
            <a:endParaRPr lang="en-US" dirty="0" smtClean="0"/>
          </a:p>
          <a:p>
            <a:pPr>
              <a:buNone/>
            </a:pPr>
            <a:r>
              <a:rPr lang="en-US" dirty="0" smtClean="0"/>
              <a:t>$d=date("D");</a:t>
            </a:r>
          </a:p>
          <a:p>
            <a:pPr>
              <a:buNone/>
            </a:pPr>
            <a:r>
              <a:rPr lang="en-US" dirty="0" smtClean="0"/>
              <a:t>if ($d=="Fri") </a:t>
            </a:r>
          </a:p>
          <a:p>
            <a:pPr>
              <a:buNone/>
            </a:pPr>
            <a:r>
              <a:rPr lang="en-US" dirty="0" smtClean="0"/>
              <a:t> echo "Have a nice weekend!"; </a:t>
            </a:r>
          </a:p>
          <a:p>
            <a:pPr>
              <a:buNone/>
            </a:pPr>
            <a:r>
              <a:rPr lang="en-US" dirty="0" err="1" smtClean="0"/>
              <a:t>elseif</a:t>
            </a:r>
            <a:r>
              <a:rPr lang="en-US" dirty="0" smtClean="0"/>
              <a:t> ($d=="Sun")  </a:t>
            </a:r>
          </a:p>
          <a:p>
            <a:pPr>
              <a:buNone/>
            </a:pPr>
            <a:r>
              <a:rPr lang="en-US" dirty="0" smtClean="0"/>
              <a:t>echo "Have a nice Sunday!";</a:t>
            </a:r>
          </a:p>
          <a:p>
            <a:pPr>
              <a:buNone/>
            </a:pPr>
            <a:r>
              <a:rPr lang="en-US" dirty="0" smtClean="0"/>
              <a:t> else  echo "Have a nice day!"; </a:t>
            </a:r>
          </a:p>
          <a:p>
            <a:pPr>
              <a:buNone/>
            </a:pPr>
            <a:r>
              <a:rPr lang="en-US" dirty="0" smtClean="0"/>
              <a:t>?&gt;</a:t>
            </a:r>
          </a:p>
          <a:p>
            <a:pPr>
              <a:buNone/>
            </a:pPr>
            <a:r>
              <a:rPr lang="en-US" dirty="0" smtClean="0"/>
              <a:t>&lt;/body&gt;</a:t>
            </a:r>
          </a:p>
          <a:p>
            <a:pPr>
              <a:buNone/>
            </a:pPr>
            <a:r>
              <a:rPr lang="en-US" dirty="0" smtClean="0"/>
              <a:t>&lt;/html&gt;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lstStyle/>
          <a:p>
            <a:r>
              <a:rPr lang="en-US" b="1" dirty="0" smtClean="0"/>
              <a:t>The Switch Statement</a:t>
            </a:r>
          </a:p>
          <a:p>
            <a:r>
              <a:rPr lang="en-US" dirty="0" smtClean="0"/>
              <a:t>If you want to select one of many blocks of code to be executed, use the Switch statement.</a:t>
            </a:r>
          </a:p>
          <a:p>
            <a:r>
              <a:rPr lang="en-US" dirty="0" smtClean="0"/>
              <a:t>The switch statement is used to avoid long blocks of if..</a:t>
            </a:r>
            <a:r>
              <a:rPr lang="en-US" dirty="0" err="1" smtClean="0"/>
              <a:t>elseif</a:t>
            </a:r>
            <a:r>
              <a:rPr lang="en-US" dirty="0" smtClean="0"/>
              <a:t>..else code.</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a:buNone/>
            </a:pPr>
            <a:r>
              <a:rPr lang="en-US" dirty="0" smtClean="0"/>
              <a:t>Switch (</a:t>
            </a:r>
            <a:r>
              <a:rPr lang="en-US" i="1" dirty="0" smtClean="0"/>
              <a:t>expression</a:t>
            </a:r>
            <a:r>
              <a:rPr lang="en-US" dirty="0" smtClean="0"/>
              <a:t>)</a:t>
            </a:r>
          </a:p>
          <a:p>
            <a:pPr>
              <a:buNone/>
            </a:pPr>
            <a:r>
              <a:rPr lang="en-US" dirty="0" smtClean="0"/>
              <a:t>{</a:t>
            </a:r>
          </a:p>
          <a:p>
            <a:pPr>
              <a:buNone/>
            </a:pPr>
            <a:r>
              <a:rPr lang="en-US" dirty="0" smtClean="0"/>
              <a:t>case </a:t>
            </a:r>
            <a:r>
              <a:rPr lang="en-US" i="1" dirty="0" smtClean="0"/>
              <a:t>label1:</a:t>
            </a:r>
          </a:p>
          <a:p>
            <a:pPr>
              <a:buNone/>
            </a:pPr>
            <a:r>
              <a:rPr lang="en-US" dirty="0" smtClean="0"/>
              <a:t>  </a:t>
            </a:r>
            <a:r>
              <a:rPr lang="en-US" i="1" dirty="0" smtClean="0"/>
              <a:t>code to be executed if expression = label1;</a:t>
            </a:r>
            <a:r>
              <a:rPr lang="en-US" dirty="0" smtClean="0"/>
              <a:t>  break; </a:t>
            </a:r>
          </a:p>
          <a:p>
            <a:pPr>
              <a:buNone/>
            </a:pPr>
            <a:r>
              <a:rPr lang="en-US" dirty="0" smtClean="0"/>
              <a:t> case </a:t>
            </a:r>
            <a:r>
              <a:rPr lang="en-US" i="1" dirty="0" smtClean="0"/>
              <a:t>label2:</a:t>
            </a:r>
            <a:r>
              <a:rPr lang="en-US" dirty="0" smtClean="0"/>
              <a:t> </a:t>
            </a:r>
          </a:p>
          <a:p>
            <a:pPr>
              <a:buNone/>
            </a:pPr>
            <a:r>
              <a:rPr lang="en-US" dirty="0" smtClean="0"/>
              <a:t> </a:t>
            </a:r>
            <a:r>
              <a:rPr lang="en-US" i="1" dirty="0" smtClean="0"/>
              <a:t>code to be executed if expression = label2;</a:t>
            </a:r>
            <a:r>
              <a:rPr lang="en-US" dirty="0" smtClean="0"/>
              <a:t>  break;</a:t>
            </a:r>
          </a:p>
          <a:p>
            <a:pPr>
              <a:buNone/>
            </a:pPr>
            <a:r>
              <a:rPr lang="en-US" dirty="0" smtClean="0"/>
              <a:t>default:</a:t>
            </a:r>
          </a:p>
          <a:p>
            <a:pPr>
              <a:buNone/>
            </a:pPr>
            <a:r>
              <a:rPr lang="en-US" dirty="0" smtClean="0"/>
              <a:t>  </a:t>
            </a:r>
            <a:r>
              <a:rPr lang="en-US" i="1" dirty="0" smtClean="0"/>
              <a:t>code to be executed if expression is different   from both label1 and label2;</a:t>
            </a:r>
            <a:r>
              <a:rPr lang="en-US" dirty="0" smtClean="0"/>
              <a:t>} </a:t>
            </a:r>
            <a:endParaRPr lang="en-US" b="1" dirty="0" smtClean="0"/>
          </a:p>
        </p:txBody>
      </p:sp>
      <p:sp>
        <p:nvSpPr>
          <p:cNvPr id="4" name="Slide Number Placeholder 3"/>
          <p:cNvSpPr>
            <a:spLocks noGrp="1"/>
          </p:cNvSpPr>
          <p:nvPr>
            <p:ph type="sldNum" sz="quarter" idx="12"/>
          </p:nvPr>
        </p:nvSpPr>
        <p:spPr/>
        <p:txBody>
          <a:bodyPr/>
          <a:lstStyle/>
          <a:p>
            <a:fld id="{E408AEA6-32A6-44BB-9DF5-83E67F6A1F88}"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Syntax</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a:buNone/>
            </a:pPr>
            <a:r>
              <a:rPr lang="en-US" dirty="0" smtClean="0"/>
              <a:t>&lt;html&gt;</a:t>
            </a:r>
          </a:p>
          <a:p>
            <a:pPr>
              <a:buNone/>
            </a:pPr>
            <a:r>
              <a:rPr lang="en-US" dirty="0" smtClean="0"/>
              <a:t>&lt;body&gt;</a:t>
            </a:r>
          </a:p>
          <a:p>
            <a:pPr>
              <a:buNone/>
            </a:pPr>
            <a:r>
              <a:rPr lang="en-US" dirty="0" smtClean="0"/>
              <a:t>&lt;?</a:t>
            </a:r>
            <a:r>
              <a:rPr lang="en-US" dirty="0" err="1" smtClean="0"/>
              <a:t>php</a:t>
            </a:r>
            <a:endParaRPr lang="en-US" dirty="0" smtClean="0"/>
          </a:p>
          <a:p>
            <a:pPr>
              <a:buNone/>
            </a:pPr>
            <a:r>
              <a:rPr lang="en-US" dirty="0" smtClean="0"/>
              <a:t>switch ($x)</a:t>
            </a:r>
          </a:p>
          <a:p>
            <a:pPr>
              <a:buNone/>
            </a:pPr>
            <a:r>
              <a:rPr lang="en-US" dirty="0" smtClean="0"/>
              <a:t>{</a:t>
            </a:r>
          </a:p>
          <a:p>
            <a:pPr>
              <a:buNone/>
            </a:pPr>
            <a:r>
              <a:rPr lang="en-US" dirty="0" smtClean="0"/>
              <a:t>case 1:  </a:t>
            </a:r>
          </a:p>
          <a:p>
            <a:pPr>
              <a:buNone/>
            </a:pPr>
            <a:r>
              <a:rPr lang="en-US" dirty="0" smtClean="0"/>
              <a:t>echo "Number 1";  break;</a:t>
            </a:r>
          </a:p>
          <a:p>
            <a:pPr>
              <a:buNone/>
            </a:pPr>
            <a:r>
              <a:rPr lang="en-US" dirty="0" smtClean="0"/>
              <a:t>case 2:  </a:t>
            </a:r>
          </a:p>
          <a:p>
            <a:pPr>
              <a:buNone/>
            </a:pPr>
            <a:r>
              <a:rPr lang="en-US" dirty="0" smtClean="0"/>
              <a:t>echo "Number 2";  break;</a:t>
            </a:r>
          </a:p>
          <a:p>
            <a:pPr>
              <a:buNone/>
            </a:pPr>
            <a:r>
              <a:rPr lang="en-US" dirty="0" smtClean="0"/>
              <a:t>case 3:  echo "Number 3";  break;</a:t>
            </a:r>
          </a:p>
          <a:p>
            <a:pPr>
              <a:buNone/>
            </a:pPr>
            <a:r>
              <a:rPr lang="en-US" dirty="0" smtClean="0"/>
              <a:t>default:  </a:t>
            </a:r>
          </a:p>
          <a:p>
            <a:pPr>
              <a:buNone/>
            </a:pPr>
            <a:r>
              <a:rPr lang="en-US" dirty="0" smtClean="0"/>
              <a:t>echo "No number between 1 and 3";}</a:t>
            </a:r>
          </a:p>
          <a:p>
            <a:pPr>
              <a:buNone/>
            </a:pPr>
            <a:r>
              <a:rPr lang="en-US" dirty="0" smtClean="0"/>
              <a:t>?&gt;</a:t>
            </a:r>
          </a:p>
          <a:p>
            <a:pPr>
              <a:buNone/>
            </a:pPr>
            <a:r>
              <a:rPr lang="en-US" dirty="0" smtClean="0"/>
              <a:t>&lt;/body&gt;&lt;/html&gt;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An array can store one or more values in a single variable name.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What is an array?</a:t>
            </a:r>
          </a:p>
          <a:p>
            <a:pPr>
              <a:buNone/>
            </a:pPr>
            <a:r>
              <a:rPr lang="en-US" dirty="0" smtClean="0"/>
              <a:t>When working with PHP, sooner or later, you might want to create many similar variables.</a:t>
            </a:r>
          </a:p>
          <a:p>
            <a:pPr>
              <a:buNone/>
            </a:pPr>
            <a:r>
              <a:rPr lang="en-US" dirty="0" smtClean="0"/>
              <a:t>Instead of having many similar variables, you can store the data as elements in an array.</a:t>
            </a:r>
          </a:p>
          <a:p>
            <a:pPr>
              <a:buNone/>
            </a:pPr>
            <a:r>
              <a:rPr lang="en-US" dirty="0" smtClean="0"/>
              <a:t>Each element in the array has its own ID so that it can be easily accessed.</a:t>
            </a:r>
          </a:p>
          <a:p>
            <a:pPr>
              <a:buNone/>
            </a:pPr>
            <a:r>
              <a:rPr lang="en-US" dirty="0" smtClean="0"/>
              <a:t>There are three different kinds of arrays:</a:t>
            </a:r>
          </a:p>
          <a:p>
            <a:pPr lvl="0">
              <a:buNone/>
            </a:pPr>
            <a:r>
              <a:rPr lang="en-US" b="1" dirty="0" smtClean="0"/>
              <a:t>Numeric array</a:t>
            </a:r>
            <a:r>
              <a:rPr lang="en-US" dirty="0" smtClean="0"/>
              <a:t> - An array with a numeric ID key </a:t>
            </a:r>
          </a:p>
          <a:p>
            <a:pPr lvl="0">
              <a:buNone/>
            </a:pPr>
            <a:r>
              <a:rPr lang="en-US" b="1" dirty="0" smtClean="0"/>
              <a:t>Associative array</a:t>
            </a:r>
            <a:r>
              <a:rPr lang="en-US" dirty="0" smtClean="0"/>
              <a:t> - An array where each ID key is associated with a value </a:t>
            </a:r>
          </a:p>
          <a:p>
            <a:pPr lvl="0">
              <a:buNone/>
            </a:pPr>
            <a:r>
              <a:rPr lang="en-US" b="1" dirty="0" smtClean="0"/>
              <a:t>Multidimensional array</a:t>
            </a:r>
            <a:r>
              <a:rPr lang="en-US" dirty="0" smtClean="0"/>
              <a:t> - An array containing one or more arrays </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PHP &amp; MYSQL</a:t>
            </a:r>
            <a:endParaRPr lang="en-US" dirty="0"/>
          </a:p>
        </p:txBody>
      </p:sp>
      <p:sp>
        <p:nvSpPr>
          <p:cNvPr id="3" name="Content Placeholder 2"/>
          <p:cNvSpPr>
            <a:spLocks noGrp="1"/>
          </p:cNvSpPr>
          <p:nvPr>
            <p:ph idx="1"/>
          </p:nvPr>
        </p:nvSpPr>
        <p:spPr/>
        <p:txBody>
          <a:bodyPr/>
          <a:lstStyle/>
          <a:p>
            <a:r>
              <a:rPr lang="en-US" b="1" dirty="0"/>
              <a:t>The PHP syntax is very similar to Perl and C. PHP is often used together with Apache (web server) on various operating systems. </a:t>
            </a:r>
            <a:endParaRPr lang="en-US" b="1" dirty="0" smtClean="0"/>
          </a:p>
          <a:p>
            <a:endParaRPr lang="en-US" b="1" dirty="0"/>
          </a:p>
          <a:p>
            <a:r>
              <a:rPr lang="en-US" b="1" dirty="0" smtClean="0"/>
              <a:t>It </a:t>
            </a:r>
            <a:r>
              <a:rPr lang="en-US" b="1" dirty="0"/>
              <a:t>also supports ISAPI and can be used with Microsoft's IIS on Windows.</a:t>
            </a:r>
            <a:endParaRPr lang="en-US" dirty="0"/>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Numeric Arrays</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A numeric array stores each element with a numeric ID key.</a:t>
            </a:r>
          </a:p>
          <a:p>
            <a:r>
              <a:rPr lang="en-US" dirty="0" smtClean="0"/>
              <a:t>There are different ways to create a numeric array.</a:t>
            </a:r>
          </a:p>
          <a:p>
            <a:r>
              <a:rPr lang="en-US" b="1" dirty="0" smtClean="0"/>
              <a:t>Example 1</a:t>
            </a:r>
          </a:p>
          <a:p>
            <a:r>
              <a:rPr lang="en-US" dirty="0" smtClean="0"/>
              <a:t>In this example the ID key is automatically assigned:</a:t>
            </a:r>
          </a:p>
          <a:p>
            <a:r>
              <a:rPr lang="en-US" dirty="0" smtClean="0"/>
              <a:t>$names = array("</a:t>
            </a:r>
            <a:r>
              <a:rPr lang="en-US" dirty="0" err="1" smtClean="0"/>
              <a:t>Peter","Quagmire","Joe</a:t>
            </a:r>
            <a:r>
              <a:rPr lang="en-US" dirty="0" smtClean="0"/>
              <a: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Example 2</a:t>
            </a:r>
          </a:p>
          <a:p>
            <a:r>
              <a:rPr lang="en-US" dirty="0" smtClean="0"/>
              <a:t>In this example we assign the ID key manually:</a:t>
            </a:r>
          </a:p>
          <a:p>
            <a:r>
              <a:rPr lang="en-US" dirty="0" smtClean="0"/>
              <a:t>$names[0] = "Peter";</a:t>
            </a:r>
          </a:p>
          <a:p>
            <a:r>
              <a:rPr lang="en-US" dirty="0" smtClean="0"/>
              <a:t>$names[1] = "Quagmire";</a:t>
            </a:r>
          </a:p>
          <a:p>
            <a:r>
              <a:rPr lang="en-US" dirty="0" smtClean="0"/>
              <a:t>$names[2] = "Joe";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ID keys can be used in a script:</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lvl="1">
              <a:buNone/>
            </a:pPr>
            <a:r>
              <a:rPr lang="en-US" dirty="0" smtClean="0"/>
              <a:t>&lt;?</a:t>
            </a:r>
            <a:r>
              <a:rPr lang="en-US" dirty="0" err="1" smtClean="0"/>
              <a:t>php</a:t>
            </a:r>
            <a:endParaRPr lang="en-US" dirty="0" smtClean="0"/>
          </a:p>
          <a:p>
            <a:pPr lvl="1">
              <a:buNone/>
            </a:pPr>
            <a:r>
              <a:rPr lang="en-US" dirty="0" smtClean="0"/>
              <a:t>	$names[0] = "Peter";</a:t>
            </a:r>
          </a:p>
          <a:p>
            <a:pPr lvl="1">
              <a:buNone/>
            </a:pPr>
            <a:r>
              <a:rPr lang="en-US" dirty="0" smtClean="0"/>
              <a:t>$names[1] = "Quagmire";</a:t>
            </a:r>
          </a:p>
          <a:p>
            <a:pPr lvl="1">
              <a:buNone/>
            </a:pPr>
            <a:r>
              <a:rPr lang="en-US" dirty="0" smtClean="0"/>
              <a:t>$names[2] = "Joe";</a:t>
            </a:r>
          </a:p>
          <a:p>
            <a:pPr lvl="1">
              <a:buNone/>
            </a:pPr>
            <a:r>
              <a:rPr lang="en-US" dirty="0" smtClean="0"/>
              <a:t>echo $names[1] . " and " . $names[2] . " are ". $names[0] . "'s neighbors";</a:t>
            </a:r>
          </a:p>
          <a:p>
            <a:pPr lvl="1">
              <a:buNone/>
            </a:pPr>
            <a:r>
              <a:rPr lang="en-US" dirty="0" smtClean="0"/>
              <a:t>?&gt; </a:t>
            </a:r>
          </a:p>
          <a:p>
            <a:pPr lvl="1">
              <a:buNone/>
            </a:pPr>
            <a:r>
              <a:rPr lang="en-US" dirty="0" smtClean="0"/>
              <a:t>The code above will output:</a:t>
            </a:r>
          </a:p>
          <a:p>
            <a:pPr lvl="1">
              <a:buNone/>
            </a:pPr>
            <a:r>
              <a:rPr lang="en-US" dirty="0" smtClean="0"/>
              <a:t>Quagmire and Joe are Peter's neighbors</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Associative Arrays</a:t>
            </a:r>
            <a:br>
              <a:rPr lang="en-US" b="1" dirty="0" smtClean="0"/>
            </a:br>
            <a:endParaRPr lang="en-US" dirty="0"/>
          </a:p>
        </p:txBody>
      </p:sp>
      <p:sp>
        <p:nvSpPr>
          <p:cNvPr id="3" name="Content Placeholder 2"/>
          <p:cNvSpPr>
            <a:spLocks noGrp="1"/>
          </p:cNvSpPr>
          <p:nvPr>
            <p:ph idx="1"/>
          </p:nvPr>
        </p:nvSpPr>
        <p:spPr/>
        <p:txBody>
          <a:bodyPr/>
          <a:lstStyle/>
          <a:p>
            <a:r>
              <a:rPr lang="en-US" dirty="0" smtClean="0"/>
              <a:t>An associative array, each ID key is associated with a value.</a:t>
            </a:r>
          </a:p>
          <a:p>
            <a:r>
              <a:rPr lang="en-US" dirty="0" smtClean="0"/>
              <a:t>When storing data about specific named values, a numerical array is not always the best way to do it.</a:t>
            </a:r>
          </a:p>
          <a:p>
            <a:r>
              <a:rPr lang="en-US" dirty="0" smtClean="0"/>
              <a:t>With associative arrays we can use the values as keys and assign values to them.</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Example 1</a:t>
            </a:r>
          </a:p>
          <a:p>
            <a:r>
              <a:rPr lang="en-US" dirty="0" smtClean="0"/>
              <a:t>In this example we use an array to assign ages to the different persons:</a:t>
            </a:r>
          </a:p>
          <a:p>
            <a:r>
              <a:rPr lang="en-US" dirty="0" smtClean="0"/>
              <a:t>$ages = array("Peter"=&gt;32, "Quagmire"=&gt;30, "Joe"=&gt;34);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Example 2</a:t>
            </a:r>
          </a:p>
          <a:p>
            <a:r>
              <a:rPr lang="en-US" dirty="0" smtClean="0"/>
              <a:t>This example is the same as example 1, but shows a different way of creating the array:</a:t>
            </a:r>
          </a:p>
          <a:p>
            <a:r>
              <a:rPr lang="en-US" dirty="0" smtClean="0"/>
              <a:t>$ages['Peter'] = "32";</a:t>
            </a:r>
          </a:p>
          <a:p>
            <a:r>
              <a:rPr lang="en-US" dirty="0" smtClean="0"/>
              <a:t>$ages['Quagmire'] = "30";</a:t>
            </a:r>
          </a:p>
          <a:p>
            <a:r>
              <a:rPr lang="en-US" dirty="0" smtClean="0"/>
              <a:t>$ages['Joe'] = "34";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&lt;?</a:t>
            </a:r>
            <a:r>
              <a:rPr lang="en-US" dirty="0" err="1" smtClean="0"/>
              <a:t>php</a:t>
            </a:r>
            <a:endParaRPr lang="en-US" dirty="0" smtClean="0"/>
          </a:p>
          <a:p>
            <a:pPr>
              <a:buNone/>
            </a:pPr>
            <a:r>
              <a:rPr lang="en-US" dirty="0" smtClean="0"/>
              <a:t>$ages['Peter'] = "32";</a:t>
            </a:r>
          </a:p>
          <a:p>
            <a:pPr>
              <a:buNone/>
            </a:pPr>
            <a:r>
              <a:rPr lang="en-US" dirty="0" smtClean="0"/>
              <a:t>$ages['Quagmire'] = "30";</a:t>
            </a:r>
          </a:p>
          <a:p>
            <a:pPr>
              <a:buNone/>
            </a:pPr>
            <a:r>
              <a:rPr lang="en-US" dirty="0" smtClean="0"/>
              <a:t>$ages['Joe'] = "34";</a:t>
            </a:r>
          </a:p>
          <a:p>
            <a:pPr>
              <a:buNone/>
            </a:pPr>
            <a:r>
              <a:rPr lang="en-US" dirty="0" smtClean="0"/>
              <a:t>echo "Peter is " . $ages['Peter'] . " years old.";</a:t>
            </a:r>
          </a:p>
          <a:p>
            <a:pPr>
              <a:buNone/>
            </a:pPr>
            <a:r>
              <a:rPr lang="en-US" dirty="0" smtClean="0"/>
              <a:t>?&gt;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Multidimensional Arrays</a:t>
            </a:r>
          </a:p>
          <a:p>
            <a:r>
              <a:rPr lang="en-US" dirty="0" smtClean="0"/>
              <a:t>In a multidimensional array, each element in the main array can also be an array. And each element in the sub-array can be an array, and so on.</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364163"/>
          </a:xfrm>
        </p:spPr>
        <p:txBody>
          <a:bodyPr/>
          <a:lstStyle/>
          <a:p>
            <a:pPr>
              <a:buNone/>
            </a:pPr>
            <a:r>
              <a:rPr lang="en-US" dirty="0" smtClean="0"/>
              <a:t>$families = array( "Griffin"=&gt;array </a:t>
            </a:r>
          </a:p>
          <a:p>
            <a:pPr>
              <a:buNone/>
            </a:pPr>
            <a:r>
              <a:rPr lang="en-US" dirty="0" smtClean="0"/>
              <a:t>( "Peter", "Lois“, "Megan”		 ),                   "Quagmire"=&gt;array </a:t>
            </a:r>
          </a:p>
          <a:p>
            <a:pPr>
              <a:buNone/>
            </a:pPr>
            <a:r>
              <a:rPr lang="en-US" dirty="0" smtClean="0"/>
              <a:t>  (  "Glenn“ ),   </a:t>
            </a:r>
          </a:p>
          <a:p>
            <a:pPr>
              <a:buNone/>
            </a:pPr>
            <a:r>
              <a:rPr lang="en-US" dirty="0" smtClean="0"/>
              <a:t>  "Brown"=&gt;array</a:t>
            </a:r>
          </a:p>
          <a:p>
            <a:pPr>
              <a:buNone/>
            </a:pPr>
            <a:r>
              <a:rPr lang="en-US" dirty="0" smtClean="0"/>
              <a:t> ("</a:t>
            </a:r>
            <a:r>
              <a:rPr lang="en-US" dirty="0" err="1" smtClean="0"/>
              <a:t>Cleveland“,"Loretta</a:t>
            </a:r>
            <a:r>
              <a:rPr lang="en-US" dirty="0" smtClean="0"/>
              <a:t>“, "Junior“ )</a:t>
            </a:r>
          </a:p>
          <a:p>
            <a:pPr>
              <a:buNone/>
            </a:pPr>
            <a:r>
              <a:rPr lang="en-US" dirty="0" smtClean="0"/>
              <a:t>  );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Looping</a:t>
            </a:r>
          </a:p>
          <a:p>
            <a:r>
              <a:rPr lang="en-US" dirty="0" smtClean="0"/>
              <a:t>Very often when you write code, you want the same block of code to run a number of times. You can use looping statements in your code to perform this.</a:t>
            </a:r>
          </a:p>
          <a:p>
            <a:r>
              <a:rPr lang="en-US" dirty="0" smtClean="0"/>
              <a:t>In PHP we have the following looping statements:</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a:t>
            </a:r>
            <a:endParaRPr lang="en-US" dirty="0"/>
          </a:p>
        </p:txBody>
      </p:sp>
      <p:sp>
        <p:nvSpPr>
          <p:cNvPr id="3" name="Content Placeholder 2"/>
          <p:cNvSpPr>
            <a:spLocks noGrp="1"/>
          </p:cNvSpPr>
          <p:nvPr>
            <p:ph idx="1"/>
          </p:nvPr>
        </p:nvSpPr>
        <p:spPr/>
        <p:txBody>
          <a:bodyPr>
            <a:normAutofit fontScale="92500"/>
          </a:bodyPr>
          <a:lstStyle/>
          <a:p>
            <a:pPr lvl="0"/>
            <a:r>
              <a:rPr lang="en-US" dirty="0"/>
              <a:t>PHP stands for </a:t>
            </a:r>
            <a:r>
              <a:rPr lang="en-US" b="1" dirty="0"/>
              <a:t>P</a:t>
            </a:r>
            <a:r>
              <a:rPr lang="en-US" dirty="0"/>
              <a:t>HP: </a:t>
            </a:r>
            <a:r>
              <a:rPr lang="en-US" b="1" dirty="0"/>
              <a:t>H</a:t>
            </a:r>
            <a:r>
              <a:rPr lang="en-US" dirty="0"/>
              <a:t>ypertext </a:t>
            </a:r>
            <a:r>
              <a:rPr lang="en-US" b="1" dirty="0"/>
              <a:t>P</a:t>
            </a:r>
            <a:r>
              <a:rPr lang="en-US" dirty="0"/>
              <a:t>reprocessor </a:t>
            </a:r>
          </a:p>
          <a:p>
            <a:pPr lvl="0"/>
            <a:r>
              <a:rPr lang="en-US" dirty="0"/>
              <a:t>PHP is a server-side scripting language, like ASP </a:t>
            </a:r>
          </a:p>
          <a:p>
            <a:pPr lvl="0"/>
            <a:r>
              <a:rPr lang="en-US" dirty="0"/>
              <a:t>PHP scripts are executed on the server </a:t>
            </a:r>
          </a:p>
          <a:p>
            <a:pPr lvl="0"/>
            <a:r>
              <a:rPr lang="en-US" dirty="0"/>
              <a:t>PHP supports many databases (MySQL, Informix, Oracle, Sybase, Solid, </a:t>
            </a:r>
            <a:r>
              <a:rPr lang="en-US" dirty="0" err="1"/>
              <a:t>PostgreSQL</a:t>
            </a:r>
            <a:r>
              <a:rPr lang="en-US" dirty="0"/>
              <a:t>, Generic ODBC, etc.) </a:t>
            </a:r>
          </a:p>
          <a:p>
            <a:pPr lvl="0"/>
            <a:r>
              <a:rPr lang="en-US" dirty="0"/>
              <a:t>PHP is an open source software (OSS) </a:t>
            </a:r>
          </a:p>
          <a:p>
            <a:pPr lvl="0"/>
            <a:r>
              <a:rPr lang="en-US" dirty="0"/>
              <a:t>PHP is free to download and use </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US" b="1" dirty="0" smtClean="0"/>
              <a:t>while </a:t>
            </a:r>
            <a:r>
              <a:rPr lang="en-US" dirty="0" smtClean="0"/>
              <a:t>- loops through a block of code if and as long as a specified condition is true </a:t>
            </a:r>
          </a:p>
          <a:p>
            <a:pPr lvl="0"/>
            <a:r>
              <a:rPr lang="en-US" b="1" dirty="0" smtClean="0"/>
              <a:t>do...while</a:t>
            </a:r>
            <a:r>
              <a:rPr lang="en-US" dirty="0" smtClean="0"/>
              <a:t> - loops through a block of code once, and then repeats the loop as long as a special condition is true </a:t>
            </a:r>
          </a:p>
          <a:p>
            <a:pPr lvl="0"/>
            <a:r>
              <a:rPr lang="en-US" b="1" dirty="0" smtClean="0"/>
              <a:t>for </a:t>
            </a:r>
            <a:r>
              <a:rPr lang="en-US" dirty="0" smtClean="0"/>
              <a:t>- loops through a block of code a specified number of times </a:t>
            </a:r>
          </a:p>
          <a:p>
            <a:pPr lvl="0"/>
            <a:r>
              <a:rPr lang="en-US" b="1" dirty="0" err="1" smtClean="0"/>
              <a:t>foreach</a:t>
            </a:r>
            <a:r>
              <a:rPr lang="en-US" b="1" dirty="0" smtClean="0"/>
              <a:t> </a:t>
            </a:r>
            <a:r>
              <a:rPr lang="en-US" dirty="0" smtClean="0"/>
              <a:t>- loops through a block of code for each element in an array </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The while Statement</a:t>
            </a:r>
          </a:p>
          <a:p>
            <a:r>
              <a:rPr lang="en-US" dirty="0" smtClean="0"/>
              <a:t>The while statement will execute a block of code </a:t>
            </a:r>
            <a:r>
              <a:rPr lang="en-US" b="1" dirty="0" smtClean="0"/>
              <a:t>if and as long as</a:t>
            </a:r>
            <a:r>
              <a:rPr lang="en-US" dirty="0" smtClean="0"/>
              <a:t> a condition is true.</a:t>
            </a:r>
          </a:p>
          <a:p>
            <a:r>
              <a:rPr lang="en-US" dirty="0" smtClean="0"/>
              <a:t>while (</a:t>
            </a:r>
            <a:r>
              <a:rPr lang="en-US" i="1" dirty="0" smtClean="0"/>
              <a:t>condition</a:t>
            </a:r>
            <a:r>
              <a:rPr lang="en-US" dirty="0" smtClean="0"/>
              <a:t>)</a:t>
            </a:r>
          </a:p>
          <a:p>
            <a:r>
              <a:rPr lang="en-US" i="1" dirty="0" smtClean="0"/>
              <a:t>code to be executed</a:t>
            </a:r>
            <a:r>
              <a:rPr lang="en-US" dirty="0" smtClean="0"/>
              <a: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The do...while Statement</a:t>
            </a:r>
          </a:p>
          <a:p>
            <a:r>
              <a:rPr lang="en-US" dirty="0" smtClean="0"/>
              <a:t>The do...while statement will execute a block of code </a:t>
            </a:r>
            <a:r>
              <a:rPr lang="en-US" b="1" dirty="0" smtClean="0"/>
              <a:t>at least once</a:t>
            </a:r>
            <a:r>
              <a:rPr lang="en-US" dirty="0" smtClean="0"/>
              <a:t> - it then will repeat the loop </a:t>
            </a:r>
            <a:r>
              <a:rPr lang="en-US" b="1" dirty="0" smtClean="0"/>
              <a:t>as long as</a:t>
            </a:r>
            <a:r>
              <a:rPr lang="en-US" dirty="0" smtClean="0"/>
              <a:t> a condition is true.</a:t>
            </a:r>
          </a:p>
          <a:p>
            <a:r>
              <a:rPr lang="en-US" dirty="0" smtClean="0"/>
              <a:t>Do</a:t>
            </a:r>
          </a:p>
          <a:p>
            <a:r>
              <a:rPr lang="en-US" dirty="0" smtClean="0"/>
              <a:t>{</a:t>
            </a:r>
          </a:p>
          <a:p>
            <a:r>
              <a:rPr lang="en-US" i="1" dirty="0" smtClean="0"/>
              <a:t>code to be executed;</a:t>
            </a:r>
          </a:p>
          <a:p>
            <a:r>
              <a:rPr lang="en-US" dirty="0" smtClean="0"/>
              <a:t>}while (</a:t>
            </a:r>
            <a:r>
              <a:rPr lang="en-US" i="1" dirty="0" smtClean="0"/>
              <a:t>condition</a:t>
            </a:r>
            <a:r>
              <a:rPr lang="en-US" dirty="0" smtClean="0"/>
              <a: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a:t>
            </a:r>
            <a:br>
              <a:rPr lang="en-US" b="1" dirty="0" smtClean="0"/>
            </a:br>
            <a:endParaRPr lang="en-US" dirty="0"/>
          </a:p>
        </p:txBody>
      </p:sp>
      <p:sp>
        <p:nvSpPr>
          <p:cNvPr id="3" name="Content Placeholder 2"/>
          <p:cNvSpPr>
            <a:spLocks noGrp="1"/>
          </p:cNvSpPr>
          <p:nvPr>
            <p:ph idx="1"/>
          </p:nvPr>
        </p:nvSpPr>
        <p:spPr>
          <a:xfrm>
            <a:off x="533400" y="1524000"/>
            <a:ext cx="8229600" cy="5059363"/>
          </a:xfrm>
        </p:spPr>
        <p:txBody>
          <a:bodyPr>
            <a:normAutofit fontScale="92500" lnSpcReduction="20000"/>
          </a:bodyPr>
          <a:lstStyle/>
          <a:p>
            <a:pPr>
              <a:buNone/>
            </a:pPr>
            <a:r>
              <a:rPr lang="en-US" dirty="0" smtClean="0"/>
              <a:t>&lt;html&gt;</a:t>
            </a:r>
          </a:p>
          <a:p>
            <a:pPr>
              <a:buNone/>
            </a:pPr>
            <a:r>
              <a:rPr lang="en-US" dirty="0" smtClean="0"/>
              <a:t>&lt;body&gt;</a:t>
            </a:r>
          </a:p>
          <a:p>
            <a:pPr>
              <a:buNone/>
            </a:pPr>
            <a:r>
              <a:rPr lang="en-US" dirty="0" smtClean="0"/>
              <a:t>&lt;?</a:t>
            </a:r>
            <a:r>
              <a:rPr lang="en-US" dirty="0" err="1" smtClean="0"/>
              <a:t>php</a:t>
            </a:r>
            <a:r>
              <a:rPr lang="en-US" dirty="0" smtClean="0"/>
              <a:t> </a:t>
            </a:r>
          </a:p>
          <a:p>
            <a:pPr>
              <a:buNone/>
            </a:pPr>
            <a:r>
              <a:rPr lang="en-US" dirty="0" smtClean="0"/>
              <a:t>$</a:t>
            </a:r>
            <a:r>
              <a:rPr lang="en-US" dirty="0" err="1" smtClean="0"/>
              <a:t>i</a:t>
            </a:r>
            <a:r>
              <a:rPr lang="en-US" dirty="0" smtClean="0"/>
              <a:t>=0;</a:t>
            </a:r>
          </a:p>
          <a:p>
            <a:pPr>
              <a:buNone/>
            </a:pPr>
            <a:r>
              <a:rPr lang="en-US" dirty="0" smtClean="0"/>
              <a:t>do  </a:t>
            </a:r>
          </a:p>
          <a:p>
            <a:pPr>
              <a:buNone/>
            </a:pPr>
            <a:r>
              <a:rPr lang="en-US" dirty="0" smtClean="0"/>
              <a:t>{ </a:t>
            </a:r>
          </a:p>
          <a:p>
            <a:pPr>
              <a:buNone/>
            </a:pPr>
            <a:r>
              <a:rPr lang="en-US" dirty="0" smtClean="0"/>
              <a:t> $</a:t>
            </a:r>
            <a:r>
              <a:rPr lang="en-US" dirty="0" err="1" smtClean="0"/>
              <a:t>i</a:t>
            </a:r>
            <a:r>
              <a:rPr lang="en-US" dirty="0" smtClean="0"/>
              <a:t>++;</a:t>
            </a:r>
          </a:p>
          <a:p>
            <a:pPr>
              <a:buNone/>
            </a:pPr>
            <a:r>
              <a:rPr lang="en-US" dirty="0" smtClean="0"/>
              <a:t>  echo "The number is " . $</a:t>
            </a:r>
            <a:r>
              <a:rPr lang="en-US" dirty="0" err="1" smtClean="0"/>
              <a:t>i</a:t>
            </a:r>
            <a:r>
              <a:rPr lang="en-US" dirty="0" smtClean="0"/>
              <a:t> . "&lt;</a:t>
            </a:r>
            <a:r>
              <a:rPr lang="en-US" dirty="0" err="1" smtClean="0"/>
              <a:t>br</a:t>
            </a:r>
            <a:r>
              <a:rPr lang="en-US" dirty="0" smtClean="0"/>
              <a:t> /&gt;";  </a:t>
            </a:r>
          </a:p>
          <a:p>
            <a:pPr>
              <a:buNone/>
            </a:pPr>
            <a:r>
              <a:rPr lang="en-US" dirty="0" smtClean="0"/>
              <a:t>}</a:t>
            </a:r>
          </a:p>
          <a:p>
            <a:pPr>
              <a:buNone/>
            </a:pPr>
            <a:r>
              <a:rPr lang="en-US" dirty="0" smtClean="0"/>
              <a:t>while ($</a:t>
            </a:r>
            <a:r>
              <a:rPr lang="en-US" dirty="0" err="1" smtClean="0"/>
              <a:t>i</a:t>
            </a:r>
            <a:r>
              <a:rPr lang="en-US" dirty="0" smtClean="0"/>
              <a:t>&lt;5);</a:t>
            </a:r>
          </a:p>
          <a:p>
            <a:pPr>
              <a:buNone/>
            </a:pPr>
            <a:r>
              <a:rPr lang="en-US" dirty="0" smtClean="0"/>
              <a:t>?&gt;&lt;/body&gt;&lt;/html&gt;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The for Statement</a:t>
            </a:r>
          </a:p>
          <a:p>
            <a:r>
              <a:rPr lang="en-US" dirty="0" smtClean="0"/>
              <a:t>The for statement is used when you know how many times you want to execute a statement or a list of statements.</a:t>
            </a:r>
          </a:p>
          <a:p>
            <a:r>
              <a:rPr lang="en-US" b="1" dirty="0" smtClean="0"/>
              <a:t>Syntax</a:t>
            </a:r>
          </a:p>
          <a:p>
            <a:r>
              <a:rPr lang="en-US" dirty="0" smtClean="0"/>
              <a:t>For (</a:t>
            </a:r>
            <a:r>
              <a:rPr lang="en-US" i="1" dirty="0" smtClean="0"/>
              <a:t>initialization</a:t>
            </a:r>
            <a:r>
              <a:rPr lang="en-US" dirty="0" smtClean="0"/>
              <a:t>; </a:t>
            </a:r>
            <a:r>
              <a:rPr lang="en-US" i="1" dirty="0" smtClean="0"/>
              <a:t>condition</a:t>
            </a:r>
            <a:r>
              <a:rPr lang="en-US" dirty="0" smtClean="0"/>
              <a:t>; </a:t>
            </a:r>
            <a:r>
              <a:rPr lang="en-US" i="1" dirty="0" smtClean="0"/>
              <a:t>increment</a:t>
            </a:r>
            <a:r>
              <a:rPr lang="en-US" dirty="0" smtClean="0"/>
              <a:t>)</a:t>
            </a:r>
          </a:p>
          <a:p>
            <a:r>
              <a:rPr lang="en-US" dirty="0" smtClean="0"/>
              <a:t>{  </a:t>
            </a:r>
            <a:r>
              <a:rPr lang="en-US" i="1" dirty="0" smtClean="0"/>
              <a:t>code to be executed;</a:t>
            </a:r>
            <a:r>
              <a:rPr lang="en-US" dirty="0" smtClean="0"/>
              <a: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a:t>
            </a:r>
            <a:br>
              <a:rPr lang="en-US" b="1" dirty="0" smtClean="0"/>
            </a:br>
            <a:r>
              <a:rPr lang="en-US" dirty="0" smtClean="0"/>
              <a:t>The following example prints the text "Hello World!" five times: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&lt;html&gt;</a:t>
            </a:r>
          </a:p>
          <a:p>
            <a:pPr>
              <a:buNone/>
            </a:pPr>
            <a:r>
              <a:rPr lang="en-US" dirty="0" smtClean="0"/>
              <a:t>&lt;body&gt;</a:t>
            </a:r>
          </a:p>
          <a:p>
            <a:pPr>
              <a:buNone/>
            </a:pPr>
            <a:r>
              <a:rPr lang="en-US" dirty="0" smtClean="0"/>
              <a:t>&lt;?</a:t>
            </a:r>
            <a:r>
              <a:rPr lang="en-US" dirty="0" err="1" smtClean="0"/>
              <a:t>php</a:t>
            </a:r>
            <a:endParaRPr lang="en-US" dirty="0" smtClean="0"/>
          </a:p>
          <a:p>
            <a:pPr>
              <a:buNone/>
            </a:pPr>
            <a:r>
              <a:rPr lang="en-US" dirty="0" smtClean="0"/>
              <a:t>for ($</a:t>
            </a:r>
            <a:r>
              <a:rPr lang="en-US" dirty="0" err="1" smtClean="0"/>
              <a:t>i</a:t>
            </a:r>
            <a:r>
              <a:rPr lang="en-US" dirty="0" smtClean="0"/>
              <a:t>=1; $</a:t>
            </a:r>
            <a:r>
              <a:rPr lang="en-US" dirty="0" err="1" smtClean="0"/>
              <a:t>i</a:t>
            </a:r>
            <a:r>
              <a:rPr lang="en-US" dirty="0" smtClean="0"/>
              <a:t>&lt;=5; $</a:t>
            </a:r>
            <a:r>
              <a:rPr lang="en-US" dirty="0" err="1" smtClean="0"/>
              <a:t>i</a:t>
            </a:r>
            <a:r>
              <a:rPr lang="en-US" dirty="0" smtClean="0"/>
              <a:t>++)</a:t>
            </a:r>
          </a:p>
          <a:p>
            <a:pPr>
              <a:buNone/>
            </a:pPr>
            <a:r>
              <a:rPr lang="en-US" dirty="0" smtClean="0"/>
              <a:t>{  </a:t>
            </a:r>
          </a:p>
          <a:p>
            <a:pPr>
              <a:buNone/>
            </a:pPr>
            <a:r>
              <a:rPr lang="en-US" dirty="0" smtClean="0"/>
              <a:t>echo "Hello World!&lt;</a:t>
            </a:r>
            <a:r>
              <a:rPr lang="en-US" dirty="0" err="1" smtClean="0"/>
              <a:t>br</a:t>
            </a:r>
            <a:r>
              <a:rPr lang="en-US" dirty="0" smtClean="0"/>
              <a:t> /&gt;";</a:t>
            </a:r>
          </a:p>
          <a:p>
            <a:pPr>
              <a:buNone/>
            </a:pPr>
            <a:r>
              <a:rPr lang="en-US" dirty="0" smtClean="0"/>
              <a:t>}</a:t>
            </a:r>
          </a:p>
          <a:p>
            <a:pPr>
              <a:buNone/>
            </a:pPr>
            <a:r>
              <a:rPr lang="en-US" dirty="0" smtClean="0"/>
              <a:t>?&gt;</a:t>
            </a:r>
          </a:p>
          <a:p>
            <a:pPr>
              <a:buNone/>
            </a:pPr>
            <a:r>
              <a:rPr lang="en-US" dirty="0" smtClean="0"/>
              <a:t>&lt;/body&gt;&lt;/html&gt;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b="1" dirty="0" smtClean="0"/>
              <a:t>The </a:t>
            </a:r>
            <a:r>
              <a:rPr lang="en-US" b="1" dirty="0" err="1" smtClean="0"/>
              <a:t>foreach</a:t>
            </a:r>
            <a:r>
              <a:rPr lang="en-US" b="1" dirty="0" smtClean="0"/>
              <a:t> Statement</a:t>
            </a:r>
          </a:p>
          <a:p>
            <a:pPr>
              <a:buNone/>
            </a:pPr>
            <a:r>
              <a:rPr lang="en-US" dirty="0" smtClean="0"/>
              <a:t>The </a:t>
            </a:r>
            <a:r>
              <a:rPr lang="en-US" dirty="0" err="1" smtClean="0"/>
              <a:t>foreach</a:t>
            </a:r>
            <a:r>
              <a:rPr lang="en-US" dirty="0" smtClean="0"/>
              <a:t> statement is used to loop through arrays.</a:t>
            </a:r>
          </a:p>
          <a:p>
            <a:pPr>
              <a:buNone/>
            </a:pPr>
            <a:r>
              <a:rPr lang="en-US" dirty="0" smtClean="0"/>
              <a:t>For every loop, the value of the current array element is assigned to $value (and the array pointer is moved by one) - so on the next loop, you'll be looking at the next element.</a:t>
            </a:r>
          </a:p>
          <a:p>
            <a:pPr>
              <a:buNone/>
            </a:pPr>
            <a:r>
              <a:rPr lang="en-US" b="1" dirty="0" smtClean="0"/>
              <a:t>Syntax</a:t>
            </a:r>
          </a:p>
          <a:p>
            <a:pPr>
              <a:buNone/>
            </a:pPr>
            <a:r>
              <a:rPr lang="en-US" dirty="0" err="1" smtClean="0"/>
              <a:t>foreach</a:t>
            </a:r>
            <a:r>
              <a:rPr lang="en-US" dirty="0" smtClean="0"/>
              <a:t> (</a:t>
            </a:r>
            <a:r>
              <a:rPr lang="en-US" i="1" dirty="0" smtClean="0"/>
              <a:t>array </a:t>
            </a:r>
            <a:r>
              <a:rPr lang="en-US" dirty="0" smtClean="0"/>
              <a:t>as</a:t>
            </a:r>
            <a:r>
              <a:rPr lang="en-US" i="1" dirty="0" smtClean="0"/>
              <a:t> value</a:t>
            </a:r>
            <a:r>
              <a:rPr lang="en-US" dirty="0" smtClean="0"/>
              <a:t>)</a:t>
            </a:r>
          </a:p>
          <a:p>
            <a:pPr>
              <a:buNone/>
            </a:pPr>
            <a:r>
              <a:rPr lang="en-US" dirty="0" smtClean="0"/>
              <a:t>{    </a:t>
            </a:r>
            <a:r>
              <a:rPr lang="en-US" i="1" dirty="0" smtClean="0"/>
              <a:t>code to be executed;</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&lt;html&gt;&lt;body&gt;</a:t>
            </a:r>
          </a:p>
          <a:p>
            <a:pPr>
              <a:buNone/>
            </a:pPr>
            <a:r>
              <a:rPr lang="en-US" dirty="0" smtClean="0"/>
              <a:t>&lt;?</a:t>
            </a:r>
            <a:r>
              <a:rPr lang="en-US" dirty="0" err="1" smtClean="0"/>
              <a:t>php</a:t>
            </a:r>
            <a:endParaRPr lang="en-US" dirty="0" smtClean="0"/>
          </a:p>
          <a:p>
            <a:pPr>
              <a:buNone/>
            </a:pPr>
            <a:r>
              <a:rPr lang="en-US" dirty="0" smtClean="0"/>
              <a:t>$</a:t>
            </a:r>
            <a:r>
              <a:rPr lang="en-US" dirty="0" err="1" smtClean="0"/>
              <a:t>arr</a:t>
            </a:r>
            <a:r>
              <a:rPr lang="en-US" dirty="0" smtClean="0"/>
              <a:t>=array("one", "two", "three");</a:t>
            </a:r>
          </a:p>
          <a:p>
            <a:pPr>
              <a:buNone/>
            </a:pPr>
            <a:r>
              <a:rPr lang="en-US" dirty="0" err="1" smtClean="0"/>
              <a:t>foreach</a:t>
            </a:r>
            <a:r>
              <a:rPr lang="en-US" dirty="0" smtClean="0"/>
              <a:t> ($</a:t>
            </a:r>
            <a:r>
              <a:rPr lang="en-US" dirty="0" err="1" smtClean="0"/>
              <a:t>arr</a:t>
            </a:r>
            <a:r>
              <a:rPr lang="en-US" dirty="0" smtClean="0"/>
              <a:t> as $value)</a:t>
            </a:r>
          </a:p>
          <a:p>
            <a:pPr>
              <a:buNone/>
            </a:pPr>
            <a:r>
              <a:rPr lang="en-US" dirty="0" smtClean="0"/>
              <a:t>{</a:t>
            </a:r>
          </a:p>
          <a:p>
            <a:pPr>
              <a:buNone/>
            </a:pPr>
            <a:r>
              <a:rPr lang="en-US" dirty="0" smtClean="0"/>
              <a:t>  echo "Value: " . $value . "&lt;</a:t>
            </a:r>
            <a:r>
              <a:rPr lang="en-US" dirty="0" err="1" smtClean="0"/>
              <a:t>br</a:t>
            </a:r>
            <a:r>
              <a:rPr lang="en-US" dirty="0" smtClean="0"/>
              <a:t> /&gt;";</a:t>
            </a:r>
          </a:p>
          <a:p>
            <a:pPr>
              <a:buNone/>
            </a:pPr>
            <a:r>
              <a:rPr lang="en-US" dirty="0" smtClean="0"/>
              <a:t>}</a:t>
            </a:r>
          </a:p>
          <a:p>
            <a:pPr>
              <a:buNone/>
            </a:pPr>
            <a:r>
              <a:rPr lang="en-US" dirty="0" smtClean="0"/>
              <a:t>?&gt;</a:t>
            </a:r>
          </a:p>
          <a:p>
            <a:pPr>
              <a:buNone/>
            </a:pPr>
            <a:r>
              <a:rPr lang="en-US" dirty="0" smtClean="0"/>
              <a:t>&lt;/body&gt;&lt;/html&gt;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Create a PHP Function</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Creating PHP functions:</a:t>
            </a:r>
          </a:p>
          <a:p>
            <a:endParaRPr lang="en-US" b="1" dirty="0" smtClean="0"/>
          </a:p>
          <a:p>
            <a:pPr lvl="0"/>
            <a:r>
              <a:rPr lang="en-US" dirty="0" smtClean="0"/>
              <a:t>All functions start with the word "function()" </a:t>
            </a:r>
          </a:p>
          <a:p>
            <a:pPr lvl="0"/>
            <a:r>
              <a:rPr lang="en-US" dirty="0" smtClean="0"/>
              <a:t>Name the function - It should be possible to understand what the function does by its name. The name can start with a letter or underscore (not a number) </a:t>
            </a:r>
          </a:p>
          <a:p>
            <a:pPr lvl="0"/>
            <a:r>
              <a:rPr lang="en-US" dirty="0" smtClean="0"/>
              <a:t>Add a "{"  - The function code starts after the opening curly brace </a:t>
            </a:r>
          </a:p>
          <a:p>
            <a:pPr lvl="0"/>
            <a:r>
              <a:rPr lang="en-US" dirty="0" smtClean="0"/>
              <a:t>Insert the function code </a:t>
            </a:r>
          </a:p>
          <a:p>
            <a:pPr lvl="0"/>
            <a:r>
              <a:rPr lang="en-US" dirty="0" smtClean="0"/>
              <a:t>Add a "}"  - The function is finished by a closing curly brace </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a:t>
            </a:r>
            <a:br>
              <a:rPr lang="en-US" b="1" dirty="0" smtClean="0"/>
            </a:b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buNone/>
            </a:pPr>
            <a:r>
              <a:rPr lang="en-US" dirty="0" smtClean="0"/>
              <a:t>&lt;html&gt;&lt;body&gt;</a:t>
            </a:r>
          </a:p>
          <a:p>
            <a:pPr>
              <a:buNone/>
            </a:pPr>
            <a:r>
              <a:rPr lang="en-US" dirty="0" smtClean="0"/>
              <a:t>&lt;?</a:t>
            </a:r>
            <a:r>
              <a:rPr lang="en-US" dirty="0" err="1" smtClean="0"/>
              <a:t>php</a:t>
            </a:r>
            <a:endParaRPr lang="en-US" dirty="0" smtClean="0"/>
          </a:p>
          <a:p>
            <a:pPr>
              <a:buNone/>
            </a:pPr>
            <a:r>
              <a:rPr lang="en-US" dirty="0" smtClean="0"/>
              <a:t>function </a:t>
            </a:r>
            <a:r>
              <a:rPr lang="en-US" dirty="0" err="1" smtClean="0"/>
              <a:t>writeMyName</a:t>
            </a:r>
            <a:r>
              <a:rPr lang="en-US" dirty="0" smtClean="0"/>
              <a:t>() </a:t>
            </a:r>
          </a:p>
          <a:p>
            <a:pPr>
              <a:buNone/>
            </a:pPr>
            <a:r>
              <a:rPr lang="en-US" dirty="0" smtClean="0"/>
              <a:t> {  </a:t>
            </a:r>
          </a:p>
          <a:p>
            <a:pPr>
              <a:buNone/>
            </a:pPr>
            <a:r>
              <a:rPr lang="en-US" dirty="0" smtClean="0"/>
              <a:t>echo "Kai Jim </a:t>
            </a:r>
            <a:r>
              <a:rPr lang="en-US" dirty="0" err="1" smtClean="0"/>
              <a:t>Refsnes</a:t>
            </a:r>
            <a:r>
              <a:rPr lang="en-US" dirty="0" smtClean="0"/>
              <a:t>"; </a:t>
            </a:r>
          </a:p>
          <a:p>
            <a:pPr>
              <a:buNone/>
            </a:pPr>
            <a:r>
              <a:rPr lang="en-US" dirty="0" smtClean="0"/>
              <a:t> }</a:t>
            </a:r>
          </a:p>
          <a:p>
            <a:pPr>
              <a:buNone/>
            </a:pPr>
            <a:r>
              <a:rPr lang="en-US" dirty="0" err="1" smtClean="0"/>
              <a:t>writeMyName</a:t>
            </a:r>
            <a:r>
              <a:rPr lang="en-US" dirty="0" smtClean="0"/>
              <a:t>();</a:t>
            </a:r>
          </a:p>
          <a:p>
            <a:pPr>
              <a:buNone/>
            </a:pPr>
            <a:r>
              <a:rPr lang="en-US" dirty="0" smtClean="0"/>
              <a:t>?&gt;</a:t>
            </a:r>
          </a:p>
          <a:p>
            <a:pPr>
              <a:buNone/>
            </a:pPr>
            <a:r>
              <a:rPr lang="en-US" dirty="0" smtClean="0"/>
              <a:t>&lt;/body&gt;&lt;/html&gt;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Version</a:t>
            </a:r>
            <a:endParaRPr lang="en-US" dirty="0"/>
          </a:p>
        </p:txBody>
      </p:sp>
      <p:sp>
        <p:nvSpPr>
          <p:cNvPr id="3" name="Content Placeholder 2"/>
          <p:cNvSpPr>
            <a:spLocks noGrp="1"/>
          </p:cNvSpPr>
          <p:nvPr>
            <p:ph idx="1"/>
          </p:nvPr>
        </p:nvSpPr>
        <p:spPr>
          <a:xfrm>
            <a:off x="381000" y="1600200"/>
            <a:ext cx="8229600" cy="4525963"/>
          </a:xfrm>
        </p:spPr>
        <p:txBody>
          <a:bodyPr>
            <a:normAutofit fontScale="92500" lnSpcReduction="10000"/>
          </a:bodyPr>
          <a:lstStyle/>
          <a:p>
            <a:r>
              <a:rPr lang="en-US" dirty="0" smtClean="0"/>
              <a:t>Version 1:1995 </a:t>
            </a:r>
            <a:r>
              <a:rPr lang="en-US" dirty="0" err="1" smtClean="0"/>
              <a:t>Ramus</a:t>
            </a:r>
            <a:r>
              <a:rPr lang="en-US" dirty="0" smtClean="0"/>
              <a:t> </a:t>
            </a:r>
            <a:r>
              <a:rPr lang="en-US" dirty="0" err="1" smtClean="0"/>
              <a:t>Lendorf</a:t>
            </a:r>
            <a:endParaRPr lang="en-US" dirty="0" smtClean="0"/>
          </a:p>
          <a:p>
            <a:pPr>
              <a:buNone/>
            </a:pPr>
            <a:r>
              <a:rPr lang="en-US" dirty="0" smtClean="0"/>
              <a:t>    -CGI Binaries written in c Language.</a:t>
            </a:r>
          </a:p>
          <a:p>
            <a:r>
              <a:rPr lang="en-US" dirty="0" smtClean="0"/>
              <a:t>Version 2: June 8 1995 by </a:t>
            </a:r>
            <a:r>
              <a:rPr lang="en-US" dirty="0" err="1" smtClean="0"/>
              <a:t>lendorf</a:t>
            </a:r>
            <a:endParaRPr lang="en-US" dirty="0" smtClean="0"/>
          </a:p>
          <a:p>
            <a:pPr>
              <a:buNone/>
            </a:pPr>
            <a:r>
              <a:rPr lang="en-US" dirty="0" smtClean="0"/>
              <a:t>       - Embed </a:t>
            </a:r>
            <a:r>
              <a:rPr lang="en-US" dirty="0" err="1" smtClean="0"/>
              <a:t>php</a:t>
            </a:r>
            <a:r>
              <a:rPr lang="en-US" dirty="0" smtClean="0"/>
              <a:t> script in HTML.</a:t>
            </a:r>
          </a:p>
          <a:p>
            <a:pPr>
              <a:buFontTx/>
              <a:buChar char="-"/>
            </a:pPr>
            <a:r>
              <a:rPr lang="en-US" dirty="0" smtClean="0"/>
              <a:t>Version 3: 1997 Parser for PHP Written by </a:t>
            </a:r>
            <a:r>
              <a:rPr lang="en-US" dirty="0" err="1" smtClean="0"/>
              <a:t>Zeev</a:t>
            </a:r>
            <a:r>
              <a:rPr lang="en-US" dirty="0" smtClean="0"/>
              <a:t> </a:t>
            </a:r>
            <a:r>
              <a:rPr lang="en-US" dirty="0" err="1" smtClean="0"/>
              <a:t>Surazki</a:t>
            </a:r>
            <a:r>
              <a:rPr lang="en-US" dirty="0" smtClean="0"/>
              <a:t> and Andy </a:t>
            </a:r>
            <a:r>
              <a:rPr lang="en-US" dirty="0" err="1" smtClean="0"/>
              <a:t>Gutaman</a:t>
            </a:r>
            <a:endParaRPr lang="en-US" dirty="0" smtClean="0"/>
          </a:p>
          <a:p>
            <a:pPr>
              <a:buFontTx/>
              <a:buChar char="-"/>
            </a:pPr>
            <a:r>
              <a:rPr lang="en-US" dirty="0" smtClean="0"/>
              <a:t>Version 4: May 22 2000 with </a:t>
            </a:r>
            <a:r>
              <a:rPr lang="en-US" dirty="0" err="1" smtClean="0"/>
              <a:t>Zend</a:t>
            </a:r>
            <a:r>
              <a:rPr lang="en-US" dirty="0" smtClean="0"/>
              <a:t> Engine 1.0</a:t>
            </a:r>
          </a:p>
          <a:p>
            <a:pPr>
              <a:buNone/>
            </a:pPr>
            <a:r>
              <a:rPr lang="en-US" dirty="0" smtClean="0"/>
              <a:t>-   Version 5:July 13 2004 with enhanced version of the </a:t>
            </a:r>
            <a:r>
              <a:rPr lang="en-US" dirty="0" err="1" smtClean="0"/>
              <a:t>Zend</a:t>
            </a:r>
            <a:r>
              <a:rPr lang="en-US" dirty="0" smtClean="0"/>
              <a:t> Engine. Support OOP.</a:t>
            </a:r>
          </a:p>
        </p:txBody>
      </p:sp>
      <p:sp>
        <p:nvSpPr>
          <p:cNvPr id="4" name="Slide Number Placeholder 3"/>
          <p:cNvSpPr>
            <a:spLocks noGrp="1"/>
          </p:cNvSpPr>
          <p:nvPr>
            <p:ph type="sldNum" sz="quarter" idx="12"/>
          </p:nvPr>
        </p:nvSpPr>
        <p:spPr/>
        <p:txBody>
          <a:bodyPr/>
          <a:lstStyle/>
          <a:p>
            <a:fld id="{E408AEA6-32A6-44BB-9DF5-83E67F6A1F88}"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 a PHP Function</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buNone/>
            </a:pPr>
            <a:r>
              <a:rPr lang="en-US" dirty="0" smtClean="0"/>
              <a:t>&lt;html&gt;&lt;body&gt;</a:t>
            </a:r>
          </a:p>
          <a:p>
            <a:pPr>
              <a:buNone/>
            </a:pPr>
            <a:r>
              <a:rPr lang="en-US" dirty="0" smtClean="0"/>
              <a:t>&lt;?</a:t>
            </a:r>
            <a:r>
              <a:rPr lang="en-US" dirty="0" err="1" smtClean="0"/>
              <a:t>php</a:t>
            </a:r>
            <a:endParaRPr lang="en-US" dirty="0" smtClean="0"/>
          </a:p>
          <a:p>
            <a:pPr>
              <a:buNone/>
            </a:pPr>
            <a:r>
              <a:rPr lang="en-US" dirty="0" smtClean="0"/>
              <a:t>function </a:t>
            </a:r>
            <a:r>
              <a:rPr lang="en-US" dirty="0" err="1" smtClean="0"/>
              <a:t>writeMyName</a:t>
            </a:r>
            <a:r>
              <a:rPr lang="en-US" dirty="0" smtClean="0"/>
              <a:t>() </a:t>
            </a:r>
          </a:p>
          <a:p>
            <a:pPr>
              <a:buNone/>
            </a:pPr>
            <a:r>
              <a:rPr lang="en-US" dirty="0" smtClean="0"/>
              <a:t> {  </a:t>
            </a:r>
          </a:p>
          <a:p>
            <a:pPr>
              <a:buNone/>
            </a:pPr>
            <a:r>
              <a:rPr lang="en-US" dirty="0" smtClean="0"/>
              <a:t>echo "Kai Jim </a:t>
            </a:r>
            <a:r>
              <a:rPr lang="en-US" dirty="0" err="1" smtClean="0"/>
              <a:t>Refsnes</a:t>
            </a:r>
            <a:r>
              <a:rPr lang="en-US" dirty="0" smtClean="0"/>
              <a:t>";  </a:t>
            </a:r>
          </a:p>
          <a:p>
            <a:pPr>
              <a:buNone/>
            </a:pPr>
            <a:r>
              <a:rPr lang="en-US" dirty="0" smtClean="0"/>
              <a:t>}</a:t>
            </a:r>
          </a:p>
          <a:p>
            <a:pPr>
              <a:buNone/>
            </a:pPr>
            <a:r>
              <a:rPr lang="en-US" dirty="0" smtClean="0"/>
              <a:t>echo "Hello world!&lt;</a:t>
            </a:r>
            <a:r>
              <a:rPr lang="en-US" dirty="0" err="1" smtClean="0"/>
              <a:t>br</a:t>
            </a:r>
            <a:r>
              <a:rPr lang="en-US" dirty="0" smtClean="0"/>
              <a:t> /&gt;";</a:t>
            </a:r>
          </a:p>
          <a:p>
            <a:pPr>
              <a:buNone/>
            </a:pPr>
            <a:r>
              <a:rPr lang="en-US" dirty="0" smtClean="0"/>
              <a:t>echo "My name is ";</a:t>
            </a:r>
          </a:p>
          <a:p>
            <a:pPr>
              <a:buNone/>
            </a:pPr>
            <a:r>
              <a:rPr lang="en-US" dirty="0" err="1" smtClean="0"/>
              <a:t>writeMyName</a:t>
            </a:r>
            <a:r>
              <a:rPr lang="en-US" dirty="0" smtClean="0"/>
              <a:t>();</a:t>
            </a:r>
          </a:p>
          <a:p>
            <a:pPr>
              <a:buNone/>
            </a:pPr>
            <a:r>
              <a:rPr lang="en-US" dirty="0" smtClean="0"/>
              <a:t> echo ".&lt;</a:t>
            </a:r>
            <a:r>
              <a:rPr lang="en-US" dirty="0" err="1" smtClean="0"/>
              <a:t>br</a:t>
            </a:r>
            <a:r>
              <a:rPr lang="en-US" dirty="0" smtClean="0"/>
              <a:t> /&gt;That's right, ";</a:t>
            </a:r>
          </a:p>
          <a:p>
            <a:pPr>
              <a:buNone/>
            </a:pPr>
            <a:r>
              <a:rPr lang="en-US" dirty="0" err="1" smtClean="0"/>
              <a:t>writeMyName</a:t>
            </a:r>
            <a:r>
              <a:rPr lang="en-US" dirty="0" smtClean="0"/>
              <a:t>();</a:t>
            </a:r>
          </a:p>
          <a:p>
            <a:pPr>
              <a:buNone/>
            </a:pPr>
            <a:r>
              <a:rPr lang="en-US" dirty="0" smtClean="0"/>
              <a:t>echo " is my name.";</a:t>
            </a:r>
          </a:p>
          <a:p>
            <a:pPr>
              <a:buNone/>
            </a:pPr>
            <a:r>
              <a:rPr lang="en-US" dirty="0" smtClean="0"/>
              <a:t>?&gt;&lt;/body&gt;&lt;/html&gt;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PHP Functions - Adding parameters</a:t>
            </a:r>
            <a:br>
              <a:rPr lang="en-US" b="1" dirty="0" smtClean="0"/>
            </a:br>
            <a:endParaRPr lang="en-US" dirty="0"/>
          </a:p>
        </p:txBody>
      </p:sp>
      <p:sp>
        <p:nvSpPr>
          <p:cNvPr id="3" name="Content Placeholder 2"/>
          <p:cNvSpPr>
            <a:spLocks noGrp="1"/>
          </p:cNvSpPr>
          <p:nvPr>
            <p:ph idx="1"/>
          </p:nvPr>
        </p:nvSpPr>
        <p:spPr/>
        <p:txBody>
          <a:bodyPr/>
          <a:lstStyle/>
          <a:p>
            <a:r>
              <a:rPr lang="en-US" dirty="0" smtClean="0"/>
              <a:t>To add more functionality to a function, we can add parameters. A parameter is just like a variable.</a:t>
            </a:r>
          </a:p>
          <a:p>
            <a:r>
              <a:rPr lang="en-US" dirty="0" smtClean="0"/>
              <a:t>You may have noticed the parentheses after the function name, like: </a:t>
            </a:r>
            <a:r>
              <a:rPr lang="en-US" dirty="0" err="1" smtClean="0"/>
              <a:t>writeMyName</a:t>
            </a:r>
            <a:r>
              <a:rPr lang="en-US" dirty="0" smtClean="0"/>
              <a:t>(). The parameters are specified inside the parentheses.</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77500" lnSpcReduction="20000"/>
          </a:bodyPr>
          <a:lstStyle/>
          <a:p>
            <a:pPr>
              <a:buNone/>
            </a:pPr>
            <a:r>
              <a:rPr lang="en-US" dirty="0" smtClean="0"/>
              <a:t>&lt;html&gt;&lt;body&gt;</a:t>
            </a:r>
          </a:p>
          <a:p>
            <a:pPr>
              <a:buNone/>
            </a:pPr>
            <a:r>
              <a:rPr lang="en-US" dirty="0" smtClean="0"/>
              <a:t>&lt;?</a:t>
            </a:r>
            <a:r>
              <a:rPr lang="en-US" dirty="0" err="1" smtClean="0"/>
              <a:t>php</a:t>
            </a:r>
            <a:endParaRPr lang="en-US" dirty="0" smtClean="0"/>
          </a:p>
          <a:p>
            <a:pPr>
              <a:buNone/>
            </a:pPr>
            <a:r>
              <a:rPr lang="en-US" dirty="0" smtClean="0"/>
              <a:t>function </a:t>
            </a:r>
            <a:r>
              <a:rPr lang="en-US" dirty="0" err="1" smtClean="0"/>
              <a:t>writeMyName</a:t>
            </a:r>
            <a:r>
              <a:rPr lang="en-US" dirty="0" smtClean="0"/>
              <a:t>($</a:t>
            </a:r>
            <a:r>
              <a:rPr lang="en-US" dirty="0" err="1" smtClean="0"/>
              <a:t>fname</a:t>
            </a:r>
            <a:r>
              <a:rPr lang="en-US" dirty="0" smtClean="0"/>
              <a:t>) </a:t>
            </a:r>
          </a:p>
          <a:p>
            <a:pPr>
              <a:buNone/>
            </a:pPr>
            <a:r>
              <a:rPr lang="en-US" dirty="0" smtClean="0"/>
              <a:t> {</a:t>
            </a:r>
          </a:p>
          <a:p>
            <a:pPr>
              <a:buNone/>
            </a:pPr>
            <a:r>
              <a:rPr lang="en-US" dirty="0" smtClean="0"/>
              <a:t>  echo $</a:t>
            </a:r>
            <a:r>
              <a:rPr lang="en-US" dirty="0" err="1" smtClean="0"/>
              <a:t>fname</a:t>
            </a:r>
            <a:r>
              <a:rPr lang="en-US" dirty="0" smtClean="0"/>
              <a:t> . " </a:t>
            </a:r>
            <a:r>
              <a:rPr lang="en-US" dirty="0" err="1" smtClean="0"/>
              <a:t>Refsnes</a:t>
            </a:r>
            <a:r>
              <a:rPr lang="en-US" dirty="0" smtClean="0"/>
              <a:t>.&lt;</a:t>
            </a:r>
            <a:r>
              <a:rPr lang="en-US" dirty="0" err="1" smtClean="0"/>
              <a:t>br</a:t>
            </a:r>
            <a:r>
              <a:rPr lang="en-US" dirty="0" smtClean="0"/>
              <a:t>/&gt;"; </a:t>
            </a:r>
          </a:p>
          <a:p>
            <a:pPr>
              <a:buNone/>
            </a:pPr>
            <a:r>
              <a:rPr lang="en-US" dirty="0" smtClean="0"/>
              <a:t> }</a:t>
            </a:r>
          </a:p>
          <a:p>
            <a:pPr>
              <a:buNone/>
            </a:pPr>
            <a:r>
              <a:rPr lang="en-US" dirty="0" smtClean="0"/>
              <a:t>echo "My name is";</a:t>
            </a:r>
          </a:p>
          <a:p>
            <a:pPr>
              <a:buNone/>
            </a:pPr>
            <a:r>
              <a:rPr lang="en-US" dirty="0" err="1" smtClean="0"/>
              <a:t>writeMyName</a:t>
            </a:r>
            <a:r>
              <a:rPr lang="en-US" dirty="0" smtClean="0"/>
              <a:t>("Kai Jim");</a:t>
            </a:r>
          </a:p>
          <a:p>
            <a:pPr>
              <a:buNone/>
            </a:pPr>
            <a:r>
              <a:rPr lang="en-US" dirty="0" smtClean="0"/>
              <a:t>echo "My name is ";</a:t>
            </a:r>
          </a:p>
          <a:p>
            <a:pPr>
              <a:buNone/>
            </a:pPr>
            <a:r>
              <a:rPr lang="en-US" dirty="0" err="1" smtClean="0"/>
              <a:t>writeMyName</a:t>
            </a:r>
            <a:r>
              <a:rPr lang="en-US" dirty="0" smtClean="0"/>
              <a:t>("</a:t>
            </a:r>
            <a:r>
              <a:rPr lang="en-US" dirty="0" err="1" smtClean="0"/>
              <a:t>Hege</a:t>
            </a:r>
            <a:r>
              <a:rPr lang="en-US" dirty="0" smtClean="0"/>
              <a:t>");</a:t>
            </a:r>
          </a:p>
          <a:p>
            <a:pPr>
              <a:buNone/>
            </a:pPr>
            <a:r>
              <a:rPr lang="en-US" dirty="0" smtClean="0"/>
              <a:t>echo "My name is ";</a:t>
            </a:r>
          </a:p>
          <a:p>
            <a:pPr>
              <a:buNone/>
            </a:pPr>
            <a:r>
              <a:rPr lang="en-US" dirty="0" err="1" smtClean="0"/>
              <a:t>writeMyName</a:t>
            </a:r>
            <a:r>
              <a:rPr lang="en-US" dirty="0" smtClean="0"/>
              <a:t>("Stale");</a:t>
            </a:r>
          </a:p>
          <a:p>
            <a:pPr>
              <a:buNone/>
            </a:pPr>
            <a:r>
              <a:rPr lang="en-US" dirty="0" smtClean="0"/>
              <a:t>?&gt;</a:t>
            </a:r>
          </a:p>
          <a:p>
            <a:pPr>
              <a:buNone/>
            </a:pPr>
            <a:r>
              <a:rPr lang="en-US" dirty="0" smtClean="0"/>
              <a:t>&lt;/body&gt;</a:t>
            </a:r>
          </a:p>
          <a:p>
            <a:pPr>
              <a:buNone/>
            </a:pPr>
            <a:r>
              <a:rPr lang="en-US" dirty="0" smtClean="0"/>
              <a:t>&lt;/html&gt;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PHP Functions - Return values</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Functions can also be used to return values.</a:t>
            </a:r>
          </a:p>
          <a:p>
            <a:pPr>
              <a:buNone/>
            </a:pPr>
            <a:r>
              <a:rPr lang="en-US" dirty="0" smtClean="0"/>
              <a:t>&lt;html&gt;&lt;body&gt;</a:t>
            </a:r>
          </a:p>
          <a:p>
            <a:pPr lvl="1">
              <a:buNone/>
            </a:pPr>
            <a:r>
              <a:rPr lang="en-US" dirty="0" smtClean="0"/>
              <a:t>&lt;?</a:t>
            </a:r>
            <a:r>
              <a:rPr lang="en-US" dirty="0" err="1" smtClean="0"/>
              <a:t>php</a:t>
            </a:r>
            <a:endParaRPr lang="en-US" dirty="0" smtClean="0"/>
          </a:p>
          <a:p>
            <a:pPr lvl="1">
              <a:buNone/>
            </a:pPr>
            <a:r>
              <a:rPr lang="en-US" dirty="0" smtClean="0"/>
              <a:t>function add($</a:t>
            </a:r>
            <a:r>
              <a:rPr lang="en-US" dirty="0" err="1" smtClean="0"/>
              <a:t>x,$y</a:t>
            </a:r>
            <a:r>
              <a:rPr lang="en-US" dirty="0" smtClean="0"/>
              <a:t>)</a:t>
            </a:r>
          </a:p>
          <a:p>
            <a:pPr lvl="1">
              <a:buNone/>
            </a:pPr>
            <a:r>
              <a:rPr lang="en-US" dirty="0" smtClean="0"/>
              <a:t>  {  </a:t>
            </a:r>
          </a:p>
          <a:p>
            <a:pPr lvl="1">
              <a:buNone/>
            </a:pPr>
            <a:r>
              <a:rPr lang="en-US" dirty="0" smtClean="0"/>
              <a:t>$total = $x + $y; </a:t>
            </a:r>
          </a:p>
          <a:p>
            <a:pPr lvl="1">
              <a:buNone/>
            </a:pPr>
            <a:r>
              <a:rPr lang="en-US" dirty="0" smtClean="0"/>
              <a:t> return $total;</a:t>
            </a:r>
          </a:p>
          <a:p>
            <a:pPr lvl="1">
              <a:buNone/>
            </a:pPr>
            <a:r>
              <a:rPr lang="en-US" dirty="0" smtClean="0"/>
              <a:t>  }</a:t>
            </a:r>
          </a:p>
          <a:p>
            <a:pPr lvl="1">
              <a:buNone/>
            </a:pPr>
            <a:r>
              <a:rPr lang="en-US" dirty="0" smtClean="0"/>
              <a:t>echo "1 + 16 = " . add(1,16);</a:t>
            </a:r>
          </a:p>
          <a:p>
            <a:pPr lvl="1">
              <a:buNone/>
            </a:pPr>
            <a:r>
              <a:rPr lang="en-US" dirty="0" smtClean="0"/>
              <a:t>?&gt;&lt;/body&gt;&lt;/html&gt;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Form Handling</a:t>
            </a:r>
            <a:endParaRPr lang="en-US" dirty="0"/>
          </a:p>
        </p:txBody>
      </p:sp>
      <p:sp>
        <p:nvSpPr>
          <p:cNvPr id="3" name="Content Placeholder 2"/>
          <p:cNvSpPr>
            <a:spLocks noGrp="1"/>
          </p:cNvSpPr>
          <p:nvPr>
            <p:ph idx="1"/>
          </p:nvPr>
        </p:nvSpPr>
        <p:spPr/>
        <p:txBody>
          <a:bodyPr/>
          <a:lstStyle/>
          <a:p>
            <a:r>
              <a:rPr lang="en-US" b="1" dirty="0" smtClean="0"/>
              <a:t>The PHP $_GET and $_POST variables are used to retrieve information from forms, like user input.</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Form Handling</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&lt;html</a:t>
            </a:r>
            <a:r>
              <a:rPr lang="en-US" dirty="0" smtClean="0"/>
              <a:t>&gt;</a:t>
            </a:r>
          </a:p>
          <a:p>
            <a:pPr>
              <a:buNone/>
            </a:pPr>
            <a:r>
              <a:rPr lang="en-US" dirty="0" smtClean="0"/>
              <a:t>   &lt;</a:t>
            </a:r>
            <a:r>
              <a:rPr lang="en-US" dirty="0"/>
              <a:t>body</a:t>
            </a:r>
            <a:r>
              <a:rPr lang="en-US" dirty="0" smtClean="0"/>
              <a:t>&gt;</a:t>
            </a:r>
          </a:p>
          <a:p>
            <a:pPr>
              <a:buNone/>
            </a:pPr>
            <a:r>
              <a:rPr lang="en-US" dirty="0" smtClean="0"/>
              <a:t>   &lt;</a:t>
            </a:r>
            <a:r>
              <a:rPr lang="en-US" dirty="0"/>
              <a:t>form </a:t>
            </a:r>
            <a:r>
              <a:rPr lang="en-US" dirty="0" smtClean="0"/>
              <a:t>action=“welcome.php” method</a:t>
            </a:r>
            <a:r>
              <a:rPr lang="en-US" dirty="0"/>
              <a:t>="post</a:t>
            </a:r>
            <a:r>
              <a:rPr lang="en-US" dirty="0" smtClean="0"/>
              <a:t>"&gt;</a:t>
            </a:r>
          </a:p>
          <a:p>
            <a:pPr>
              <a:buNone/>
            </a:pPr>
            <a:r>
              <a:rPr lang="en-US" dirty="0" smtClean="0"/>
              <a:t>   Name</a:t>
            </a:r>
            <a:r>
              <a:rPr lang="en-US" dirty="0"/>
              <a:t>: &lt;input type="text" name="name</a:t>
            </a:r>
            <a:r>
              <a:rPr lang="en-US" dirty="0" smtClean="0"/>
              <a:t>" /&gt;</a:t>
            </a:r>
          </a:p>
          <a:p>
            <a:pPr>
              <a:buNone/>
            </a:pPr>
            <a:r>
              <a:rPr lang="en-US" dirty="0" smtClean="0"/>
              <a:t>   Age</a:t>
            </a:r>
            <a:r>
              <a:rPr lang="en-US" dirty="0"/>
              <a:t>: &lt;input type="text" name="age" </a:t>
            </a:r>
            <a:r>
              <a:rPr lang="en-US" dirty="0" smtClean="0"/>
              <a:t>/&gt;</a:t>
            </a:r>
          </a:p>
          <a:p>
            <a:pPr>
              <a:buNone/>
            </a:pPr>
            <a:r>
              <a:rPr lang="en-US" dirty="0" smtClean="0"/>
              <a:t>  &lt;</a:t>
            </a:r>
            <a:r>
              <a:rPr lang="en-US" dirty="0"/>
              <a:t>input type="submit</a:t>
            </a:r>
            <a:r>
              <a:rPr lang="en-US" dirty="0" smtClean="0"/>
              <a:t>"/&gt;</a:t>
            </a:r>
          </a:p>
          <a:p>
            <a:pPr>
              <a:buNone/>
            </a:pPr>
            <a:r>
              <a:rPr lang="en-US" dirty="0" smtClean="0"/>
              <a:t>  &lt;/</a:t>
            </a:r>
            <a:r>
              <a:rPr lang="en-US" dirty="0"/>
              <a:t>form</a:t>
            </a:r>
            <a:r>
              <a:rPr lang="en-US" dirty="0" smtClean="0"/>
              <a:t>&gt;</a:t>
            </a:r>
          </a:p>
          <a:p>
            <a:pPr>
              <a:buNone/>
            </a:pPr>
            <a:r>
              <a:rPr lang="en-US" dirty="0" smtClean="0"/>
              <a:t>  &lt;/</a:t>
            </a:r>
            <a:r>
              <a:rPr lang="en-US" dirty="0"/>
              <a:t>body</a:t>
            </a:r>
            <a:r>
              <a:rPr lang="en-US" dirty="0" smtClean="0"/>
              <a:t>&gt;</a:t>
            </a:r>
          </a:p>
          <a:p>
            <a:pPr>
              <a:buNone/>
            </a:pPr>
            <a:r>
              <a:rPr lang="en-US" dirty="0" smtClean="0"/>
              <a:t>  &lt;/</a:t>
            </a:r>
            <a:r>
              <a:rPr lang="en-US" dirty="0"/>
              <a:t>html&gt;</a:t>
            </a:r>
          </a:p>
        </p:txBody>
      </p:sp>
      <p:sp>
        <p:nvSpPr>
          <p:cNvPr id="4" name="Slide Number Placeholder 3"/>
          <p:cNvSpPr>
            <a:spLocks noGrp="1"/>
          </p:cNvSpPr>
          <p:nvPr>
            <p:ph type="sldNum" sz="quarter" idx="12"/>
          </p:nvPr>
        </p:nvSpPr>
        <p:spPr/>
        <p:txBody>
          <a:bodyPr/>
          <a:lstStyle/>
          <a:p>
            <a:fld id="{E408AEA6-32A6-44BB-9DF5-83E67F6A1F88}"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"welcome.php" file looks like this: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a:t>&lt;html</a:t>
            </a:r>
            <a:r>
              <a:rPr lang="en-US" dirty="0" smtClean="0"/>
              <a:t>&gt;</a:t>
            </a:r>
          </a:p>
          <a:p>
            <a:pPr>
              <a:buNone/>
            </a:pPr>
            <a:r>
              <a:rPr lang="en-US" dirty="0" smtClean="0"/>
              <a:t>&lt;</a:t>
            </a:r>
            <a:r>
              <a:rPr lang="en-US" dirty="0"/>
              <a:t>body&gt;Welcome </a:t>
            </a:r>
            <a:endParaRPr lang="en-US" dirty="0" smtClean="0"/>
          </a:p>
          <a:p>
            <a:pPr>
              <a:buNone/>
            </a:pPr>
            <a:r>
              <a:rPr lang="en-US" dirty="0" smtClean="0"/>
              <a:t>&lt;?</a:t>
            </a:r>
            <a:r>
              <a:rPr lang="en-US" dirty="0" err="1" smtClean="0"/>
              <a:t>php</a:t>
            </a:r>
            <a:r>
              <a:rPr lang="en-US" dirty="0" smtClean="0"/>
              <a:t> </a:t>
            </a:r>
          </a:p>
          <a:p>
            <a:pPr>
              <a:buNone/>
            </a:pPr>
            <a:r>
              <a:rPr lang="en-US" dirty="0" smtClean="0"/>
              <a:t>    echo </a:t>
            </a:r>
            <a:r>
              <a:rPr lang="en-US" dirty="0"/>
              <a:t>$_POST["name</a:t>
            </a:r>
            <a:r>
              <a:rPr lang="en-US" dirty="0" smtClean="0"/>
              <a:t>"];</a:t>
            </a:r>
          </a:p>
          <a:p>
            <a:pPr>
              <a:buNone/>
            </a:pPr>
            <a:r>
              <a:rPr lang="en-US" dirty="0" smtClean="0"/>
              <a:t>?&gt;.&lt;</a:t>
            </a:r>
            <a:r>
              <a:rPr lang="en-US" dirty="0"/>
              <a:t>br </a:t>
            </a:r>
            <a:r>
              <a:rPr lang="en-US" dirty="0" smtClean="0"/>
              <a:t>/&gt;</a:t>
            </a:r>
          </a:p>
          <a:p>
            <a:pPr>
              <a:buNone/>
            </a:pPr>
            <a:r>
              <a:rPr lang="en-US" dirty="0" smtClean="0"/>
              <a:t>You are</a:t>
            </a:r>
          </a:p>
          <a:p>
            <a:pPr>
              <a:buNone/>
            </a:pPr>
            <a:r>
              <a:rPr lang="en-US" dirty="0" smtClean="0"/>
              <a:t> </a:t>
            </a:r>
            <a:r>
              <a:rPr lang="en-US" dirty="0"/>
              <a:t>&lt;?</a:t>
            </a:r>
            <a:r>
              <a:rPr lang="en-US" dirty="0" err="1" smtClean="0"/>
              <a:t>php</a:t>
            </a:r>
            <a:endParaRPr lang="en-US" dirty="0" smtClean="0"/>
          </a:p>
          <a:p>
            <a:pPr>
              <a:buNone/>
            </a:pPr>
            <a:r>
              <a:rPr lang="en-US" dirty="0" smtClean="0"/>
              <a:t> </a:t>
            </a:r>
            <a:r>
              <a:rPr lang="en-US" dirty="0"/>
              <a:t>echo $_POST["age</a:t>
            </a:r>
            <a:r>
              <a:rPr lang="en-US" dirty="0" smtClean="0"/>
              <a:t>"];</a:t>
            </a:r>
          </a:p>
          <a:p>
            <a:pPr>
              <a:buNone/>
            </a:pPr>
            <a:r>
              <a:rPr lang="en-US" dirty="0" smtClean="0"/>
              <a:t> ?&gt; </a:t>
            </a:r>
          </a:p>
          <a:p>
            <a:pPr>
              <a:buNone/>
            </a:pPr>
            <a:r>
              <a:rPr lang="en-US" dirty="0" smtClean="0"/>
              <a:t>years </a:t>
            </a:r>
            <a:r>
              <a:rPr lang="en-US" dirty="0"/>
              <a:t>old</a:t>
            </a:r>
            <a:r>
              <a:rPr lang="en-US" dirty="0" smtClean="0"/>
              <a:t>.</a:t>
            </a:r>
          </a:p>
          <a:p>
            <a:pPr>
              <a:buNone/>
            </a:pPr>
            <a:r>
              <a:rPr lang="en-US" dirty="0" smtClean="0"/>
              <a:t>&lt;/</a:t>
            </a:r>
            <a:r>
              <a:rPr lang="en-US" dirty="0"/>
              <a:t>body</a:t>
            </a:r>
            <a:r>
              <a:rPr lang="en-US" dirty="0" smtClean="0"/>
              <a:t>&gt;</a:t>
            </a:r>
          </a:p>
          <a:p>
            <a:pPr>
              <a:buNone/>
            </a:pPr>
            <a:r>
              <a:rPr lang="en-US" dirty="0" smtClean="0"/>
              <a:t>&lt;/</a:t>
            </a:r>
            <a:r>
              <a:rPr lang="en-US" dirty="0"/>
              <a:t>html&gt;</a:t>
            </a:r>
          </a:p>
        </p:txBody>
      </p:sp>
      <p:sp>
        <p:nvSpPr>
          <p:cNvPr id="4" name="Slide Number Placeholder 3"/>
          <p:cNvSpPr>
            <a:spLocks noGrp="1"/>
          </p:cNvSpPr>
          <p:nvPr>
            <p:ph type="sldNum" sz="quarter" idx="12"/>
          </p:nvPr>
        </p:nvSpPr>
        <p:spPr/>
        <p:txBody>
          <a:bodyPr/>
          <a:lstStyle/>
          <a:p>
            <a:fld id="{E408AEA6-32A6-44BB-9DF5-83E67F6A1F88}"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sample output of the above script may be:</a:t>
            </a:r>
            <a:br>
              <a:rPr lang="en-US" dirty="0"/>
            </a:br>
            <a:endParaRPr lang="en-US" dirty="0"/>
          </a:p>
        </p:txBody>
      </p:sp>
      <p:sp>
        <p:nvSpPr>
          <p:cNvPr id="3" name="Content Placeholder 2"/>
          <p:cNvSpPr>
            <a:spLocks noGrp="1"/>
          </p:cNvSpPr>
          <p:nvPr>
            <p:ph idx="1"/>
          </p:nvPr>
        </p:nvSpPr>
        <p:spPr/>
        <p:txBody>
          <a:bodyPr/>
          <a:lstStyle/>
          <a:p>
            <a:r>
              <a:rPr lang="en-US" dirty="0"/>
              <a:t>Welcome </a:t>
            </a:r>
            <a:r>
              <a:rPr lang="en-US" dirty="0" smtClean="0"/>
              <a:t>Nikhil.</a:t>
            </a:r>
          </a:p>
          <a:p>
            <a:r>
              <a:rPr lang="en-US" dirty="0" smtClean="0"/>
              <a:t>You </a:t>
            </a:r>
            <a:r>
              <a:rPr lang="en-US" dirty="0"/>
              <a:t>are 28 years old.</a:t>
            </a:r>
            <a:r>
              <a:rPr lang="en-US" dirty="0" smtClean="0"/>
              <a: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$_GET Variable</a:t>
            </a:r>
            <a:br>
              <a:rPr lang="en-US" b="1" dirty="0"/>
            </a:br>
            <a:endParaRPr lang="en-US" dirty="0"/>
          </a:p>
        </p:txBody>
      </p:sp>
      <p:sp>
        <p:nvSpPr>
          <p:cNvPr id="3" name="Content Placeholder 2"/>
          <p:cNvSpPr>
            <a:spLocks noGrp="1"/>
          </p:cNvSpPr>
          <p:nvPr>
            <p:ph idx="1"/>
          </p:nvPr>
        </p:nvSpPr>
        <p:spPr/>
        <p:txBody>
          <a:bodyPr/>
          <a:lstStyle/>
          <a:p>
            <a:pPr algn="just"/>
            <a:r>
              <a:rPr lang="en-US" dirty="0"/>
              <a:t>The $_GET variable is an array of variable names and values sent by the HTTP GET method. The $_GET variable is used to collect values from a form with method="get". Information sent from a form with the GET method is visible to everyone (it will be displayed in the browser's address bar) and it has limits on the amount of information to send (max. 100 characters).</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a:t>
            </a:r>
            <a:br>
              <a:rPr lang="en-US" b="1" dirty="0"/>
            </a:br>
            <a:endParaRPr lang="en-US" dirty="0"/>
          </a:p>
        </p:txBody>
      </p:sp>
      <p:sp>
        <p:nvSpPr>
          <p:cNvPr id="3" name="Content Placeholder 2"/>
          <p:cNvSpPr>
            <a:spLocks noGrp="1"/>
          </p:cNvSpPr>
          <p:nvPr>
            <p:ph idx="1"/>
          </p:nvPr>
        </p:nvSpPr>
        <p:spPr/>
        <p:txBody>
          <a:bodyPr/>
          <a:lstStyle/>
          <a:p>
            <a:r>
              <a:rPr lang="en-US" dirty="0"/>
              <a:t>&lt;form action="</a:t>
            </a:r>
            <a:r>
              <a:rPr lang="en-US" dirty="0" smtClean="0"/>
              <a:t>welcome.php“ method</a:t>
            </a:r>
            <a:r>
              <a:rPr lang="en-US" dirty="0"/>
              <a:t>="get</a:t>
            </a:r>
            <a:r>
              <a:rPr lang="en-US" dirty="0" smtClean="0"/>
              <a:t>"&gt;</a:t>
            </a:r>
          </a:p>
          <a:p>
            <a:pPr>
              <a:buNone/>
            </a:pPr>
            <a:r>
              <a:rPr lang="en-US" dirty="0" smtClean="0"/>
              <a:t>   Name</a:t>
            </a:r>
            <a:r>
              <a:rPr lang="en-US" dirty="0"/>
              <a:t>: &lt;input type="text" name="name" </a:t>
            </a:r>
            <a:r>
              <a:rPr lang="en-US" dirty="0" smtClean="0"/>
              <a:t>/&gt;</a:t>
            </a:r>
          </a:p>
          <a:p>
            <a:pPr>
              <a:buNone/>
            </a:pPr>
            <a:r>
              <a:rPr lang="en-US" dirty="0" smtClean="0"/>
              <a:t>   Age</a:t>
            </a:r>
            <a:r>
              <a:rPr lang="en-US" dirty="0"/>
              <a:t>: &lt;input type="text" name="age" </a:t>
            </a:r>
            <a:r>
              <a:rPr lang="en-US" dirty="0" smtClean="0"/>
              <a:t>/&gt;</a:t>
            </a:r>
          </a:p>
          <a:p>
            <a:pPr>
              <a:buNone/>
            </a:pPr>
            <a:r>
              <a:rPr lang="en-US" dirty="0" smtClean="0"/>
              <a:t>   &lt;</a:t>
            </a:r>
            <a:r>
              <a:rPr lang="en-US" dirty="0"/>
              <a:t>input type="submit" /&gt;&lt;/form&gt;</a:t>
            </a:r>
          </a:p>
        </p:txBody>
      </p:sp>
      <p:sp>
        <p:nvSpPr>
          <p:cNvPr id="4" name="Slide Number Placeholder 3"/>
          <p:cNvSpPr>
            <a:spLocks noGrp="1"/>
          </p:cNvSpPr>
          <p:nvPr>
            <p:ph type="sldNum" sz="quarter" idx="12"/>
          </p:nvPr>
        </p:nvSpPr>
        <p:spPr/>
        <p:txBody>
          <a:bodyPr/>
          <a:lstStyle/>
          <a:p>
            <a:fld id="{E408AEA6-32A6-44BB-9DF5-83E67F6A1F88}"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Using PHP</a:t>
            </a:r>
            <a:endParaRPr lang="en-US" dirty="0"/>
          </a:p>
        </p:txBody>
      </p:sp>
      <p:sp>
        <p:nvSpPr>
          <p:cNvPr id="3" name="Content Placeholder 2"/>
          <p:cNvSpPr>
            <a:spLocks noGrp="1"/>
          </p:cNvSpPr>
          <p:nvPr>
            <p:ph idx="1"/>
          </p:nvPr>
        </p:nvSpPr>
        <p:spPr/>
        <p:txBody>
          <a:bodyPr>
            <a:normAutofit lnSpcReduction="10000"/>
          </a:bodyPr>
          <a:lstStyle/>
          <a:p>
            <a:r>
              <a:rPr lang="en-US" dirty="0" smtClean="0"/>
              <a:t>1) File Upload Support</a:t>
            </a:r>
          </a:p>
          <a:p>
            <a:pPr>
              <a:buNone/>
            </a:pPr>
            <a:r>
              <a:rPr lang="en-US" dirty="0" smtClean="0"/>
              <a:t>      - PHP provides MIME Decoding process.</a:t>
            </a:r>
          </a:p>
          <a:p>
            <a:pPr>
              <a:buNone/>
            </a:pPr>
            <a:r>
              <a:rPr lang="en-US" dirty="0" smtClean="0"/>
              <a:t>    2)Dynamic pages with customized features</a:t>
            </a:r>
          </a:p>
          <a:p>
            <a:pPr>
              <a:buNone/>
            </a:pPr>
            <a:r>
              <a:rPr lang="en-US" dirty="0" smtClean="0"/>
              <a:t>    3) Open Source technologies</a:t>
            </a:r>
          </a:p>
          <a:p>
            <a:pPr>
              <a:buNone/>
            </a:pPr>
            <a:r>
              <a:rPr lang="en-US" dirty="0" smtClean="0"/>
              <a:t>    4) cost effective web solutions can be created.</a:t>
            </a:r>
          </a:p>
          <a:p>
            <a:pPr>
              <a:buNone/>
            </a:pPr>
            <a:r>
              <a:rPr lang="en-US" dirty="0" smtClean="0"/>
              <a:t>    5) Cross platform compatibility.</a:t>
            </a:r>
          </a:p>
          <a:p>
            <a:pPr>
              <a:buNone/>
            </a:pPr>
            <a:r>
              <a:rPr lang="en-US" dirty="0" smtClean="0"/>
              <a:t>    6) No need write separate code for web      </a:t>
            </a:r>
          </a:p>
          <a:p>
            <a:pPr>
              <a:buNone/>
            </a:pPr>
            <a:r>
              <a:rPr lang="en-US" dirty="0" smtClean="0"/>
              <a:t>       scripting. Embedded in HTML.</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the user clicks the "Submit" button, the URL sent could look something like this</a:t>
            </a:r>
            <a:r>
              <a:rPr lang="en-US" dirty="0" smtClean="0"/>
              <a:t>:</a:t>
            </a:r>
          </a:p>
          <a:p>
            <a:endParaRPr lang="en-US" dirty="0"/>
          </a:p>
          <a:p>
            <a:r>
              <a:rPr lang="en-US" u="sng" dirty="0">
                <a:hlinkClick r:id="rId3"/>
              </a:rPr>
              <a:t>http://www.w3schools.com/welcome.php?name=Peter&amp;age=37</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70</a:t>
            </a:fld>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Output</a:t>
            </a:r>
            <a:endParaRPr lang="en-US" dirty="0"/>
          </a:p>
        </p:txBody>
      </p:sp>
      <p:sp>
        <p:nvSpPr>
          <p:cNvPr id="3" name="Content Placeholder 2"/>
          <p:cNvSpPr>
            <a:spLocks noGrp="1"/>
          </p:cNvSpPr>
          <p:nvPr>
            <p:ph idx="1"/>
          </p:nvPr>
        </p:nvSpPr>
        <p:spPr>
          <a:xfrm>
            <a:off x="228600" y="1600200"/>
            <a:ext cx="8686800" cy="4525963"/>
          </a:xfrm>
        </p:spPr>
        <p:txBody>
          <a:bodyPr/>
          <a:lstStyle/>
          <a:p>
            <a:r>
              <a:rPr lang="en-US" dirty="0"/>
              <a:t>Welcome &lt;?php echo $_GET["name"]; ?&gt;.&lt;br </a:t>
            </a:r>
            <a:r>
              <a:rPr lang="en-US" dirty="0" smtClean="0"/>
              <a:t>/&gt;</a:t>
            </a:r>
          </a:p>
          <a:p>
            <a:r>
              <a:rPr lang="en-US" dirty="0" smtClean="0"/>
              <a:t>You </a:t>
            </a:r>
            <a:r>
              <a:rPr lang="en-US" dirty="0"/>
              <a:t>are &lt;?php </a:t>
            </a:r>
            <a:r>
              <a:rPr lang="en-US" dirty="0" smtClean="0"/>
              <a:t>echo </a:t>
            </a:r>
            <a:r>
              <a:rPr lang="en-US" dirty="0"/>
              <a:t>$_GET["age"]; ?&gt; years old</a:t>
            </a:r>
            <a:r>
              <a:rPr lang="en-US" dirty="0" smtClean="0"/>
              <a:t>!</a:t>
            </a:r>
          </a:p>
          <a:p>
            <a:endParaRPr lang="en-US" dirty="0"/>
          </a:p>
          <a:p>
            <a:r>
              <a:rPr lang="en-US" b="1" dirty="0"/>
              <a:t>Note:</a:t>
            </a:r>
            <a:r>
              <a:rPr lang="en-US" dirty="0"/>
              <a:t> The HTTP GET method is not suitable on large variable values; the value cannot exceed 100 characters.</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$_POST Variable</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The $_POST variable is an array of variable names and values sent by the HTTP POST method.</a:t>
            </a:r>
          </a:p>
          <a:p>
            <a:endParaRPr lang="en-US" dirty="0" smtClean="0"/>
          </a:p>
          <a:p>
            <a:r>
              <a:rPr lang="en-US" dirty="0"/>
              <a:t>The $_POST variable is used to collect values from a form with method="post". Information sent from a form with the POST method is invisible to others and has no limits on the amount of information to send.</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a:t>
            </a:r>
            <a:br>
              <a:rPr lang="en-US" b="1" dirty="0"/>
            </a:br>
            <a:endParaRPr lang="en-US" dirty="0"/>
          </a:p>
        </p:txBody>
      </p:sp>
      <p:sp>
        <p:nvSpPr>
          <p:cNvPr id="3" name="Content Placeholder 2"/>
          <p:cNvSpPr>
            <a:spLocks noGrp="1"/>
          </p:cNvSpPr>
          <p:nvPr>
            <p:ph idx="1"/>
          </p:nvPr>
        </p:nvSpPr>
        <p:spPr/>
        <p:txBody>
          <a:bodyPr/>
          <a:lstStyle/>
          <a:p>
            <a:r>
              <a:rPr lang="en-US"/>
              <a:t>&lt;form action="welcome.php" method="post"&gt;Enter your name: &lt;input type="text" name="name" /&gt;Enter your age: &lt;input type="text" name="age" /&gt;&lt;input type="submit" /&gt;&lt;/form&gt;</a:t>
            </a:r>
          </a:p>
        </p:txBody>
      </p:sp>
      <p:sp>
        <p:nvSpPr>
          <p:cNvPr id="4" name="Slide Number Placeholder 3"/>
          <p:cNvSpPr>
            <a:spLocks noGrp="1"/>
          </p:cNvSpPr>
          <p:nvPr>
            <p:ph type="sldNum" sz="quarter" idx="12"/>
          </p:nvPr>
        </p:nvSpPr>
        <p:spPr/>
        <p:txBody>
          <a:bodyPr/>
          <a:lstStyle/>
          <a:p>
            <a:fld id="{E408AEA6-32A6-44BB-9DF5-83E67F6A1F88}"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the user clicks the "Submit" button, the URL will not contain any form data, and will look something like this:</a:t>
            </a:r>
          </a:p>
          <a:p>
            <a:endParaRPr lang="en-US" dirty="0" smtClean="0"/>
          </a:p>
          <a:p>
            <a:r>
              <a:rPr lang="en-US" dirty="0" smtClean="0"/>
              <a:t>http://www.w3schools.com/welcome.php</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74</a:t>
            </a:fld>
            <a:endParaRPr 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600200"/>
            <a:ext cx="8610600" cy="4525963"/>
          </a:xfrm>
        </p:spPr>
        <p:txBody>
          <a:bodyPr>
            <a:normAutofit/>
          </a:bodyPr>
          <a:lstStyle/>
          <a:p>
            <a:r>
              <a:rPr lang="en-US" dirty="0" smtClean="0"/>
              <a:t>The "welcome.php" file can now use the $_POST variable to catch the form data (notice that the names of the form fields will automatically be the ID keys in the $_POST array):</a:t>
            </a:r>
          </a:p>
          <a:p>
            <a:r>
              <a:rPr lang="en-US" dirty="0" err="1" smtClean="0"/>
              <a:t>Eg.Output</a:t>
            </a:r>
            <a:endParaRPr lang="en-US" dirty="0" smtClean="0"/>
          </a:p>
          <a:p>
            <a:r>
              <a:rPr lang="en-US" dirty="0" smtClean="0"/>
              <a:t>Welcome &lt;?php echo $_POST["name"];?&gt;.&lt;br /&gt;</a:t>
            </a:r>
          </a:p>
          <a:p>
            <a:r>
              <a:rPr lang="en-US" dirty="0" smtClean="0"/>
              <a:t>You are &lt;?php echo $_POST["age"]; ?&gt; years old!</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use $_POST?</a:t>
            </a:r>
            <a:br>
              <a:rPr lang="en-US" b="1" dirty="0" smtClean="0"/>
            </a:br>
            <a:endParaRPr lang="en-US" dirty="0"/>
          </a:p>
        </p:txBody>
      </p:sp>
      <p:sp>
        <p:nvSpPr>
          <p:cNvPr id="3" name="Content Placeholder 2"/>
          <p:cNvSpPr>
            <a:spLocks noGrp="1"/>
          </p:cNvSpPr>
          <p:nvPr>
            <p:ph idx="1"/>
          </p:nvPr>
        </p:nvSpPr>
        <p:spPr/>
        <p:txBody>
          <a:bodyPr/>
          <a:lstStyle/>
          <a:p>
            <a:pPr lvl="0"/>
            <a:r>
              <a:rPr lang="en-US" dirty="0" smtClean="0"/>
              <a:t>Variables sent with HTTP POST are not shown in the URL </a:t>
            </a:r>
          </a:p>
          <a:p>
            <a:pPr lvl="0"/>
            <a:r>
              <a:rPr lang="en-US" dirty="0" smtClean="0"/>
              <a:t>Variables have no length limit </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The $_REQUEST Variable</a:t>
            </a:r>
            <a:br>
              <a:rPr lang="en-US" b="1" smtClean="0"/>
            </a:br>
            <a:endParaRPr lang="en-US"/>
          </a:p>
        </p:txBody>
      </p:sp>
      <p:sp>
        <p:nvSpPr>
          <p:cNvPr id="3" name="Content Placeholder 2"/>
          <p:cNvSpPr>
            <a:spLocks noGrp="1"/>
          </p:cNvSpPr>
          <p:nvPr>
            <p:ph idx="1"/>
          </p:nvPr>
        </p:nvSpPr>
        <p:spPr/>
        <p:txBody>
          <a:bodyPr/>
          <a:lstStyle/>
          <a:p>
            <a:r>
              <a:rPr lang="en-US" dirty="0" smtClean="0"/>
              <a:t>The PHP $_REQUEST variable contains the contents of both $_GET, $_POST, and $_COOKIE.</a:t>
            </a:r>
          </a:p>
          <a:p>
            <a:r>
              <a:rPr lang="en-US" dirty="0" smtClean="0"/>
              <a:t>The PHP $_REQUEST variable can be used to get the result from form data sent with both the GET and POST methods.</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MySQL?</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MySQL is a database. A database defines a structure for storing information.</a:t>
            </a:r>
          </a:p>
          <a:p>
            <a:r>
              <a:rPr lang="en-US" dirty="0" smtClean="0"/>
              <a:t>In a database, there are tables. Just like HTML tables, database tables contain rows, columns, and cells.</a:t>
            </a:r>
          </a:p>
          <a:p>
            <a:r>
              <a:rPr lang="en-US" dirty="0" smtClean="0"/>
              <a:t>Databases are useful when storing information categorically. A company may have a database with the following tables: "Employees", "Products", "Customers" and "Orders".</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PHP MySQL Connect to a Database</a:t>
            </a:r>
            <a:br>
              <a:rPr lang="en-US" b="1" dirty="0" smtClean="0"/>
            </a:br>
            <a:endParaRPr lang="en-US" dirty="0"/>
          </a:p>
        </p:txBody>
      </p:sp>
      <p:sp>
        <p:nvSpPr>
          <p:cNvPr id="3" name="Content Placeholder 2"/>
          <p:cNvSpPr>
            <a:spLocks noGrp="1"/>
          </p:cNvSpPr>
          <p:nvPr>
            <p:ph idx="1"/>
          </p:nvPr>
        </p:nvSpPr>
        <p:spPr>
          <a:xfrm>
            <a:off x="228600" y="1600200"/>
            <a:ext cx="8458200" cy="4525963"/>
          </a:xfrm>
        </p:spPr>
        <p:txBody>
          <a:bodyPr>
            <a:normAutofit lnSpcReduction="10000"/>
          </a:bodyPr>
          <a:lstStyle/>
          <a:p>
            <a:r>
              <a:rPr lang="en-US" b="1" dirty="0" smtClean="0"/>
              <a:t>Syntax</a:t>
            </a:r>
          </a:p>
          <a:p>
            <a:pPr>
              <a:buNone/>
            </a:pPr>
            <a:r>
              <a:rPr lang="en-US" dirty="0" smtClean="0"/>
              <a:t>mysql_connect(</a:t>
            </a:r>
            <a:r>
              <a:rPr lang="en-US" dirty="0" err="1" smtClean="0"/>
              <a:t>servername,username,password</a:t>
            </a:r>
            <a:r>
              <a:rPr lang="en-US" dirty="0" smtClean="0"/>
              <a:t>); </a:t>
            </a:r>
          </a:p>
          <a:p>
            <a:pPr>
              <a:buNone/>
            </a:pPr>
            <a:r>
              <a:rPr lang="en-US" dirty="0" smtClean="0"/>
              <a:t>e.g.</a:t>
            </a:r>
          </a:p>
          <a:p>
            <a:pPr>
              <a:buNone/>
            </a:pPr>
            <a:r>
              <a:rPr lang="en-US" dirty="0" smtClean="0"/>
              <a:t>&lt;?php</a:t>
            </a:r>
          </a:p>
          <a:p>
            <a:pPr>
              <a:buNone/>
            </a:pPr>
            <a:r>
              <a:rPr lang="en-US" sz="2800" dirty="0" smtClean="0"/>
              <a:t>$con=mysql_connect("localhost","peter","abc123");</a:t>
            </a:r>
          </a:p>
          <a:p>
            <a:pPr>
              <a:buNone/>
            </a:pPr>
            <a:r>
              <a:rPr lang="en-US" sz="2800" dirty="0" smtClean="0"/>
              <a:t>if (!$con) </a:t>
            </a:r>
          </a:p>
          <a:p>
            <a:pPr>
              <a:buNone/>
            </a:pPr>
            <a:r>
              <a:rPr lang="en-US" sz="2800" dirty="0" smtClean="0"/>
              <a:t> {  </a:t>
            </a:r>
          </a:p>
          <a:p>
            <a:pPr>
              <a:buNone/>
            </a:pPr>
            <a:r>
              <a:rPr lang="en-US" sz="2800" dirty="0" smtClean="0"/>
              <a:t> die('Could not connect: ' . mysql_error()); </a:t>
            </a:r>
          </a:p>
          <a:p>
            <a:pPr>
              <a:buNone/>
            </a:pPr>
            <a:r>
              <a:rPr lang="en-US" sz="2800" dirty="0" smtClean="0"/>
              <a:t> }// some code?&gt;</a:t>
            </a:r>
            <a:endParaRPr lang="en-US" sz="2800"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Support from content management programs such as </a:t>
            </a:r>
            <a:r>
              <a:rPr lang="en-US" dirty="0" err="1" smtClean="0"/>
              <a:t>Wordpress,Joomla,Drupal</a:t>
            </a:r>
            <a:r>
              <a:rPr lang="en-US" dirty="0" smtClean="0"/>
              <a:t> etc.</a:t>
            </a:r>
          </a:p>
          <a:p>
            <a:r>
              <a:rPr lang="en-US" dirty="0" smtClean="0"/>
              <a:t>Most Popular Website develop using </a:t>
            </a:r>
            <a:r>
              <a:rPr lang="en-US" dirty="0" err="1" smtClean="0"/>
              <a:t>php</a:t>
            </a:r>
            <a:r>
              <a:rPr lang="en-US" dirty="0" smtClean="0"/>
              <a:t>/</a:t>
            </a:r>
            <a:r>
              <a:rPr lang="en-US" dirty="0" err="1" smtClean="0"/>
              <a:t>mysql</a:t>
            </a:r>
            <a:endParaRPr lang="en-US" dirty="0" smtClean="0"/>
          </a:p>
          <a:p>
            <a:pPr lvl="1">
              <a:buNone/>
            </a:pPr>
            <a:r>
              <a:rPr lang="en-US" dirty="0" err="1" smtClean="0"/>
              <a:t>Facebook</a:t>
            </a:r>
            <a:endParaRPr lang="en-US" dirty="0" smtClean="0"/>
          </a:p>
          <a:p>
            <a:pPr lvl="1">
              <a:buNone/>
            </a:pPr>
            <a:r>
              <a:rPr lang="en-US" dirty="0" err="1" smtClean="0"/>
              <a:t>Wordpress</a:t>
            </a:r>
            <a:endParaRPr lang="en-US" dirty="0" smtClean="0"/>
          </a:p>
          <a:p>
            <a:pPr lvl="1">
              <a:buNone/>
            </a:pPr>
            <a:r>
              <a:rPr lang="en-US" dirty="0" smtClean="0"/>
              <a:t>Wikipedia</a:t>
            </a:r>
          </a:p>
          <a:p>
            <a:pPr lvl="1">
              <a:buNone/>
            </a:pPr>
            <a:r>
              <a:rPr lang="en-US" dirty="0" smtClean="0"/>
              <a:t>Yahoo</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Closing a Connection</a:t>
            </a:r>
            <a:br>
              <a:rPr lang="en-US" b="1" dirty="0" smtClean="0"/>
            </a:br>
            <a:endParaRPr lang="en-US" dirty="0"/>
          </a:p>
        </p:txBody>
      </p:sp>
      <p:sp>
        <p:nvSpPr>
          <p:cNvPr id="3" name="Content Placeholder 2"/>
          <p:cNvSpPr>
            <a:spLocks noGrp="1"/>
          </p:cNvSpPr>
          <p:nvPr>
            <p:ph idx="1"/>
          </p:nvPr>
        </p:nvSpPr>
        <p:spPr>
          <a:xfrm>
            <a:off x="228600" y="1600200"/>
            <a:ext cx="8458200" cy="4525963"/>
          </a:xfrm>
        </p:spPr>
        <p:txBody>
          <a:bodyPr>
            <a:normAutofit/>
          </a:bodyPr>
          <a:lstStyle/>
          <a:p>
            <a:r>
              <a:rPr lang="en-US" sz="2800" dirty="0" smtClean="0"/>
              <a:t>&lt;?php</a:t>
            </a:r>
          </a:p>
          <a:p>
            <a:pPr>
              <a:buNone/>
            </a:pPr>
            <a:r>
              <a:rPr lang="en-US" sz="2800" dirty="0" smtClean="0"/>
              <a:t>    $con = mysql_connect("localhost","peter","abc123");</a:t>
            </a:r>
          </a:p>
          <a:p>
            <a:pPr>
              <a:buNone/>
            </a:pPr>
            <a:r>
              <a:rPr lang="en-US" sz="2800" dirty="0" smtClean="0"/>
              <a:t>    if (!$con)</a:t>
            </a:r>
          </a:p>
          <a:p>
            <a:pPr>
              <a:buNone/>
            </a:pPr>
            <a:r>
              <a:rPr lang="en-US" sz="2800" dirty="0" smtClean="0"/>
              <a:t>      { </a:t>
            </a:r>
          </a:p>
          <a:p>
            <a:pPr>
              <a:buNone/>
            </a:pPr>
            <a:r>
              <a:rPr lang="en-US" sz="2800" dirty="0" smtClean="0"/>
              <a:t>     die('Could not connect: ' . mysql_error());</a:t>
            </a:r>
          </a:p>
          <a:p>
            <a:pPr>
              <a:buNone/>
            </a:pPr>
            <a:r>
              <a:rPr lang="en-US" sz="2800" dirty="0" smtClean="0"/>
              <a:t>        }// some code</a:t>
            </a:r>
          </a:p>
          <a:p>
            <a:pPr>
              <a:buNone/>
            </a:pPr>
            <a:r>
              <a:rPr lang="en-US" sz="2800" dirty="0" smtClean="0"/>
              <a:t>     mysql_close($con);</a:t>
            </a:r>
          </a:p>
          <a:p>
            <a:r>
              <a:rPr lang="en-US" sz="2800" dirty="0" smtClean="0"/>
              <a:t>?&gt;</a:t>
            </a:r>
            <a:endParaRPr lang="en-US" sz="2800"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Create a Database</a:t>
            </a:r>
            <a:br>
              <a:rPr lang="en-US" b="1" dirty="0" smtClean="0"/>
            </a:br>
            <a:endParaRPr lang="en-US" dirty="0"/>
          </a:p>
        </p:txBody>
      </p:sp>
      <p:sp>
        <p:nvSpPr>
          <p:cNvPr id="3" name="Content Placeholder 2"/>
          <p:cNvSpPr>
            <a:spLocks noGrp="1"/>
          </p:cNvSpPr>
          <p:nvPr>
            <p:ph idx="1"/>
          </p:nvPr>
        </p:nvSpPr>
        <p:spPr>
          <a:xfrm>
            <a:off x="457200" y="1600200"/>
            <a:ext cx="8458200" cy="5105400"/>
          </a:xfrm>
        </p:spPr>
        <p:txBody>
          <a:bodyPr>
            <a:normAutofit/>
          </a:bodyPr>
          <a:lstStyle/>
          <a:p>
            <a:r>
              <a:rPr lang="en-US" sz="2800" b="1" dirty="0" smtClean="0"/>
              <a:t>Syntax</a:t>
            </a:r>
          </a:p>
          <a:p>
            <a:r>
              <a:rPr lang="en-US" sz="2800" dirty="0" smtClean="0"/>
              <a:t>CREATE DATABASE </a:t>
            </a:r>
            <a:r>
              <a:rPr lang="en-US" sz="2800" dirty="0" err="1" smtClean="0"/>
              <a:t>database_name</a:t>
            </a:r>
            <a:r>
              <a:rPr lang="en-US" sz="2800" dirty="0" smtClean="0"/>
              <a:t> </a:t>
            </a:r>
          </a:p>
        </p:txBody>
      </p:sp>
      <p:sp>
        <p:nvSpPr>
          <p:cNvPr id="4" name="Slide Number Placeholder 3"/>
          <p:cNvSpPr>
            <a:spLocks noGrp="1"/>
          </p:cNvSpPr>
          <p:nvPr>
            <p:ph type="sldNum" sz="quarter" idx="12"/>
          </p:nvPr>
        </p:nvSpPr>
        <p:spPr/>
        <p:txBody>
          <a:bodyPr/>
          <a:lstStyle/>
          <a:p>
            <a:fld id="{E408AEA6-32A6-44BB-9DF5-83E67F6A1F88}"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Create a Database Example</a:t>
            </a:r>
            <a:br>
              <a:rPr lang="en-US" b="1" dirty="0" smtClean="0"/>
            </a:br>
            <a:endParaRPr lang="en-US" dirty="0"/>
          </a:p>
        </p:txBody>
      </p:sp>
      <p:sp>
        <p:nvSpPr>
          <p:cNvPr id="3" name="Content Placeholder 2"/>
          <p:cNvSpPr>
            <a:spLocks noGrp="1"/>
          </p:cNvSpPr>
          <p:nvPr>
            <p:ph idx="1"/>
          </p:nvPr>
        </p:nvSpPr>
        <p:spPr>
          <a:xfrm>
            <a:off x="228600" y="1295400"/>
            <a:ext cx="8686800" cy="4830763"/>
          </a:xfrm>
        </p:spPr>
        <p:txBody>
          <a:bodyPr>
            <a:normAutofit fontScale="92500" lnSpcReduction="20000"/>
          </a:bodyPr>
          <a:lstStyle/>
          <a:p>
            <a:pPr>
              <a:buNone/>
            </a:pPr>
            <a:r>
              <a:rPr lang="en-US" sz="3000" dirty="0" smtClean="0"/>
              <a:t>   </a:t>
            </a:r>
            <a:r>
              <a:rPr lang="en-US" sz="2800" dirty="0" smtClean="0"/>
              <a:t>&lt;?php</a:t>
            </a:r>
          </a:p>
          <a:p>
            <a:pPr>
              <a:buNone/>
            </a:pPr>
            <a:r>
              <a:rPr lang="en-US" sz="2800" dirty="0" smtClean="0"/>
              <a:t>    $con=mysql_connect("localhost","peter","abc123");</a:t>
            </a:r>
          </a:p>
          <a:p>
            <a:pPr>
              <a:buNone/>
            </a:pPr>
            <a:r>
              <a:rPr lang="en-US" sz="2800" dirty="0" smtClean="0"/>
              <a:t>   if (!$con) </a:t>
            </a:r>
          </a:p>
          <a:p>
            <a:pPr>
              <a:buNone/>
            </a:pPr>
            <a:r>
              <a:rPr lang="en-US" sz="2800" dirty="0" smtClean="0"/>
              <a:t>    {</a:t>
            </a:r>
          </a:p>
          <a:p>
            <a:pPr>
              <a:buNone/>
            </a:pPr>
            <a:r>
              <a:rPr lang="en-US" sz="2800" dirty="0" smtClean="0"/>
              <a:t>     die('Could not connect: ' . mysql_error());  </a:t>
            </a:r>
          </a:p>
          <a:p>
            <a:pPr>
              <a:buNone/>
            </a:pPr>
            <a:r>
              <a:rPr lang="en-US" sz="2800" dirty="0" smtClean="0"/>
              <a:t>    }</a:t>
            </a:r>
          </a:p>
          <a:p>
            <a:pPr>
              <a:buNone/>
            </a:pPr>
            <a:r>
              <a:rPr lang="en-US" sz="2800" dirty="0" smtClean="0"/>
              <a:t>  if (mysql_query("CREATE DATABASE </a:t>
            </a:r>
            <a:r>
              <a:rPr lang="en-US" sz="2800" dirty="0" err="1" smtClean="0"/>
              <a:t>my_db",$con</a:t>
            </a:r>
            <a:r>
              <a:rPr lang="en-US" sz="2800" dirty="0" smtClean="0"/>
              <a:t>)) </a:t>
            </a:r>
          </a:p>
          <a:p>
            <a:pPr>
              <a:buNone/>
            </a:pPr>
            <a:r>
              <a:rPr lang="en-US" sz="2800" dirty="0" smtClean="0"/>
              <a:t> {</a:t>
            </a:r>
          </a:p>
          <a:p>
            <a:pPr>
              <a:buNone/>
            </a:pPr>
            <a:r>
              <a:rPr lang="en-US" sz="2800" dirty="0" smtClean="0"/>
              <a:t>    echo "Database created";  </a:t>
            </a:r>
          </a:p>
          <a:p>
            <a:pPr>
              <a:buNone/>
            </a:pPr>
            <a:r>
              <a:rPr lang="en-US" sz="2800" dirty="0" smtClean="0"/>
              <a:t>  }</a:t>
            </a:r>
          </a:p>
          <a:p>
            <a:pPr>
              <a:buNone/>
            </a:pPr>
            <a:r>
              <a:rPr lang="en-US" sz="2800" dirty="0" smtClean="0"/>
              <a:t> else  {  echo "Error creating database: " . mysql_error();</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Create a Table</a:t>
            </a:r>
            <a:br>
              <a:rPr lang="en-US" b="1" dirty="0" smtClean="0"/>
            </a:br>
            <a:endParaRPr lang="en-US" dirty="0"/>
          </a:p>
        </p:txBody>
      </p:sp>
      <p:sp>
        <p:nvSpPr>
          <p:cNvPr id="3" name="Content Placeholder 2"/>
          <p:cNvSpPr>
            <a:spLocks noGrp="1"/>
          </p:cNvSpPr>
          <p:nvPr>
            <p:ph idx="1"/>
          </p:nvPr>
        </p:nvSpPr>
        <p:spPr/>
        <p:txBody>
          <a:bodyPr/>
          <a:lstStyle/>
          <a:p>
            <a:r>
              <a:rPr lang="en-US" b="1" dirty="0" smtClean="0"/>
              <a:t>Syntax</a:t>
            </a:r>
          </a:p>
          <a:p>
            <a:r>
              <a:rPr lang="en-US" dirty="0" smtClean="0"/>
              <a:t>CREATE TABLE </a:t>
            </a:r>
            <a:r>
              <a:rPr lang="en-US" dirty="0" err="1" smtClean="0"/>
              <a:t>table_name</a:t>
            </a:r>
            <a:endParaRPr lang="en-US" dirty="0" smtClean="0"/>
          </a:p>
          <a:p>
            <a:pPr>
              <a:buNone/>
            </a:pPr>
            <a:r>
              <a:rPr lang="en-US" dirty="0" smtClean="0"/>
              <a:t>   (</a:t>
            </a:r>
          </a:p>
          <a:p>
            <a:pPr>
              <a:buNone/>
            </a:pPr>
            <a:r>
              <a:rPr lang="en-US" dirty="0" smtClean="0"/>
              <a:t>   column_name1 </a:t>
            </a:r>
            <a:r>
              <a:rPr lang="en-US" dirty="0" err="1" smtClean="0"/>
              <a:t>data_type</a:t>
            </a:r>
            <a:r>
              <a:rPr lang="en-US" dirty="0" smtClean="0"/>
              <a:t>,</a:t>
            </a:r>
          </a:p>
          <a:p>
            <a:pPr>
              <a:buNone/>
            </a:pPr>
            <a:r>
              <a:rPr lang="en-US" dirty="0" smtClean="0"/>
              <a:t>   column_name2 </a:t>
            </a:r>
            <a:r>
              <a:rPr lang="en-US" dirty="0" err="1" smtClean="0"/>
              <a:t>data_type</a:t>
            </a:r>
            <a:r>
              <a:rPr lang="en-US" dirty="0" smtClean="0"/>
              <a:t>,</a:t>
            </a:r>
          </a:p>
          <a:p>
            <a:pPr>
              <a:buNone/>
            </a:pPr>
            <a:r>
              <a:rPr lang="en-US" dirty="0" smtClean="0"/>
              <a:t>   column_name3 </a:t>
            </a:r>
            <a:r>
              <a:rPr lang="en-US" dirty="0" err="1" smtClean="0"/>
              <a:t>data_type</a:t>
            </a:r>
            <a:r>
              <a:rPr lang="en-US" dirty="0" smtClean="0"/>
              <a:t>,</a:t>
            </a:r>
          </a:p>
          <a:p>
            <a:pPr>
              <a:buNone/>
            </a:pPr>
            <a:r>
              <a:rPr lang="en-US" dirty="0" smtClean="0"/>
              <a:t>   </a:t>
            </a:r>
            <a:r>
              <a:rPr lang="en-US" i="1" dirty="0" smtClean="0"/>
              <a:t>.......</a:t>
            </a:r>
            <a:r>
              <a:rPr lang="en-US" dirty="0" smtClean="0"/>
              <a: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Insert Data Into a Database Table</a:t>
            </a:r>
            <a:br>
              <a:rPr lang="en-US" b="1" dirty="0" smtClean="0"/>
            </a:br>
            <a:endParaRPr lang="en-US" dirty="0"/>
          </a:p>
        </p:txBody>
      </p:sp>
      <p:sp>
        <p:nvSpPr>
          <p:cNvPr id="3" name="Content Placeholder 2"/>
          <p:cNvSpPr>
            <a:spLocks noGrp="1"/>
          </p:cNvSpPr>
          <p:nvPr>
            <p:ph idx="1"/>
          </p:nvPr>
        </p:nvSpPr>
        <p:spPr/>
        <p:txBody>
          <a:bodyPr/>
          <a:lstStyle/>
          <a:p>
            <a:r>
              <a:rPr lang="en-US" b="1" dirty="0" smtClean="0"/>
              <a:t>Syntax</a:t>
            </a:r>
          </a:p>
          <a:p>
            <a:r>
              <a:rPr lang="en-US" dirty="0" smtClean="0"/>
              <a:t>INSERT INTO </a:t>
            </a:r>
            <a:r>
              <a:rPr lang="en-US" dirty="0" err="1" smtClean="0"/>
              <a:t>table_nameVALUES</a:t>
            </a:r>
            <a:r>
              <a:rPr lang="en-US" dirty="0" smtClean="0"/>
              <a:t> (value1, value2,....) </a:t>
            </a:r>
          </a:p>
          <a:p>
            <a:endParaRPr lang="en-US" dirty="0" smtClean="0"/>
          </a:p>
          <a:p>
            <a:r>
              <a:rPr lang="en-US" dirty="0" smtClean="0"/>
              <a:t>INSERT INTO </a:t>
            </a:r>
            <a:r>
              <a:rPr lang="en-US" dirty="0" err="1" smtClean="0"/>
              <a:t>table_name</a:t>
            </a:r>
            <a:r>
              <a:rPr lang="en-US" dirty="0" smtClean="0"/>
              <a:t> (column1, column2,...)VALUES (value1, value2,....)</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Insert Database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2400" dirty="0" smtClean="0"/>
              <a:t>     &lt;?php</a:t>
            </a:r>
          </a:p>
          <a:p>
            <a:pPr>
              <a:buNone/>
            </a:pPr>
            <a:r>
              <a:rPr lang="en-US" sz="2400" dirty="0" smtClean="0"/>
              <a:t>     $con=mysql_connect("localhost","peter","abc123");</a:t>
            </a:r>
          </a:p>
          <a:p>
            <a:pPr>
              <a:buNone/>
            </a:pPr>
            <a:r>
              <a:rPr lang="en-US" sz="2400" dirty="0" smtClean="0"/>
              <a:t>    if (!$con)</a:t>
            </a:r>
          </a:p>
          <a:p>
            <a:pPr>
              <a:buNone/>
            </a:pPr>
            <a:r>
              <a:rPr lang="en-US" sz="2400" dirty="0" smtClean="0"/>
              <a:t>      { </a:t>
            </a:r>
          </a:p>
          <a:p>
            <a:pPr>
              <a:buNone/>
            </a:pPr>
            <a:r>
              <a:rPr lang="en-US" sz="2400" dirty="0" smtClean="0"/>
              <a:t>      die('Could not connect: ' . mysql_error()); </a:t>
            </a:r>
          </a:p>
          <a:p>
            <a:pPr>
              <a:buNone/>
            </a:pPr>
            <a:r>
              <a:rPr lang="en-US" sz="2400" dirty="0" smtClean="0"/>
              <a:t>       }</a:t>
            </a:r>
          </a:p>
          <a:p>
            <a:pPr>
              <a:buNone/>
            </a:pPr>
            <a:r>
              <a:rPr lang="en-US" sz="2400" dirty="0" smtClean="0"/>
              <a:t>    mysql_select_db("</a:t>
            </a:r>
            <a:r>
              <a:rPr lang="en-US" sz="2400" dirty="0" err="1" smtClean="0"/>
              <a:t>my_db</a:t>
            </a:r>
            <a:r>
              <a:rPr lang="en-US" sz="2400" dirty="0" smtClean="0"/>
              <a:t>", $con);</a:t>
            </a:r>
          </a:p>
          <a:p>
            <a:pPr>
              <a:buNone/>
            </a:pPr>
            <a:r>
              <a:rPr lang="en-US" sz="2400" dirty="0" smtClean="0"/>
              <a:t>     mysql_query("INSERT INTO person (</a:t>
            </a:r>
            <a:r>
              <a:rPr lang="en-US" sz="2400" dirty="0" err="1" smtClean="0"/>
              <a:t>FirstName</a:t>
            </a:r>
            <a:r>
              <a:rPr lang="en-US" sz="2400" dirty="0" smtClean="0"/>
              <a:t>, </a:t>
            </a:r>
            <a:r>
              <a:rPr lang="en-US" sz="2400" dirty="0" err="1" smtClean="0"/>
              <a:t>LastName</a:t>
            </a:r>
            <a:r>
              <a:rPr lang="en-US" sz="2400" dirty="0" smtClean="0"/>
              <a:t>, Age) VALUES ('Peter', 'Griffin', '35')");</a:t>
            </a:r>
          </a:p>
          <a:p>
            <a:pPr>
              <a:buNone/>
            </a:pPr>
            <a:r>
              <a:rPr lang="en-US" sz="2400" dirty="0" smtClean="0"/>
              <a:t>     mysql_query("INSERT INTO person (</a:t>
            </a:r>
            <a:r>
              <a:rPr lang="en-US" sz="2400" dirty="0" err="1" smtClean="0"/>
              <a:t>FirstName</a:t>
            </a:r>
            <a:r>
              <a:rPr lang="en-US" sz="2400" dirty="0" smtClean="0"/>
              <a:t>, </a:t>
            </a:r>
            <a:r>
              <a:rPr lang="en-US" sz="2400" dirty="0" err="1" smtClean="0"/>
              <a:t>LastName</a:t>
            </a:r>
            <a:r>
              <a:rPr lang="en-US" sz="2400" dirty="0" smtClean="0"/>
              <a:t>, Age) VALUES ('Glenn', 'Quagmire', '33')");</a:t>
            </a:r>
          </a:p>
          <a:p>
            <a:pPr>
              <a:buNone/>
            </a:pPr>
            <a:r>
              <a:rPr lang="en-US" sz="2400" dirty="0" smtClean="0"/>
              <a:t>      mysql_close($con);</a:t>
            </a:r>
          </a:p>
          <a:p>
            <a:pPr>
              <a:buNone/>
            </a:pPr>
            <a:r>
              <a:rPr lang="en-US" sz="2400" dirty="0" smtClean="0"/>
              <a:t>     ?&gt;</a:t>
            </a:r>
            <a:endParaRPr lang="en-US" sz="2400"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Insert Data From a Form Into a Database</a:t>
            </a:r>
            <a:br>
              <a:rPr lang="en-US" b="1" dirty="0" smtClean="0"/>
            </a:br>
            <a:endParaRPr lang="en-US" dirty="0"/>
          </a:p>
        </p:txBody>
      </p:sp>
      <p:sp>
        <p:nvSpPr>
          <p:cNvPr id="3" name="Content Placeholder 2"/>
          <p:cNvSpPr>
            <a:spLocks noGrp="1"/>
          </p:cNvSpPr>
          <p:nvPr>
            <p:ph idx="1"/>
          </p:nvPr>
        </p:nvSpPr>
        <p:spPr/>
        <p:txBody>
          <a:bodyPr/>
          <a:lstStyle/>
          <a:p>
            <a:r>
              <a:rPr lang="en-US" dirty="0" smtClean="0"/>
              <a:t>Now we will create an HTML form that can be used to add new records to the "Person" table.</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Form in feedback.php</a:t>
            </a:r>
            <a:endParaRPr lang="en-US" dirty="0"/>
          </a:p>
        </p:txBody>
      </p:sp>
      <p:sp>
        <p:nvSpPr>
          <p:cNvPr id="3" name="Content Placeholder 2"/>
          <p:cNvSpPr>
            <a:spLocks noGrp="1"/>
          </p:cNvSpPr>
          <p:nvPr>
            <p:ph idx="1"/>
          </p:nvPr>
        </p:nvSpPr>
        <p:spPr>
          <a:xfrm>
            <a:off x="457200" y="1036637"/>
            <a:ext cx="8229600" cy="4906963"/>
          </a:xfrm>
        </p:spPr>
        <p:txBody>
          <a:bodyPr>
            <a:noAutofit/>
          </a:bodyPr>
          <a:lstStyle/>
          <a:p>
            <a:pPr>
              <a:buNone/>
            </a:pPr>
            <a:r>
              <a:rPr lang="en-US" sz="2000" dirty="0" smtClean="0">
                <a:latin typeface="Times New Roman" pitchFamily="18" charset="0"/>
                <a:cs typeface="Times New Roman" pitchFamily="18" charset="0"/>
              </a:rPr>
              <a:t>&lt;form action="feedback.php“ method="POST"&gt;</a:t>
            </a:r>
          </a:p>
          <a:p>
            <a:pPr>
              <a:buNone/>
            </a:pPr>
            <a:r>
              <a:rPr lang="en-US" sz="2000" dirty="0" smtClean="0">
                <a:latin typeface="Times New Roman" pitchFamily="18" charset="0"/>
                <a:cs typeface="Times New Roman" pitchFamily="18" charset="0"/>
              </a:rPr>
              <a:t>&lt;table  border="2" width="40%"&gt;</a:t>
            </a:r>
          </a:p>
          <a:p>
            <a:pPr>
              <a:buNone/>
            </a:pPr>
            <a:r>
              <a:rPr lang="en-US" sz="2000" dirty="0" smtClean="0">
                <a:latin typeface="Times New Roman" pitchFamily="18" charset="0"/>
                <a:cs typeface="Times New Roman" pitchFamily="18" charset="0"/>
              </a:rPr>
              <a:t>&lt;caption&gt;Feedback Form&lt;/caption&gt;</a:t>
            </a:r>
          </a:p>
          <a:p>
            <a:pPr>
              <a:buNone/>
            </a:pP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&lt;td&gt;First Name&lt;/td&gt;</a:t>
            </a:r>
          </a:p>
          <a:p>
            <a:pPr>
              <a:buNone/>
            </a:pPr>
            <a:r>
              <a:rPr lang="en-US" sz="2000" dirty="0" smtClean="0">
                <a:latin typeface="Times New Roman" pitchFamily="18" charset="0"/>
                <a:cs typeface="Times New Roman" pitchFamily="18" charset="0"/>
              </a:rPr>
              <a:t>&lt;td&gt;&lt;input type="text" name="</a:t>
            </a:r>
            <a:r>
              <a:rPr lang="en-US" sz="2000" dirty="0" err="1" smtClean="0">
                <a:latin typeface="Times New Roman" pitchFamily="18" charset="0"/>
                <a:cs typeface="Times New Roman" pitchFamily="18" charset="0"/>
              </a:rPr>
              <a:t>fname</a:t>
            </a:r>
            <a:r>
              <a:rPr lang="en-US" sz="2000" dirty="0" smtClean="0">
                <a:latin typeface="Times New Roman" pitchFamily="18" charset="0"/>
                <a:cs typeface="Times New Roman" pitchFamily="18" charset="0"/>
              </a:rPr>
              <a:t>"&gt;&lt;/td&gt;</a:t>
            </a:r>
          </a:p>
          <a:p>
            <a:pPr>
              <a:buNone/>
            </a:pP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&lt;td&gt;Last Name&lt;/td&gt;</a:t>
            </a:r>
          </a:p>
          <a:p>
            <a:pPr>
              <a:buNone/>
            </a:pPr>
            <a:r>
              <a:rPr lang="en-US" sz="2000" dirty="0" smtClean="0">
                <a:latin typeface="Times New Roman" pitchFamily="18" charset="0"/>
                <a:cs typeface="Times New Roman" pitchFamily="18" charset="0"/>
              </a:rPr>
              <a:t>&lt;td&gt;&lt;input type="text" name="</a:t>
            </a:r>
            <a:r>
              <a:rPr lang="en-US" sz="2000" dirty="0" err="1" smtClean="0">
                <a:latin typeface="Times New Roman" pitchFamily="18" charset="0"/>
                <a:cs typeface="Times New Roman" pitchFamily="18" charset="0"/>
              </a:rPr>
              <a:t>lname</a:t>
            </a:r>
            <a:r>
              <a:rPr lang="en-US" sz="2000" dirty="0" smtClean="0">
                <a:latin typeface="Times New Roman" pitchFamily="18" charset="0"/>
                <a:cs typeface="Times New Roman" pitchFamily="18" charset="0"/>
              </a:rPr>
              <a:t>" width="20"&gt;&lt;/td&gt;</a:t>
            </a:r>
          </a:p>
          <a:p>
            <a:pPr>
              <a:buNone/>
            </a:pP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&lt;td&gt;Address&lt;/td&gt;</a:t>
            </a:r>
          </a:p>
          <a:p>
            <a:pPr>
              <a:buNone/>
            </a:pPr>
            <a:r>
              <a:rPr lang="en-US" sz="2000" dirty="0" smtClean="0">
                <a:latin typeface="Times New Roman" pitchFamily="18" charset="0"/>
                <a:cs typeface="Times New Roman" pitchFamily="18" charset="0"/>
              </a:rPr>
              <a:t>&lt;td&gt;&lt;input type="text" name="add" </a:t>
            </a:r>
            <a:r>
              <a:rPr lang="en-US" sz="2000" dirty="0" err="1" smtClean="0">
                <a:latin typeface="Times New Roman" pitchFamily="18" charset="0"/>
                <a:cs typeface="Times New Roman" pitchFamily="18" charset="0"/>
              </a:rPr>
              <a:t>maxlength</a:t>
            </a:r>
            <a:r>
              <a:rPr lang="en-US" sz="2000" dirty="0" smtClean="0">
                <a:latin typeface="Times New Roman" pitchFamily="18" charset="0"/>
                <a:cs typeface="Times New Roman" pitchFamily="18" charset="0"/>
              </a:rPr>
              <a:t>="60%" width="50"&gt;&lt;/td&gt;</a:t>
            </a:r>
          </a:p>
          <a:p>
            <a:pPr>
              <a:buNone/>
            </a:pP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Continue…..</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408AEA6-32A6-44BB-9DF5-83E67F6A1F88}"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fontScale="62500" lnSpcReduction="20000"/>
          </a:bodyPr>
          <a:lstStyle/>
          <a:p>
            <a:pPr>
              <a:buNone/>
            </a:pPr>
            <a:r>
              <a:rPr lang="en-US" dirty="0" smtClean="0"/>
              <a:t>      &lt;</a:t>
            </a:r>
            <a:r>
              <a:rPr lang="en-US" dirty="0" err="1" smtClean="0"/>
              <a:t>tr</a:t>
            </a:r>
            <a:r>
              <a:rPr lang="en-US" dirty="0" smtClean="0"/>
              <a:t>&gt;</a:t>
            </a:r>
          </a:p>
          <a:p>
            <a:pPr>
              <a:buNone/>
            </a:pPr>
            <a:r>
              <a:rPr lang="en-US" dirty="0" smtClean="0"/>
              <a:t>      &lt;td&gt;Email&lt;/td&gt;</a:t>
            </a:r>
          </a:p>
          <a:p>
            <a:pPr>
              <a:buNone/>
            </a:pPr>
            <a:r>
              <a:rPr lang="en-US" dirty="0" smtClean="0"/>
              <a:t>      &lt;td&gt;&lt;input type="text" name="email"&gt;&lt;/td&gt;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&lt;td&gt;Comments&lt;/td&gt;</a:t>
            </a:r>
          </a:p>
          <a:p>
            <a:pPr>
              <a:buNone/>
            </a:pPr>
            <a:r>
              <a:rPr lang="en-US" dirty="0" smtClean="0"/>
              <a:t>     &lt;td&gt;&lt;input type="text" name="comments"&gt;&lt;/td&gt;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&lt;td&gt;mobile&lt;/td&gt;</a:t>
            </a:r>
          </a:p>
          <a:p>
            <a:pPr>
              <a:buNone/>
            </a:pPr>
            <a:r>
              <a:rPr lang="en-US" dirty="0" smtClean="0"/>
              <a:t>    &lt;td&gt;&lt;input type="text" name="mobile"&gt;&lt;/td&gt;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&lt;td&gt;&lt;/td&gt;</a:t>
            </a:r>
          </a:p>
          <a:p>
            <a:pPr>
              <a:buNone/>
            </a:pPr>
            <a:r>
              <a:rPr lang="en-US" dirty="0" smtClean="0"/>
              <a:t>   &lt;td&gt;&lt;input type="Submit" /&gt;&lt;/td&gt;</a:t>
            </a:r>
          </a:p>
          <a:p>
            <a:pPr>
              <a:buNone/>
            </a:pPr>
            <a:r>
              <a:rPr lang="en-US" dirty="0" smtClean="0"/>
              <a:t>   &lt;/</a:t>
            </a:r>
            <a:r>
              <a:rPr lang="en-US" dirty="0" err="1" smtClean="0"/>
              <a:t>tr</a:t>
            </a:r>
            <a:r>
              <a:rPr lang="en-US" dirty="0" smtClean="0"/>
              <a:t>&gt;</a:t>
            </a:r>
          </a:p>
          <a:p>
            <a:pPr>
              <a:buNone/>
            </a:pPr>
            <a:r>
              <a:rPr lang="en-US" dirty="0" smtClean="0"/>
              <a:t>   &lt;/table&gt;</a:t>
            </a:r>
          </a:p>
          <a:p>
            <a:pPr>
              <a:buNone/>
            </a:pPr>
            <a:r>
              <a:rPr lang="en-US" dirty="0" smtClean="0"/>
              <a:t>  &lt;/form&gt;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a user clicks the submit button in the HTML form in the example above, the form data is sent to “feedback.php". The “feedback.php" file connects to a database, and retrieves the values from the form with the PHP $_POST variables. Then, the mysql_query() function executes the INSERT INTO statement, and a new record will be added to the database table.</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Safe Mode Support.</a:t>
            </a:r>
          </a:p>
          <a:p>
            <a:pPr>
              <a:buNone/>
            </a:pPr>
            <a:r>
              <a:rPr lang="en-US" dirty="0" smtClean="0"/>
              <a:t>      Solve the shared –server security problem.</a:t>
            </a:r>
          </a:p>
          <a:p>
            <a:pPr>
              <a:buNone/>
            </a:pP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Below is the code in the “feedback.php" page:</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&lt;?php</a:t>
            </a:r>
          </a:p>
          <a:p>
            <a:pPr>
              <a:buNone/>
            </a:pPr>
            <a:r>
              <a:rPr lang="en-US" dirty="0" smtClean="0"/>
              <a:t>    $con=mysql_connect("</a:t>
            </a:r>
            <a:r>
              <a:rPr lang="en-US" dirty="0" err="1" smtClean="0"/>
              <a:t>localhost","root</a:t>
            </a:r>
            <a:r>
              <a:rPr lang="en-US" dirty="0" smtClean="0"/>
              <a:t>","");</a:t>
            </a:r>
          </a:p>
          <a:p>
            <a:pPr>
              <a:buNone/>
            </a:pPr>
            <a:r>
              <a:rPr lang="en-US" dirty="0" smtClean="0"/>
              <a:t>    if (!$con)</a:t>
            </a:r>
          </a:p>
          <a:p>
            <a:pPr>
              <a:buNone/>
            </a:pPr>
            <a:r>
              <a:rPr lang="en-US" dirty="0" smtClean="0"/>
              <a:t>    {</a:t>
            </a:r>
          </a:p>
          <a:p>
            <a:pPr>
              <a:buNone/>
            </a:pPr>
            <a:r>
              <a:rPr lang="en-US" dirty="0" smtClean="0"/>
              <a:t>   die('Could not connect' .mysql_error());</a:t>
            </a:r>
          </a:p>
          <a:p>
            <a:pPr>
              <a:buNone/>
            </a:pPr>
            <a:r>
              <a:rPr lang="en-US" dirty="0" smtClean="0"/>
              <a:t>    }</a:t>
            </a:r>
          </a:p>
          <a:p>
            <a:pPr>
              <a:buNone/>
            </a:pPr>
            <a:r>
              <a:rPr lang="en-US" dirty="0" smtClean="0"/>
              <a:t>    /*else</a:t>
            </a:r>
          </a:p>
          <a:p>
            <a:pPr>
              <a:buNone/>
            </a:pPr>
            <a:r>
              <a:rPr lang="en-US" dirty="0" smtClean="0"/>
              <a:t>   {</a:t>
            </a:r>
          </a:p>
          <a:p>
            <a:pPr>
              <a:buNone/>
            </a:pPr>
            <a:r>
              <a:rPr lang="en-US" dirty="0" smtClean="0"/>
              <a:t>   echo "connect </a:t>
            </a:r>
            <a:r>
              <a:rPr lang="en-US" dirty="0" err="1" smtClean="0"/>
              <a:t>Sucuseefully</a:t>
            </a:r>
            <a:r>
              <a:rPr lang="en-US" dirty="0" smtClean="0"/>
              <a:t>";</a:t>
            </a:r>
          </a:p>
          <a:p>
            <a:r>
              <a:rPr lang="en-US" dirty="0" smtClean="0"/>
              <a: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228600" y="1600200"/>
            <a:ext cx="8610600" cy="4876800"/>
          </a:xfrm>
        </p:spPr>
        <p:txBody>
          <a:bodyPr>
            <a:normAutofit/>
          </a:bodyPr>
          <a:lstStyle/>
          <a:p>
            <a:pPr>
              <a:buNone/>
            </a:pPr>
            <a:r>
              <a:rPr lang="en-US" dirty="0" smtClean="0"/>
              <a:t>mysql_select_db("</a:t>
            </a:r>
            <a:r>
              <a:rPr lang="en-US" dirty="0" err="1" smtClean="0"/>
              <a:t>kiso",$con</a:t>
            </a:r>
            <a:r>
              <a:rPr lang="en-US" dirty="0" smtClean="0"/>
              <a:t>);</a:t>
            </a:r>
          </a:p>
          <a:p>
            <a:pPr>
              <a:buNone/>
            </a:pPr>
            <a:r>
              <a:rPr lang="en-US" sz="2600" dirty="0" smtClean="0"/>
              <a:t>mysql_query ("insert into feedback(</a:t>
            </a:r>
            <a:r>
              <a:rPr lang="en-US" sz="2600" dirty="0" err="1" smtClean="0"/>
              <a:t>first,last,address,email,comments,mobile</a:t>
            </a:r>
            <a:r>
              <a:rPr lang="en-US" sz="2600" dirty="0" smtClean="0"/>
              <a:t>)VALUES</a:t>
            </a:r>
          </a:p>
          <a:p>
            <a:pPr>
              <a:buNone/>
            </a:pPr>
            <a:r>
              <a:rPr lang="en-US" sz="2600" dirty="0" smtClean="0"/>
              <a:t>('".</a:t>
            </a:r>
            <a:r>
              <a:rPr lang="en-US" sz="2600" dirty="0" err="1" smtClean="0"/>
              <a:t>mysql_real_escape_string</a:t>
            </a:r>
            <a:r>
              <a:rPr lang="en-US" sz="2600" dirty="0" smtClean="0"/>
              <a:t>($_POST[‘</a:t>
            </a:r>
            <a:r>
              <a:rPr lang="en-US" sz="2600" dirty="0" err="1" smtClean="0"/>
              <a:t>fname</a:t>
            </a:r>
            <a:r>
              <a:rPr lang="en-US" sz="2600" dirty="0" smtClean="0"/>
              <a:t>'])."',</a:t>
            </a:r>
          </a:p>
          <a:p>
            <a:pPr>
              <a:buNone/>
            </a:pPr>
            <a:r>
              <a:rPr lang="en-US" sz="2600" dirty="0" smtClean="0"/>
              <a:t> '" </a:t>
            </a:r>
            <a:r>
              <a:rPr lang="en-US" sz="2600" dirty="0" err="1" smtClean="0"/>
              <a:t>mysql_real_escape_string</a:t>
            </a:r>
            <a:r>
              <a:rPr lang="en-US" sz="2600" dirty="0" smtClean="0"/>
              <a:t>($_POST[‘</a:t>
            </a:r>
            <a:r>
              <a:rPr lang="en-US" sz="2600" dirty="0" err="1" smtClean="0"/>
              <a:t>lname</a:t>
            </a:r>
            <a:r>
              <a:rPr lang="en-US" sz="2600" dirty="0" smtClean="0"/>
              <a:t>'])."',</a:t>
            </a:r>
          </a:p>
          <a:p>
            <a:pPr>
              <a:buNone/>
            </a:pPr>
            <a:r>
              <a:rPr lang="en-US" sz="2600" dirty="0" smtClean="0"/>
              <a:t>'".</a:t>
            </a:r>
            <a:r>
              <a:rPr lang="en-US" sz="2600" dirty="0" err="1" smtClean="0"/>
              <a:t>mysql_real_escape_string</a:t>
            </a:r>
            <a:r>
              <a:rPr lang="en-US" sz="2600" dirty="0" smtClean="0"/>
              <a:t>($_POST['add'])."',</a:t>
            </a:r>
          </a:p>
          <a:p>
            <a:pPr>
              <a:buNone/>
            </a:pPr>
            <a:r>
              <a:rPr lang="en-US" sz="2600" dirty="0" smtClean="0"/>
              <a:t>'".</a:t>
            </a:r>
            <a:r>
              <a:rPr lang="en-US" sz="2600" dirty="0" err="1" smtClean="0"/>
              <a:t>mysql_real_escape_string</a:t>
            </a:r>
            <a:r>
              <a:rPr lang="en-US" sz="2600" dirty="0" smtClean="0"/>
              <a:t>($_POST['email'])."',</a:t>
            </a:r>
          </a:p>
          <a:p>
            <a:pPr>
              <a:buNone/>
            </a:pPr>
            <a:r>
              <a:rPr lang="en-US" sz="2600" dirty="0" smtClean="0"/>
              <a:t>'".</a:t>
            </a:r>
            <a:r>
              <a:rPr lang="en-US" sz="2600" dirty="0" err="1" smtClean="0"/>
              <a:t>mysql_real_escape_string</a:t>
            </a:r>
            <a:r>
              <a:rPr lang="en-US" sz="2600" dirty="0" smtClean="0"/>
              <a:t>($_POST['comment'])."',</a:t>
            </a:r>
          </a:p>
          <a:p>
            <a:pPr>
              <a:buNone/>
            </a:pPr>
            <a:r>
              <a:rPr lang="en-US" sz="2600" dirty="0" smtClean="0"/>
              <a:t>'".</a:t>
            </a:r>
            <a:r>
              <a:rPr lang="en-US" sz="2600" dirty="0" err="1" smtClean="0"/>
              <a:t>mysql_real_escape_string</a:t>
            </a:r>
            <a:r>
              <a:rPr lang="en-US" sz="2600" dirty="0" smtClean="0"/>
              <a:t>($_POST['mobile'])."')");</a:t>
            </a:r>
          </a:p>
          <a:p>
            <a:pPr>
              <a:buNone/>
            </a:pP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(!mysql_query($</a:t>
            </a:r>
            <a:r>
              <a:rPr lang="en-US" dirty="0" err="1" smtClean="0"/>
              <a:t>sql,$con</a:t>
            </a:r>
            <a:r>
              <a:rPr lang="en-US" dirty="0" smtClean="0"/>
              <a:t>))</a:t>
            </a:r>
          </a:p>
          <a:p>
            <a:r>
              <a:rPr lang="en-US" dirty="0" smtClean="0"/>
              <a:t>  {</a:t>
            </a:r>
          </a:p>
          <a:p>
            <a:r>
              <a:rPr lang="en-US" dirty="0" smtClean="0"/>
              <a:t>  die('Error: ' . mysql_error());</a:t>
            </a:r>
          </a:p>
          <a:p>
            <a:r>
              <a:rPr lang="en-US" dirty="0" smtClean="0"/>
              <a: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sz="6300" dirty="0" err="1" smtClean="0"/>
              <a:t>mysql_real_escape_string</a:t>
            </a:r>
            <a:r>
              <a:rPr lang="en-US" sz="6300" dirty="0" smtClean="0"/>
              <a:t> — </a:t>
            </a:r>
          </a:p>
          <a:p>
            <a:r>
              <a:rPr lang="en-US" dirty="0" smtClean="0"/>
              <a:t>Escapes special characters in a string for use in an SQL statement.</a:t>
            </a:r>
          </a:p>
          <a:p>
            <a:r>
              <a:rPr lang="en-US" dirty="0" smtClean="0"/>
              <a:t>The following characters are affected:</a:t>
            </a:r>
          </a:p>
          <a:p>
            <a:pPr>
              <a:buNone/>
            </a:pPr>
            <a:r>
              <a:rPr lang="en-US" dirty="0" smtClean="0"/>
              <a:t>     \x00</a:t>
            </a:r>
          </a:p>
          <a:p>
            <a:pPr>
              <a:buNone/>
            </a:pPr>
            <a:r>
              <a:rPr lang="en-US" dirty="0" smtClean="0"/>
              <a:t>     \n</a:t>
            </a:r>
          </a:p>
          <a:p>
            <a:pPr>
              <a:buNone/>
            </a:pPr>
            <a:r>
              <a:rPr lang="en-US" dirty="0" smtClean="0"/>
              <a:t>     \r</a:t>
            </a:r>
          </a:p>
          <a:p>
            <a:pPr>
              <a:buNone/>
            </a:pPr>
            <a:r>
              <a:rPr lang="en-US" dirty="0" smtClean="0"/>
              <a:t>      \</a:t>
            </a:r>
          </a:p>
          <a:p>
            <a:pPr>
              <a:buNone/>
            </a:pPr>
            <a:r>
              <a:rPr lang="en-US" dirty="0" smtClean="0"/>
              <a:t>      '</a:t>
            </a:r>
          </a:p>
          <a:p>
            <a:pPr>
              <a:buNone/>
            </a:pPr>
            <a:r>
              <a:rPr lang="en-US" dirty="0" smtClean="0"/>
              <a:t>     "</a:t>
            </a:r>
          </a:p>
          <a:p>
            <a:pPr>
              <a:buNone/>
            </a:pPr>
            <a:r>
              <a:rPr lang="en-US" dirty="0" smtClean="0"/>
              <a:t>       \x1a</a:t>
            </a:r>
          </a:p>
          <a:p>
            <a:r>
              <a:rPr lang="en-US" dirty="0" smtClean="0"/>
              <a:t>This function returns the escaped string on success, or FALSE on failure.</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mysql_real_escape_string</a:t>
            </a:r>
            <a:r>
              <a:rPr lang="en-US" dirty="0" smtClean="0"/>
              <a:t>(</a:t>
            </a:r>
            <a:r>
              <a:rPr lang="en-US" dirty="0" err="1" smtClean="0"/>
              <a:t>string,connection</a:t>
            </a:r>
            <a:r>
              <a:rPr lang="en-US" dirty="0" smtClean="0"/>
              <a:t>)</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 Data From a Database Table</a:t>
            </a:r>
            <a:endParaRPr lang="en-US" b="1" dirty="0"/>
          </a:p>
        </p:txBody>
      </p:sp>
      <p:sp>
        <p:nvSpPr>
          <p:cNvPr id="3" name="Content Placeholder 2"/>
          <p:cNvSpPr>
            <a:spLocks noGrp="1"/>
          </p:cNvSpPr>
          <p:nvPr>
            <p:ph idx="1"/>
          </p:nvPr>
        </p:nvSpPr>
        <p:spPr/>
        <p:txBody>
          <a:bodyPr/>
          <a:lstStyle/>
          <a:p>
            <a:r>
              <a:rPr lang="en-US" b="1" dirty="0" smtClean="0"/>
              <a:t>Syntax</a:t>
            </a:r>
          </a:p>
          <a:p>
            <a:r>
              <a:rPr lang="en-US" dirty="0" smtClean="0"/>
              <a:t>SELECT </a:t>
            </a:r>
            <a:r>
              <a:rPr lang="en-US" dirty="0" err="1" smtClean="0"/>
              <a:t>column_name</a:t>
            </a:r>
            <a:r>
              <a:rPr lang="en-US" dirty="0" smtClean="0"/>
              <a:t>(s)FROM </a:t>
            </a:r>
            <a:r>
              <a:rPr lang="en-US" dirty="0" err="1" smtClean="0"/>
              <a:t>table_name</a:t>
            </a:r>
            <a:r>
              <a:rPr lang="en-US" dirty="0" smtClean="0"/>
              <a:t> </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791200"/>
          </a:xfrm>
        </p:spPr>
        <p:txBody>
          <a:bodyPr>
            <a:normAutofit fontScale="92500" lnSpcReduction="10000"/>
          </a:bodyPr>
          <a:lstStyle/>
          <a:p>
            <a:r>
              <a:rPr lang="en-US" sz="2400" dirty="0" smtClean="0"/>
              <a:t>&lt;?php</a:t>
            </a:r>
          </a:p>
          <a:p>
            <a:pPr>
              <a:buNone/>
            </a:pPr>
            <a:r>
              <a:rPr lang="en-US" sz="2400" dirty="0" smtClean="0"/>
              <a:t>     $con=mysql_connect("localhost","peter","abc123");</a:t>
            </a:r>
          </a:p>
          <a:p>
            <a:pPr>
              <a:buNone/>
            </a:pPr>
            <a:r>
              <a:rPr lang="en-US" sz="2400" dirty="0" smtClean="0"/>
              <a:t>     If (!$con) </a:t>
            </a:r>
          </a:p>
          <a:p>
            <a:pPr>
              <a:buNone/>
            </a:pPr>
            <a:r>
              <a:rPr lang="en-US" sz="2400" dirty="0" smtClean="0"/>
              <a:t>     { </a:t>
            </a:r>
          </a:p>
          <a:p>
            <a:pPr>
              <a:buNone/>
            </a:pPr>
            <a:r>
              <a:rPr lang="en-US" sz="2400" dirty="0" smtClean="0"/>
              <a:t>      die('Could not connect: ' . mysql_error());  </a:t>
            </a:r>
          </a:p>
          <a:p>
            <a:pPr>
              <a:buNone/>
            </a:pPr>
            <a:r>
              <a:rPr lang="en-US" sz="2400" dirty="0" smtClean="0"/>
              <a:t>      }</a:t>
            </a:r>
          </a:p>
          <a:p>
            <a:pPr>
              <a:buNone/>
            </a:pPr>
            <a:r>
              <a:rPr lang="en-US" sz="2400" dirty="0" smtClean="0"/>
              <a:t>    mysql_select_db("</a:t>
            </a:r>
            <a:r>
              <a:rPr lang="en-US" sz="2400" dirty="0" err="1" smtClean="0"/>
              <a:t>my_db</a:t>
            </a:r>
            <a:r>
              <a:rPr lang="en-US" sz="2400" dirty="0" smtClean="0"/>
              <a:t>", $con);</a:t>
            </a:r>
          </a:p>
          <a:p>
            <a:pPr>
              <a:buNone/>
            </a:pPr>
            <a:r>
              <a:rPr lang="en-US" sz="2400" dirty="0" smtClean="0"/>
              <a:t>    $result = mysql_query("SELECT * FROM person");</a:t>
            </a:r>
          </a:p>
          <a:p>
            <a:pPr>
              <a:buNone/>
            </a:pPr>
            <a:r>
              <a:rPr lang="en-US" sz="2400" dirty="0" smtClean="0"/>
              <a:t>     while($row = mysql_fetch_array($result))</a:t>
            </a:r>
          </a:p>
          <a:p>
            <a:pPr>
              <a:buNone/>
            </a:pPr>
            <a:r>
              <a:rPr lang="en-US" sz="2400" dirty="0" smtClean="0"/>
              <a:t>      {</a:t>
            </a:r>
          </a:p>
          <a:p>
            <a:pPr>
              <a:buNone/>
            </a:pPr>
            <a:r>
              <a:rPr lang="en-US" sz="2400" dirty="0" smtClean="0"/>
              <a:t>       echo $row['</a:t>
            </a:r>
            <a:r>
              <a:rPr lang="en-US" sz="2400" dirty="0" err="1" smtClean="0"/>
              <a:t>FirstName</a:t>
            </a:r>
            <a:r>
              <a:rPr lang="en-US" sz="2400" dirty="0" smtClean="0"/>
              <a:t>'] . " " . $row['</a:t>
            </a:r>
            <a:r>
              <a:rPr lang="en-US" sz="2400" dirty="0" err="1" smtClean="0"/>
              <a:t>LastName</a:t>
            </a:r>
            <a:r>
              <a:rPr lang="en-US" sz="2400" dirty="0" smtClean="0"/>
              <a:t>']; </a:t>
            </a:r>
          </a:p>
          <a:p>
            <a:pPr>
              <a:buNone/>
            </a:pPr>
            <a:r>
              <a:rPr lang="en-US" sz="2400" dirty="0" smtClean="0"/>
              <a:t>       echo "&lt;br /&gt;"; </a:t>
            </a:r>
          </a:p>
          <a:p>
            <a:pPr>
              <a:buNone/>
            </a:pPr>
            <a:r>
              <a:rPr lang="en-US" sz="2400" dirty="0" smtClean="0"/>
              <a:t>     }</a:t>
            </a:r>
          </a:p>
          <a:p>
            <a:pPr>
              <a:buNone/>
            </a:pPr>
            <a:r>
              <a:rPr lang="en-US" sz="2400" dirty="0" smtClean="0"/>
              <a:t>    mysql_close($con);</a:t>
            </a:r>
          </a:p>
          <a:p>
            <a:pPr>
              <a:buNone/>
            </a:pPr>
            <a:r>
              <a:rPr lang="en-US" sz="2400" dirty="0" smtClean="0"/>
              <a:t>?&gt;</a:t>
            </a:r>
            <a:endParaRPr lang="en-US" sz="2400"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mysql_fetch_array</a:t>
            </a:r>
            <a:endParaRPr lang="en-US" dirty="0"/>
          </a:p>
        </p:txBody>
      </p:sp>
      <p:sp>
        <p:nvSpPr>
          <p:cNvPr id="3" name="Content Placeholder 2"/>
          <p:cNvSpPr>
            <a:spLocks noGrp="1"/>
          </p:cNvSpPr>
          <p:nvPr>
            <p:ph idx="1"/>
          </p:nvPr>
        </p:nvSpPr>
        <p:spPr/>
        <p:txBody>
          <a:bodyPr/>
          <a:lstStyle/>
          <a:p>
            <a:r>
              <a:rPr lang="en-US" dirty="0" smtClean="0"/>
              <a:t>The mysql_fetch_array() function returns a row from a </a:t>
            </a:r>
            <a:r>
              <a:rPr lang="en-US" dirty="0" err="1" smtClean="0"/>
              <a:t>recordset</a:t>
            </a:r>
            <a:r>
              <a:rPr lang="en-US" dirty="0" smtClean="0"/>
              <a:t> as an associative array and/or a numeric array.</a:t>
            </a:r>
          </a:p>
          <a:p>
            <a:endParaRPr lang="en-US" dirty="0" smtClean="0"/>
          </a:p>
          <a:p>
            <a:r>
              <a:rPr lang="en-US" dirty="0" smtClean="0"/>
              <a:t>This function gets a row from the mysql_query() function and returns an array on success, or FALSE on failure or when there are no more rows.</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Syntax</a:t>
            </a:r>
          </a:p>
          <a:p>
            <a:r>
              <a:rPr lang="en-US" dirty="0" err="1" smtClean="0"/>
              <a:t>mysql_fetch_array</a:t>
            </a:r>
            <a:r>
              <a:rPr lang="en-US" dirty="0" smtClean="0"/>
              <a:t>(</a:t>
            </a:r>
            <a:r>
              <a:rPr lang="en-US" dirty="0" err="1" smtClean="0"/>
              <a:t>data,array_type</a:t>
            </a:r>
            <a:r>
              <a:rPr lang="en-US" dirty="0" smtClean="0"/>
              <a:t>)</a:t>
            </a:r>
          </a:p>
          <a:p>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Our Example type in </a:t>
            </a:r>
            <a:r>
              <a:rPr lang="en-US" dirty="0" err="1" smtClean="0"/>
              <a:t>php</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$result=</a:t>
            </a:r>
            <a:r>
              <a:rPr lang="en-US" dirty="0" err="1" smtClean="0"/>
              <a:t>mysql_query</a:t>
            </a:r>
            <a:r>
              <a:rPr lang="en-US" dirty="0" smtClean="0"/>
              <a:t>("select * from feedback");</a:t>
            </a:r>
          </a:p>
          <a:p>
            <a:pPr>
              <a:buNone/>
            </a:pPr>
            <a:endParaRPr lang="en-US" dirty="0" smtClean="0"/>
          </a:p>
          <a:p>
            <a:pPr>
              <a:buNone/>
            </a:pPr>
            <a:r>
              <a:rPr lang="en-US" dirty="0" smtClean="0"/>
              <a:t>echo "&lt;table border='2' align='center' width='50%'&gt;";</a:t>
            </a:r>
          </a:p>
          <a:p>
            <a:pPr>
              <a:buNone/>
            </a:pPr>
            <a:r>
              <a:rPr lang="en-US" dirty="0" smtClean="0"/>
              <a:t>echo "&lt;</a:t>
            </a:r>
            <a:r>
              <a:rPr lang="en-US" dirty="0" err="1" smtClean="0"/>
              <a:t>tr</a:t>
            </a:r>
            <a:r>
              <a:rPr lang="en-US" dirty="0" smtClean="0"/>
              <a:t>&gt;";</a:t>
            </a:r>
          </a:p>
          <a:p>
            <a:pPr>
              <a:buNone/>
            </a:pPr>
            <a:r>
              <a:rPr lang="en-US" dirty="0" smtClean="0"/>
              <a:t>echo "&lt;td&gt;First Name&lt;/td&gt;";</a:t>
            </a:r>
          </a:p>
          <a:p>
            <a:pPr>
              <a:buNone/>
            </a:pPr>
            <a:r>
              <a:rPr lang="en-US" dirty="0" smtClean="0"/>
              <a:t>echo "&lt;td&gt;Last Name&lt;/td&gt;";</a:t>
            </a:r>
          </a:p>
          <a:p>
            <a:pPr>
              <a:buNone/>
            </a:pPr>
            <a:r>
              <a:rPr lang="en-US" dirty="0" smtClean="0"/>
              <a:t>echo "&lt;td&gt;Address&lt;/td&gt;";</a:t>
            </a:r>
          </a:p>
          <a:p>
            <a:pPr>
              <a:buNone/>
            </a:pPr>
            <a:r>
              <a:rPr lang="en-US" dirty="0" smtClean="0"/>
              <a:t>echo "&lt;td&gt;Email&lt;/td&gt;";</a:t>
            </a:r>
          </a:p>
          <a:p>
            <a:pPr>
              <a:buNone/>
            </a:pPr>
            <a:r>
              <a:rPr lang="en-US" dirty="0" smtClean="0"/>
              <a:t>echo "&lt;td&gt;Comments&lt;/td&gt;";</a:t>
            </a:r>
          </a:p>
          <a:p>
            <a:pPr>
              <a:buNone/>
            </a:pPr>
            <a:r>
              <a:rPr lang="en-US" dirty="0" smtClean="0"/>
              <a:t>echo "&lt;td&gt;Mobile&lt;/td&gt;";</a:t>
            </a:r>
          </a:p>
          <a:p>
            <a:pPr>
              <a:buNone/>
            </a:pPr>
            <a:r>
              <a:rPr lang="en-US" dirty="0" smtClean="0"/>
              <a:t>echo "&lt;/</a:t>
            </a:r>
            <a:r>
              <a:rPr lang="en-US" dirty="0" err="1" smtClean="0"/>
              <a:t>tr</a:t>
            </a:r>
            <a:r>
              <a:rPr lang="en-US" dirty="0" smtClean="0"/>
              <a:t>&gt;“;</a:t>
            </a:r>
            <a:endParaRPr lang="en-US" dirty="0"/>
          </a:p>
        </p:txBody>
      </p:sp>
      <p:sp>
        <p:nvSpPr>
          <p:cNvPr id="4" name="Slide Number Placeholder 3"/>
          <p:cNvSpPr>
            <a:spLocks noGrp="1"/>
          </p:cNvSpPr>
          <p:nvPr>
            <p:ph type="sldNum" sz="quarter" idx="12"/>
          </p:nvPr>
        </p:nvSpPr>
        <p:spPr/>
        <p:txBody>
          <a:bodyPr/>
          <a:lstStyle/>
          <a:p>
            <a:fld id="{E408AEA6-32A6-44BB-9DF5-83E67F6A1F88}" type="slidenum">
              <a:rPr lang="en-US" smtClean="0"/>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TotalTime>
  <Words>7329</Words>
  <Application>Microsoft Office PowerPoint</Application>
  <PresentationFormat>On-screen Show (4:3)</PresentationFormat>
  <Paragraphs>1327</Paragraphs>
  <Slides>145</Slides>
  <Notes>90</Notes>
  <HiddenSlides>2</HiddenSlides>
  <MMClips>0</MMClips>
  <ScaleCrop>false</ScaleCrop>
  <HeadingPairs>
    <vt:vector size="4" baseType="variant">
      <vt:variant>
        <vt:lpstr>Theme</vt:lpstr>
      </vt:variant>
      <vt:variant>
        <vt:i4>1</vt:i4>
      </vt:variant>
      <vt:variant>
        <vt:lpstr>Slide Titles</vt:lpstr>
      </vt:variant>
      <vt:variant>
        <vt:i4>145</vt:i4>
      </vt:variant>
    </vt:vector>
  </HeadingPairs>
  <TitlesOfParts>
    <vt:vector size="146" baseType="lpstr">
      <vt:lpstr>Office Theme</vt:lpstr>
      <vt:lpstr>E. PHP /MYSQL</vt:lpstr>
      <vt:lpstr>Slide 2</vt:lpstr>
      <vt:lpstr>Basics Concept for PHP &amp; MYSQL</vt:lpstr>
      <vt:lpstr>Basics of PHP &amp; MYSQL</vt:lpstr>
      <vt:lpstr>PHP</vt:lpstr>
      <vt:lpstr>PHP Version</vt:lpstr>
      <vt:lpstr>Benefits of Using PHP</vt:lpstr>
      <vt:lpstr>Slide 8</vt:lpstr>
      <vt:lpstr>Slide 9</vt:lpstr>
      <vt:lpstr>What is a PHP File? </vt:lpstr>
      <vt:lpstr>What is MySQL? </vt:lpstr>
      <vt:lpstr>PHP + MySQL </vt:lpstr>
      <vt:lpstr>Basic PHP Syntax </vt:lpstr>
      <vt:lpstr>Comments in PHP </vt:lpstr>
      <vt:lpstr>Variable</vt:lpstr>
      <vt:lpstr>Variable in php</vt:lpstr>
      <vt:lpstr>PHP is a Loosely Typed Language </vt:lpstr>
      <vt:lpstr>Variable Naming Rules </vt:lpstr>
      <vt:lpstr>String</vt:lpstr>
      <vt:lpstr>Strings in PHP </vt:lpstr>
      <vt:lpstr>Slide 21</vt:lpstr>
      <vt:lpstr>The Concatenation Operator </vt:lpstr>
      <vt:lpstr>Using the strlen() function </vt:lpstr>
      <vt:lpstr>Using the strpos() function </vt:lpstr>
      <vt:lpstr>Slide 25</vt:lpstr>
      <vt:lpstr>PHP Operators </vt:lpstr>
      <vt:lpstr>Slide 27</vt:lpstr>
      <vt:lpstr>Assignment Operators</vt:lpstr>
      <vt:lpstr>Comparison Operators</vt:lpstr>
      <vt:lpstr>Logical Operator</vt:lpstr>
      <vt:lpstr>Conditional Statements </vt:lpstr>
      <vt:lpstr>The If...Else Statement </vt:lpstr>
      <vt:lpstr>Example </vt:lpstr>
      <vt:lpstr>The ElseIf Statement </vt:lpstr>
      <vt:lpstr>Example</vt:lpstr>
      <vt:lpstr>Switch Statement</vt:lpstr>
      <vt:lpstr>Syntax</vt:lpstr>
      <vt:lpstr>Example Syntax </vt:lpstr>
      <vt:lpstr>An array can store one or more values in a single variable name. </vt:lpstr>
      <vt:lpstr>Numeric Arrays </vt:lpstr>
      <vt:lpstr>Slide 41</vt:lpstr>
      <vt:lpstr>The ID keys can be used in a script: </vt:lpstr>
      <vt:lpstr>Associative Arrays </vt:lpstr>
      <vt:lpstr>Slide 44</vt:lpstr>
      <vt:lpstr>Slide 45</vt:lpstr>
      <vt:lpstr>Slide 46</vt:lpstr>
      <vt:lpstr>Slide 47</vt:lpstr>
      <vt:lpstr>Slide 48</vt:lpstr>
      <vt:lpstr>Slide 49</vt:lpstr>
      <vt:lpstr>Slide 50</vt:lpstr>
      <vt:lpstr>Slide 51</vt:lpstr>
      <vt:lpstr>Slide 52</vt:lpstr>
      <vt:lpstr>Example </vt:lpstr>
      <vt:lpstr>Slide 54</vt:lpstr>
      <vt:lpstr>Example The following example prints the text "Hello World!" five times: </vt:lpstr>
      <vt:lpstr>Slide 56</vt:lpstr>
      <vt:lpstr>Slide 57</vt:lpstr>
      <vt:lpstr>Create a PHP Function </vt:lpstr>
      <vt:lpstr>Example </vt:lpstr>
      <vt:lpstr>Use a PHP Function </vt:lpstr>
      <vt:lpstr>PHP Functions - Adding parameters </vt:lpstr>
      <vt:lpstr>Slide 62</vt:lpstr>
      <vt:lpstr>PHP Functions - Return values </vt:lpstr>
      <vt:lpstr>PHP Form Handling</vt:lpstr>
      <vt:lpstr>PHP Form Handling </vt:lpstr>
      <vt:lpstr>The "welcome.php" file looks like this: </vt:lpstr>
      <vt:lpstr>A sample output of the above script may be: </vt:lpstr>
      <vt:lpstr>The $_GET Variable </vt:lpstr>
      <vt:lpstr>Example </vt:lpstr>
      <vt:lpstr>Slide 70</vt:lpstr>
      <vt:lpstr>Display Output</vt:lpstr>
      <vt:lpstr>The $_POST Variable </vt:lpstr>
      <vt:lpstr>Example </vt:lpstr>
      <vt:lpstr>Slide 74</vt:lpstr>
      <vt:lpstr>Slide 75</vt:lpstr>
      <vt:lpstr>Why use $_POST? </vt:lpstr>
      <vt:lpstr>The $_REQUEST Variable </vt:lpstr>
      <vt:lpstr>What is MySQL? </vt:lpstr>
      <vt:lpstr>PHP MySQL Connect to a Database </vt:lpstr>
      <vt:lpstr>Closing a Connection </vt:lpstr>
      <vt:lpstr>Create a Database </vt:lpstr>
      <vt:lpstr>Create a Database Example </vt:lpstr>
      <vt:lpstr>Create a Table </vt:lpstr>
      <vt:lpstr>Insert Data Into a Database Table </vt:lpstr>
      <vt:lpstr>Example Insert Database</vt:lpstr>
      <vt:lpstr>Insert Data From a Form Into a Database </vt:lpstr>
      <vt:lpstr>Create Form in feedback.php</vt:lpstr>
      <vt:lpstr>Slide 88</vt:lpstr>
      <vt:lpstr>Slide 89</vt:lpstr>
      <vt:lpstr>Below is the code in the “feedback.php" page: </vt:lpstr>
      <vt:lpstr>Continue…</vt:lpstr>
      <vt:lpstr>Slide 92</vt:lpstr>
      <vt:lpstr>Slide 93</vt:lpstr>
      <vt:lpstr>Slide 94</vt:lpstr>
      <vt:lpstr>Select Data From a Database Table</vt:lpstr>
      <vt:lpstr>Slide 96</vt:lpstr>
      <vt:lpstr>mysql_fetch_array</vt:lpstr>
      <vt:lpstr>Slide 98</vt:lpstr>
      <vt:lpstr>In Our Example type in php</vt:lpstr>
      <vt:lpstr>Slide 100</vt:lpstr>
      <vt:lpstr>Assignment on PHP/MYSQL</vt:lpstr>
      <vt:lpstr>Create the feedback form</vt:lpstr>
      <vt:lpstr>Connect to Localhost</vt:lpstr>
      <vt:lpstr>Connect Database &amp; insert data</vt:lpstr>
      <vt:lpstr>Slide 105</vt:lpstr>
      <vt:lpstr>Assignment 2nd </vt:lpstr>
      <vt:lpstr>PHP Sessions </vt:lpstr>
      <vt:lpstr>Slide 108</vt:lpstr>
      <vt:lpstr>Slide 109</vt:lpstr>
      <vt:lpstr>Starting a PHP Session </vt:lpstr>
      <vt:lpstr>Slide 111</vt:lpstr>
      <vt:lpstr>Slide 112</vt:lpstr>
      <vt:lpstr>Slide 113</vt:lpstr>
      <vt:lpstr>output</vt:lpstr>
      <vt:lpstr>Destroying a Session </vt:lpstr>
      <vt:lpstr>Slide 116</vt:lpstr>
      <vt:lpstr>Start with 2nd Assignment</vt:lpstr>
      <vt:lpstr>Login.php</vt:lpstr>
      <vt:lpstr>Action perform on Log.php</vt:lpstr>
      <vt:lpstr>Log.php</vt:lpstr>
      <vt:lpstr>Slide 121</vt:lpstr>
      <vt:lpstr>Slide 122</vt:lpstr>
      <vt:lpstr>Slide 123</vt:lpstr>
      <vt:lpstr>Wel.php</vt:lpstr>
      <vt:lpstr>Continue….</vt:lpstr>
      <vt:lpstr>Slide 126</vt:lpstr>
      <vt:lpstr>Slide 127</vt:lpstr>
      <vt:lpstr>Log.php</vt:lpstr>
      <vt:lpstr>3.Assignment </vt:lpstr>
      <vt:lpstr>Address.php</vt:lpstr>
      <vt:lpstr>Address.php</vt:lpstr>
      <vt:lpstr>address.php</vt:lpstr>
      <vt:lpstr>Address.php</vt:lpstr>
      <vt:lpstr>Slide 134</vt:lpstr>
      <vt:lpstr>Display.php</vt:lpstr>
      <vt:lpstr>Display.php</vt:lpstr>
      <vt:lpstr>Display.php</vt:lpstr>
      <vt:lpstr>Display.php</vt:lpstr>
      <vt:lpstr>Display.php</vt:lpstr>
      <vt:lpstr>Display.php</vt:lpstr>
      <vt:lpstr>Display.php</vt:lpstr>
      <vt:lpstr>Continue…..</vt:lpstr>
      <vt:lpstr>Display</vt:lpstr>
      <vt:lpstr>Display.php</vt:lpstr>
      <vt:lpstr>Display.php</vt:lpstr>
    </vt:vector>
  </TitlesOfParts>
  <Company>nashik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PHP MYSQL Admin</dc:title>
  <dc:creator>rhythm</dc:creator>
  <cp:lastModifiedBy>om</cp:lastModifiedBy>
  <cp:revision>115</cp:revision>
  <dcterms:created xsi:type="dcterms:W3CDTF">2014-09-19T02:28:50Z</dcterms:created>
  <dcterms:modified xsi:type="dcterms:W3CDTF">2018-09-20T04:43:24Z</dcterms:modified>
</cp:coreProperties>
</file>