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8"/>
  </p:notesMasterIdLst>
  <p:sldIdLst>
    <p:sldId id="271" r:id="rId3"/>
    <p:sldId id="256" r:id="rId4"/>
    <p:sldId id="257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72" r:id="rId13"/>
    <p:sldId id="270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79380" autoAdjust="0"/>
  </p:normalViewPr>
  <p:slideViewPr>
    <p:cSldViewPr snapToGrid="0">
      <p:cViewPr>
        <p:scale>
          <a:sx n="81" d="100"/>
          <a:sy n="81" d="100"/>
        </p:scale>
        <p:origin x="-300" y="-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A0B23-8BC0-4D5B-8471-72C3726FEE5D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0280-F9F0-4106-B684-89EF82FF5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0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0280-F9F0-4106-B684-89EF82FF5E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11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That means that you hardly can shoot ahead with a new app for your business, but you still have high chances to integrate you chatbot into one of the platforms from your user's everyday routine.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0280-F9F0-4106-B684-89EF82FF5E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1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a. Extensive Customer Assistance</a:t>
            </a:r>
          </a:p>
          <a:p>
            <a:r>
              <a:rPr lang="en-US" dirty="0" smtClean="0"/>
              <a:t>b. Always-Available Customer Support</a:t>
            </a:r>
          </a:p>
          <a:p>
            <a:r>
              <a:rPr lang="en-US" dirty="0" smtClean="0"/>
              <a:t>c. Proactive Customer Interaction</a:t>
            </a:r>
          </a:p>
          <a:p>
            <a:r>
              <a:rPr lang="en-US" dirty="0" smtClean="0"/>
              <a:t>Easier to 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90280-F9F0-4106-B684-89EF82FF5E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8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69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92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33918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84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77957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4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16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5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670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51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670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68439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4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8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4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6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3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15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7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8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5DBD282-B3D3-4E53-8D3E-223CADF64DFE}" type="datetimeFigureOut">
              <a:rPr lang="en-US" smtClean="0"/>
              <a:t>8/4/2020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2BF63D-B353-48C1-95B3-98082914D5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801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7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151703"/>
            <a:ext cx="9601200" cy="3581400"/>
          </a:xfrm>
        </p:spPr>
        <p:txBody>
          <a:bodyPr/>
          <a:lstStyle/>
          <a:p>
            <a:r>
              <a:rPr lang="en-US" dirty="0" smtClean="0"/>
              <a:t>Level 0 DFD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40383" y="3253486"/>
            <a:ext cx="9063633" cy="1377834"/>
            <a:chOff x="2294313" y="4603866"/>
            <a:chExt cx="9063633" cy="1377834"/>
          </a:xfrm>
        </p:grpSpPr>
        <p:grpSp>
          <p:nvGrpSpPr>
            <p:cNvPr id="8" name="Group 7"/>
            <p:cNvGrpSpPr/>
            <p:nvPr/>
          </p:nvGrpSpPr>
          <p:grpSpPr>
            <a:xfrm>
              <a:off x="2294313" y="4603866"/>
              <a:ext cx="9063633" cy="1377834"/>
              <a:chOff x="1679171" y="2894907"/>
              <a:chExt cx="9063633" cy="137783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679171" y="3009207"/>
                <a:ext cx="2094807" cy="121365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User</a:t>
                </a:r>
                <a:endParaRPr lang="en-US" dirty="0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609406" y="3009207"/>
                <a:ext cx="3038303" cy="1213658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Chatbot</a:t>
                </a:r>
                <a:endParaRPr lang="en-US" dirty="0"/>
              </a:p>
            </p:txBody>
          </p:sp>
          <p:sp>
            <p:nvSpPr>
              <p:cNvPr id="12" name="Flowchart: Magnetic Disk 11"/>
              <p:cNvSpPr/>
              <p:nvPr/>
            </p:nvSpPr>
            <p:spPr>
              <a:xfrm>
                <a:off x="8381989" y="3009206"/>
                <a:ext cx="2360815" cy="1263535"/>
              </a:xfrm>
              <a:prstGeom prst="flowChartMagneticDisk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Database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 flipH="1">
                <a:off x="3773978" y="3873731"/>
                <a:ext cx="98090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773978" y="2894907"/>
                <a:ext cx="1374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Ask Queries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773978" y="3903409"/>
                <a:ext cx="15253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Get Result</a:t>
                </a:r>
                <a:endParaRPr lang="en-US" dirty="0"/>
              </a:p>
            </p:txBody>
          </p:sp>
          <p:cxnSp>
            <p:nvCxnSpPr>
              <p:cNvPr id="16" name="Straight Arrow Connector 15"/>
              <p:cNvCxnSpPr>
                <a:stCxn id="11" idx="6"/>
                <a:endCxn id="12" idx="2"/>
              </p:cNvCxnSpPr>
              <p:nvPr/>
            </p:nvCxnSpPr>
            <p:spPr>
              <a:xfrm>
                <a:off x="7647709" y="3616036"/>
                <a:ext cx="734280" cy="249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7243054" y="2943289"/>
                <a:ext cx="12400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Fetch Data</a:t>
                </a:r>
                <a:endParaRPr lang="en-US" dirty="0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 flipV="1">
              <a:off x="4389120" y="5158486"/>
              <a:ext cx="870169" cy="120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63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 descr="Image result for dfd for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462" y="1504020"/>
            <a:ext cx="6933217" cy="519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1579419" y="935183"/>
            <a:ext cx="284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 1 DFD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9826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which situations chatbots are most useful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191991"/>
            <a:ext cx="9601200" cy="3581400"/>
          </a:xfrm>
        </p:spPr>
        <p:txBody>
          <a:bodyPr>
            <a:normAutofit/>
          </a:bodyPr>
          <a:lstStyle/>
          <a:p>
            <a:pPr lvl="0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receive many requests that are similar to </a:t>
            </a:r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each other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Your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customers need information that is easy to provide</a:t>
            </a:r>
          </a:p>
          <a:p>
            <a:pPr lvl="0"/>
            <a:r>
              <a:rPr lang="en-US" sz="28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You work in a highly competitive niche and many more …..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9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886987"/>
            <a:ext cx="9601200" cy="4829695"/>
          </a:xfrm>
        </p:spPr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dirty="0"/>
              <a:t>Keeping Up with the Trends: Being Present on Messaging Platforms</a:t>
            </a:r>
          </a:p>
          <a:p>
            <a:r>
              <a:rPr lang="en-US" dirty="0" smtClean="0"/>
              <a:t> </a:t>
            </a:r>
            <a:r>
              <a:rPr lang="en-US" dirty="0"/>
              <a:t>Improved Customer Service</a:t>
            </a:r>
          </a:p>
          <a:p>
            <a:r>
              <a:rPr lang="en-US" dirty="0" smtClean="0"/>
              <a:t> Increased </a:t>
            </a:r>
            <a:r>
              <a:rPr lang="en-US" dirty="0"/>
              <a:t>Customer Engagement</a:t>
            </a:r>
          </a:p>
          <a:p>
            <a:r>
              <a:rPr lang="en-US" dirty="0" smtClean="0"/>
              <a:t> </a:t>
            </a:r>
            <a:r>
              <a:rPr lang="en-US" dirty="0"/>
              <a:t>Easier Approach to Global Markets</a:t>
            </a:r>
          </a:p>
          <a:p>
            <a:r>
              <a:rPr lang="en-US" dirty="0"/>
              <a:t> </a:t>
            </a:r>
            <a:r>
              <a:rPr lang="en-US" dirty="0" smtClean="0"/>
              <a:t>Cost </a:t>
            </a:r>
            <a:r>
              <a:rPr lang="en-US" dirty="0"/>
              <a:t>Savings</a:t>
            </a:r>
          </a:p>
          <a:p>
            <a:r>
              <a:rPr lang="en-US" dirty="0" smtClean="0"/>
              <a:t> </a:t>
            </a:r>
            <a:r>
              <a:rPr lang="en-US" dirty="0"/>
              <a:t>Carry out Specific Tasks</a:t>
            </a:r>
          </a:p>
          <a:p>
            <a:r>
              <a:rPr lang="en-US" dirty="0" smtClean="0"/>
              <a:t> </a:t>
            </a:r>
            <a:r>
              <a:rPr lang="en-US" dirty="0"/>
              <a:t>Quick </a:t>
            </a:r>
            <a:r>
              <a:rPr lang="en-US" dirty="0" smtClean="0"/>
              <a:t>support</a:t>
            </a:r>
          </a:p>
          <a:p>
            <a:r>
              <a:rPr lang="en-US" dirty="0" smtClean="0"/>
              <a:t> </a:t>
            </a:r>
            <a:r>
              <a:rPr lang="en-US" dirty="0"/>
              <a:t>Monitoring Consumer Data &amp; Gaining Insights</a:t>
            </a:r>
          </a:p>
          <a:p>
            <a:r>
              <a:rPr lang="en-US" dirty="0" smtClean="0"/>
              <a:t> </a:t>
            </a:r>
            <a:r>
              <a:rPr lang="en-US" dirty="0"/>
              <a:t>Better Lead Generation, Qualification and Nurturing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Customer Support</a:t>
            </a:r>
          </a:p>
          <a:p>
            <a:r>
              <a:rPr lang="en-US" sz="2400" dirty="0"/>
              <a:t>News</a:t>
            </a:r>
          </a:p>
          <a:p>
            <a:r>
              <a:rPr lang="en-US" sz="2400" dirty="0"/>
              <a:t>Weather Report</a:t>
            </a:r>
          </a:p>
          <a:p>
            <a:r>
              <a:rPr lang="en-US" sz="2400" dirty="0"/>
              <a:t>Search for &amp; Track Flights</a:t>
            </a:r>
          </a:p>
          <a:p>
            <a:r>
              <a:rPr lang="en-US" sz="2400" dirty="0"/>
              <a:t>Find a Restaurant</a:t>
            </a:r>
          </a:p>
          <a:p>
            <a:r>
              <a:rPr lang="en-US" sz="2400" dirty="0" smtClean="0"/>
              <a:t>Order Food</a:t>
            </a:r>
          </a:p>
          <a:p>
            <a:r>
              <a:rPr lang="en-US" sz="2400" dirty="0" smtClean="0"/>
              <a:t>Personal Assistant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5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Chatbot is a powerful tool for the brand-to-customer communication that also helps to reduce costs and resources. The reason for such exploding popularity is the rise of mobile messengers and extension technology of artificial intelligence.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37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hatb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96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96241" y="-679269"/>
            <a:ext cx="12984481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College Governance using Artificial Intelligence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7799713" y="4611621"/>
            <a:ext cx="11943805" cy="19806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									</a:t>
            </a:r>
            <a:r>
              <a:rPr lang="en-US" dirty="0" smtClean="0">
                <a:solidFill>
                  <a:schemeClr val="bg1"/>
                </a:solidFill>
              </a:rPr>
              <a:t>Project By: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					Ninad Tongay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					</a:t>
            </a:r>
            <a:r>
              <a:rPr lang="en-US" dirty="0" err="1" smtClean="0">
                <a:solidFill>
                  <a:schemeClr val="bg1"/>
                </a:solidFill>
              </a:rPr>
              <a:t>Kalpit</a:t>
            </a:r>
            <a:r>
              <a:rPr lang="en-US" dirty="0" smtClean="0">
                <a:solidFill>
                  <a:schemeClr val="bg1"/>
                </a:solidFill>
              </a:rPr>
              <a:t> Vyas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					</a:t>
            </a:r>
            <a:r>
              <a:rPr lang="en-US" dirty="0" err="1" smtClean="0">
                <a:solidFill>
                  <a:schemeClr val="bg1"/>
                </a:solidFill>
              </a:rPr>
              <a:t>Laxman</a:t>
            </a:r>
            <a:r>
              <a:rPr lang="en-US" dirty="0" smtClean="0">
                <a:solidFill>
                  <a:schemeClr val="bg1"/>
                </a:solidFill>
              </a:rPr>
              <a:t> Reddy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									</a:t>
            </a:r>
            <a:r>
              <a:rPr lang="en-US" dirty="0" err="1" smtClean="0">
                <a:solidFill>
                  <a:schemeClr val="bg1"/>
                </a:solidFill>
              </a:rPr>
              <a:t>Sarthak</a:t>
            </a:r>
            <a:r>
              <a:rPr lang="en-US" dirty="0" smtClean="0">
                <a:solidFill>
                  <a:schemeClr val="bg1"/>
                </a:solidFill>
              </a:rPr>
              <a:t> Patil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52805" y="5601961"/>
            <a:ext cx="4637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Guide: Ms. Kavita </a:t>
            </a:r>
            <a:r>
              <a:rPr lang="en-US" sz="2400" dirty="0" err="1" smtClean="0">
                <a:solidFill>
                  <a:schemeClr val="bg1"/>
                </a:solidFill>
              </a:rPr>
              <a:t>Beldar</a:t>
            </a:r>
            <a:endParaRPr lang="en-US" sz="2400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7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07314"/>
            <a:ext cx="10515600" cy="486255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Existing System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Proposed System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System Architecture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System Requirement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Software Requirement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/>
              <a:t>Hardware Requirement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System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Advantages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smtClean="0"/>
              <a:t>Conclusion</a:t>
            </a:r>
            <a:endParaRPr lang="en-US" sz="2200" dirty="0"/>
          </a:p>
        </p:txBody>
      </p:sp>
      <p:pic>
        <p:nvPicPr>
          <p:cNvPr id="2050" name="Picture 2" descr="Image result for chatbo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804" y="1890194"/>
            <a:ext cx="5424392" cy="361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8103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024743"/>
            <a:ext cx="9601200" cy="3581400"/>
          </a:xfrm>
        </p:spPr>
        <p:txBody>
          <a:bodyPr/>
          <a:lstStyle/>
          <a:p>
            <a:r>
              <a:rPr lang="en-US" dirty="0"/>
              <a:t>Chatbot is a program that </a:t>
            </a:r>
            <a:r>
              <a:rPr lang="en-US" dirty="0">
                <a:solidFill>
                  <a:srgbClr val="FF0000"/>
                </a:solidFill>
              </a:rPr>
              <a:t>simulates a real conversation </a:t>
            </a:r>
            <a:r>
              <a:rPr lang="en-US" dirty="0"/>
              <a:t>with users by using artificial intelligence.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525" y="2996717"/>
            <a:ext cx="5891349" cy="32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19298"/>
            <a:ext cx="9601200" cy="1485900"/>
          </a:xfrm>
        </p:spPr>
        <p:txBody>
          <a:bodyPr/>
          <a:lstStyle/>
          <a:p>
            <a:r>
              <a:rPr lang="en-US" dirty="0" smtClean="0"/>
              <a:t>Why are we developing a chatbot and not an Application?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1390" y="2304703"/>
            <a:ext cx="48629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There is one interesting nuance you probably haven't ever realized. In app stores, you can find millions of different apps available.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However</a:t>
            </a:r>
            <a:r>
              <a:rPr lang="en-US" sz="2000" dirty="0"/>
              <a:t>, the Forrester Research shows us, that users use about 24 apps per month wherein the 80 percent of the time is on just five apps. </a:t>
            </a: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endParaRPr lang="en-US" sz="2000" dirty="0" smtClean="0"/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Without </a:t>
            </a:r>
            <a:r>
              <a:rPr lang="en-US" sz="2000" dirty="0"/>
              <a:t>any doubt among them are Facebook, WhatsApp, and Snapchat. </a:t>
            </a:r>
          </a:p>
        </p:txBody>
      </p:sp>
      <p:pic>
        <p:nvPicPr>
          <p:cNvPr id="6" name="Picture 5" descr="https://theappsolutions.com/images/articles/source/chatbots1/timedistribution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942" y="1914006"/>
            <a:ext cx="4838005" cy="46928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254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theappsolutions.com/images/articles/source/chatbots1/c17daa88-e6a4-4192-bf15-691e4ddda0df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1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Currently chatbot systems are only limited to websites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They cannot use voice as a input   </a:t>
            </a:r>
          </a:p>
          <a:p>
            <a:pPr marL="457200" indent="-457200">
              <a:buAutoNum type="arabicPeriod"/>
            </a:pPr>
            <a:r>
              <a:rPr lang="en-US" dirty="0" smtClean="0"/>
              <a:t>They </a:t>
            </a:r>
          </a:p>
        </p:txBody>
      </p:sp>
    </p:spTree>
    <p:extLst>
      <p:ext uri="{BB962C8B-B14F-4D97-AF65-F5344CB8AC3E}">
        <p14:creationId xmlns:p14="http://schemas.microsoft.com/office/powerpoint/2010/main" val="196972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System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32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670" y="552450"/>
            <a:ext cx="9601200" cy="1485900"/>
          </a:xfrm>
        </p:spPr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4524" y="814647"/>
            <a:ext cx="315883" cy="465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5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rop" id="{EC9488ED-E761-4D60-9AC4-764D1FE2C171}" vid="{D7AA1D6E-F3E9-4763-A3BC-84DF2E02F60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302</TotalTime>
  <Words>357</Words>
  <Application>Microsoft Office PowerPoint</Application>
  <PresentationFormat>Custom</PresentationFormat>
  <Paragraphs>74</Paragraphs>
  <Slides>15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Crop</vt:lpstr>
      <vt:lpstr>PowerPoint Presentation</vt:lpstr>
      <vt:lpstr>College Governance using Artificial Intelligence</vt:lpstr>
      <vt:lpstr>Contents</vt:lpstr>
      <vt:lpstr>Introduction</vt:lpstr>
      <vt:lpstr>Why are we developing a chatbot and not an Application?</vt:lpstr>
      <vt:lpstr>PowerPoint Presentation</vt:lpstr>
      <vt:lpstr>Existing System</vt:lpstr>
      <vt:lpstr>Proposed System </vt:lpstr>
      <vt:lpstr>Architecture</vt:lpstr>
      <vt:lpstr>Design</vt:lpstr>
      <vt:lpstr>PowerPoint Presentation</vt:lpstr>
      <vt:lpstr>In which situations chatbots are most useful</vt:lpstr>
      <vt:lpstr>Advantages</vt:lpstr>
      <vt:lpstr>Applications</vt:lpstr>
      <vt:lpstr>Conclusion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Governance using Artificial Intelligence</dc:title>
  <dc:creator>karan tongay</dc:creator>
  <cp:lastModifiedBy>Kalpit</cp:lastModifiedBy>
  <cp:revision>37</cp:revision>
  <dcterms:created xsi:type="dcterms:W3CDTF">2018-01-12T06:20:02Z</dcterms:created>
  <dcterms:modified xsi:type="dcterms:W3CDTF">2020-08-04T05:47:02Z</dcterms:modified>
</cp:coreProperties>
</file>