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463"/>
    <a:srgbClr val="616161"/>
    <a:srgbClr val="505050"/>
    <a:srgbClr val="80B7D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>
        <p:scale>
          <a:sx n="66" d="100"/>
          <a:sy n="66" d="100"/>
        </p:scale>
        <p:origin x="-6" y="-180"/>
      </p:cViewPr>
      <p:guideLst>
        <p:guide orient="horz" pos="2160"/>
        <p:guide orient="horz" pos="663"/>
        <p:guide orient="horz" pos="4156"/>
        <p:guide pos="3840"/>
        <p:guide pos="619"/>
        <p:guide pos="7061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7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534025" y="3114675"/>
            <a:ext cx="1123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39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200" dirty="0" smtClean="0"/>
              <a:t>웹페이지에서 자바스크립트로 요소들을 제어하는데 사용되는 </a:t>
            </a:r>
            <a:r>
              <a:rPr lang="en-US" altLang="ko-KR" sz="3200" dirty="0" smtClean="0"/>
              <a:t>Document Object 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</a:t>
            </a:r>
            <a:r>
              <a:rPr lang="ko-KR" altLang="en-US" sz="3200" dirty="0" smtClean="0"/>
              <a:t>을 말하는 것이다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Company Logo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43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911424" y="908720"/>
            <a:ext cx="8178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란 </a:t>
            </a:r>
            <a:r>
              <a:rPr lang="ko-KR" altLang="en-US" dirty="0" err="1" smtClean="0"/>
              <a:t>너가</a:t>
            </a:r>
            <a:r>
              <a:rPr lang="ko-KR" altLang="en-US" dirty="0" smtClean="0"/>
              <a:t> 이렇게 주문하면 내가 이렇게 해주께 하고 </a:t>
            </a:r>
            <a:r>
              <a:rPr lang="ko-KR" altLang="en-US" dirty="0" err="1" smtClean="0"/>
              <a:t>메뉴판처럼</a:t>
            </a:r>
            <a:r>
              <a:rPr lang="ko-KR" altLang="en-US" dirty="0" smtClean="0"/>
              <a:t> 만들어 </a:t>
            </a:r>
            <a:r>
              <a:rPr lang="ko-KR" altLang="en-US" dirty="0" err="1" smtClean="0"/>
              <a:t>놓은것</a:t>
            </a:r>
            <a:endParaRPr lang="en-US" altLang="ko-KR" dirty="0" smtClean="0"/>
          </a:p>
          <a:p>
            <a:r>
              <a:rPr lang="ko-KR" altLang="en-US" dirty="0" smtClean="0"/>
              <a:t>콜라 버튼을 누르면 캔 콜라가 나오는 자판기처럼 </a:t>
            </a:r>
            <a:endParaRPr lang="en-US" altLang="ko-KR" dirty="0" smtClean="0"/>
          </a:p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있는 일들을 남이 시킬 수 있도록</a:t>
            </a:r>
            <a:endParaRPr lang="en-US" altLang="ko-KR" dirty="0" smtClean="0"/>
          </a:p>
          <a:p>
            <a:r>
              <a:rPr lang="ko-KR" altLang="en-US" dirty="0" smtClean="0"/>
              <a:t>버튼들 같은 걸 만들어둔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15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77" y="188392"/>
            <a:ext cx="9532877" cy="32403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3708740"/>
            <a:ext cx="9381505" cy="31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4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Company Logo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54893"/>
            <a:ext cx="8067675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9696" y="3789040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Document </a:t>
            </a:r>
            <a:r>
              <a:rPr lang="ko-KR" altLang="en-US" sz="2800" dirty="0" smtClean="0"/>
              <a:t>객체가 출력된 걸 </a:t>
            </a:r>
            <a:r>
              <a:rPr lang="ko-KR" altLang="en-US" sz="2800" dirty="0" err="1" smtClean="0"/>
              <a:t>볼수</a:t>
            </a:r>
            <a:r>
              <a:rPr lang="ko-KR" altLang="en-US" sz="2800" dirty="0" smtClean="0"/>
              <a:t>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23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Company Logo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538162"/>
            <a:ext cx="7210425" cy="5781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899320"/>
            <a:ext cx="4379590" cy="5059360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flipV="1">
            <a:off x="3431704" y="2996952"/>
            <a:ext cx="2664296" cy="2232248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7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982663" y="620688"/>
            <a:ext cx="943381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Document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객체는 브라우저 환경에서만 </a:t>
            </a:r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접근되는것임</a:t>
            </a:r>
            <a:endParaRPr lang="en-US" altLang="ko-KR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자바스크립트 자체의 요소가 아니기 때문이라 브라우저 환경에서 제공되는 것이다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브라우저에서 제공하는 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객체의 한 요소이다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872"/>
            <a:ext cx="9620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Company Logo</a:t>
            </a:r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695400" y="620688"/>
            <a:ext cx="11305256" cy="5305425"/>
            <a:chOff x="695400" y="620688"/>
            <a:chExt cx="11305256" cy="53054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400" y="620688"/>
              <a:ext cx="10306050" cy="5305425"/>
            </a:xfrm>
            <a:prstGeom prst="rect">
              <a:avLst/>
            </a:prstGeom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9696400" y="1628800"/>
              <a:ext cx="2304256" cy="1080120"/>
            </a:xfrm>
            <a:prstGeom prst="wedgeRoundRectCallout">
              <a:avLst>
                <a:gd name="adj1" fmla="val -52800"/>
                <a:gd name="adj2" fmla="val 95422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코드를 브라우저가 해석하는 </a:t>
              </a:r>
              <a:r>
                <a:rPr lang="ko-KR" altLang="en-US" smtClean="0"/>
                <a:t>과정을 </a:t>
              </a:r>
              <a:r>
                <a:rPr lang="en-US" altLang="ko-KR" dirty="0" smtClean="0"/>
                <a:t>parsing</a:t>
              </a:r>
              <a:r>
                <a:rPr lang="ko-KR" altLang="en-US" dirty="0" smtClean="0"/>
                <a:t>이라고 한다</a:t>
              </a:r>
              <a:endParaRPr lang="ko-KR" altLang="en-US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1211" y="1295475"/>
              <a:ext cx="3693733" cy="4267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5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42434" y="245921"/>
            <a:ext cx="1678508" cy="72008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document</a:t>
            </a:r>
            <a:endParaRPr lang="ko-KR" altLang="en-US" sz="24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25604" y="1217836"/>
            <a:ext cx="1512168" cy="72008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html</a:t>
            </a:r>
            <a:endParaRPr lang="ko-KR" altLang="en-US" sz="2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25724" y="4132442"/>
            <a:ext cx="219107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/>
              <a:t>dom</a:t>
            </a:r>
            <a:r>
              <a:rPr lang="en-US" altLang="ko-KR" dirty="0"/>
              <a:t> </a:t>
            </a:r>
            <a:r>
              <a:rPr lang="ko-KR" altLang="en-US" dirty="0" smtClean="0"/>
              <a:t>살펴보기</a:t>
            </a:r>
            <a:r>
              <a:rPr lang="en-US" altLang="ko-KR" dirty="0" smtClean="0"/>
              <a:t>“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3700" y="3894962"/>
            <a:ext cx="219107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제목입니다</a:t>
            </a:r>
            <a:r>
              <a:rPr lang="en-US" altLang="ko-KR" dirty="0" smtClean="0"/>
              <a:t>“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73156" y="5149185"/>
            <a:ext cx="219107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err="1" smtClean="0"/>
              <a:t>어서오세요</a:t>
            </a:r>
            <a:r>
              <a:rPr lang="en-US" altLang="ko-KR" dirty="0" smtClean="0"/>
              <a:t>“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68184" y="5149185"/>
            <a:ext cx="219107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그린컴퓨터학원</a:t>
            </a:r>
            <a:r>
              <a:rPr lang="en-US" altLang="ko-KR" dirty="0" smtClean="0"/>
              <a:t>“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019804" y="4153606"/>
            <a:ext cx="2191072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눌러주세요</a:t>
            </a:r>
            <a:r>
              <a:rPr lang="en-US" altLang="ko-KR" dirty="0" smtClean="0"/>
              <a:t>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72471" y="27183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#title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39723" y="280343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#click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직선 연결선 21"/>
          <p:cNvCxnSpPr>
            <a:stCxn id="4" idx="2"/>
            <a:endCxn id="5" idx="0"/>
          </p:cNvCxnSpPr>
          <p:nvPr/>
        </p:nvCxnSpPr>
        <p:spPr>
          <a:xfrm>
            <a:off x="6181688" y="966001"/>
            <a:ext cx="0" cy="2518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" idx="2"/>
            <a:endCxn id="6" idx="0"/>
          </p:cNvCxnSpPr>
          <p:nvPr/>
        </p:nvCxnSpPr>
        <p:spPr>
          <a:xfrm flipH="1">
            <a:off x="2279650" y="1937916"/>
            <a:ext cx="3902038" cy="500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2"/>
            <a:endCxn id="7" idx="0"/>
          </p:cNvCxnSpPr>
          <p:nvPr/>
        </p:nvCxnSpPr>
        <p:spPr>
          <a:xfrm>
            <a:off x="6181688" y="1937916"/>
            <a:ext cx="2093888" cy="1907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8" idx="0"/>
          </p:cNvCxnSpPr>
          <p:nvPr/>
        </p:nvCxnSpPr>
        <p:spPr>
          <a:xfrm>
            <a:off x="2279650" y="3158027"/>
            <a:ext cx="0" cy="22005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" idx="2"/>
            <a:endCxn id="10" idx="0"/>
          </p:cNvCxnSpPr>
          <p:nvPr/>
        </p:nvCxnSpPr>
        <p:spPr>
          <a:xfrm flipH="1">
            <a:off x="5807336" y="2848744"/>
            <a:ext cx="2468240" cy="2203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1" idx="0"/>
          </p:cNvCxnSpPr>
          <p:nvPr/>
        </p:nvCxnSpPr>
        <p:spPr>
          <a:xfrm>
            <a:off x="8275576" y="2848744"/>
            <a:ext cx="38100" cy="3092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2"/>
            <a:endCxn id="12" idx="0"/>
          </p:cNvCxnSpPr>
          <p:nvPr/>
        </p:nvCxnSpPr>
        <p:spPr>
          <a:xfrm>
            <a:off x="8275576" y="2848744"/>
            <a:ext cx="2249054" cy="2203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1" idx="2"/>
            <a:endCxn id="13" idx="0"/>
          </p:cNvCxnSpPr>
          <p:nvPr/>
        </p:nvCxnSpPr>
        <p:spPr>
          <a:xfrm flipH="1">
            <a:off x="7529860" y="3878107"/>
            <a:ext cx="783816" cy="3306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1" idx="2"/>
            <a:endCxn id="14" idx="0"/>
          </p:cNvCxnSpPr>
          <p:nvPr/>
        </p:nvCxnSpPr>
        <p:spPr>
          <a:xfrm>
            <a:off x="8313676" y="3878107"/>
            <a:ext cx="950044" cy="3306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</p:cNvCxnSpPr>
          <p:nvPr/>
        </p:nvCxnSpPr>
        <p:spPr>
          <a:xfrm>
            <a:off x="2279650" y="4098162"/>
            <a:ext cx="0" cy="24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0" idx="2"/>
          </p:cNvCxnSpPr>
          <p:nvPr/>
        </p:nvCxnSpPr>
        <p:spPr>
          <a:xfrm>
            <a:off x="5807336" y="3789207"/>
            <a:ext cx="0" cy="25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3" idx="2"/>
          </p:cNvCxnSpPr>
          <p:nvPr/>
        </p:nvCxnSpPr>
        <p:spPr>
          <a:xfrm>
            <a:off x="7529860" y="4928802"/>
            <a:ext cx="0" cy="3724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4" idx="2"/>
          </p:cNvCxnSpPr>
          <p:nvPr/>
        </p:nvCxnSpPr>
        <p:spPr>
          <a:xfrm>
            <a:off x="9263720" y="4928802"/>
            <a:ext cx="0" cy="3724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2" idx="2"/>
          </p:cNvCxnSpPr>
          <p:nvPr/>
        </p:nvCxnSpPr>
        <p:spPr>
          <a:xfrm>
            <a:off x="10524630" y="3789207"/>
            <a:ext cx="467914" cy="4299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519492" y="2128664"/>
            <a:ext cx="1512168" cy="72008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body</a:t>
            </a:r>
            <a:endParaRPr lang="ko-KR" altLang="en-US" sz="2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51252" y="3069127"/>
            <a:ext cx="1512168" cy="72008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h1</a:t>
            </a:r>
            <a:endParaRPr lang="ko-KR" altLang="en-US" sz="2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768546" y="3069127"/>
            <a:ext cx="1512168" cy="72008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button</a:t>
            </a:r>
            <a:endParaRPr lang="ko-KR" altLang="en-US" sz="2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73776" y="4208722"/>
            <a:ext cx="1512168" cy="72008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li</a:t>
            </a:r>
            <a:endParaRPr lang="ko-KR" altLang="en-US" sz="2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07636" y="4208722"/>
            <a:ext cx="1512168" cy="72008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li</a:t>
            </a:r>
            <a:endParaRPr lang="ko-KR" altLang="en-US" sz="2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7592" y="3158027"/>
            <a:ext cx="1512168" cy="72008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/>
              <a:t>ul</a:t>
            </a:r>
            <a:endParaRPr lang="ko-KR" altLang="en-US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18394" y="3378082"/>
            <a:ext cx="1722512" cy="72008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title</a:t>
            </a:r>
            <a:endParaRPr lang="ko-KR" altLang="en-US" sz="2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18394" y="2437947"/>
            <a:ext cx="1722512" cy="72008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head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3352" y="116632"/>
            <a:ext cx="11928648" cy="6264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234908"/>
            <a:ext cx="127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DOM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5481" y="1393210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검정색상가 모두를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라고 한다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92003" y="388796"/>
            <a:ext cx="3924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FF0000"/>
                </a:solidFill>
              </a:rPr>
              <a:t>트리구조전체를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DOM</a:t>
            </a:r>
            <a:r>
              <a:rPr lang="ko-KR" altLang="en-US" sz="2000" dirty="0" smtClean="0">
                <a:solidFill>
                  <a:srgbClr val="FF0000"/>
                </a:solidFill>
              </a:rPr>
              <a:t>이라고 한다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9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623392" y="1700808"/>
            <a:ext cx="10175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getElementtById</a:t>
            </a:r>
            <a:r>
              <a:rPr lang="en-US" altLang="ko-KR" dirty="0" smtClean="0"/>
              <a:t>(“title”)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dom</a:t>
            </a:r>
            <a:r>
              <a:rPr lang="ko-KR" altLang="en-US" dirty="0" smtClean="0"/>
              <a:t>내에서 주어진 </a:t>
            </a:r>
            <a:r>
              <a:rPr lang="en-US" altLang="ko-KR" dirty="0" smtClean="0"/>
              <a:t>ID 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h1 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부품를</a:t>
            </a:r>
            <a:r>
              <a:rPr lang="ko-KR" altLang="en-US" dirty="0" smtClean="0"/>
              <a:t> 가져온다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textContent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h1</a:t>
            </a:r>
            <a:r>
              <a:rPr lang="ko-KR" altLang="en-US" dirty="0" smtClean="0"/>
              <a:t>이라는 부품의 기능이다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2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Company Logo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441105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164</Words>
  <Application>Microsoft Office PowerPoint</Application>
  <PresentationFormat>사용자 지정</PresentationFormat>
  <Paragraphs>50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027TGp_edu_biz_gr</vt:lpstr>
      <vt:lpstr>DOM이란 웹페이지에서 자바스크립트로 요소들을 제어하는데 사용되는 Document Object Model을 말하는 것이다.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이승율</cp:lastModifiedBy>
  <cp:revision>182</cp:revision>
  <dcterms:created xsi:type="dcterms:W3CDTF">2019-09-27T03:30:23Z</dcterms:created>
  <dcterms:modified xsi:type="dcterms:W3CDTF">2022-07-28T21:16:30Z</dcterms:modified>
</cp:coreProperties>
</file>