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tableauprojec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09D9DE9-F217-48AA-9911-A482E0CA80D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AirBnb tableau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686908-BD5D-4731-8186-2878A29D5E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4/17/2023 12:06:04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1FDAE0F-91B8-4A97-A99F-20B60CAE9B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863"/>
            <a:ext cx="12192000" cy="49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2023-04-17T12:06:05Z</dcterms:created>
  <dcterms:modified xsi:type="dcterms:W3CDTF">2023-04-17T12:06:05Z</dcterms:modified>
</cp:coreProperties>
</file>