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281" r:id="rId43"/>
    <p:sldId id="282" r:id="rId44"/>
    <p:sldId id="283" r:id="rId45"/>
    <p:sldId id="284" r:id="rId46"/>
    <p:sldId id="285" r:id="rId47"/>
    <p:sldId id="286" r:id="rId48"/>
    <p:sldId id="287" r:id="rId49"/>
    <p:sldId id="288" r:id="rId50"/>
    <p:sldId id="289" r:id="rId51"/>
    <p:sldId id="290" r:id="rId52"/>
    <p:sldId id="291" r:id="rId53"/>
    <p:sldId id="292" r:id="rId54"/>
    <p:sldId id="293" r:id="rId55"/>
    <p:sldId id="294" r:id="rId56"/>
    <p:sldId id="295" r:id="rId57"/>
    <p:sldId id="296" r:id="rId58"/>
    <p:sldId id="297" r:id="rId59"/>
    <p:sldId id="298" r:id="rId60"/>
    <p:sldId id="299" r:id="rId61"/>
    <p:sldId id="300" r:id="rId62"/>
    <p:sldId id="301" r:id="rId63"/>
    <p:sldId id="302" r:id="rId64"/>
    <p:sldId id="303" r:id="rId65"/>
    <p:sldId id="304" r:id="rId66"/>
    <p:sldId id="305" r:id="rId67"/>
    <p:sldId id="306" r:id="rId68"/>
    <p:sldId id="307" r:id="rId69"/>
    <p:sldId id="308"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3985" autoAdjust="0"/>
  </p:normalViewPr>
  <p:slideViewPr>
    <p:cSldViewPr snapToGrid="0" showGuides="1">
      <p:cViewPr varScale="1">
        <p:scale>
          <a:sx n="44" d="100"/>
          <a:sy n="44" d="100"/>
        </p:scale>
        <p:origin x="1740" y="60"/>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diagrams/_rels/data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11.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ata12.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rawing12.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781D54-F2E7-4DA0-A504-B526325C7A6C}"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15DE745C-744A-40E8-94E3-CE482849C197}">
      <dgm:prSet/>
      <dgm:spPr/>
      <dgm:t>
        <a:bodyPr/>
        <a:lstStyle/>
        <a:p>
          <a:r>
            <a:rPr lang="en-US"/>
            <a:t>Scripting language based on ECMAScript standard</a:t>
          </a:r>
        </a:p>
      </dgm:t>
    </dgm:pt>
    <dgm:pt modelId="{B1B3311E-51C9-4727-B2D5-A6A7571B5880}" type="parTrans" cxnId="{295268A6-871D-4DC4-893E-0622A008C6C3}">
      <dgm:prSet/>
      <dgm:spPr/>
      <dgm:t>
        <a:bodyPr/>
        <a:lstStyle/>
        <a:p>
          <a:endParaRPr lang="en-US"/>
        </a:p>
      </dgm:t>
    </dgm:pt>
    <dgm:pt modelId="{6E85F203-6338-4FE3-BA2F-E38FB251E5E4}" type="sibTrans" cxnId="{295268A6-871D-4DC4-893E-0622A008C6C3}">
      <dgm:prSet/>
      <dgm:spPr/>
      <dgm:t>
        <a:bodyPr/>
        <a:lstStyle/>
        <a:p>
          <a:endParaRPr lang="en-US"/>
        </a:p>
      </dgm:t>
    </dgm:pt>
    <dgm:pt modelId="{11B769F7-1904-4C28-9354-A65B20037667}">
      <dgm:prSet/>
      <dgm:spPr/>
      <dgm:t>
        <a:bodyPr/>
        <a:lstStyle/>
        <a:p>
          <a:r>
            <a:rPr lang="en-US"/>
            <a:t>Initially designed for Netscape Navigator</a:t>
          </a:r>
        </a:p>
      </dgm:t>
    </dgm:pt>
    <dgm:pt modelId="{549666A5-31C8-45CA-B5DF-D2CF7BFDB153}" type="parTrans" cxnId="{A9A13138-BBF8-4A3E-A2DF-F71699FCF2F1}">
      <dgm:prSet/>
      <dgm:spPr/>
      <dgm:t>
        <a:bodyPr/>
        <a:lstStyle/>
        <a:p>
          <a:endParaRPr lang="en-US"/>
        </a:p>
      </dgm:t>
    </dgm:pt>
    <dgm:pt modelId="{12BE83D8-331A-4D61-A532-3ABCE7AC1DAB}" type="sibTrans" cxnId="{A9A13138-BBF8-4A3E-A2DF-F71699FCF2F1}">
      <dgm:prSet/>
      <dgm:spPr/>
      <dgm:t>
        <a:bodyPr/>
        <a:lstStyle/>
        <a:p>
          <a:endParaRPr lang="en-US"/>
        </a:p>
      </dgm:t>
    </dgm:pt>
    <dgm:pt modelId="{A0723FF9-BC58-4EFE-8550-0635F6970885}">
      <dgm:prSet/>
      <dgm:spPr/>
      <dgm:t>
        <a:bodyPr/>
        <a:lstStyle/>
        <a:p>
          <a:r>
            <a:rPr lang="en-US"/>
            <a:t>Supported by virtually all browsers</a:t>
          </a:r>
        </a:p>
      </dgm:t>
    </dgm:pt>
    <dgm:pt modelId="{1113EF93-1D7D-4EDD-B362-A3BA103FDAEF}" type="parTrans" cxnId="{A163DED7-B901-4635-89B2-B7E97F3119F5}">
      <dgm:prSet/>
      <dgm:spPr/>
      <dgm:t>
        <a:bodyPr/>
        <a:lstStyle/>
        <a:p>
          <a:endParaRPr lang="en-US"/>
        </a:p>
      </dgm:t>
    </dgm:pt>
    <dgm:pt modelId="{F5569EC3-F75C-4FFD-B025-36CCC2AA02BE}" type="sibTrans" cxnId="{A163DED7-B901-4635-89B2-B7E97F3119F5}">
      <dgm:prSet/>
      <dgm:spPr/>
      <dgm:t>
        <a:bodyPr/>
        <a:lstStyle/>
        <a:p>
          <a:endParaRPr lang="en-US"/>
        </a:p>
      </dgm:t>
    </dgm:pt>
    <dgm:pt modelId="{EBE58E59-9E8D-4673-ADEB-62ADC98B0C99}">
      <dgm:prSet/>
      <dgm:spPr/>
      <dgm:t>
        <a:bodyPr/>
        <a:lstStyle/>
        <a:p>
          <a:r>
            <a:rPr lang="en-US"/>
            <a:t>Enables dynamic and interactive web content</a:t>
          </a:r>
        </a:p>
      </dgm:t>
    </dgm:pt>
    <dgm:pt modelId="{F1689715-BABF-4B30-8B21-934FE36E2CBC}" type="parTrans" cxnId="{F0CF0EA5-5A3F-4248-A8F9-A755CA5E6468}">
      <dgm:prSet/>
      <dgm:spPr/>
      <dgm:t>
        <a:bodyPr/>
        <a:lstStyle/>
        <a:p>
          <a:endParaRPr lang="en-US"/>
        </a:p>
      </dgm:t>
    </dgm:pt>
    <dgm:pt modelId="{4D7BB0C8-D0B0-4CF1-8A9F-FC46CCE80D61}" type="sibTrans" cxnId="{F0CF0EA5-5A3F-4248-A8F9-A755CA5E6468}">
      <dgm:prSet/>
      <dgm:spPr/>
      <dgm:t>
        <a:bodyPr/>
        <a:lstStyle/>
        <a:p>
          <a:endParaRPr lang="en-US"/>
        </a:p>
      </dgm:t>
    </dgm:pt>
    <dgm:pt modelId="{4C6E59B6-6507-4DB5-B896-73F761ED0569}" type="pres">
      <dgm:prSet presAssocID="{79781D54-F2E7-4DA0-A504-B526325C7A6C}" presName="linear" presStyleCnt="0">
        <dgm:presLayoutVars>
          <dgm:animLvl val="lvl"/>
          <dgm:resizeHandles val="exact"/>
        </dgm:presLayoutVars>
      </dgm:prSet>
      <dgm:spPr/>
    </dgm:pt>
    <dgm:pt modelId="{A8415736-002C-4DCE-932F-513D341AE62F}" type="pres">
      <dgm:prSet presAssocID="{15DE745C-744A-40E8-94E3-CE482849C197}" presName="parentText" presStyleLbl="node1" presStyleIdx="0" presStyleCnt="4">
        <dgm:presLayoutVars>
          <dgm:chMax val="0"/>
          <dgm:bulletEnabled val="1"/>
        </dgm:presLayoutVars>
      </dgm:prSet>
      <dgm:spPr/>
    </dgm:pt>
    <dgm:pt modelId="{124A8022-1A4B-45B4-A30D-31F7CF8D02E8}" type="pres">
      <dgm:prSet presAssocID="{6E85F203-6338-4FE3-BA2F-E38FB251E5E4}" presName="spacer" presStyleCnt="0"/>
      <dgm:spPr/>
    </dgm:pt>
    <dgm:pt modelId="{0A0897A2-E52B-4EB6-AAD8-40F341801E1F}" type="pres">
      <dgm:prSet presAssocID="{11B769F7-1904-4C28-9354-A65B20037667}" presName="parentText" presStyleLbl="node1" presStyleIdx="1" presStyleCnt="4">
        <dgm:presLayoutVars>
          <dgm:chMax val="0"/>
          <dgm:bulletEnabled val="1"/>
        </dgm:presLayoutVars>
      </dgm:prSet>
      <dgm:spPr/>
    </dgm:pt>
    <dgm:pt modelId="{1AA93EE3-52B8-430A-B4C8-7E90784B37D5}" type="pres">
      <dgm:prSet presAssocID="{12BE83D8-331A-4D61-A532-3ABCE7AC1DAB}" presName="spacer" presStyleCnt="0"/>
      <dgm:spPr/>
    </dgm:pt>
    <dgm:pt modelId="{1E204200-DDBF-4F10-95BF-A734477FB5E4}" type="pres">
      <dgm:prSet presAssocID="{A0723FF9-BC58-4EFE-8550-0635F6970885}" presName="parentText" presStyleLbl="node1" presStyleIdx="2" presStyleCnt="4">
        <dgm:presLayoutVars>
          <dgm:chMax val="0"/>
          <dgm:bulletEnabled val="1"/>
        </dgm:presLayoutVars>
      </dgm:prSet>
      <dgm:spPr/>
    </dgm:pt>
    <dgm:pt modelId="{6F66EE56-9EE5-4CB4-86EA-104AED0C8FC0}" type="pres">
      <dgm:prSet presAssocID="{F5569EC3-F75C-4FFD-B025-36CCC2AA02BE}" presName="spacer" presStyleCnt="0"/>
      <dgm:spPr/>
    </dgm:pt>
    <dgm:pt modelId="{0CF071BD-6E31-4C88-B2C0-41019F3A5C0E}" type="pres">
      <dgm:prSet presAssocID="{EBE58E59-9E8D-4673-ADEB-62ADC98B0C99}" presName="parentText" presStyleLbl="node1" presStyleIdx="3" presStyleCnt="4">
        <dgm:presLayoutVars>
          <dgm:chMax val="0"/>
          <dgm:bulletEnabled val="1"/>
        </dgm:presLayoutVars>
      </dgm:prSet>
      <dgm:spPr/>
    </dgm:pt>
  </dgm:ptLst>
  <dgm:cxnLst>
    <dgm:cxn modelId="{0A807133-DD27-4375-983C-512404010D36}" type="presOf" srcId="{A0723FF9-BC58-4EFE-8550-0635F6970885}" destId="{1E204200-DDBF-4F10-95BF-A734477FB5E4}" srcOrd="0" destOrd="0" presId="urn:microsoft.com/office/officeart/2005/8/layout/vList2"/>
    <dgm:cxn modelId="{A9A13138-BBF8-4A3E-A2DF-F71699FCF2F1}" srcId="{79781D54-F2E7-4DA0-A504-B526325C7A6C}" destId="{11B769F7-1904-4C28-9354-A65B20037667}" srcOrd="1" destOrd="0" parTransId="{549666A5-31C8-45CA-B5DF-D2CF7BFDB153}" sibTransId="{12BE83D8-331A-4D61-A532-3ABCE7AC1DAB}"/>
    <dgm:cxn modelId="{5A6B983E-CAA7-47AC-B9FB-81683E5A362B}" type="presOf" srcId="{11B769F7-1904-4C28-9354-A65B20037667}" destId="{0A0897A2-E52B-4EB6-AAD8-40F341801E1F}" srcOrd="0" destOrd="0" presId="urn:microsoft.com/office/officeart/2005/8/layout/vList2"/>
    <dgm:cxn modelId="{ACAC3762-099A-4288-B90F-F50B4661C215}" type="presOf" srcId="{15DE745C-744A-40E8-94E3-CE482849C197}" destId="{A8415736-002C-4DCE-932F-513D341AE62F}" srcOrd="0" destOrd="0" presId="urn:microsoft.com/office/officeart/2005/8/layout/vList2"/>
    <dgm:cxn modelId="{F4AE0F79-09F9-43A4-AA30-B6882DFCE408}" type="presOf" srcId="{79781D54-F2E7-4DA0-A504-B526325C7A6C}" destId="{4C6E59B6-6507-4DB5-B896-73F761ED0569}" srcOrd="0" destOrd="0" presId="urn:microsoft.com/office/officeart/2005/8/layout/vList2"/>
    <dgm:cxn modelId="{F0CF0EA5-5A3F-4248-A8F9-A755CA5E6468}" srcId="{79781D54-F2E7-4DA0-A504-B526325C7A6C}" destId="{EBE58E59-9E8D-4673-ADEB-62ADC98B0C99}" srcOrd="3" destOrd="0" parTransId="{F1689715-BABF-4B30-8B21-934FE36E2CBC}" sibTransId="{4D7BB0C8-D0B0-4CF1-8A9F-FC46CCE80D61}"/>
    <dgm:cxn modelId="{295268A6-871D-4DC4-893E-0622A008C6C3}" srcId="{79781D54-F2E7-4DA0-A504-B526325C7A6C}" destId="{15DE745C-744A-40E8-94E3-CE482849C197}" srcOrd="0" destOrd="0" parTransId="{B1B3311E-51C9-4727-B2D5-A6A7571B5880}" sibTransId="{6E85F203-6338-4FE3-BA2F-E38FB251E5E4}"/>
    <dgm:cxn modelId="{A163DED7-B901-4635-89B2-B7E97F3119F5}" srcId="{79781D54-F2E7-4DA0-A504-B526325C7A6C}" destId="{A0723FF9-BC58-4EFE-8550-0635F6970885}" srcOrd="2" destOrd="0" parTransId="{1113EF93-1D7D-4EDD-B362-A3BA103FDAEF}" sibTransId="{F5569EC3-F75C-4FFD-B025-36CCC2AA02BE}"/>
    <dgm:cxn modelId="{A06F40E7-6B92-4AEE-9F8F-1B05D1880869}" type="presOf" srcId="{EBE58E59-9E8D-4673-ADEB-62ADC98B0C99}" destId="{0CF071BD-6E31-4C88-B2C0-41019F3A5C0E}" srcOrd="0" destOrd="0" presId="urn:microsoft.com/office/officeart/2005/8/layout/vList2"/>
    <dgm:cxn modelId="{EF2DD326-ECC8-4A14-B8D2-50223772E261}" type="presParOf" srcId="{4C6E59B6-6507-4DB5-B896-73F761ED0569}" destId="{A8415736-002C-4DCE-932F-513D341AE62F}" srcOrd="0" destOrd="0" presId="urn:microsoft.com/office/officeart/2005/8/layout/vList2"/>
    <dgm:cxn modelId="{6C2158F7-214B-42C7-9F51-675125678E06}" type="presParOf" srcId="{4C6E59B6-6507-4DB5-B896-73F761ED0569}" destId="{124A8022-1A4B-45B4-A30D-31F7CF8D02E8}" srcOrd="1" destOrd="0" presId="urn:microsoft.com/office/officeart/2005/8/layout/vList2"/>
    <dgm:cxn modelId="{B35ED20D-5DFB-4B71-8A0D-5CA2E5F00605}" type="presParOf" srcId="{4C6E59B6-6507-4DB5-B896-73F761ED0569}" destId="{0A0897A2-E52B-4EB6-AAD8-40F341801E1F}" srcOrd="2" destOrd="0" presId="urn:microsoft.com/office/officeart/2005/8/layout/vList2"/>
    <dgm:cxn modelId="{0801C1C0-407D-46EB-8D7E-6118D4D0A14A}" type="presParOf" srcId="{4C6E59B6-6507-4DB5-B896-73F761ED0569}" destId="{1AA93EE3-52B8-430A-B4C8-7E90784B37D5}" srcOrd="3" destOrd="0" presId="urn:microsoft.com/office/officeart/2005/8/layout/vList2"/>
    <dgm:cxn modelId="{557C6B7E-C9D3-41C2-BBB2-4613E009FA10}" type="presParOf" srcId="{4C6E59B6-6507-4DB5-B896-73F761ED0569}" destId="{1E204200-DDBF-4F10-95BF-A734477FB5E4}" srcOrd="4" destOrd="0" presId="urn:microsoft.com/office/officeart/2005/8/layout/vList2"/>
    <dgm:cxn modelId="{E0C399D1-A7E4-4177-9ED5-A80418064050}" type="presParOf" srcId="{4C6E59B6-6507-4DB5-B896-73F761ED0569}" destId="{6F66EE56-9EE5-4CB4-86EA-104AED0C8FC0}" srcOrd="5" destOrd="0" presId="urn:microsoft.com/office/officeart/2005/8/layout/vList2"/>
    <dgm:cxn modelId="{374A1748-49DA-45C1-97ED-8F132281E1B9}" type="presParOf" srcId="{4C6E59B6-6507-4DB5-B896-73F761ED0569}" destId="{0CF071BD-6E31-4C88-B2C0-41019F3A5C0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BC3C66E-0B36-4CBE-A52D-9489A115B0F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698981F-0E3A-490E-854F-D6B34AB355A8}">
      <dgm:prSet/>
      <dgm:spPr/>
      <dgm:t>
        <a:bodyPr/>
        <a:lstStyle/>
        <a:p>
          <a:pPr>
            <a:lnSpc>
              <a:spcPct val="100000"/>
            </a:lnSpc>
          </a:pPr>
          <a:r>
            <a:rPr lang="en-US"/>
            <a:t>Variables store data values</a:t>
          </a:r>
        </a:p>
      </dgm:t>
    </dgm:pt>
    <dgm:pt modelId="{08E2FB80-AD7B-4E36-B7CD-319250DE89A4}" type="parTrans" cxnId="{A11A17A2-0FD4-4133-9324-C34E443B2418}">
      <dgm:prSet/>
      <dgm:spPr/>
      <dgm:t>
        <a:bodyPr/>
        <a:lstStyle/>
        <a:p>
          <a:endParaRPr lang="en-US"/>
        </a:p>
      </dgm:t>
    </dgm:pt>
    <dgm:pt modelId="{C972BB50-F0AB-4ACA-B114-8EA0BD476DCF}" type="sibTrans" cxnId="{A11A17A2-0FD4-4133-9324-C34E443B2418}">
      <dgm:prSet/>
      <dgm:spPr/>
      <dgm:t>
        <a:bodyPr/>
        <a:lstStyle/>
        <a:p>
          <a:endParaRPr lang="en-US"/>
        </a:p>
      </dgm:t>
    </dgm:pt>
    <dgm:pt modelId="{DCE0824C-825B-42AD-9E33-FBD3A3D65D48}">
      <dgm:prSet/>
      <dgm:spPr/>
      <dgm:t>
        <a:bodyPr/>
        <a:lstStyle/>
        <a:p>
          <a:pPr>
            <a:lnSpc>
              <a:spcPct val="100000"/>
            </a:lnSpc>
          </a:pPr>
          <a:r>
            <a:rPr lang="en-US"/>
            <a:t>Declared using:</a:t>
          </a:r>
        </a:p>
      </dgm:t>
    </dgm:pt>
    <dgm:pt modelId="{2C1D90F9-A858-486C-8CE2-1C6E27762BE0}" type="parTrans" cxnId="{144902D0-77F5-47B2-AA5A-95115955F218}">
      <dgm:prSet/>
      <dgm:spPr/>
      <dgm:t>
        <a:bodyPr/>
        <a:lstStyle/>
        <a:p>
          <a:endParaRPr lang="en-US"/>
        </a:p>
      </dgm:t>
    </dgm:pt>
    <dgm:pt modelId="{CA9E5CA1-9AAD-46F1-962B-414242A41862}" type="sibTrans" cxnId="{144902D0-77F5-47B2-AA5A-95115955F218}">
      <dgm:prSet/>
      <dgm:spPr/>
      <dgm:t>
        <a:bodyPr/>
        <a:lstStyle/>
        <a:p>
          <a:endParaRPr lang="en-US"/>
        </a:p>
      </dgm:t>
    </dgm:pt>
    <dgm:pt modelId="{69036912-3610-42CB-993C-2609B74D9DB2}">
      <dgm:prSet/>
      <dgm:spPr/>
      <dgm:t>
        <a:bodyPr/>
        <a:lstStyle/>
        <a:p>
          <a:pPr>
            <a:lnSpc>
              <a:spcPct val="100000"/>
            </a:lnSpc>
          </a:pPr>
          <a:r>
            <a:rPr lang="en-US"/>
            <a:t>var</a:t>
          </a:r>
        </a:p>
      </dgm:t>
    </dgm:pt>
    <dgm:pt modelId="{413B952B-C612-4EE8-A7B0-5B9DB5328D34}" type="parTrans" cxnId="{068134C3-2E86-4F07-B2C3-B668E1E90616}">
      <dgm:prSet/>
      <dgm:spPr/>
      <dgm:t>
        <a:bodyPr/>
        <a:lstStyle/>
        <a:p>
          <a:endParaRPr lang="en-US"/>
        </a:p>
      </dgm:t>
    </dgm:pt>
    <dgm:pt modelId="{C11AFC97-A3F7-46E6-95F2-EC1B0B10DE4C}" type="sibTrans" cxnId="{068134C3-2E86-4F07-B2C3-B668E1E90616}">
      <dgm:prSet/>
      <dgm:spPr/>
      <dgm:t>
        <a:bodyPr/>
        <a:lstStyle/>
        <a:p>
          <a:endParaRPr lang="en-US"/>
        </a:p>
      </dgm:t>
    </dgm:pt>
    <dgm:pt modelId="{48204AE6-1BFC-48A7-889C-B4DB881375EE}">
      <dgm:prSet/>
      <dgm:spPr/>
      <dgm:t>
        <a:bodyPr/>
        <a:lstStyle/>
        <a:p>
          <a:pPr>
            <a:lnSpc>
              <a:spcPct val="100000"/>
            </a:lnSpc>
          </a:pPr>
          <a:r>
            <a:rPr lang="en-US"/>
            <a:t>let</a:t>
          </a:r>
        </a:p>
      </dgm:t>
    </dgm:pt>
    <dgm:pt modelId="{9C3390AD-6770-40D3-A5F7-F91DF9756BCD}" type="parTrans" cxnId="{62EA42DF-A976-4677-816B-159B9763E727}">
      <dgm:prSet/>
      <dgm:spPr/>
      <dgm:t>
        <a:bodyPr/>
        <a:lstStyle/>
        <a:p>
          <a:endParaRPr lang="en-US"/>
        </a:p>
      </dgm:t>
    </dgm:pt>
    <dgm:pt modelId="{9F46BB8B-BAED-4AF0-B39F-B543F4964FD4}" type="sibTrans" cxnId="{62EA42DF-A976-4677-816B-159B9763E727}">
      <dgm:prSet/>
      <dgm:spPr/>
      <dgm:t>
        <a:bodyPr/>
        <a:lstStyle/>
        <a:p>
          <a:endParaRPr lang="en-US"/>
        </a:p>
      </dgm:t>
    </dgm:pt>
    <dgm:pt modelId="{9FB781EE-C0BA-4309-AF9F-73DE6CB9C28F}">
      <dgm:prSet/>
      <dgm:spPr/>
      <dgm:t>
        <a:bodyPr/>
        <a:lstStyle/>
        <a:p>
          <a:pPr>
            <a:lnSpc>
              <a:spcPct val="100000"/>
            </a:lnSpc>
          </a:pPr>
          <a:r>
            <a:rPr lang="en-US"/>
            <a:t>const</a:t>
          </a:r>
        </a:p>
      </dgm:t>
    </dgm:pt>
    <dgm:pt modelId="{C2023261-D484-4086-81D0-18D13F8EF72D}" type="parTrans" cxnId="{63FC3B6D-6ECA-4E85-946F-8FD04D24801C}">
      <dgm:prSet/>
      <dgm:spPr/>
      <dgm:t>
        <a:bodyPr/>
        <a:lstStyle/>
        <a:p>
          <a:endParaRPr lang="en-US"/>
        </a:p>
      </dgm:t>
    </dgm:pt>
    <dgm:pt modelId="{A70A5761-3CE0-4E78-9AC5-85FEE5386237}" type="sibTrans" cxnId="{63FC3B6D-6ECA-4E85-946F-8FD04D24801C}">
      <dgm:prSet/>
      <dgm:spPr/>
      <dgm:t>
        <a:bodyPr/>
        <a:lstStyle/>
        <a:p>
          <a:endParaRPr lang="en-US"/>
        </a:p>
      </dgm:t>
    </dgm:pt>
    <dgm:pt modelId="{EB7BFECD-A2AB-47E7-8294-6E42F2600CA1}">
      <dgm:prSet/>
      <dgm:spPr/>
      <dgm:t>
        <a:bodyPr/>
        <a:lstStyle/>
        <a:p>
          <a:pPr>
            <a:lnSpc>
              <a:spcPct val="100000"/>
            </a:lnSpc>
          </a:pPr>
          <a:r>
            <a:rPr lang="en-US"/>
            <a:t>Names must start with a letter, _, or $</a:t>
          </a:r>
        </a:p>
      </dgm:t>
    </dgm:pt>
    <dgm:pt modelId="{3C178DB6-25D9-40C5-B216-DA2728C419F5}" type="parTrans" cxnId="{5BAEFF36-6370-48C9-8AC5-5F24B0C97073}">
      <dgm:prSet/>
      <dgm:spPr/>
      <dgm:t>
        <a:bodyPr/>
        <a:lstStyle/>
        <a:p>
          <a:endParaRPr lang="en-US"/>
        </a:p>
      </dgm:t>
    </dgm:pt>
    <dgm:pt modelId="{2566EFD2-74B4-4187-91F3-69FC9E6AEFA8}" type="sibTrans" cxnId="{5BAEFF36-6370-48C9-8AC5-5F24B0C97073}">
      <dgm:prSet/>
      <dgm:spPr/>
      <dgm:t>
        <a:bodyPr/>
        <a:lstStyle/>
        <a:p>
          <a:endParaRPr lang="en-US"/>
        </a:p>
      </dgm:t>
    </dgm:pt>
    <dgm:pt modelId="{85D5A002-CBAE-4517-B6E6-D954EB85F20D}" type="pres">
      <dgm:prSet presAssocID="{BBC3C66E-0B36-4CBE-A52D-9489A115B0F2}" presName="root" presStyleCnt="0">
        <dgm:presLayoutVars>
          <dgm:dir/>
          <dgm:resizeHandles val="exact"/>
        </dgm:presLayoutVars>
      </dgm:prSet>
      <dgm:spPr/>
    </dgm:pt>
    <dgm:pt modelId="{38193892-BEE5-4183-B624-F48D629145F4}" type="pres">
      <dgm:prSet presAssocID="{B698981F-0E3A-490E-854F-D6B34AB355A8}" presName="compNode" presStyleCnt="0"/>
      <dgm:spPr/>
    </dgm:pt>
    <dgm:pt modelId="{83C5188D-5B69-4071-B42A-DB6E54E141E8}" type="pres">
      <dgm:prSet presAssocID="{B698981F-0E3A-490E-854F-D6B34AB355A8}" presName="bgRect" presStyleLbl="bgShp" presStyleIdx="0" presStyleCnt="3"/>
      <dgm:spPr/>
    </dgm:pt>
    <dgm:pt modelId="{8388388E-2422-4754-8205-E42851F5E8F2}" type="pres">
      <dgm:prSet presAssocID="{B698981F-0E3A-490E-854F-D6B34AB355A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090A38D9-DA0F-4B8C-BA31-1C032B8347B6}" type="pres">
      <dgm:prSet presAssocID="{B698981F-0E3A-490E-854F-D6B34AB355A8}" presName="spaceRect" presStyleCnt="0"/>
      <dgm:spPr/>
    </dgm:pt>
    <dgm:pt modelId="{FDAA530B-3678-4AA9-8E1A-AC5CAB70E8A6}" type="pres">
      <dgm:prSet presAssocID="{B698981F-0E3A-490E-854F-D6B34AB355A8}" presName="parTx" presStyleLbl="revTx" presStyleIdx="0" presStyleCnt="4">
        <dgm:presLayoutVars>
          <dgm:chMax val="0"/>
          <dgm:chPref val="0"/>
        </dgm:presLayoutVars>
      </dgm:prSet>
      <dgm:spPr/>
    </dgm:pt>
    <dgm:pt modelId="{A917BA3E-5317-471E-B79E-B59302EB8860}" type="pres">
      <dgm:prSet presAssocID="{C972BB50-F0AB-4ACA-B114-8EA0BD476DCF}" presName="sibTrans" presStyleCnt="0"/>
      <dgm:spPr/>
    </dgm:pt>
    <dgm:pt modelId="{B38E0AB8-2727-4689-A562-605FDDA9BC01}" type="pres">
      <dgm:prSet presAssocID="{DCE0824C-825B-42AD-9E33-FBD3A3D65D48}" presName="compNode" presStyleCnt="0"/>
      <dgm:spPr/>
    </dgm:pt>
    <dgm:pt modelId="{7C8E9DBE-A4CD-4676-8A38-2F4D6356C14F}" type="pres">
      <dgm:prSet presAssocID="{DCE0824C-825B-42AD-9E33-FBD3A3D65D48}" presName="bgRect" presStyleLbl="bgShp" presStyleIdx="1" presStyleCnt="3"/>
      <dgm:spPr/>
    </dgm:pt>
    <dgm:pt modelId="{667ACA08-9A2F-4C98-AAE3-DC8FFAC5781B}" type="pres">
      <dgm:prSet presAssocID="{DCE0824C-825B-42AD-9E33-FBD3A3D65D4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sed Quotation Mark"/>
        </a:ext>
      </dgm:extLst>
    </dgm:pt>
    <dgm:pt modelId="{0CC222CD-BF9E-4DD2-A7DF-FED77E64ADE6}" type="pres">
      <dgm:prSet presAssocID="{DCE0824C-825B-42AD-9E33-FBD3A3D65D48}" presName="spaceRect" presStyleCnt="0"/>
      <dgm:spPr/>
    </dgm:pt>
    <dgm:pt modelId="{16ADB9BE-F277-4A18-A67E-603D4CB89AE7}" type="pres">
      <dgm:prSet presAssocID="{DCE0824C-825B-42AD-9E33-FBD3A3D65D48}" presName="parTx" presStyleLbl="revTx" presStyleIdx="1" presStyleCnt="4">
        <dgm:presLayoutVars>
          <dgm:chMax val="0"/>
          <dgm:chPref val="0"/>
        </dgm:presLayoutVars>
      </dgm:prSet>
      <dgm:spPr/>
    </dgm:pt>
    <dgm:pt modelId="{95E801FC-7A61-47FC-9B6B-F70A3335E741}" type="pres">
      <dgm:prSet presAssocID="{DCE0824C-825B-42AD-9E33-FBD3A3D65D48}" presName="desTx" presStyleLbl="revTx" presStyleIdx="2" presStyleCnt="4">
        <dgm:presLayoutVars/>
      </dgm:prSet>
      <dgm:spPr/>
    </dgm:pt>
    <dgm:pt modelId="{0B5AFCAE-98E5-4EF1-849C-AE423F46C85F}" type="pres">
      <dgm:prSet presAssocID="{CA9E5CA1-9AAD-46F1-962B-414242A41862}" presName="sibTrans" presStyleCnt="0"/>
      <dgm:spPr/>
    </dgm:pt>
    <dgm:pt modelId="{D2148644-A064-4ABF-8F73-3B2B62203FE3}" type="pres">
      <dgm:prSet presAssocID="{EB7BFECD-A2AB-47E7-8294-6E42F2600CA1}" presName="compNode" presStyleCnt="0"/>
      <dgm:spPr/>
    </dgm:pt>
    <dgm:pt modelId="{78630D40-CD44-46E4-8EDB-53420F171C95}" type="pres">
      <dgm:prSet presAssocID="{EB7BFECD-A2AB-47E7-8294-6E42F2600CA1}" presName="bgRect" presStyleLbl="bgShp" presStyleIdx="2" presStyleCnt="3"/>
      <dgm:spPr/>
    </dgm:pt>
    <dgm:pt modelId="{3556F618-422A-4F52-91B2-DD62501126B5}" type="pres">
      <dgm:prSet presAssocID="{EB7BFECD-A2AB-47E7-8294-6E42F2600CA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1E4D1A2A-F063-4FC8-8830-90DD7B11173E}" type="pres">
      <dgm:prSet presAssocID="{EB7BFECD-A2AB-47E7-8294-6E42F2600CA1}" presName="spaceRect" presStyleCnt="0"/>
      <dgm:spPr/>
    </dgm:pt>
    <dgm:pt modelId="{A2FBD6CC-E77D-4D1E-9983-3638E78315BE}" type="pres">
      <dgm:prSet presAssocID="{EB7BFECD-A2AB-47E7-8294-6E42F2600CA1}" presName="parTx" presStyleLbl="revTx" presStyleIdx="3" presStyleCnt="4">
        <dgm:presLayoutVars>
          <dgm:chMax val="0"/>
          <dgm:chPref val="0"/>
        </dgm:presLayoutVars>
      </dgm:prSet>
      <dgm:spPr/>
    </dgm:pt>
  </dgm:ptLst>
  <dgm:cxnLst>
    <dgm:cxn modelId="{F91E5B0F-A1B6-4919-8302-F34EE3C65C78}" type="presOf" srcId="{EB7BFECD-A2AB-47E7-8294-6E42F2600CA1}" destId="{A2FBD6CC-E77D-4D1E-9983-3638E78315BE}" srcOrd="0" destOrd="0" presId="urn:microsoft.com/office/officeart/2018/2/layout/IconVerticalSolidList"/>
    <dgm:cxn modelId="{5BAEFF36-6370-48C9-8AC5-5F24B0C97073}" srcId="{BBC3C66E-0B36-4CBE-A52D-9489A115B0F2}" destId="{EB7BFECD-A2AB-47E7-8294-6E42F2600CA1}" srcOrd="2" destOrd="0" parTransId="{3C178DB6-25D9-40C5-B216-DA2728C419F5}" sibTransId="{2566EFD2-74B4-4187-91F3-69FC9E6AEFA8}"/>
    <dgm:cxn modelId="{6A6B2840-27D6-467A-84A0-36FC9A67BC50}" type="presOf" srcId="{9FB781EE-C0BA-4309-AF9F-73DE6CB9C28F}" destId="{95E801FC-7A61-47FC-9B6B-F70A3335E741}" srcOrd="0" destOrd="2" presId="urn:microsoft.com/office/officeart/2018/2/layout/IconVerticalSolidList"/>
    <dgm:cxn modelId="{35CF2F43-0D8E-40B9-80DA-59BDD4947635}" type="presOf" srcId="{BBC3C66E-0B36-4CBE-A52D-9489A115B0F2}" destId="{85D5A002-CBAE-4517-B6E6-D954EB85F20D}" srcOrd="0" destOrd="0" presId="urn:microsoft.com/office/officeart/2018/2/layout/IconVerticalSolidList"/>
    <dgm:cxn modelId="{63FC3B6D-6ECA-4E85-946F-8FD04D24801C}" srcId="{DCE0824C-825B-42AD-9E33-FBD3A3D65D48}" destId="{9FB781EE-C0BA-4309-AF9F-73DE6CB9C28F}" srcOrd="2" destOrd="0" parTransId="{C2023261-D484-4086-81D0-18D13F8EF72D}" sibTransId="{A70A5761-3CE0-4E78-9AC5-85FEE5386237}"/>
    <dgm:cxn modelId="{D2895D4D-D203-4420-8F0B-7ED73DF00E0D}" type="presOf" srcId="{48204AE6-1BFC-48A7-889C-B4DB881375EE}" destId="{95E801FC-7A61-47FC-9B6B-F70A3335E741}" srcOrd="0" destOrd="1" presId="urn:microsoft.com/office/officeart/2018/2/layout/IconVerticalSolidList"/>
    <dgm:cxn modelId="{7E3D628A-9F0C-4B68-B780-AD472FFEFFBB}" type="presOf" srcId="{69036912-3610-42CB-993C-2609B74D9DB2}" destId="{95E801FC-7A61-47FC-9B6B-F70A3335E741}" srcOrd="0" destOrd="0" presId="urn:microsoft.com/office/officeart/2018/2/layout/IconVerticalSolidList"/>
    <dgm:cxn modelId="{A11A17A2-0FD4-4133-9324-C34E443B2418}" srcId="{BBC3C66E-0B36-4CBE-A52D-9489A115B0F2}" destId="{B698981F-0E3A-490E-854F-D6B34AB355A8}" srcOrd="0" destOrd="0" parTransId="{08E2FB80-AD7B-4E36-B7CD-319250DE89A4}" sibTransId="{C972BB50-F0AB-4ACA-B114-8EA0BD476DCF}"/>
    <dgm:cxn modelId="{236AA2A3-EA66-4D7D-B7BF-E5532BCB2770}" type="presOf" srcId="{DCE0824C-825B-42AD-9E33-FBD3A3D65D48}" destId="{16ADB9BE-F277-4A18-A67E-603D4CB89AE7}" srcOrd="0" destOrd="0" presId="urn:microsoft.com/office/officeart/2018/2/layout/IconVerticalSolidList"/>
    <dgm:cxn modelId="{D47E4CB9-BDCA-4B10-9672-8D194B69F173}" type="presOf" srcId="{B698981F-0E3A-490E-854F-D6B34AB355A8}" destId="{FDAA530B-3678-4AA9-8E1A-AC5CAB70E8A6}" srcOrd="0" destOrd="0" presId="urn:microsoft.com/office/officeart/2018/2/layout/IconVerticalSolidList"/>
    <dgm:cxn modelId="{068134C3-2E86-4F07-B2C3-B668E1E90616}" srcId="{DCE0824C-825B-42AD-9E33-FBD3A3D65D48}" destId="{69036912-3610-42CB-993C-2609B74D9DB2}" srcOrd="0" destOrd="0" parTransId="{413B952B-C612-4EE8-A7B0-5B9DB5328D34}" sibTransId="{C11AFC97-A3F7-46E6-95F2-EC1B0B10DE4C}"/>
    <dgm:cxn modelId="{144902D0-77F5-47B2-AA5A-95115955F218}" srcId="{BBC3C66E-0B36-4CBE-A52D-9489A115B0F2}" destId="{DCE0824C-825B-42AD-9E33-FBD3A3D65D48}" srcOrd="1" destOrd="0" parTransId="{2C1D90F9-A858-486C-8CE2-1C6E27762BE0}" sibTransId="{CA9E5CA1-9AAD-46F1-962B-414242A41862}"/>
    <dgm:cxn modelId="{62EA42DF-A976-4677-816B-159B9763E727}" srcId="{DCE0824C-825B-42AD-9E33-FBD3A3D65D48}" destId="{48204AE6-1BFC-48A7-889C-B4DB881375EE}" srcOrd="1" destOrd="0" parTransId="{9C3390AD-6770-40D3-A5F7-F91DF9756BCD}" sibTransId="{9F46BB8B-BAED-4AF0-B39F-B543F4964FD4}"/>
    <dgm:cxn modelId="{44849F0A-DA66-4345-95E8-0D7D27737FF1}" type="presParOf" srcId="{85D5A002-CBAE-4517-B6E6-D954EB85F20D}" destId="{38193892-BEE5-4183-B624-F48D629145F4}" srcOrd="0" destOrd="0" presId="urn:microsoft.com/office/officeart/2018/2/layout/IconVerticalSolidList"/>
    <dgm:cxn modelId="{31CBC4D0-BE18-42A7-B79E-98D1CB98B8B7}" type="presParOf" srcId="{38193892-BEE5-4183-B624-F48D629145F4}" destId="{83C5188D-5B69-4071-B42A-DB6E54E141E8}" srcOrd="0" destOrd="0" presId="urn:microsoft.com/office/officeart/2018/2/layout/IconVerticalSolidList"/>
    <dgm:cxn modelId="{BFA0DC0C-2330-477F-8FA4-F5ACA9F19851}" type="presParOf" srcId="{38193892-BEE5-4183-B624-F48D629145F4}" destId="{8388388E-2422-4754-8205-E42851F5E8F2}" srcOrd="1" destOrd="0" presId="urn:microsoft.com/office/officeart/2018/2/layout/IconVerticalSolidList"/>
    <dgm:cxn modelId="{43FB6CF8-277E-461E-8C6E-3F84E33E0809}" type="presParOf" srcId="{38193892-BEE5-4183-B624-F48D629145F4}" destId="{090A38D9-DA0F-4B8C-BA31-1C032B8347B6}" srcOrd="2" destOrd="0" presId="urn:microsoft.com/office/officeart/2018/2/layout/IconVerticalSolidList"/>
    <dgm:cxn modelId="{573F8AA1-81A0-435B-80CD-E304037437EA}" type="presParOf" srcId="{38193892-BEE5-4183-B624-F48D629145F4}" destId="{FDAA530B-3678-4AA9-8E1A-AC5CAB70E8A6}" srcOrd="3" destOrd="0" presId="urn:microsoft.com/office/officeart/2018/2/layout/IconVerticalSolidList"/>
    <dgm:cxn modelId="{B250C242-6B7D-4951-B834-FB830AAD7A92}" type="presParOf" srcId="{85D5A002-CBAE-4517-B6E6-D954EB85F20D}" destId="{A917BA3E-5317-471E-B79E-B59302EB8860}" srcOrd="1" destOrd="0" presId="urn:microsoft.com/office/officeart/2018/2/layout/IconVerticalSolidList"/>
    <dgm:cxn modelId="{A81A912C-8B07-4C1F-9730-84B599FD6FCD}" type="presParOf" srcId="{85D5A002-CBAE-4517-B6E6-D954EB85F20D}" destId="{B38E0AB8-2727-4689-A562-605FDDA9BC01}" srcOrd="2" destOrd="0" presId="urn:microsoft.com/office/officeart/2018/2/layout/IconVerticalSolidList"/>
    <dgm:cxn modelId="{82E2D1BF-54AA-400E-AC5E-98D7F64AA2E8}" type="presParOf" srcId="{B38E0AB8-2727-4689-A562-605FDDA9BC01}" destId="{7C8E9DBE-A4CD-4676-8A38-2F4D6356C14F}" srcOrd="0" destOrd="0" presId="urn:microsoft.com/office/officeart/2018/2/layout/IconVerticalSolidList"/>
    <dgm:cxn modelId="{5C2F604C-7174-4FFD-8A59-2C9EBBA9CEF1}" type="presParOf" srcId="{B38E0AB8-2727-4689-A562-605FDDA9BC01}" destId="{667ACA08-9A2F-4C98-AAE3-DC8FFAC5781B}" srcOrd="1" destOrd="0" presId="urn:microsoft.com/office/officeart/2018/2/layout/IconVerticalSolidList"/>
    <dgm:cxn modelId="{B4460437-5E8E-4CB2-A9F2-E9E0062CEC3A}" type="presParOf" srcId="{B38E0AB8-2727-4689-A562-605FDDA9BC01}" destId="{0CC222CD-BF9E-4DD2-A7DF-FED77E64ADE6}" srcOrd="2" destOrd="0" presId="urn:microsoft.com/office/officeart/2018/2/layout/IconVerticalSolidList"/>
    <dgm:cxn modelId="{EF4F6DCD-85A9-46E6-9BC7-F9B5321E525A}" type="presParOf" srcId="{B38E0AB8-2727-4689-A562-605FDDA9BC01}" destId="{16ADB9BE-F277-4A18-A67E-603D4CB89AE7}" srcOrd="3" destOrd="0" presId="urn:microsoft.com/office/officeart/2018/2/layout/IconVerticalSolidList"/>
    <dgm:cxn modelId="{B51B94F0-4B24-4AAA-BBE8-61256E61721E}" type="presParOf" srcId="{B38E0AB8-2727-4689-A562-605FDDA9BC01}" destId="{95E801FC-7A61-47FC-9B6B-F70A3335E741}" srcOrd="4" destOrd="0" presId="urn:microsoft.com/office/officeart/2018/2/layout/IconVerticalSolidList"/>
    <dgm:cxn modelId="{2EBB1798-E86F-49FB-B823-72CC700C11D4}" type="presParOf" srcId="{85D5A002-CBAE-4517-B6E6-D954EB85F20D}" destId="{0B5AFCAE-98E5-4EF1-849C-AE423F46C85F}" srcOrd="3" destOrd="0" presId="urn:microsoft.com/office/officeart/2018/2/layout/IconVerticalSolidList"/>
    <dgm:cxn modelId="{1979EAA7-9EF7-49D6-BD7A-906DB4A4A102}" type="presParOf" srcId="{85D5A002-CBAE-4517-B6E6-D954EB85F20D}" destId="{D2148644-A064-4ABF-8F73-3B2B62203FE3}" srcOrd="4" destOrd="0" presId="urn:microsoft.com/office/officeart/2018/2/layout/IconVerticalSolidList"/>
    <dgm:cxn modelId="{7ED1364C-CAB0-4A3D-871C-73FA73DE3A4F}" type="presParOf" srcId="{D2148644-A064-4ABF-8F73-3B2B62203FE3}" destId="{78630D40-CD44-46E4-8EDB-53420F171C95}" srcOrd="0" destOrd="0" presId="urn:microsoft.com/office/officeart/2018/2/layout/IconVerticalSolidList"/>
    <dgm:cxn modelId="{3D65E8AE-ABE4-444C-8DA9-F71652C4A6E4}" type="presParOf" srcId="{D2148644-A064-4ABF-8F73-3B2B62203FE3}" destId="{3556F618-422A-4F52-91B2-DD62501126B5}" srcOrd="1" destOrd="0" presId="urn:microsoft.com/office/officeart/2018/2/layout/IconVerticalSolidList"/>
    <dgm:cxn modelId="{63DFFF60-0636-49CF-AEFC-6F59C01BA745}" type="presParOf" srcId="{D2148644-A064-4ABF-8F73-3B2B62203FE3}" destId="{1E4D1A2A-F063-4FC8-8830-90DD7B11173E}" srcOrd="2" destOrd="0" presId="urn:microsoft.com/office/officeart/2018/2/layout/IconVerticalSolidList"/>
    <dgm:cxn modelId="{3865BC07-AA50-403C-86C2-69A9E2E93EC0}" type="presParOf" srcId="{D2148644-A064-4ABF-8F73-3B2B62203FE3}" destId="{A2FBD6CC-E77D-4D1E-9983-3638E78315B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9D1E5D9-FDCC-4989-A0A2-E76801D3781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00AD4EC-1D3E-438E-9FF0-1BAF169E3331}">
      <dgm:prSet/>
      <dgm:spPr/>
      <dgm:t>
        <a:bodyPr/>
        <a:lstStyle/>
        <a:p>
          <a:r>
            <a:rPr lang="en-US"/>
            <a:t>Control flow determines how code executes</a:t>
          </a:r>
        </a:p>
      </dgm:t>
    </dgm:pt>
    <dgm:pt modelId="{444DF8B5-C6DD-474C-B87B-D18C0B016AFA}" type="parTrans" cxnId="{1E73A5E4-D174-4393-A07C-95469FDB8DD9}">
      <dgm:prSet/>
      <dgm:spPr/>
      <dgm:t>
        <a:bodyPr/>
        <a:lstStyle/>
        <a:p>
          <a:endParaRPr lang="en-US"/>
        </a:p>
      </dgm:t>
    </dgm:pt>
    <dgm:pt modelId="{CEBE28BB-3829-4858-87EF-10DE1A0F6234}" type="sibTrans" cxnId="{1E73A5E4-D174-4393-A07C-95469FDB8DD9}">
      <dgm:prSet/>
      <dgm:spPr/>
      <dgm:t>
        <a:bodyPr/>
        <a:lstStyle/>
        <a:p>
          <a:endParaRPr lang="en-US"/>
        </a:p>
      </dgm:t>
    </dgm:pt>
    <dgm:pt modelId="{91BF1AF4-5683-4AF2-80B8-B638FA7A5096}">
      <dgm:prSet/>
      <dgm:spPr/>
      <dgm:t>
        <a:bodyPr/>
        <a:lstStyle/>
        <a:p>
          <a:r>
            <a:rPr lang="en-US"/>
            <a:t>Categories:</a:t>
          </a:r>
        </a:p>
      </dgm:t>
    </dgm:pt>
    <dgm:pt modelId="{1B4D9E18-8FE0-47A8-A4A1-C2FE35C48659}" type="parTrans" cxnId="{9251888E-6DE5-4156-AFEE-0C24D81A129E}">
      <dgm:prSet/>
      <dgm:spPr/>
      <dgm:t>
        <a:bodyPr/>
        <a:lstStyle/>
        <a:p>
          <a:endParaRPr lang="en-US"/>
        </a:p>
      </dgm:t>
    </dgm:pt>
    <dgm:pt modelId="{53CB57CD-DF1B-48C2-8306-78814A8529DD}" type="sibTrans" cxnId="{9251888E-6DE5-4156-AFEE-0C24D81A129E}">
      <dgm:prSet/>
      <dgm:spPr/>
      <dgm:t>
        <a:bodyPr/>
        <a:lstStyle/>
        <a:p>
          <a:endParaRPr lang="en-US"/>
        </a:p>
      </dgm:t>
    </dgm:pt>
    <dgm:pt modelId="{A1B38624-02E9-4D54-9420-8262727F9D92}">
      <dgm:prSet/>
      <dgm:spPr/>
      <dgm:t>
        <a:bodyPr/>
        <a:lstStyle/>
        <a:p>
          <a:r>
            <a:rPr lang="en-US"/>
            <a:t>Conditionals (if, switch)</a:t>
          </a:r>
        </a:p>
      </dgm:t>
    </dgm:pt>
    <dgm:pt modelId="{60ACBB2E-3463-4B7F-9E0B-23CC1C8C9EBB}" type="parTrans" cxnId="{67D00EC1-3739-4AE5-9C6D-BEFEC46B7B5E}">
      <dgm:prSet/>
      <dgm:spPr/>
      <dgm:t>
        <a:bodyPr/>
        <a:lstStyle/>
        <a:p>
          <a:endParaRPr lang="en-US"/>
        </a:p>
      </dgm:t>
    </dgm:pt>
    <dgm:pt modelId="{1AFAD489-D910-47E6-8A71-6BAE92C44F65}" type="sibTrans" cxnId="{67D00EC1-3739-4AE5-9C6D-BEFEC46B7B5E}">
      <dgm:prSet/>
      <dgm:spPr/>
      <dgm:t>
        <a:bodyPr/>
        <a:lstStyle/>
        <a:p>
          <a:endParaRPr lang="en-US"/>
        </a:p>
      </dgm:t>
    </dgm:pt>
    <dgm:pt modelId="{F8F0F3AE-41FD-4B18-B2D7-D6F1DC96937B}">
      <dgm:prSet/>
      <dgm:spPr/>
      <dgm:t>
        <a:bodyPr/>
        <a:lstStyle/>
        <a:p>
          <a:r>
            <a:rPr lang="en-US"/>
            <a:t>Loops (for, while, do-while)</a:t>
          </a:r>
        </a:p>
      </dgm:t>
    </dgm:pt>
    <dgm:pt modelId="{0617A8BA-009E-4D60-8196-DB28338525BA}" type="parTrans" cxnId="{623B83F6-46AA-4D43-80D6-81DEFCE10F9C}">
      <dgm:prSet/>
      <dgm:spPr/>
      <dgm:t>
        <a:bodyPr/>
        <a:lstStyle/>
        <a:p>
          <a:endParaRPr lang="en-US"/>
        </a:p>
      </dgm:t>
    </dgm:pt>
    <dgm:pt modelId="{B63E358A-DE95-4C7C-ABD7-DCCB2346EC4C}" type="sibTrans" cxnId="{623B83F6-46AA-4D43-80D6-81DEFCE10F9C}">
      <dgm:prSet/>
      <dgm:spPr/>
      <dgm:t>
        <a:bodyPr/>
        <a:lstStyle/>
        <a:p>
          <a:endParaRPr lang="en-US"/>
        </a:p>
      </dgm:t>
    </dgm:pt>
    <dgm:pt modelId="{E7345EC4-64B9-48D8-8E1F-17053B23D4CB}">
      <dgm:prSet/>
      <dgm:spPr/>
      <dgm:t>
        <a:bodyPr/>
        <a:lstStyle/>
        <a:p>
          <a:r>
            <a:rPr lang="en-US"/>
            <a:t>Jump statements (break, continue)</a:t>
          </a:r>
        </a:p>
      </dgm:t>
    </dgm:pt>
    <dgm:pt modelId="{FC5FDEDF-46BD-44B2-B79A-2629CA38DB77}" type="parTrans" cxnId="{2835E1D5-0D50-4B39-AF02-CA6A51016CC4}">
      <dgm:prSet/>
      <dgm:spPr/>
      <dgm:t>
        <a:bodyPr/>
        <a:lstStyle/>
        <a:p>
          <a:endParaRPr lang="en-US"/>
        </a:p>
      </dgm:t>
    </dgm:pt>
    <dgm:pt modelId="{4EFF2A08-EB74-4D44-B204-7FA08BBD4796}" type="sibTrans" cxnId="{2835E1D5-0D50-4B39-AF02-CA6A51016CC4}">
      <dgm:prSet/>
      <dgm:spPr/>
      <dgm:t>
        <a:bodyPr/>
        <a:lstStyle/>
        <a:p>
          <a:endParaRPr lang="en-US"/>
        </a:p>
      </dgm:t>
    </dgm:pt>
    <dgm:pt modelId="{E315E6C8-C0A6-4A1E-A25A-0707EC84F5C4}" type="pres">
      <dgm:prSet presAssocID="{59D1E5D9-FDCC-4989-A0A2-E76801D3781B}" presName="root" presStyleCnt="0">
        <dgm:presLayoutVars>
          <dgm:dir/>
          <dgm:resizeHandles val="exact"/>
        </dgm:presLayoutVars>
      </dgm:prSet>
      <dgm:spPr/>
    </dgm:pt>
    <dgm:pt modelId="{D6DAD25D-7204-4A25-BBF9-17E94791E34D}" type="pres">
      <dgm:prSet presAssocID="{500AD4EC-1D3E-438E-9FF0-1BAF169E3331}" presName="compNode" presStyleCnt="0"/>
      <dgm:spPr/>
    </dgm:pt>
    <dgm:pt modelId="{960954D2-308B-49B6-B63C-DC57C4390DAC}" type="pres">
      <dgm:prSet presAssocID="{500AD4EC-1D3E-438E-9FF0-1BAF169E3331}" presName="bgRect" presStyleLbl="bgShp" presStyleIdx="0" presStyleCnt="5"/>
      <dgm:spPr/>
    </dgm:pt>
    <dgm:pt modelId="{685A382D-8FF2-4323-A69B-F9C634BC913D}" type="pres">
      <dgm:prSet presAssocID="{500AD4EC-1D3E-438E-9FF0-1BAF169E333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A2A4CCB5-56C7-4E63-A92C-E59319BF70DA}" type="pres">
      <dgm:prSet presAssocID="{500AD4EC-1D3E-438E-9FF0-1BAF169E3331}" presName="spaceRect" presStyleCnt="0"/>
      <dgm:spPr/>
    </dgm:pt>
    <dgm:pt modelId="{CC5DA15D-074D-486D-9FF8-9F4C7316AB79}" type="pres">
      <dgm:prSet presAssocID="{500AD4EC-1D3E-438E-9FF0-1BAF169E3331}" presName="parTx" presStyleLbl="revTx" presStyleIdx="0" presStyleCnt="5">
        <dgm:presLayoutVars>
          <dgm:chMax val="0"/>
          <dgm:chPref val="0"/>
        </dgm:presLayoutVars>
      </dgm:prSet>
      <dgm:spPr/>
    </dgm:pt>
    <dgm:pt modelId="{5408C08D-D3CE-4B7D-A4A8-49F8677FFFD4}" type="pres">
      <dgm:prSet presAssocID="{CEBE28BB-3829-4858-87EF-10DE1A0F6234}" presName="sibTrans" presStyleCnt="0"/>
      <dgm:spPr/>
    </dgm:pt>
    <dgm:pt modelId="{92DD79AB-D38A-4820-B4CE-FFEA4FD4175E}" type="pres">
      <dgm:prSet presAssocID="{91BF1AF4-5683-4AF2-80B8-B638FA7A5096}" presName="compNode" presStyleCnt="0"/>
      <dgm:spPr/>
    </dgm:pt>
    <dgm:pt modelId="{742E24AE-3109-45CE-947C-1EE7FC8D458F}" type="pres">
      <dgm:prSet presAssocID="{91BF1AF4-5683-4AF2-80B8-B638FA7A5096}" presName="bgRect" presStyleLbl="bgShp" presStyleIdx="1" presStyleCnt="5"/>
      <dgm:spPr/>
    </dgm:pt>
    <dgm:pt modelId="{C4C0D2D7-A3EF-4EC8-9FDF-E3A72A030798}" type="pres">
      <dgm:prSet presAssocID="{91BF1AF4-5683-4AF2-80B8-B638FA7A509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1D9550CC-2ECD-4F07-A0F5-905BB13FBFEA}" type="pres">
      <dgm:prSet presAssocID="{91BF1AF4-5683-4AF2-80B8-B638FA7A5096}" presName="spaceRect" presStyleCnt="0"/>
      <dgm:spPr/>
    </dgm:pt>
    <dgm:pt modelId="{BA23E7A1-7349-4DC6-A9C1-B993D0E792E3}" type="pres">
      <dgm:prSet presAssocID="{91BF1AF4-5683-4AF2-80B8-B638FA7A5096}" presName="parTx" presStyleLbl="revTx" presStyleIdx="1" presStyleCnt="5">
        <dgm:presLayoutVars>
          <dgm:chMax val="0"/>
          <dgm:chPref val="0"/>
        </dgm:presLayoutVars>
      </dgm:prSet>
      <dgm:spPr/>
    </dgm:pt>
    <dgm:pt modelId="{90C3DBA2-EFA0-4694-ACD2-56C36D5C10FB}" type="pres">
      <dgm:prSet presAssocID="{53CB57CD-DF1B-48C2-8306-78814A8529DD}" presName="sibTrans" presStyleCnt="0"/>
      <dgm:spPr/>
    </dgm:pt>
    <dgm:pt modelId="{D34DC340-72FA-4B5B-B244-81E5D77C6CD6}" type="pres">
      <dgm:prSet presAssocID="{A1B38624-02E9-4D54-9420-8262727F9D92}" presName="compNode" presStyleCnt="0"/>
      <dgm:spPr/>
    </dgm:pt>
    <dgm:pt modelId="{EDD97FE9-97DE-4B9C-93AC-C5011676668A}" type="pres">
      <dgm:prSet presAssocID="{A1B38624-02E9-4D54-9420-8262727F9D92}" presName="bgRect" presStyleLbl="bgShp" presStyleIdx="2" presStyleCnt="5"/>
      <dgm:spPr/>
    </dgm:pt>
    <dgm:pt modelId="{1BE64F6F-35C0-43A9-A396-3723A10BDBEF}" type="pres">
      <dgm:prSet presAssocID="{A1B38624-02E9-4D54-9420-8262727F9D9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ug"/>
        </a:ext>
      </dgm:extLst>
    </dgm:pt>
    <dgm:pt modelId="{02D2F4F0-A6AA-422C-B290-FF9663CD9384}" type="pres">
      <dgm:prSet presAssocID="{A1B38624-02E9-4D54-9420-8262727F9D92}" presName="spaceRect" presStyleCnt="0"/>
      <dgm:spPr/>
    </dgm:pt>
    <dgm:pt modelId="{98F2D260-4F91-42DC-9FC4-C5B0A2876C5A}" type="pres">
      <dgm:prSet presAssocID="{A1B38624-02E9-4D54-9420-8262727F9D92}" presName="parTx" presStyleLbl="revTx" presStyleIdx="2" presStyleCnt="5">
        <dgm:presLayoutVars>
          <dgm:chMax val="0"/>
          <dgm:chPref val="0"/>
        </dgm:presLayoutVars>
      </dgm:prSet>
      <dgm:spPr/>
    </dgm:pt>
    <dgm:pt modelId="{02C03FA3-BEBE-4F88-B4ED-8C0B3DD3C7BA}" type="pres">
      <dgm:prSet presAssocID="{1AFAD489-D910-47E6-8A71-6BAE92C44F65}" presName="sibTrans" presStyleCnt="0"/>
      <dgm:spPr/>
    </dgm:pt>
    <dgm:pt modelId="{B4D647C0-022E-4E07-B86C-0A6EB8393964}" type="pres">
      <dgm:prSet presAssocID="{F8F0F3AE-41FD-4B18-B2D7-D6F1DC96937B}" presName="compNode" presStyleCnt="0"/>
      <dgm:spPr/>
    </dgm:pt>
    <dgm:pt modelId="{76D9F6D7-CC60-431A-8C3A-4EBCFCFE0A58}" type="pres">
      <dgm:prSet presAssocID="{F8F0F3AE-41FD-4B18-B2D7-D6F1DC96937B}" presName="bgRect" presStyleLbl="bgShp" presStyleIdx="3" presStyleCnt="5"/>
      <dgm:spPr/>
    </dgm:pt>
    <dgm:pt modelId="{28EAEF81-C4B5-43F6-81AC-1197896F98D9}" type="pres">
      <dgm:prSet presAssocID="{F8F0F3AE-41FD-4B18-B2D7-D6F1DC96937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orkflow"/>
        </a:ext>
      </dgm:extLst>
    </dgm:pt>
    <dgm:pt modelId="{8BA3908F-0D0B-429C-BBAC-1C67F760A0F8}" type="pres">
      <dgm:prSet presAssocID="{F8F0F3AE-41FD-4B18-B2D7-D6F1DC96937B}" presName="spaceRect" presStyleCnt="0"/>
      <dgm:spPr/>
    </dgm:pt>
    <dgm:pt modelId="{E17DE265-491C-4B4E-80BF-8D73DB3137C9}" type="pres">
      <dgm:prSet presAssocID="{F8F0F3AE-41FD-4B18-B2D7-D6F1DC96937B}" presName="parTx" presStyleLbl="revTx" presStyleIdx="3" presStyleCnt="5">
        <dgm:presLayoutVars>
          <dgm:chMax val="0"/>
          <dgm:chPref val="0"/>
        </dgm:presLayoutVars>
      </dgm:prSet>
      <dgm:spPr/>
    </dgm:pt>
    <dgm:pt modelId="{98543BAE-D267-47AB-AA99-C67B8CA2F5EF}" type="pres">
      <dgm:prSet presAssocID="{B63E358A-DE95-4C7C-ABD7-DCCB2346EC4C}" presName="sibTrans" presStyleCnt="0"/>
      <dgm:spPr/>
    </dgm:pt>
    <dgm:pt modelId="{7391B837-26A5-4826-99A4-B6093DEA9A5F}" type="pres">
      <dgm:prSet presAssocID="{E7345EC4-64B9-48D8-8E1F-17053B23D4CB}" presName="compNode" presStyleCnt="0"/>
      <dgm:spPr/>
    </dgm:pt>
    <dgm:pt modelId="{781169AD-6C2C-45B3-BDCE-93ABF73D4EE5}" type="pres">
      <dgm:prSet presAssocID="{E7345EC4-64B9-48D8-8E1F-17053B23D4CB}" presName="bgRect" presStyleLbl="bgShp" presStyleIdx="4" presStyleCnt="5"/>
      <dgm:spPr/>
    </dgm:pt>
    <dgm:pt modelId="{1C54804E-5D1A-400E-B913-633448DD5615}" type="pres">
      <dgm:prSet presAssocID="{E7345EC4-64B9-48D8-8E1F-17053B23D4C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J"/>
        </a:ext>
      </dgm:extLst>
    </dgm:pt>
    <dgm:pt modelId="{7A793EDC-1A69-40E8-A55A-D6DC2433C606}" type="pres">
      <dgm:prSet presAssocID="{E7345EC4-64B9-48D8-8E1F-17053B23D4CB}" presName="spaceRect" presStyleCnt="0"/>
      <dgm:spPr/>
    </dgm:pt>
    <dgm:pt modelId="{1BFB6F01-4828-4953-A88E-DC1168A3A02D}" type="pres">
      <dgm:prSet presAssocID="{E7345EC4-64B9-48D8-8E1F-17053B23D4CB}" presName="parTx" presStyleLbl="revTx" presStyleIdx="4" presStyleCnt="5">
        <dgm:presLayoutVars>
          <dgm:chMax val="0"/>
          <dgm:chPref val="0"/>
        </dgm:presLayoutVars>
      </dgm:prSet>
      <dgm:spPr/>
    </dgm:pt>
  </dgm:ptLst>
  <dgm:cxnLst>
    <dgm:cxn modelId="{ABC58C0C-6AF2-4B8C-83AB-130B788E2DBE}" type="presOf" srcId="{A1B38624-02E9-4D54-9420-8262727F9D92}" destId="{98F2D260-4F91-42DC-9FC4-C5B0A2876C5A}" srcOrd="0" destOrd="0" presId="urn:microsoft.com/office/officeart/2018/2/layout/IconVerticalSolidList"/>
    <dgm:cxn modelId="{23D69A4A-8F8C-4BE0-A3D5-C999A9E5ECBC}" type="presOf" srcId="{500AD4EC-1D3E-438E-9FF0-1BAF169E3331}" destId="{CC5DA15D-074D-486D-9FF8-9F4C7316AB79}" srcOrd="0" destOrd="0" presId="urn:microsoft.com/office/officeart/2018/2/layout/IconVerticalSolidList"/>
    <dgm:cxn modelId="{AF7E6585-F09F-4F50-8E43-A5F6FD743C3D}" type="presOf" srcId="{59D1E5D9-FDCC-4989-A0A2-E76801D3781B}" destId="{E315E6C8-C0A6-4A1E-A25A-0707EC84F5C4}" srcOrd="0" destOrd="0" presId="urn:microsoft.com/office/officeart/2018/2/layout/IconVerticalSolidList"/>
    <dgm:cxn modelId="{9251888E-6DE5-4156-AFEE-0C24D81A129E}" srcId="{59D1E5D9-FDCC-4989-A0A2-E76801D3781B}" destId="{91BF1AF4-5683-4AF2-80B8-B638FA7A5096}" srcOrd="1" destOrd="0" parTransId="{1B4D9E18-8FE0-47A8-A4A1-C2FE35C48659}" sibTransId="{53CB57CD-DF1B-48C2-8306-78814A8529DD}"/>
    <dgm:cxn modelId="{18EA559E-3970-48AC-A9F8-94F397D75988}" type="presOf" srcId="{E7345EC4-64B9-48D8-8E1F-17053B23D4CB}" destId="{1BFB6F01-4828-4953-A88E-DC1168A3A02D}" srcOrd="0" destOrd="0" presId="urn:microsoft.com/office/officeart/2018/2/layout/IconVerticalSolidList"/>
    <dgm:cxn modelId="{67D00EC1-3739-4AE5-9C6D-BEFEC46B7B5E}" srcId="{59D1E5D9-FDCC-4989-A0A2-E76801D3781B}" destId="{A1B38624-02E9-4D54-9420-8262727F9D92}" srcOrd="2" destOrd="0" parTransId="{60ACBB2E-3463-4B7F-9E0B-23CC1C8C9EBB}" sibTransId="{1AFAD489-D910-47E6-8A71-6BAE92C44F65}"/>
    <dgm:cxn modelId="{6E48D4CF-7CF6-4CE6-9511-04CC8F977CCB}" type="presOf" srcId="{91BF1AF4-5683-4AF2-80B8-B638FA7A5096}" destId="{BA23E7A1-7349-4DC6-A9C1-B993D0E792E3}" srcOrd="0" destOrd="0" presId="urn:microsoft.com/office/officeart/2018/2/layout/IconVerticalSolidList"/>
    <dgm:cxn modelId="{2835E1D5-0D50-4B39-AF02-CA6A51016CC4}" srcId="{59D1E5D9-FDCC-4989-A0A2-E76801D3781B}" destId="{E7345EC4-64B9-48D8-8E1F-17053B23D4CB}" srcOrd="4" destOrd="0" parTransId="{FC5FDEDF-46BD-44B2-B79A-2629CA38DB77}" sibTransId="{4EFF2A08-EB74-4D44-B204-7FA08BBD4796}"/>
    <dgm:cxn modelId="{1E73A5E4-D174-4393-A07C-95469FDB8DD9}" srcId="{59D1E5D9-FDCC-4989-A0A2-E76801D3781B}" destId="{500AD4EC-1D3E-438E-9FF0-1BAF169E3331}" srcOrd="0" destOrd="0" parTransId="{444DF8B5-C6DD-474C-B87B-D18C0B016AFA}" sibTransId="{CEBE28BB-3829-4858-87EF-10DE1A0F6234}"/>
    <dgm:cxn modelId="{822A92EE-45D6-455E-84AF-42EF033191B9}" type="presOf" srcId="{F8F0F3AE-41FD-4B18-B2D7-D6F1DC96937B}" destId="{E17DE265-491C-4B4E-80BF-8D73DB3137C9}" srcOrd="0" destOrd="0" presId="urn:microsoft.com/office/officeart/2018/2/layout/IconVerticalSolidList"/>
    <dgm:cxn modelId="{623B83F6-46AA-4D43-80D6-81DEFCE10F9C}" srcId="{59D1E5D9-FDCC-4989-A0A2-E76801D3781B}" destId="{F8F0F3AE-41FD-4B18-B2D7-D6F1DC96937B}" srcOrd="3" destOrd="0" parTransId="{0617A8BA-009E-4D60-8196-DB28338525BA}" sibTransId="{B63E358A-DE95-4C7C-ABD7-DCCB2346EC4C}"/>
    <dgm:cxn modelId="{38625257-9730-468F-958E-442EFC84EA0C}" type="presParOf" srcId="{E315E6C8-C0A6-4A1E-A25A-0707EC84F5C4}" destId="{D6DAD25D-7204-4A25-BBF9-17E94791E34D}" srcOrd="0" destOrd="0" presId="urn:microsoft.com/office/officeart/2018/2/layout/IconVerticalSolidList"/>
    <dgm:cxn modelId="{2C7B402C-CE38-4AA6-A1C0-6CA845F97D23}" type="presParOf" srcId="{D6DAD25D-7204-4A25-BBF9-17E94791E34D}" destId="{960954D2-308B-49B6-B63C-DC57C4390DAC}" srcOrd="0" destOrd="0" presId="urn:microsoft.com/office/officeart/2018/2/layout/IconVerticalSolidList"/>
    <dgm:cxn modelId="{8917089B-18F8-4CB4-970F-3FA0E613E0EC}" type="presParOf" srcId="{D6DAD25D-7204-4A25-BBF9-17E94791E34D}" destId="{685A382D-8FF2-4323-A69B-F9C634BC913D}" srcOrd="1" destOrd="0" presId="urn:microsoft.com/office/officeart/2018/2/layout/IconVerticalSolidList"/>
    <dgm:cxn modelId="{6AD025B4-F114-4298-BE3D-438376EC4119}" type="presParOf" srcId="{D6DAD25D-7204-4A25-BBF9-17E94791E34D}" destId="{A2A4CCB5-56C7-4E63-A92C-E59319BF70DA}" srcOrd="2" destOrd="0" presId="urn:microsoft.com/office/officeart/2018/2/layout/IconVerticalSolidList"/>
    <dgm:cxn modelId="{C89801F7-14E6-42F8-BD64-5E4AA855BF84}" type="presParOf" srcId="{D6DAD25D-7204-4A25-BBF9-17E94791E34D}" destId="{CC5DA15D-074D-486D-9FF8-9F4C7316AB79}" srcOrd="3" destOrd="0" presId="urn:microsoft.com/office/officeart/2018/2/layout/IconVerticalSolidList"/>
    <dgm:cxn modelId="{6F094E6F-3914-40FD-A736-860EA88D4F18}" type="presParOf" srcId="{E315E6C8-C0A6-4A1E-A25A-0707EC84F5C4}" destId="{5408C08D-D3CE-4B7D-A4A8-49F8677FFFD4}" srcOrd="1" destOrd="0" presId="urn:microsoft.com/office/officeart/2018/2/layout/IconVerticalSolidList"/>
    <dgm:cxn modelId="{15903B3E-09CE-406A-8BE0-79A6713B7FD0}" type="presParOf" srcId="{E315E6C8-C0A6-4A1E-A25A-0707EC84F5C4}" destId="{92DD79AB-D38A-4820-B4CE-FFEA4FD4175E}" srcOrd="2" destOrd="0" presId="urn:microsoft.com/office/officeart/2018/2/layout/IconVerticalSolidList"/>
    <dgm:cxn modelId="{FC244E07-69DE-4122-B431-8DD52E5D1E5D}" type="presParOf" srcId="{92DD79AB-D38A-4820-B4CE-FFEA4FD4175E}" destId="{742E24AE-3109-45CE-947C-1EE7FC8D458F}" srcOrd="0" destOrd="0" presId="urn:microsoft.com/office/officeart/2018/2/layout/IconVerticalSolidList"/>
    <dgm:cxn modelId="{3964C2C0-A84C-4360-982D-6AAD48C94615}" type="presParOf" srcId="{92DD79AB-D38A-4820-B4CE-FFEA4FD4175E}" destId="{C4C0D2D7-A3EF-4EC8-9FDF-E3A72A030798}" srcOrd="1" destOrd="0" presId="urn:microsoft.com/office/officeart/2018/2/layout/IconVerticalSolidList"/>
    <dgm:cxn modelId="{4C95317B-BA04-4757-89B5-64F0C9ABE149}" type="presParOf" srcId="{92DD79AB-D38A-4820-B4CE-FFEA4FD4175E}" destId="{1D9550CC-2ECD-4F07-A0F5-905BB13FBFEA}" srcOrd="2" destOrd="0" presId="urn:microsoft.com/office/officeart/2018/2/layout/IconVerticalSolidList"/>
    <dgm:cxn modelId="{125718A7-947A-442E-8F06-82717CDFD433}" type="presParOf" srcId="{92DD79AB-D38A-4820-B4CE-FFEA4FD4175E}" destId="{BA23E7A1-7349-4DC6-A9C1-B993D0E792E3}" srcOrd="3" destOrd="0" presId="urn:microsoft.com/office/officeart/2018/2/layout/IconVerticalSolidList"/>
    <dgm:cxn modelId="{B72F57AE-EC3F-4754-B6E6-11FC36D629EE}" type="presParOf" srcId="{E315E6C8-C0A6-4A1E-A25A-0707EC84F5C4}" destId="{90C3DBA2-EFA0-4694-ACD2-56C36D5C10FB}" srcOrd="3" destOrd="0" presId="urn:microsoft.com/office/officeart/2018/2/layout/IconVerticalSolidList"/>
    <dgm:cxn modelId="{BF712727-6C24-489E-B185-9660CE0C7267}" type="presParOf" srcId="{E315E6C8-C0A6-4A1E-A25A-0707EC84F5C4}" destId="{D34DC340-72FA-4B5B-B244-81E5D77C6CD6}" srcOrd="4" destOrd="0" presId="urn:microsoft.com/office/officeart/2018/2/layout/IconVerticalSolidList"/>
    <dgm:cxn modelId="{43C00C5A-B67A-44DE-8704-1BAD1942581C}" type="presParOf" srcId="{D34DC340-72FA-4B5B-B244-81E5D77C6CD6}" destId="{EDD97FE9-97DE-4B9C-93AC-C5011676668A}" srcOrd="0" destOrd="0" presId="urn:microsoft.com/office/officeart/2018/2/layout/IconVerticalSolidList"/>
    <dgm:cxn modelId="{52F7AFCD-0032-4C03-92EC-7BE5DC3BC803}" type="presParOf" srcId="{D34DC340-72FA-4B5B-B244-81E5D77C6CD6}" destId="{1BE64F6F-35C0-43A9-A396-3723A10BDBEF}" srcOrd="1" destOrd="0" presId="urn:microsoft.com/office/officeart/2018/2/layout/IconVerticalSolidList"/>
    <dgm:cxn modelId="{09B09824-BAF4-4C2F-895F-9E7AFFB7367D}" type="presParOf" srcId="{D34DC340-72FA-4B5B-B244-81E5D77C6CD6}" destId="{02D2F4F0-A6AA-422C-B290-FF9663CD9384}" srcOrd="2" destOrd="0" presId="urn:microsoft.com/office/officeart/2018/2/layout/IconVerticalSolidList"/>
    <dgm:cxn modelId="{67B611FA-E029-4B99-BFD4-240095996FD0}" type="presParOf" srcId="{D34DC340-72FA-4B5B-B244-81E5D77C6CD6}" destId="{98F2D260-4F91-42DC-9FC4-C5B0A2876C5A}" srcOrd="3" destOrd="0" presId="urn:microsoft.com/office/officeart/2018/2/layout/IconVerticalSolidList"/>
    <dgm:cxn modelId="{C8E9C3A4-7BB3-4CDD-844C-03E91D080146}" type="presParOf" srcId="{E315E6C8-C0A6-4A1E-A25A-0707EC84F5C4}" destId="{02C03FA3-BEBE-4F88-B4ED-8C0B3DD3C7BA}" srcOrd="5" destOrd="0" presId="urn:microsoft.com/office/officeart/2018/2/layout/IconVerticalSolidList"/>
    <dgm:cxn modelId="{43F5CAB8-FA3B-4023-8380-441F93DC79B4}" type="presParOf" srcId="{E315E6C8-C0A6-4A1E-A25A-0707EC84F5C4}" destId="{B4D647C0-022E-4E07-B86C-0A6EB8393964}" srcOrd="6" destOrd="0" presId="urn:microsoft.com/office/officeart/2018/2/layout/IconVerticalSolidList"/>
    <dgm:cxn modelId="{CCAF3F53-A32E-42F5-8703-162BB792D552}" type="presParOf" srcId="{B4D647C0-022E-4E07-B86C-0A6EB8393964}" destId="{76D9F6D7-CC60-431A-8C3A-4EBCFCFE0A58}" srcOrd="0" destOrd="0" presId="urn:microsoft.com/office/officeart/2018/2/layout/IconVerticalSolidList"/>
    <dgm:cxn modelId="{722C8720-78AB-4503-A3D2-36E077298751}" type="presParOf" srcId="{B4D647C0-022E-4E07-B86C-0A6EB8393964}" destId="{28EAEF81-C4B5-43F6-81AC-1197896F98D9}" srcOrd="1" destOrd="0" presId="urn:microsoft.com/office/officeart/2018/2/layout/IconVerticalSolidList"/>
    <dgm:cxn modelId="{BDDB2901-2D9A-4E10-80BF-2E132AF07A30}" type="presParOf" srcId="{B4D647C0-022E-4E07-B86C-0A6EB8393964}" destId="{8BA3908F-0D0B-429C-BBAC-1C67F760A0F8}" srcOrd="2" destOrd="0" presId="urn:microsoft.com/office/officeart/2018/2/layout/IconVerticalSolidList"/>
    <dgm:cxn modelId="{DB3E343E-BB03-41F8-A479-1DF43CC2BC4C}" type="presParOf" srcId="{B4D647C0-022E-4E07-B86C-0A6EB8393964}" destId="{E17DE265-491C-4B4E-80BF-8D73DB3137C9}" srcOrd="3" destOrd="0" presId="urn:microsoft.com/office/officeart/2018/2/layout/IconVerticalSolidList"/>
    <dgm:cxn modelId="{3CE22A02-E07D-40FB-88AF-3FC27A324423}" type="presParOf" srcId="{E315E6C8-C0A6-4A1E-A25A-0707EC84F5C4}" destId="{98543BAE-D267-47AB-AA99-C67B8CA2F5EF}" srcOrd="7" destOrd="0" presId="urn:microsoft.com/office/officeart/2018/2/layout/IconVerticalSolidList"/>
    <dgm:cxn modelId="{7A511786-0174-427F-97BF-6F8E43886D7B}" type="presParOf" srcId="{E315E6C8-C0A6-4A1E-A25A-0707EC84F5C4}" destId="{7391B837-26A5-4826-99A4-B6093DEA9A5F}" srcOrd="8" destOrd="0" presId="urn:microsoft.com/office/officeart/2018/2/layout/IconVerticalSolidList"/>
    <dgm:cxn modelId="{E14005E0-B261-4ECE-93F6-915BF44D8E18}" type="presParOf" srcId="{7391B837-26A5-4826-99A4-B6093DEA9A5F}" destId="{781169AD-6C2C-45B3-BDCE-93ABF73D4EE5}" srcOrd="0" destOrd="0" presId="urn:microsoft.com/office/officeart/2018/2/layout/IconVerticalSolidList"/>
    <dgm:cxn modelId="{BB5B53BC-2DF1-4071-ADB1-EE8BEBB1E758}" type="presParOf" srcId="{7391B837-26A5-4826-99A4-B6093DEA9A5F}" destId="{1C54804E-5D1A-400E-B913-633448DD5615}" srcOrd="1" destOrd="0" presId="urn:microsoft.com/office/officeart/2018/2/layout/IconVerticalSolidList"/>
    <dgm:cxn modelId="{95EFE38D-848C-4ADD-B4BC-A5622E6DBA32}" type="presParOf" srcId="{7391B837-26A5-4826-99A4-B6093DEA9A5F}" destId="{7A793EDC-1A69-40E8-A55A-D6DC2433C606}" srcOrd="2" destOrd="0" presId="urn:microsoft.com/office/officeart/2018/2/layout/IconVerticalSolidList"/>
    <dgm:cxn modelId="{552BFCA7-ADF4-4517-89BB-7CFB2CA64CE4}" type="presParOf" srcId="{7391B837-26A5-4826-99A4-B6093DEA9A5F}" destId="{1BFB6F01-4828-4953-A88E-DC1168A3A02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8A49B71-4346-45C3-86C9-39E921E945F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6CB087B-48DE-4EDC-A957-DE7460EA57B5}">
      <dgm:prSet/>
      <dgm:spPr/>
      <dgm:t>
        <a:bodyPr/>
        <a:lstStyle/>
        <a:p>
          <a:r>
            <a:rPr lang="en-US"/>
            <a:t>DOM = Document Object Model</a:t>
          </a:r>
        </a:p>
      </dgm:t>
    </dgm:pt>
    <dgm:pt modelId="{9642973B-BC31-401C-ACD8-C00F3C189F02}" type="parTrans" cxnId="{270D1929-3999-4F07-84BA-B374C36F483C}">
      <dgm:prSet/>
      <dgm:spPr/>
      <dgm:t>
        <a:bodyPr/>
        <a:lstStyle/>
        <a:p>
          <a:endParaRPr lang="en-US"/>
        </a:p>
      </dgm:t>
    </dgm:pt>
    <dgm:pt modelId="{CB3AAECC-28A2-4E39-9DA2-9C1642AB6236}" type="sibTrans" cxnId="{270D1929-3999-4F07-84BA-B374C36F483C}">
      <dgm:prSet/>
      <dgm:spPr/>
      <dgm:t>
        <a:bodyPr/>
        <a:lstStyle/>
        <a:p>
          <a:endParaRPr lang="en-US"/>
        </a:p>
      </dgm:t>
    </dgm:pt>
    <dgm:pt modelId="{7C63BE8B-4FBC-4C40-9E25-BCBB4AFE49AE}">
      <dgm:prSet/>
      <dgm:spPr/>
      <dgm:t>
        <a:bodyPr/>
        <a:lstStyle/>
        <a:p>
          <a:r>
            <a:rPr lang="en-US"/>
            <a:t>Tree-like structure representing an HTML document</a:t>
          </a:r>
        </a:p>
      </dgm:t>
    </dgm:pt>
    <dgm:pt modelId="{5E17ACDB-66A4-4F2D-A25B-01EE148A1076}" type="parTrans" cxnId="{5F2FC400-F6CD-4425-905C-47F75C18E5CA}">
      <dgm:prSet/>
      <dgm:spPr/>
      <dgm:t>
        <a:bodyPr/>
        <a:lstStyle/>
        <a:p>
          <a:endParaRPr lang="en-US"/>
        </a:p>
      </dgm:t>
    </dgm:pt>
    <dgm:pt modelId="{8810E622-E5B9-47D9-BABF-2C9A060219F1}" type="sibTrans" cxnId="{5F2FC400-F6CD-4425-905C-47F75C18E5CA}">
      <dgm:prSet/>
      <dgm:spPr/>
      <dgm:t>
        <a:bodyPr/>
        <a:lstStyle/>
        <a:p>
          <a:endParaRPr lang="en-US"/>
        </a:p>
      </dgm:t>
    </dgm:pt>
    <dgm:pt modelId="{BC9B0917-D97D-4215-A384-C993334167B2}">
      <dgm:prSet/>
      <dgm:spPr/>
      <dgm:t>
        <a:bodyPr/>
        <a:lstStyle/>
        <a:p>
          <a:r>
            <a:rPr lang="en-US"/>
            <a:t>Each node is an object: elements, attributes, text</a:t>
          </a:r>
        </a:p>
      </dgm:t>
    </dgm:pt>
    <dgm:pt modelId="{ED2BD2E8-DE9E-4E90-8002-3BDFB2D01749}" type="parTrans" cxnId="{32DE23A8-3855-45A9-ADCA-C948BE5FE2A5}">
      <dgm:prSet/>
      <dgm:spPr/>
      <dgm:t>
        <a:bodyPr/>
        <a:lstStyle/>
        <a:p>
          <a:endParaRPr lang="en-US"/>
        </a:p>
      </dgm:t>
    </dgm:pt>
    <dgm:pt modelId="{2DDE9B37-DA94-498B-9E7E-700A459CFB3B}" type="sibTrans" cxnId="{32DE23A8-3855-45A9-ADCA-C948BE5FE2A5}">
      <dgm:prSet/>
      <dgm:spPr/>
      <dgm:t>
        <a:bodyPr/>
        <a:lstStyle/>
        <a:p>
          <a:endParaRPr lang="en-US"/>
        </a:p>
      </dgm:t>
    </dgm:pt>
    <dgm:pt modelId="{DDB5B525-647C-4087-8030-7255B8F8EEAE}">
      <dgm:prSet/>
      <dgm:spPr/>
      <dgm:t>
        <a:bodyPr/>
        <a:lstStyle/>
        <a:p>
          <a:r>
            <a:rPr lang="en-US"/>
            <a:t>JavaScript can access and modify these nodes dynamically</a:t>
          </a:r>
        </a:p>
      </dgm:t>
    </dgm:pt>
    <dgm:pt modelId="{8FCE4194-23BE-4707-853F-9F002EB4BB2E}" type="parTrans" cxnId="{D96760DC-FC3D-416D-AD9D-C476F7BB9625}">
      <dgm:prSet/>
      <dgm:spPr/>
      <dgm:t>
        <a:bodyPr/>
        <a:lstStyle/>
        <a:p>
          <a:endParaRPr lang="en-US"/>
        </a:p>
      </dgm:t>
    </dgm:pt>
    <dgm:pt modelId="{CAB8F8B0-D59E-4D56-B5F9-F2B8352B1083}" type="sibTrans" cxnId="{D96760DC-FC3D-416D-AD9D-C476F7BB9625}">
      <dgm:prSet/>
      <dgm:spPr/>
      <dgm:t>
        <a:bodyPr/>
        <a:lstStyle/>
        <a:p>
          <a:endParaRPr lang="en-US"/>
        </a:p>
      </dgm:t>
    </dgm:pt>
    <dgm:pt modelId="{C16C17F0-73ED-4963-BC63-323ED63593D0}" type="pres">
      <dgm:prSet presAssocID="{88A49B71-4346-45C3-86C9-39E921E945FF}" presName="root" presStyleCnt="0">
        <dgm:presLayoutVars>
          <dgm:dir/>
          <dgm:resizeHandles val="exact"/>
        </dgm:presLayoutVars>
      </dgm:prSet>
      <dgm:spPr/>
    </dgm:pt>
    <dgm:pt modelId="{8F5198FD-E546-468E-B08E-3AED340B8B09}" type="pres">
      <dgm:prSet presAssocID="{26CB087B-48DE-4EDC-A957-DE7460EA57B5}" presName="compNode" presStyleCnt="0"/>
      <dgm:spPr/>
    </dgm:pt>
    <dgm:pt modelId="{27AA125F-76D3-4A9F-BD2E-23A09CAFE1F1}" type="pres">
      <dgm:prSet presAssocID="{26CB087B-48DE-4EDC-A957-DE7460EA57B5}" presName="bgRect" presStyleLbl="bgShp" presStyleIdx="0" presStyleCnt="4"/>
      <dgm:spPr/>
    </dgm:pt>
    <dgm:pt modelId="{92CB6C1F-AB5C-4DB8-8E68-FF80BEE17A76}" type="pres">
      <dgm:prSet presAssocID="{26CB087B-48DE-4EDC-A957-DE7460EA57B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4452806A-102B-4A5B-96CB-55E9AF8597C4}" type="pres">
      <dgm:prSet presAssocID="{26CB087B-48DE-4EDC-A957-DE7460EA57B5}" presName="spaceRect" presStyleCnt="0"/>
      <dgm:spPr/>
    </dgm:pt>
    <dgm:pt modelId="{1187E860-157E-4712-B0AB-C17F0D56B270}" type="pres">
      <dgm:prSet presAssocID="{26CB087B-48DE-4EDC-A957-DE7460EA57B5}" presName="parTx" presStyleLbl="revTx" presStyleIdx="0" presStyleCnt="4">
        <dgm:presLayoutVars>
          <dgm:chMax val="0"/>
          <dgm:chPref val="0"/>
        </dgm:presLayoutVars>
      </dgm:prSet>
      <dgm:spPr/>
    </dgm:pt>
    <dgm:pt modelId="{17C2CC14-C1F4-48C9-A960-C347B024A3C3}" type="pres">
      <dgm:prSet presAssocID="{CB3AAECC-28A2-4E39-9DA2-9C1642AB6236}" presName="sibTrans" presStyleCnt="0"/>
      <dgm:spPr/>
    </dgm:pt>
    <dgm:pt modelId="{6DFB95F3-3C40-481D-B133-BDD5B3F2E8C6}" type="pres">
      <dgm:prSet presAssocID="{7C63BE8B-4FBC-4C40-9E25-BCBB4AFE49AE}" presName="compNode" presStyleCnt="0"/>
      <dgm:spPr/>
    </dgm:pt>
    <dgm:pt modelId="{D963CCB6-AA60-4630-9C25-96E53771B5EB}" type="pres">
      <dgm:prSet presAssocID="{7C63BE8B-4FBC-4C40-9E25-BCBB4AFE49AE}" presName="bgRect" presStyleLbl="bgShp" presStyleIdx="1" presStyleCnt="4"/>
      <dgm:spPr/>
    </dgm:pt>
    <dgm:pt modelId="{292A40D4-181D-40A0-8ADF-6CCEF8AD3F60}" type="pres">
      <dgm:prSet presAssocID="{7C63BE8B-4FBC-4C40-9E25-BCBB4AFE49A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8AF54C16-ED38-4BD9-A4A4-8D02E5250630}" type="pres">
      <dgm:prSet presAssocID="{7C63BE8B-4FBC-4C40-9E25-BCBB4AFE49AE}" presName="spaceRect" presStyleCnt="0"/>
      <dgm:spPr/>
    </dgm:pt>
    <dgm:pt modelId="{884225A6-BA5C-4612-9541-5907F67C9C4C}" type="pres">
      <dgm:prSet presAssocID="{7C63BE8B-4FBC-4C40-9E25-BCBB4AFE49AE}" presName="parTx" presStyleLbl="revTx" presStyleIdx="1" presStyleCnt="4">
        <dgm:presLayoutVars>
          <dgm:chMax val="0"/>
          <dgm:chPref val="0"/>
        </dgm:presLayoutVars>
      </dgm:prSet>
      <dgm:spPr/>
    </dgm:pt>
    <dgm:pt modelId="{B9A1ABE2-7D02-4C31-A81D-475A04044F14}" type="pres">
      <dgm:prSet presAssocID="{8810E622-E5B9-47D9-BABF-2C9A060219F1}" presName="sibTrans" presStyleCnt="0"/>
      <dgm:spPr/>
    </dgm:pt>
    <dgm:pt modelId="{64A27B02-C345-4A32-AAFE-2A74CFB5BA8B}" type="pres">
      <dgm:prSet presAssocID="{BC9B0917-D97D-4215-A384-C993334167B2}" presName="compNode" presStyleCnt="0"/>
      <dgm:spPr/>
    </dgm:pt>
    <dgm:pt modelId="{50F3BF09-2AFB-439D-BD9A-EB9C54F2932D}" type="pres">
      <dgm:prSet presAssocID="{BC9B0917-D97D-4215-A384-C993334167B2}" presName="bgRect" presStyleLbl="bgShp" presStyleIdx="2" presStyleCnt="4"/>
      <dgm:spPr/>
    </dgm:pt>
    <dgm:pt modelId="{E3202A36-BDF8-4F11-9354-012CA99DAF81}" type="pres">
      <dgm:prSet presAssocID="{BC9B0917-D97D-4215-A384-C993334167B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Diagram"/>
        </a:ext>
      </dgm:extLst>
    </dgm:pt>
    <dgm:pt modelId="{3B20D8AB-0AE8-48E0-B29D-99B3F8E63E9A}" type="pres">
      <dgm:prSet presAssocID="{BC9B0917-D97D-4215-A384-C993334167B2}" presName="spaceRect" presStyleCnt="0"/>
      <dgm:spPr/>
    </dgm:pt>
    <dgm:pt modelId="{FDBB9E39-8B67-4CC5-86BC-B687AEFEB365}" type="pres">
      <dgm:prSet presAssocID="{BC9B0917-D97D-4215-A384-C993334167B2}" presName="parTx" presStyleLbl="revTx" presStyleIdx="2" presStyleCnt="4">
        <dgm:presLayoutVars>
          <dgm:chMax val="0"/>
          <dgm:chPref val="0"/>
        </dgm:presLayoutVars>
      </dgm:prSet>
      <dgm:spPr/>
    </dgm:pt>
    <dgm:pt modelId="{540CD974-6665-4168-90F8-48332D141F56}" type="pres">
      <dgm:prSet presAssocID="{2DDE9B37-DA94-498B-9E7E-700A459CFB3B}" presName="sibTrans" presStyleCnt="0"/>
      <dgm:spPr/>
    </dgm:pt>
    <dgm:pt modelId="{34734F6F-B74C-4C18-AC6C-1F8D03CF91E5}" type="pres">
      <dgm:prSet presAssocID="{DDB5B525-647C-4087-8030-7255B8F8EEAE}" presName="compNode" presStyleCnt="0"/>
      <dgm:spPr/>
    </dgm:pt>
    <dgm:pt modelId="{39925645-C854-4F03-ACC2-2331B68A26BF}" type="pres">
      <dgm:prSet presAssocID="{DDB5B525-647C-4087-8030-7255B8F8EEAE}" presName="bgRect" presStyleLbl="bgShp" presStyleIdx="3" presStyleCnt="4"/>
      <dgm:spPr/>
    </dgm:pt>
    <dgm:pt modelId="{2A4CC799-22BC-4070-A796-04DB3A0C1C78}" type="pres">
      <dgm:prSet presAssocID="{DDB5B525-647C-4087-8030-7255B8F8EEA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75F91D6B-7AE8-4502-875B-38D070FCC1E7}" type="pres">
      <dgm:prSet presAssocID="{DDB5B525-647C-4087-8030-7255B8F8EEAE}" presName="spaceRect" presStyleCnt="0"/>
      <dgm:spPr/>
    </dgm:pt>
    <dgm:pt modelId="{74378349-A5F5-46C2-8D77-8AE1E222007A}" type="pres">
      <dgm:prSet presAssocID="{DDB5B525-647C-4087-8030-7255B8F8EEAE}" presName="parTx" presStyleLbl="revTx" presStyleIdx="3" presStyleCnt="4">
        <dgm:presLayoutVars>
          <dgm:chMax val="0"/>
          <dgm:chPref val="0"/>
        </dgm:presLayoutVars>
      </dgm:prSet>
      <dgm:spPr/>
    </dgm:pt>
  </dgm:ptLst>
  <dgm:cxnLst>
    <dgm:cxn modelId="{5F2FC400-F6CD-4425-905C-47F75C18E5CA}" srcId="{88A49B71-4346-45C3-86C9-39E921E945FF}" destId="{7C63BE8B-4FBC-4C40-9E25-BCBB4AFE49AE}" srcOrd="1" destOrd="0" parTransId="{5E17ACDB-66A4-4F2D-A25B-01EE148A1076}" sibTransId="{8810E622-E5B9-47D9-BABF-2C9A060219F1}"/>
    <dgm:cxn modelId="{270D1929-3999-4F07-84BA-B374C36F483C}" srcId="{88A49B71-4346-45C3-86C9-39E921E945FF}" destId="{26CB087B-48DE-4EDC-A957-DE7460EA57B5}" srcOrd="0" destOrd="0" parTransId="{9642973B-BC31-401C-ACD8-C00F3C189F02}" sibTransId="{CB3AAECC-28A2-4E39-9DA2-9C1642AB6236}"/>
    <dgm:cxn modelId="{CE2B7865-1893-4A97-AE0F-F59344DF24A4}" type="presOf" srcId="{BC9B0917-D97D-4215-A384-C993334167B2}" destId="{FDBB9E39-8B67-4CC5-86BC-B687AEFEB365}" srcOrd="0" destOrd="0" presId="urn:microsoft.com/office/officeart/2018/2/layout/IconVerticalSolidList"/>
    <dgm:cxn modelId="{91CF4647-23E5-44EB-A3B0-7BAB82C278E5}" type="presOf" srcId="{26CB087B-48DE-4EDC-A957-DE7460EA57B5}" destId="{1187E860-157E-4712-B0AB-C17F0D56B270}" srcOrd="0" destOrd="0" presId="urn:microsoft.com/office/officeart/2018/2/layout/IconVerticalSolidList"/>
    <dgm:cxn modelId="{B667E76E-3DCC-4342-B675-81C8160C7523}" type="presOf" srcId="{88A49B71-4346-45C3-86C9-39E921E945FF}" destId="{C16C17F0-73ED-4963-BC63-323ED63593D0}" srcOrd="0" destOrd="0" presId="urn:microsoft.com/office/officeart/2018/2/layout/IconVerticalSolidList"/>
    <dgm:cxn modelId="{72FF5C9F-8603-400B-BD2B-2E5925FD98FA}" type="presOf" srcId="{7C63BE8B-4FBC-4C40-9E25-BCBB4AFE49AE}" destId="{884225A6-BA5C-4612-9541-5907F67C9C4C}" srcOrd="0" destOrd="0" presId="urn:microsoft.com/office/officeart/2018/2/layout/IconVerticalSolidList"/>
    <dgm:cxn modelId="{32DE23A8-3855-45A9-ADCA-C948BE5FE2A5}" srcId="{88A49B71-4346-45C3-86C9-39E921E945FF}" destId="{BC9B0917-D97D-4215-A384-C993334167B2}" srcOrd="2" destOrd="0" parTransId="{ED2BD2E8-DE9E-4E90-8002-3BDFB2D01749}" sibTransId="{2DDE9B37-DA94-498B-9E7E-700A459CFB3B}"/>
    <dgm:cxn modelId="{E2FF45BE-2D8D-4FB0-945F-18FB809E50D1}" type="presOf" srcId="{DDB5B525-647C-4087-8030-7255B8F8EEAE}" destId="{74378349-A5F5-46C2-8D77-8AE1E222007A}" srcOrd="0" destOrd="0" presId="urn:microsoft.com/office/officeart/2018/2/layout/IconVerticalSolidList"/>
    <dgm:cxn modelId="{D96760DC-FC3D-416D-AD9D-C476F7BB9625}" srcId="{88A49B71-4346-45C3-86C9-39E921E945FF}" destId="{DDB5B525-647C-4087-8030-7255B8F8EEAE}" srcOrd="3" destOrd="0" parTransId="{8FCE4194-23BE-4707-853F-9F002EB4BB2E}" sibTransId="{CAB8F8B0-D59E-4D56-B5F9-F2B8352B1083}"/>
    <dgm:cxn modelId="{A5599131-F02E-4317-B6A0-32B1563C08FA}" type="presParOf" srcId="{C16C17F0-73ED-4963-BC63-323ED63593D0}" destId="{8F5198FD-E546-468E-B08E-3AED340B8B09}" srcOrd="0" destOrd="0" presId="urn:microsoft.com/office/officeart/2018/2/layout/IconVerticalSolidList"/>
    <dgm:cxn modelId="{162EA73B-5CA9-436A-AAB2-17A49899FFC9}" type="presParOf" srcId="{8F5198FD-E546-468E-B08E-3AED340B8B09}" destId="{27AA125F-76D3-4A9F-BD2E-23A09CAFE1F1}" srcOrd="0" destOrd="0" presId="urn:microsoft.com/office/officeart/2018/2/layout/IconVerticalSolidList"/>
    <dgm:cxn modelId="{F54BCEC2-7EC7-498A-9E18-D9FD39502E0D}" type="presParOf" srcId="{8F5198FD-E546-468E-B08E-3AED340B8B09}" destId="{92CB6C1F-AB5C-4DB8-8E68-FF80BEE17A76}" srcOrd="1" destOrd="0" presId="urn:microsoft.com/office/officeart/2018/2/layout/IconVerticalSolidList"/>
    <dgm:cxn modelId="{604FE754-7BBD-4239-A9B7-C4EDD932ADBF}" type="presParOf" srcId="{8F5198FD-E546-468E-B08E-3AED340B8B09}" destId="{4452806A-102B-4A5B-96CB-55E9AF8597C4}" srcOrd="2" destOrd="0" presId="urn:microsoft.com/office/officeart/2018/2/layout/IconVerticalSolidList"/>
    <dgm:cxn modelId="{C1C9A3C7-F88F-4152-9C2E-7EF92714ECC5}" type="presParOf" srcId="{8F5198FD-E546-468E-B08E-3AED340B8B09}" destId="{1187E860-157E-4712-B0AB-C17F0D56B270}" srcOrd="3" destOrd="0" presId="urn:microsoft.com/office/officeart/2018/2/layout/IconVerticalSolidList"/>
    <dgm:cxn modelId="{BECE2CD0-A3CB-43CA-931C-5DFB181127ED}" type="presParOf" srcId="{C16C17F0-73ED-4963-BC63-323ED63593D0}" destId="{17C2CC14-C1F4-48C9-A960-C347B024A3C3}" srcOrd="1" destOrd="0" presId="urn:microsoft.com/office/officeart/2018/2/layout/IconVerticalSolidList"/>
    <dgm:cxn modelId="{95E569E4-570A-47A7-A682-97DA181CD19B}" type="presParOf" srcId="{C16C17F0-73ED-4963-BC63-323ED63593D0}" destId="{6DFB95F3-3C40-481D-B133-BDD5B3F2E8C6}" srcOrd="2" destOrd="0" presId="urn:microsoft.com/office/officeart/2018/2/layout/IconVerticalSolidList"/>
    <dgm:cxn modelId="{2B8575F9-3078-4332-A192-53A40E22E83C}" type="presParOf" srcId="{6DFB95F3-3C40-481D-B133-BDD5B3F2E8C6}" destId="{D963CCB6-AA60-4630-9C25-96E53771B5EB}" srcOrd="0" destOrd="0" presId="urn:microsoft.com/office/officeart/2018/2/layout/IconVerticalSolidList"/>
    <dgm:cxn modelId="{51B95633-5D24-4BB0-AB42-E1DF70821318}" type="presParOf" srcId="{6DFB95F3-3C40-481D-B133-BDD5B3F2E8C6}" destId="{292A40D4-181D-40A0-8ADF-6CCEF8AD3F60}" srcOrd="1" destOrd="0" presId="urn:microsoft.com/office/officeart/2018/2/layout/IconVerticalSolidList"/>
    <dgm:cxn modelId="{B7DBCED5-14DB-4276-9BFF-EC8A762F2490}" type="presParOf" srcId="{6DFB95F3-3C40-481D-B133-BDD5B3F2E8C6}" destId="{8AF54C16-ED38-4BD9-A4A4-8D02E5250630}" srcOrd="2" destOrd="0" presId="urn:microsoft.com/office/officeart/2018/2/layout/IconVerticalSolidList"/>
    <dgm:cxn modelId="{145C5DEA-E797-4502-B43F-9911ABEDCE16}" type="presParOf" srcId="{6DFB95F3-3C40-481D-B133-BDD5B3F2E8C6}" destId="{884225A6-BA5C-4612-9541-5907F67C9C4C}" srcOrd="3" destOrd="0" presId="urn:microsoft.com/office/officeart/2018/2/layout/IconVerticalSolidList"/>
    <dgm:cxn modelId="{FBE6B7F2-54D6-4BAB-A54D-0C9D1D53763C}" type="presParOf" srcId="{C16C17F0-73ED-4963-BC63-323ED63593D0}" destId="{B9A1ABE2-7D02-4C31-A81D-475A04044F14}" srcOrd="3" destOrd="0" presId="urn:microsoft.com/office/officeart/2018/2/layout/IconVerticalSolidList"/>
    <dgm:cxn modelId="{CDE3E963-CD88-48B0-8868-CB3EBCC2E00F}" type="presParOf" srcId="{C16C17F0-73ED-4963-BC63-323ED63593D0}" destId="{64A27B02-C345-4A32-AAFE-2A74CFB5BA8B}" srcOrd="4" destOrd="0" presId="urn:microsoft.com/office/officeart/2018/2/layout/IconVerticalSolidList"/>
    <dgm:cxn modelId="{4E06A3FE-06DF-4290-9F11-67C8CD628FC5}" type="presParOf" srcId="{64A27B02-C345-4A32-AAFE-2A74CFB5BA8B}" destId="{50F3BF09-2AFB-439D-BD9A-EB9C54F2932D}" srcOrd="0" destOrd="0" presId="urn:microsoft.com/office/officeart/2018/2/layout/IconVerticalSolidList"/>
    <dgm:cxn modelId="{72C3F2DB-4DA8-4A37-9304-B9F7DE319044}" type="presParOf" srcId="{64A27B02-C345-4A32-AAFE-2A74CFB5BA8B}" destId="{E3202A36-BDF8-4F11-9354-012CA99DAF81}" srcOrd="1" destOrd="0" presId="urn:microsoft.com/office/officeart/2018/2/layout/IconVerticalSolidList"/>
    <dgm:cxn modelId="{A38E04BF-8951-42AA-83BA-068A519AFC4C}" type="presParOf" srcId="{64A27B02-C345-4A32-AAFE-2A74CFB5BA8B}" destId="{3B20D8AB-0AE8-48E0-B29D-99B3F8E63E9A}" srcOrd="2" destOrd="0" presId="urn:microsoft.com/office/officeart/2018/2/layout/IconVerticalSolidList"/>
    <dgm:cxn modelId="{BE165177-BFCD-4EBD-BA18-7804BF88CF16}" type="presParOf" srcId="{64A27B02-C345-4A32-AAFE-2A74CFB5BA8B}" destId="{FDBB9E39-8B67-4CC5-86BC-B687AEFEB365}" srcOrd="3" destOrd="0" presId="urn:microsoft.com/office/officeart/2018/2/layout/IconVerticalSolidList"/>
    <dgm:cxn modelId="{17D35DBE-3843-4279-8FD8-C6D542AE6A25}" type="presParOf" srcId="{C16C17F0-73ED-4963-BC63-323ED63593D0}" destId="{540CD974-6665-4168-90F8-48332D141F56}" srcOrd="5" destOrd="0" presId="urn:microsoft.com/office/officeart/2018/2/layout/IconVerticalSolidList"/>
    <dgm:cxn modelId="{3F145C16-33B4-432D-80E8-E7FC416DD9A6}" type="presParOf" srcId="{C16C17F0-73ED-4963-BC63-323ED63593D0}" destId="{34734F6F-B74C-4C18-AC6C-1F8D03CF91E5}" srcOrd="6" destOrd="0" presId="urn:microsoft.com/office/officeart/2018/2/layout/IconVerticalSolidList"/>
    <dgm:cxn modelId="{7DDB1F0F-1F65-412C-99C1-8B8B34F86FAF}" type="presParOf" srcId="{34734F6F-B74C-4C18-AC6C-1F8D03CF91E5}" destId="{39925645-C854-4F03-ACC2-2331B68A26BF}" srcOrd="0" destOrd="0" presId="urn:microsoft.com/office/officeart/2018/2/layout/IconVerticalSolidList"/>
    <dgm:cxn modelId="{832D9410-51C6-44F0-BAC1-E3A7223A688F}" type="presParOf" srcId="{34734F6F-B74C-4C18-AC6C-1F8D03CF91E5}" destId="{2A4CC799-22BC-4070-A796-04DB3A0C1C78}" srcOrd="1" destOrd="0" presId="urn:microsoft.com/office/officeart/2018/2/layout/IconVerticalSolidList"/>
    <dgm:cxn modelId="{0A784478-3829-4708-83DA-276A1C3635CB}" type="presParOf" srcId="{34734F6F-B74C-4C18-AC6C-1F8D03CF91E5}" destId="{75F91D6B-7AE8-4502-875B-38D070FCC1E7}" srcOrd="2" destOrd="0" presId="urn:microsoft.com/office/officeart/2018/2/layout/IconVerticalSolidList"/>
    <dgm:cxn modelId="{86FA1D9A-A495-4D79-A602-AD5F9EAC18ED}" type="presParOf" srcId="{34734F6F-B74C-4C18-AC6C-1F8D03CF91E5}" destId="{74378349-A5F5-46C2-8D77-8AE1E222007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5EB92E0-B311-4AA8-AE8B-E3B8CCFF6E0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29843FD-3730-42F2-8DCF-AF6696958D48}">
      <dgm:prSet/>
      <dgm:spPr/>
      <dgm:t>
        <a:bodyPr/>
        <a:lstStyle/>
        <a:p>
          <a:r>
            <a:rPr lang="en-US"/>
            <a:t>document is the root of the DOM</a:t>
          </a:r>
        </a:p>
      </dgm:t>
    </dgm:pt>
    <dgm:pt modelId="{0B0F1BE0-3E08-4B2D-8388-4EAB997EDED9}" type="parTrans" cxnId="{82425B71-F8A6-4ADB-BAE7-1FD22B08CE67}">
      <dgm:prSet/>
      <dgm:spPr/>
      <dgm:t>
        <a:bodyPr/>
        <a:lstStyle/>
        <a:p>
          <a:endParaRPr lang="en-US"/>
        </a:p>
      </dgm:t>
    </dgm:pt>
    <dgm:pt modelId="{086A240D-185D-409F-9707-5A89715CE5BF}" type="sibTrans" cxnId="{82425B71-F8A6-4ADB-BAE7-1FD22B08CE67}">
      <dgm:prSet/>
      <dgm:spPr/>
      <dgm:t>
        <a:bodyPr/>
        <a:lstStyle/>
        <a:p>
          <a:endParaRPr lang="en-US"/>
        </a:p>
      </dgm:t>
    </dgm:pt>
    <dgm:pt modelId="{C4FE7681-60A5-4EF4-AD1A-31D9013A1AEF}">
      <dgm:prSet/>
      <dgm:spPr/>
      <dgm:t>
        <a:bodyPr/>
        <a:lstStyle/>
        <a:p>
          <a:r>
            <a:rPr lang="en-US"/>
            <a:t>Branches contain:</a:t>
          </a:r>
        </a:p>
      </dgm:t>
    </dgm:pt>
    <dgm:pt modelId="{21DA147F-2344-4D41-9D1E-FB22864D01EA}" type="parTrans" cxnId="{47CD9770-2F0E-47AA-BE98-E02BAB28D3DF}">
      <dgm:prSet/>
      <dgm:spPr/>
      <dgm:t>
        <a:bodyPr/>
        <a:lstStyle/>
        <a:p>
          <a:endParaRPr lang="en-US"/>
        </a:p>
      </dgm:t>
    </dgm:pt>
    <dgm:pt modelId="{3BDEA00F-C958-47CD-B79A-9F18B20A4419}" type="sibTrans" cxnId="{47CD9770-2F0E-47AA-BE98-E02BAB28D3DF}">
      <dgm:prSet/>
      <dgm:spPr/>
      <dgm:t>
        <a:bodyPr/>
        <a:lstStyle/>
        <a:p>
          <a:endParaRPr lang="en-US"/>
        </a:p>
      </dgm:t>
    </dgm:pt>
    <dgm:pt modelId="{F192AACB-AB11-4D69-A97B-B9AACD79093F}">
      <dgm:prSet/>
      <dgm:spPr/>
      <dgm:t>
        <a:bodyPr/>
        <a:lstStyle/>
        <a:p>
          <a:r>
            <a:rPr lang="en-US"/>
            <a:t>Element nodes (&lt;div&gt;, &lt;p&gt;)</a:t>
          </a:r>
        </a:p>
      </dgm:t>
    </dgm:pt>
    <dgm:pt modelId="{B42D146B-F606-48C9-9675-AA5FD260D503}" type="parTrans" cxnId="{9ED08DB0-D8AD-4D80-80CB-0211D694D85C}">
      <dgm:prSet/>
      <dgm:spPr/>
      <dgm:t>
        <a:bodyPr/>
        <a:lstStyle/>
        <a:p>
          <a:endParaRPr lang="en-US"/>
        </a:p>
      </dgm:t>
    </dgm:pt>
    <dgm:pt modelId="{B3BFB608-86DB-4A07-B6BC-5FA15BE885F6}" type="sibTrans" cxnId="{9ED08DB0-D8AD-4D80-80CB-0211D694D85C}">
      <dgm:prSet/>
      <dgm:spPr/>
      <dgm:t>
        <a:bodyPr/>
        <a:lstStyle/>
        <a:p>
          <a:endParaRPr lang="en-US"/>
        </a:p>
      </dgm:t>
    </dgm:pt>
    <dgm:pt modelId="{D982C3EE-E20B-4819-968C-15A246C06A91}">
      <dgm:prSet/>
      <dgm:spPr/>
      <dgm:t>
        <a:bodyPr/>
        <a:lstStyle/>
        <a:p>
          <a:r>
            <a:rPr lang="en-US"/>
            <a:t>Text nodes (actual text)</a:t>
          </a:r>
        </a:p>
      </dgm:t>
    </dgm:pt>
    <dgm:pt modelId="{054C5863-0E17-4672-9D73-BE4961D931A5}" type="parTrans" cxnId="{EB541A86-C3B8-43A8-8065-580D39DAAB8B}">
      <dgm:prSet/>
      <dgm:spPr/>
      <dgm:t>
        <a:bodyPr/>
        <a:lstStyle/>
        <a:p>
          <a:endParaRPr lang="en-US"/>
        </a:p>
      </dgm:t>
    </dgm:pt>
    <dgm:pt modelId="{35F740B3-6CC1-48B7-8D3E-35D101EBA033}" type="sibTrans" cxnId="{EB541A86-C3B8-43A8-8065-580D39DAAB8B}">
      <dgm:prSet/>
      <dgm:spPr/>
      <dgm:t>
        <a:bodyPr/>
        <a:lstStyle/>
        <a:p>
          <a:endParaRPr lang="en-US"/>
        </a:p>
      </dgm:t>
    </dgm:pt>
    <dgm:pt modelId="{8A70ACDC-DF29-412E-8EA1-7CC9DB475CB8}">
      <dgm:prSet/>
      <dgm:spPr/>
      <dgm:t>
        <a:bodyPr/>
        <a:lstStyle/>
        <a:p>
          <a:r>
            <a:rPr lang="en-US"/>
            <a:t>Attribute nodes (like class, id)</a:t>
          </a:r>
        </a:p>
      </dgm:t>
    </dgm:pt>
    <dgm:pt modelId="{8EF02136-AC2F-4589-B379-0E08EF8789C5}" type="parTrans" cxnId="{5B05B3A5-D876-4E51-B5B6-590AE202F95E}">
      <dgm:prSet/>
      <dgm:spPr/>
      <dgm:t>
        <a:bodyPr/>
        <a:lstStyle/>
        <a:p>
          <a:endParaRPr lang="en-US"/>
        </a:p>
      </dgm:t>
    </dgm:pt>
    <dgm:pt modelId="{0E7A1FD6-506F-4B5F-882B-A59C636C9F92}" type="sibTrans" cxnId="{5B05B3A5-D876-4E51-B5B6-590AE202F95E}">
      <dgm:prSet/>
      <dgm:spPr/>
      <dgm:t>
        <a:bodyPr/>
        <a:lstStyle/>
        <a:p>
          <a:endParaRPr lang="en-US"/>
        </a:p>
      </dgm:t>
    </dgm:pt>
    <dgm:pt modelId="{3F1352F6-303F-43C8-BD6F-E2C6A98F3960}" type="pres">
      <dgm:prSet presAssocID="{35EB92E0-B311-4AA8-AE8B-E3B8CCFF6E0E}" presName="linear" presStyleCnt="0">
        <dgm:presLayoutVars>
          <dgm:animLvl val="lvl"/>
          <dgm:resizeHandles val="exact"/>
        </dgm:presLayoutVars>
      </dgm:prSet>
      <dgm:spPr/>
    </dgm:pt>
    <dgm:pt modelId="{C04C761C-6571-4ACA-9A0C-F34DD1196AD1}" type="pres">
      <dgm:prSet presAssocID="{629843FD-3730-42F2-8DCF-AF6696958D48}" presName="parentText" presStyleLbl="node1" presStyleIdx="0" presStyleCnt="2">
        <dgm:presLayoutVars>
          <dgm:chMax val="0"/>
          <dgm:bulletEnabled val="1"/>
        </dgm:presLayoutVars>
      </dgm:prSet>
      <dgm:spPr/>
    </dgm:pt>
    <dgm:pt modelId="{8B35665B-B0F9-42C1-88D6-A0777920B51E}" type="pres">
      <dgm:prSet presAssocID="{086A240D-185D-409F-9707-5A89715CE5BF}" presName="spacer" presStyleCnt="0"/>
      <dgm:spPr/>
    </dgm:pt>
    <dgm:pt modelId="{4B69F050-7050-46D1-8008-CEFBEA44630B}" type="pres">
      <dgm:prSet presAssocID="{C4FE7681-60A5-4EF4-AD1A-31D9013A1AEF}" presName="parentText" presStyleLbl="node1" presStyleIdx="1" presStyleCnt="2">
        <dgm:presLayoutVars>
          <dgm:chMax val="0"/>
          <dgm:bulletEnabled val="1"/>
        </dgm:presLayoutVars>
      </dgm:prSet>
      <dgm:spPr/>
    </dgm:pt>
    <dgm:pt modelId="{FC2BAF7F-4EFB-465A-8E72-9A19BAC94084}" type="pres">
      <dgm:prSet presAssocID="{C4FE7681-60A5-4EF4-AD1A-31D9013A1AEF}" presName="childText" presStyleLbl="revTx" presStyleIdx="0" presStyleCnt="1">
        <dgm:presLayoutVars>
          <dgm:bulletEnabled val="1"/>
        </dgm:presLayoutVars>
      </dgm:prSet>
      <dgm:spPr/>
    </dgm:pt>
  </dgm:ptLst>
  <dgm:cxnLst>
    <dgm:cxn modelId="{9E33F11E-A787-4338-A5E0-C3DF2D92BCA0}" type="presOf" srcId="{8A70ACDC-DF29-412E-8EA1-7CC9DB475CB8}" destId="{FC2BAF7F-4EFB-465A-8E72-9A19BAC94084}" srcOrd="0" destOrd="2" presId="urn:microsoft.com/office/officeart/2005/8/layout/vList2"/>
    <dgm:cxn modelId="{91365A42-DBC2-4AD7-96D4-705803F72D27}" type="presOf" srcId="{629843FD-3730-42F2-8DCF-AF6696958D48}" destId="{C04C761C-6571-4ACA-9A0C-F34DD1196AD1}" srcOrd="0" destOrd="0" presId="urn:microsoft.com/office/officeart/2005/8/layout/vList2"/>
    <dgm:cxn modelId="{47CD9770-2F0E-47AA-BE98-E02BAB28D3DF}" srcId="{35EB92E0-B311-4AA8-AE8B-E3B8CCFF6E0E}" destId="{C4FE7681-60A5-4EF4-AD1A-31D9013A1AEF}" srcOrd="1" destOrd="0" parTransId="{21DA147F-2344-4D41-9D1E-FB22864D01EA}" sibTransId="{3BDEA00F-C958-47CD-B79A-9F18B20A4419}"/>
    <dgm:cxn modelId="{82425B71-F8A6-4ADB-BAE7-1FD22B08CE67}" srcId="{35EB92E0-B311-4AA8-AE8B-E3B8CCFF6E0E}" destId="{629843FD-3730-42F2-8DCF-AF6696958D48}" srcOrd="0" destOrd="0" parTransId="{0B0F1BE0-3E08-4B2D-8388-4EAB997EDED9}" sibTransId="{086A240D-185D-409F-9707-5A89715CE5BF}"/>
    <dgm:cxn modelId="{5DDEFE7C-9F78-415B-997B-D9E7C59FB919}" type="presOf" srcId="{C4FE7681-60A5-4EF4-AD1A-31D9013A1AEF}" destId="{4B69F050-7050-46D1-8008-CEFBEA44630B}" srcOrd="0" destOrd="0" presId="urn:microsoft.com/office/officeart/2005/8/layout/vList2"/>
    <dgm:cxn modelId="{786D4080-A2BB-4324-BDB7-1576CF112F18}" type="presOf" srcId="{F192AACB-AB11-4D69-A97B-B9AACD79093F}" destId="{FC2BAF7F-4EFB-465A-8E72-9A19BAC94084}" srcOrd="0" destOrd="0" presId="urn:microsoft.com/office/officeart/2005/8/layout/vList2"/>
    <dgm:cxn modelId="{EB541A86-C3B8-43A8-8065-580D39DAAB8B}" srcId="{C4FE7681-60A5-4EF4-AD1A-31D9013A1AEF}" destId="{D982C3EE-E20B-4819-968C-15A246C06A91}" srcOrd="1" destOrd="0" parTransId="{054C5863-0E17-4672-9D73-BE4961D931A5}" sibTransId="{35F740B3-6CC1-48B7-8D3E-35D101EBA033}"/>
    <dgm:cxn modelId="{5B05B3A5-D876-4E51-B5B6-590AE202F95E}" srcId="{C4FE7681-60A5-4EF4-AD1A-31D9013A1AEF}" destId="{8A70ACDC-DF29-412E-8EA1-7CC9DB475CB8}" srcOrd="2" destOrd="0" parTransId="{8EF02136-AC2F-4589-B379-0E08EF8789C5}" sibTransId="{0E7A1FD6-506F-4B5F-882B-A59C636C9F92}"/>
    <dgm:cxn modelId="{9ED08DB0-D8AD-4D80-80CB-0211D694D85C}" srcId="{C4FE7681-60A5-4EF4-AD1A-31D9013A1AEF}" destId="{F192AACB-AB11-4D69-A97B-B9AACD79093F}" srcOrd="0" destOrd="0" parTransId="{B42D146B-F606-48C9-9675-AA5FD260D503}" sibTransId="{B3BFB608-86DB-4A07-B6BC-5FA15BE885F6}"/>
    <dgm:cxn modelId="{8E7B67BA-4F06-4E29-9649-DD4F8D11DD8C}" type="presOf" srcId="{35EB92E0-B311-4AA8-AE8B-E3B8CCFF6E0E}" destId="{3F1352F6-303F-43C8-BD6F-E2C6A98F3960}" srcOrd="0" destOrd="0" presId="urn:microsoft.com/office/officeart/2005/8/layout/vList2"/>
    <dgm:cxn modelId="{844052EE-7655-4808-AACF-230BCA85E9C3}" type="presOf" srcId="{D982C3EE-E20B-4819-968C-15A246C06A91}" destId="{FC2BAF7F-4EFB-465A-8E72-9A19BAC94084}" srcOrd="0" destOrd="1" presId="urn:microsoft.com/office/officeart/2005/8/layout/vList2"/>
    <dgm:cxn modelId="{91A02E48-A502-42AC-B378-4A814B1B8B6C}" type="presParOf" srcId="{3F1352F6-303F-43C8-BD6F-E2C6A98F3960}" destId="{C04C761C-6571-4ACA-9A0C-F34DD1196AD1}" srcOrd="0" destOrd="0" presId="urn:microsoft.com/office/officeart/2005/8/layout/vList2"/>
    <dgm:cxn modelId="{34D343FD-5868-4D3F-A6D2-F960955FB67E}" type="presParOf" srcId="{3F1352F6-303F-43C8-BD6F-E2C6A98F3960}" destId="{8B35665B-B0F9-42C1-88D6-A0777920B51E}" srcOrd="1" destOrd="0" presId="urn:microsoft.com/office/officeart/2005/8/layout/vList2"/>
    <dgm:cxn modelId="{B748FDB5-0939-45F0-A9E6-2D763C75AD68}" type="presParOf" srcId="{3F1352F6-303F-43C8-BD6F-E2C6A98F3960}" destId="{4B69F050-7050-46D1-8008-CEFBEA44630B}" srcOrd="2" destOrd="0" presId="urn:microsoft.com/office/officeart/2005/8/layout/vList2"/>
    <dgm:cxn modelId="{CD2319BA-E4A6-4AEC-B1A2-39B2C0F8D02A}" type="presParOf" srcId="{3F1352F6-303F-43C8-BD6F-E2C6A98F3960}" destId="{FC2BAF7F-4EFB-465A-8E72-9A19BAC9408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3E3879C-D6CE-4DB7-B5ED-F139CA8C1910}" type="doc">
      <dgm:prSet loTypeId="urn:microsoft.com/office/officeart/2016/7/layout/VerticalHollowActionList" loCatId="List" qsTypeId="urn:microsoft.com/office/officeart/2005/8/quickstyle/simple1" qsCatId="simple" csTypeId="urn:microsoft.com/office/officeart/2005/8/colors/accent1_2" csCatId="accent1"/>
      <dgm:spPr/>
      <dgm:t>
        <a:bodyPr/>
        <a:lstStyle/>
        <a:p>
          <a:endParaRPr lang="en-US"/>
        </a:p>
      </dgm:t>
    </dgm:pt>
    <dgm:pt modelId="{67D35AC1-3591-4594-82AF-36D7C20A4948}">
      <dgm:prSet/>
      <dgm:spPr/>
      <dgm:t>
        <a:bodyPr/>
        <a:lstStyle/>
        <a:p>
          <a:r>
            <a:rPr lang="en-US"/>
            <a:t>Change</a:t>
          </a:r>
        </a:p>
      </dgm:t>
    </dgm:pt>
    <dgm:pt modelId="{CD56E37E-ACE9-44F0-9079-D17508E0A49D}" type="parTrans" cxnId="{9B6F07ED-9DF5-44BA-BAB0-AFDB75D471E6}">
      <dgm:prSet/>
      <dgm:spPr/>
      <dgm:t>
        <a:bodyPr/>
        <a:lstStyle/>
        <a:p>
          <a:endParaRPr lang="en-US"/>
        </a:p>
      </dgm:t>
    </dgm:pt>
    <dgm:pt modelId="{C4806DF7-BA3B-4485-B92C-2F7F494AB002}" type="sibTrans" cxnId="{9B6F07ED-9DF5-44BA-BAB0-AFDB75D471E6}">
      <dgm:prSet/>
      <dgm:spPr/>
      <dgm:t>
        <a:bodyPr/>
        <a:lstStyle/>
        <a:p>
          <a:endParaRPr lang="en-US"/>
        </a:p>
      </dgm:t>
    </dgm:pt>
    <dgm:pt modelId="{353C69BA-C85A-4800-9648-E70B15951A7F}">
      <dgm:prSet/>
      <dgm:spPr/>
      <dgm:t>
        <a:bodyPr/>
        <a:lstStyle/>
        <a:p>
          <a:r>
            <a:rPr lang="en-US"/>
            <a:t>Change text or HTML:</a:t>
          </a:r>
        </a:p>
      </dgm:t>
    </dgm:pt>
    <dgm:pt modelId="{F589CF7A-B489-4CEB-A07A-54A4B7862886}" type="parTrans" cxnId="{421D595D-0634-47E5-AAB4-68AD4EB01CA7}">
      <dgm:prSet/>
      <dgm:spPr/>
      <dgm:t>
        <a:bodyPr/>
        <a:lstStyle/>
        <a:p>
          <a:endParaRPr lang="en-US"/>
        </a:p>
      </dgm:t>
    </dgm:pt>
    <dgm:pt modelId="{AACCB0DC-67AE-4B17-85E1-22E2B105F129}" type="sibTrans" cxnId="{421D595D-0634-47E5-AAB4-68AD4EB01CA7}">
      <dgm:prSet/>
      <dgm:spPr/>
      <dgm:t>
        <a:bodyPr/>
        <a:lstStyle/>
        <a:p>
          <a:endParaRPr lang="en-US"/>
        </a:p>
      </dgm:t>
    </dgm:pt>
    <dgm:pt modelId="{640D64FF-2E9F-435B-821F-303BACCAE221}">
      <dgm:prSet/>
      <dgm:spPr/>
      <dgm:t>
        <a:bodyPr/>
        <a:lstStyle/>
        <a:p>
          <a:r>
            <a:rPr lang="en-US"/>
            <a:t>element.textContent = "Hello";</a:t>
          </a:r>
        </a:p>
      </dgm:t>
    </dgm:pt>
    <dgm:pt modelId="{33796CD4-D3C8-4CD5-A2A1-4B6C97520B60}" type="parTrans" cxnId="{F6ED910F-406F-4102-B512-E674CA2A10DA}">
      <dgm:prSet/>
      <dgm:spPr/>
      <dgm:t>
        <a:bodyPr/>
        <a:lstStyle/>
        <a:p>
          <a:endParaRPr lang="en-US"/>
        </a:p>
      </dgm:t>
    </dgm:pt>
    <dgm:pt modelId="{02D24BD9-32FF-44C6-AD8F-962A4EF0D9A4}" type="sibTrans" cxnId="{F6ED910F-406F-4102-B512-E674CA2A10DA}">
      <dgm:prSet/>
      <dgm:spPr/>
      <dgm:t>
        <a:bodyPr/>
        <a:lstStyle/>
        <a:p>
          <a:endParaRPr lang="en-US"/>
        </a:p>
      </dgm:t>
    </dgm:pt>
    <dgm:pt modelId="{874B1451-07D9-494A-A51D-1BA64223299E}">
      <dgm:prSet/>
      <dgm:spPr/>
      <dgm:t>
        <a:bodyPr/>
        <a:lstStyle/>
        <a:p>
          <a:r>
            <a:rPr lang="en-US"/>
            <a:t>element.innerHTML = "&lt;b&gt;Welcome&lt;/b&gt;";</a:t>
          </a:r>
        </a:p>
      </dgm:t>
    </dgm:pt>
    <dgm:pt modelId="{478EF167-8EB6-4803-9FDD-67A0ECDB8E94}" type="parTrans" cxnId="{62DC0206-32E2-410C-816B-F8955CE0C815}">
      <dgm:prSet/>
      <dgm:spPr/>
      <dgm:t>
        <a:bodyPr/>
        <a:lstStyle/>
        <a:p>
          <a:endParaRPr lang="en-US"/>
        </a:p>
      </dgm:t>
    </dgm:pt>
    <dgm:pt modelId="{5DEBB1BB-48B9-438B-BB7E-D65EB4631A41}" type="sibTrans" cxnId="{62DC0206-32E2-410C-816B-F8955CE0C815}">
      <dgm:prSet/>
      <dgm:spPr/>
      <dgm:t>
        <a:bodyPr/>
        <a:lstStyle/>
        <a:p>
          <a:endParaRPr lang="en-US"/>
        </a:p>
      </dgm:t>
    </dgm:pt>
    <dgm:pt modelId="{AE348C76-4642-4CD4-9A5F-1805FF6CB971}">
      <dgm:prSet/>
      <dgm:spPr/>
      <dgm:t>
        <a:bodyPr/>
        <a:lstStyle/>
        <a:p>
          <a:r>
            <a:rPr lang="en-US"/>
            <a:t>Modify</a:t>
          </a:r>
        </a:p>
      </dgm:t>
    </dgm:pt>
    <dgm:pt modelId="{96564835-ADAE-406A-9E1C-F6D0368191BB}" type="parTrans" cxnId="{9A3E880E-7934-45D5-A776-7C28F6AC9554}">
      <dgm:prSet/>
      <dgm:spPr/>
      <dgm:t>
        <a:bodyPr/>
        <a:lstStyle/>
        <a:p>
          <a:endParaRPr lang="en-US"/>
        </a:p>
      </dgm:t>
    </dgm:pt>
    <dgm:pt modelId="{1C01F619-3E2C-43B4-8095-60957FF656F3}" type="sibTrans" cxnId="{9A3E880E-7934-45D5-A776-7C28F6AC9554}">
      <dgm:prSet/>
      <dgm:spPr/>
      <dgm:t>
        <a:bodyPr/>
        <a:lstStyle/>
        <a:p>
          <a:endParaRPr lang="en-US"/>
        </a:p>
      </dgm:t>
    </dgm:pt>
    <dgm:pt modelId="{18F697D1-48B8-4F48-A0C2-CD59E4742654}">
      <dgm:prSet/>
      <dgm:spPr/>
      <dgm:t>
        <a:bodyPr/>
        <a:lstStyle/>
        <a:p>
          <a:r>
            <a:rPr lang="en-US"/>
            <a:t>Modify attributes:</a:t>
          </a:r>
        </a:p>
      </dgm:t>
    </dgm:pt>
    <dgm:pt modelId="{D413F986-E390-4E7C-868C-91F384539767}" type="parTrans" cxnId="{BF1AD813-F337-498A-8A63-DA3BF6C2FA91}">
      <dgm:prSet/>
      <dgm:spPr/>
      <dgm:t>
        <a:bodyPr/>
        <a:lstStyle/>
        <a:p>
          <a:endParaRPr lang="en-US"/>
        </a:p>
      </dgm:t>
    </dgm:pt>
    <dgm:pt modelId="{AE27114D-D70B-48DF-83A3-11E48B59CBB2}" type="sibTrans" cxnId="{BF1AD813-F337-498A-8A63-DA3BF6C2FA91}">
      <dgm:prSet/>
      <dgm:spPr/>
      <dgm:t>
        <a:bodyPr/>
        <a:lstStyle/>
        <a:p>
          <a:endParaRPr lang="en-US"/>
        </a:p>
      </dgm:t>
    </dgm:pt>
    <dgm:pt modelId="{4BA2D28D-1E79-464F-8154-83EC41E31278}">
      <dgm:prSet/>
      <dgm:spPr/>
      <dgm:t>
        <a:bodyPr/>
        <a:lstStyle/>
        <a:p>
          <a:r>
            <a:rPr lang="en-US"/>
            <a:t>element.setAttribute("src", "image.jpg");</a:t>
          </a:r>
        </a:p>
      </dgm:t>
    </dgm:pt>
    <dgm:pt modelId="{5BD8CF46-D93B-4D0B-B410-414C1AB57936}" type="parTrans" cxnId="{EB46602B-7761-4F1E-97B5-22B3E96A24E8}">
      <dgm:prSet/>
      <dgm:spPr/>
      <dgm:t>
        <a:bodyPr/>
        <a:lstStyle/>
        <a:p>
          <a:endParaRPr lang="en-US"/>
        </a:p>
      </dgm:t>
    </dgm:pt>
    <dgm:pt modelId="{69A80768-CAB8-4A29-AB2A-E8CAE87B35FE}" type="sibTrans" cxnId="{EB46602B-7761-4F1E-97B5-22B3E96A24E8}">
      <dgm:prSet/>
      <dgm:spPr/>
      <dgm:t>
        <a:bodyPr/>
        <a:lstStyle/>
        <a:p>
          <a:endParaRPr lang="en-US"/>
        </a:p>
      </dgm:t>
    </dgm:pt>
    <dgm:pt modelId="{EFD63AFC-40EF-4E86-A262-213D410E992E}">
      <dgm:prSet/>
      <dgm:spPr/>
      <dgm:t>
        <a:bodyPr/>
        <a:lstStyle/>
        <a:p>
          <a:r>
            <a:rPr lang="en-US"/>
            <a:t>Add or remove</a:t>
          </a:r>
        </a:p>
      </dgm:t>
    </dgm:pt>
    <dgm:pt modelId="{61E759C3-B5BA-43C1-814E-396A9B0B0EE7}" type="parTrans" cxnId="{BAF0B3D0-80D7-4890-87CF-4F633AB09E1E}">
      <dgm:prSet/>
      <dgm:spPr/>
      <dgm:t>
        <a:bodyPr/>
        <a:lstStyle/>
        <a:p>
          <a:endParaRPr lang="en-US"/>
        </a:p>
      </dgm:t>
    </dgm:pt>
    <dgm:pt modelId="{C608CDE9-4CC4-4D8C-93D3-E96BDC29A4F2}" type="sibTrans" cxnId="{BAF0B3D0-80D7-4890-87CF-4F633AB09E1E}">
      <dgm:prSet/>
      <dgm:spPr/>
      <dgm:t>
        <a:bodyPr/>
        <a:lstStyle/>
        <a:p>
          <a:endParaRPr lang="en-US"/>
        </a:p>
      </dgm:t>
    </dgm:pt>
    <dgm:pt modelId="{BF386D8A-E666-4E4E-9179-AC1279B0128C}">
      <dgm:prSet/>
      <dgm:spPr/>
      <dgm:t>
        <a:bodyPr/>
        <a:lstStyle/>
        <a:p>
          <a:r>
            <a:rPr lang="en-US"/>
            <a:t>Add or remove classes:</a:t>
          </a:r>
        </a:p>
      </dgm:t>
    </dgm:pt>
    <dgm:pt modelId="{CF03F120-EE0D-4BFA-A27E-A9B03461E846}" type="parTrans" cxnId="{5E8F0D8D-BFE4-45BC-A467-ED0189AC62BC}">
      <dgm:prSet/>
      <dgm:spPr/>
      <dgm:t>
        <a:bodyPr/>
        <a:lstStyle/>
        <a:p>
          <a:endParaRPr lang="en-US"/>
        </a:p>
      </dgm:t>
    </dgm:pt>
    <dgm:pt modelId="{863A1269-02E8-4176-8EEA-10B159EC806D}" type="sibTrans" cxnId="{5E8F0D8D-BFE4-45BC-A467-ED0189AC62BC}">
      <dgm:prSet/>
      <dgm:spPr/>
      <dgm:t>
        <a:bodyPr/>
        <a:lstStyle/>
        <a:p>
          <a:endParaRPr lang="en-US"/>
        </a:p>
      </dgm:t>
    </dgm:pt>
    <dgm:pt modelId="{5CD155C6-E7A6-491D-A487-711FE64975A0}">
      <dgm:prSet/>
      <dgm:spPr/>
      <dgm:t>
        <a:bodyPr/>
        <a:lstStyle/>
        <a:p>
          <a:r>
            <a:rPr lang="en-US"/>
            <a:t>element.classList.add("highlight");</a:t>
          </a:r>
        </a:p>
      </dgm:t>
    </dgm:pt>
    <dgm:pt modelId="{434DB23C-0E18-4322-9594-8D24F67AD493}" type="parTrans" cxnId="{D5C27747-AE1E-4165-B351-77DE1C8259BD}">
      <dgm:prSet/>
      <dgm:spPr/>
      <dgm:t>
        <a:bodyPr/>
        <a:lstStyle/>
        <a:p>
          <a:endParaRPr lang="en-US"/>
        </a:p>
      </dgm:t>
    </dgm:pt>
    <dgm:pt modelId="{C7E7C64A-FDCF-45F4-A744-DC3550F51F68}" type="sibTrans" cxnId="{D5C27747-AE1E-4165-B351-77DE1C8259BD}">
      <dgm:prSet/>
      <dgm:spPr/>
      <dgm:t>
        <a:bodyPr/>
        <a:lstStyle/>
        <a:p>
          <a:endParaRPr lang="en-US"/>
        </a:p>
      </dgm:t>
    </dgm:pt>
    <dgm:pt modelId="{A3B64013-1C18-45C9-9180-B8A8159AF2AA}">
      <dgm:prSet/>
      <dgm:spPr/>
      <dgm:t>
        <a:bodyPr/>
        <a:lstStyle/>
        <a:p>
          <a:r>
            <a:rPr lang="en-US"/>
            <a:t>element.classList.remove("hidden");</a:t>
          </a:r>
        </a:p>
      </dgm:t>
    </dgm:pt>
    <dgm:pt modelId="{7D7FED9A-76E8-49FB-A0DB-3AD792213ABD}" type="parTrans" cxnId="{B907147B-7CE8-4831-ABF5-A24995C0B073}">
      <dgm:prSet/>
      <dgm:spPr/>
      <dgm:t>
        <a:bodyPr/>
        <a:lstStyle/>
        <a:p>
          <a:endParaRPr lang="en-US"/>
        </a:p>
      </dgm:t>
    </dgm:pt>
    <dgm:pt modelId="{ABF90EAC-4B6C-4257-B892-F498A8DAA400}" type="sibTrans" cxnId="{B907147B-7CE8-4831-ABF5-A24995C0B073}">
      <dgm:prSet/>
      <dgm:spPr/>
      <dgm:t>
        <a:bodyPr/>
        <a:lstStyle/>
        <a:p>
          <a:endParaRPr lang="en-US"/>
        </a:p>
      </dgm:t>
    </dgm:pt>
    <dgm:pt modelId="{BFF695B5-DB0E-495B-A364-2B35512534FE}" type="pres">
      <dgm:prSet presAssocID="{D3E3879C-D6CE-4DB7-B5ED-F139CA8C1910}" presName="Name0" presStyleCnt="0">
        <dgm:presLayoutVars>
          <dgm:dir/>
          <dgm:animLvl val="lvl"/>
          <dgm:resizeHandles val="exact"/>
        </dgm:presLayoutVars>
      </dgm:prSet>
      <dgm:spPr/>
    </dgm:pt>
    <dgm:pt modelId="{17D65A0C-0459-4BE5-8907-64A1C1519A0C}" type="pres">
      <dgm:prSet presAssocID="{67D35AC1-3591-4594-82AF-36D7C20A4948}" presName="linNode" presStyleCnt="0"/>
      <dgm:spPr/>
    </dgm:pt>
    <dgm:pt modelId="{C2262B28-783F-40C3-AC59-27D6D0B693ED}" type="pres">
      <dgm:prSet presAssocID="{67D35AC1-3591-4594-82AF-36D7C20A4948}" presName="parentText" presStyleLbl="solidFgAcc1" presStyleIdx="0" presStyleCnt="3">
        <dgm:presLayoutVars>
          <dgm:chMax val="1"/>
          <dgm:bulletEnabled/>
        </dgm:presLayoutVars>
      </dgm:prSet>
      <dgm:spPr/>
    </dgm:pt>
    <dgm:pt modelId="{900296B6-C651-4579-A011-CEEC53DB2336}" type="pres">
      <dgm:prSet presAssocID="{67D35AC1-3591-4594-82AF-36D7C20A4948}" presName="descendantText" presStyleLbl="alignNode1" presStyleIdx="0" presStyleCnt="3">
        <dgm:presLayoutVars>
          <dgm:bulletEnabled/>
        </dgm:presLayoutVars>
      </dgm:prSet>
      <dgm:spPr/>
    </dgm:pt>
    <dgm:pt modelId="{13020F95-9167-4CAD-8287-668233E9AC5F}" type="pres">
      <dgm:prSet presAssocID="{C4806DF7-BA3B-4485-B92C-2F7F494AB002}" presName="sp" presStyleCnt="0"/>
      <dgm:spPr/>
    </dgm:pt>
    <dgm:pt modelId="{B97ED446-218E-4098-B867-F445D9C84807}" type="pres">
      <dgm:prSet presAssocID="{AE348C76-4642-4CD4-9A5F-1805FF6CB971}" presName="linNode" presStyleCnt="0"/>
      <dgm:spPr/>
    </dgm:pt>
    <dgm:pt modelId="{F43FAF03-096F-499A-946B-C927862EE264}" type="pres">
      <dgm:prSet presAssocID="{AE348C76-4642-4CD4-9A5F-1805FF6CB971}" presName="parentText" presStyleLbl="solidFgAcc1" presStyleIdx="1" presStyleCnt="3">
        <dgm:presLayoutVars>
          <dgm:chMax val="1"/>
          <dgm:bulletEnabled/>
        </dgm:presLayoutVars>
      </dgm:prSet>
      <dgm:spPr/>
    </dgm:pt>
    <dgm:pt modelId="{E467D834-50EA-480C-9DC4-F9C3F7F7C953}" type="pres">
      <dgm:prSet presAssocID="{AE348C76-4642-4CD4-9A5F-1805FF6CB971}" presName="descendantText" presStyleLbl="alignNode1" presStyleIdx="1" presStyleCnt="3">
        <dgm:presLayoutVars>
          <dgm:bulletEnabled/>
        </dgm:presLayoutVars>
      </dgm:prSet>
      <dgm:spPr/>
    </dgm:pt>
    <dgm:pt modelId="{D795B8F5-0398-4AA0-9183-D41A330EF954}" type="pres">
      <dgm:prSet presAssocID="{1C01F619-3E2C-43B4-8095-60957FF656F3}" presName="sp" presStyleCnt="0"/>
      <dgm:spPr/>
    </dgm:pt>
    <dgm:pt modelId="{F4171317-6AF1-452E-9B8C-0CE1584B4517}" type="pres">
      <dgm:prSet presAssocID="{EFD63AFC-40EF-4E86-A262-213D410E992E}" presName="linNode" presStyleCnt="0"/>
      <dgm:spPr/>
    </dgm:pt>
    <dgm:pt modelId="{2F982628-E7AB-4026-8476-C2452E5FE7E0}" type="pres">
      <dgm:prSet presAssocID="{EFD63AFC-40EF-4E86-A262-213D410E992E}" presName="parentText" presStyleLbl="solidFgAcc1" presStyleIdx="2" presStyleCnt="3">
        <dgm:presLayoutVars>
          <dgm:chMax val="1"/>
          <dgm:bulletEnabled/>
        </dgm:presLayoutVars>
      </dgm:prSet>
      <dgm:spPr/>
    </dgm:pt>
    <dgm:pt modelId="{4448893F-61B4-48AC-A58C-3E4C9771721B}" type="pres">
      <dgm:prSet presAssocID="{EFD63AFC-40EF-4E86-A262-213D410E992E}" presName="descendantText" presStyleLbl="alignNode1" presStyleIdx="2" presStyleCnt="3">
        <dgm:presLayoutVars>
          <dgm:bulletEnabled/>
        </dgm:presLayoutVars>
      </dgm:prSet>
      <dgm:spPr/>
    </dgm:pt>
  </dgm:ptLst>
  <dgm:cxnLst>
    <dgm:cxn modelId="{62DC0206-32E2-410C-816B-F8955CE0C815}" srcId="{353C69BA-C85A-4800-9648-E70B15951A7F}" destId="{874B1451-07D9-494A-A51D-1BA64223299E}" srcOrd="1" destOrd="0" parTransId="{478EF167-8EB6-4803-9FDD-67A0ECDB8E94}" sibTransId="{5DEBB1BB-48B9-438B-BB7E-D65EB4631A41}"/>
    <dgm:cxn modelId="{9A3E880E-7934-45D5-A776-7C28F6AC9554}" srcId="{D3E3879C-D6CE-4DB7-B5ED-F139CA8C1910}" destId="{AE348C76-4642-4CD4-9A5F-1805FF6CB971}" srcOrd="1" destOrd="0" parTransId="{96564835-ADAE-406A-9E1C-F6D0368191BB}" sibTransId="{1C01F619-3E2C-43B4-8095-60957FF656F3}"/>
    <dgm:cxn modelId="{F6ED910F-406F-4102-B512-E674CA2A10DA}" srcId="{353C69BA-C85A-4800-9648-E70B15951A7F}" destId="{640D64FF-2E9F-435B-821F-303BACCAE221}" srcOrd="0" destOrd="0" parTransId="{33796CD4-D3C8-4CD5-A2A1-4B6C97520B60}" sibTransId="{02D24BD9-32FF-44C6-AD8F-962A4EF0D9A4}"/>
    <dgm:cxn modelId="{6D3E9E11-3C96-46B3-A99E-15582651F837}" type="presOf" srcId="{18F697D1-48B8-4F48-A0C2-CD59E4742654}" destId="{E467D834-50EA-480C-9DC4-F9C3F7F7C953}" srcOrd="0" destOrd="0" presId="urn:microsoft.com/office/officeart/2016/7/layout/VerticalHollowActionList"/>
    <dgm:cxn modelId="{BF1AD813-F337-498A-8A63-DA3BF6C2FA91}" srcId="{AE348C76-4642-4CD4-9A5F-1805FF6CB971}" destId="{18F697D1-48B8-4F48-A0C2-CD59E4742654}" srcOrd="0" destOrd="0" parTransId="{D413F986-E390-4E7C-868C-91F384539767}" sibTransId="{AE27114D-D70B-48DF-83A3-11E48B59CBB2}"/>
    <dgm:cxn modelId="{A73DD41D-5D59-46C9-8615-252031F03178}" type="presOf" srcId="{AE348C76-4642-4CD4-9A5F-1805FF6CB971}" destId="{F43FAF03-096F-499A-946B-C927862EE264}" srcOrd="0" destOrd="0" presId="urn:microsoft.com/office/officeart/2016/7/layout/VerticalHollowActionList"/>
    <dgm:cxn modelId="{EB46602B-7761-4F1E-97B5-22B3E96A24E8}" srcId="{18F697D1-48B8-4F48-A0C2-CD59E4742654}" destId="{4BA2D28D-1E79-464F-8154-83EC41E31278}" srcOrd="0" destOrd="0" parTransId="{5BD8CF46-D93B-4D0B-B410-414C1AB57936}" sibTransId="{69A80768-CAB8-4A29-AB2A-E8CAE87B35FE}"/>
    <dgm:cxn modelId="{421D595D-0634-47E5-AAB4-68AD4EB01CA7}" srcId="{67D35AC1-3591-4594-82AF-36D7C20A4948}" destId="{353C69BA-C85A-4800-9648-E70B15951A7F}" srcOrd="0" destOrd="0" parTransId="{F589CF7A-B489-4CEB-A07A-54A4B7862886}" sibTransId="{AACCB0DC-67AE-4B17-85E1-22E2B105F129}"/>
    <dgm:cxn modelId="{73A49543-45D3-421A-ADDA-22185038910F}" type="presOf" srcId="{D3E3879C-D6CE-4DB7-B5ED-F139CA8C1910}" destId="{BFF695B5-DB0E-495B-A364-2B35512534FE}" srcOrd="0" destOrd="0" presId="urn:microsoft.com/office/officeart/2016/7/layout/VerticalHollowActionList"/>
    <dgm:cxn modelId="{D5C27747-AE1E-4165-B351-77DE1C8259BD}" srcId="{BF386D8A-E666-4E4E-9179-AC1279B0128C}" destId="{5CD155C6-E7A6-491D-A487-711FE64975A0}" srcOrd="0" destOrd="0" parTransId="{434DB23C-0E18-4322-9594-8D24F67AD493}" sibTransId="{C7E7C64A-FDCF-45F4-A744-DC3550F51F68}"/>
    <dgm:cxn modelId="{DC985472-16F0-4CEF-98D9-AA686CA592C8}" type="presOf" srcId="{A3B64013-1C18-45C9-9180-B8A8159AF2AA}" destId="{4448893F-61B4-48AC-A58C-3E4C9771721B}" srcOrd="0" destOrd="2" presId="urn:microsoft.com/office/officeart/2016/7/layout/VerticalHollowActionList"/>
    <dgm:cxn modelId="{4B6B6A58-1AFE-4745-9330-E6649306CFF6}" type="presOf" srcId="{67D35AC1-3591-4594-82AF-36D7C20A4948}" destId="{C2262B28-783F-40C3-AC59-27D6D0B693ED}" srcOrd="0" destOrd="0" presId="urn:microsoft.com/office/officeart/2016/7/layout/VerticalHollowActionList"/>
    <dgm:cxn modelId="{B907147B-7CE8-4831-ABF5-A24995C0B073}" srcId="{BF386D8A-E666-4E4E-9179-AC1279B0128C}" destId="{A3B64013-1C18-45C9-9180-B8A8159AF2AA}" srcOrd="1" destOrd="0" parTransId="{7D7FED9A-76E8-49FB-A0DB-3AD792213ABD}" sibTransId="{ABF90EAC-4B6C-4257-B892-F498A8DAA400}"/>
    <dgm:cxn modelId="{5E8F0D8D-BFE4-45BC-A467-ED0189AC62BC}" srcId="{EFD63AFC-40EF-4E86-A262-213D410E992E}" destId="{BF386D8A-E666-4E4E-9179-AC1279B0128C}" srcOrd="0" destOrd="0" parTransId="{CF03F120-EE0D-4BFA-A27E-A9B03461E846}" sibTransId="{863A1269-02E8-4176-8EEA-10B159EC806D}"/>
    <dgm:cxn modelId="{9DF2C090-8BE4-4458-8130-2DAA054B27DC}" type="presOf" srcId="{874B1451-07D9-494A-A51D-1BA64223299E}" destId="{900296B6-C651-4579-A011-CEEC53DB2336}" srcOrd="0" destOrd="2" presId="urn:microsoft.com/office/officeart/2016/7/layout/VerticalHollowActionList"/>
    <dgm:cxn modelId="{54C60298-1652-4DB1-8AE9-55E239D47FBE}" type="presOf" srcId="{640D64FF-2E9F-435B-821F-303BACCAE221}" destId="{900296B6-C651-4579-A011-CEEC53DB2336}" srcOrd="0" destOrd="1" presId="urn:microsoft.com/office/officeart/2016/7/layout/VerticalHollowActionList"/>
    <dgm:cxn modelId="{1E451FA3-22E6-4F3E-B345-6996D826A2E3}" type="presOf" srcId="{353C69BA-C85A-4800-9648-E70B15951A7F}" destId="{900296B6-C651-4579-A011-CEEC53DB2336}" srcOrd="0" destOrd="0" presId="urn:microsoft.com/office/officeart/2016/7/layout/VerticalHollowActionList"/>
    <dgm:cxn modelId="{BAF0B3D0-80D7-4890-87CF-4F633AB09E1E}" srcId="{D3E3879C-D6CE-4DB7-B5ED-F139CA8C1910}" destId="{EFD63AFC-40EF-4E86-A262-213D410E992E}" srcOrd="2" destOrd="0" parTransId="{61E759C3-B5BA-43C1-814E-396A9B0B0EE7}" sibTransId="{C608CDE9-4CC4-4D8C-93D3-E96BDC29A4F2}"/>
    <dgm:cxn modelId="{4C4FD3D2-BB84-4C69-85E6-05ACD92E6203}" type="presOf" srcId="{4BA2D28D-1E79-464F-8154-83EC41E31278}" destId="{E467D834-50EA-480C-9DC4-F9C3F7F7C953}" srcOrd="0" destOrd="1" presId="urn:microsoft.com/office/officeart/2016/7/layout/VerticalHollowActionList"/>
    <dgm:cxn modelId="{9B6F07ED-9DF5-44BA-BAB0-AFDB75D471E6}" srcId="{D3E3879C-D6CE-4DB7-B5ED-F139CA8C1910}" destId="{67D35AC1-3591-4594-82AF-36D7C20A4948}" srcOrd="0" destOrd="0" parTransId="{CD56E37E-ACE9-44F0-9079-D17508E0A49D}" sibTransId="{C4806DF7-BA3B-4485-B92C-2F7F494AB002}"/>
    <dgm:cxn modelId="{5E2AEDF2-B54C-4743-A64A-15E1C42C0D8E}" type="presOf" srcId="{BF386D8A-E666-4E4E-9179-AC1279B0128C}" destId="{4448893F-61B4-48AC-A58C-3E4C9771721B}" srcOrd="0" destOrd="0" presId="urn:microsoft.com/office/officeart/2016/7/layout/VerticalHollowActionList"/>
    <dgm:cxn modelId="{6AC00EF7-4F26-4B2E-A5BD-98B630E27101}" type="presOf" srcId="{EFD63AFC-40EF-4E86-A262-213D410E992E}" destId="{2F982628-E7AB-4026-8476-C2452E5FE7E0}" srcOrd="0" destOrd="0" presId="urn:microsoft.com/office/officeart/2016/7/layout/VerticalHollowActionList"/>
    <dgm:cxn modelId="{046796FD-48D7-4320-B99D-5A0333FEE014}" type="presOf" srcId="{5CD155C6-E7A6-491D-A487-711FE64975A0}" destId="{4448893F-61B4-48AC-A58C-3E4C9771721B}" srcOrd="0" destOrd="1" presId="urn:microsoft.com/office/officeart/2016/7/layout/VerticalHollowActionList"/>
    <dgm:cxn modelId="{40707445-F543-4FB4-83E5-25B3F67F4DE0}" type="presParOf" srcId="{BFF695B5-DB0E-495B-A364-2B35512534FE}" destId="{17D65A0C-0459-4BE5-8907-64A1C1519A0C}" srcOrd="0" destOrd="0" presId="urn:microsoft.com/office/officeart/2016/7/layout/VerticalHollowActionList"/>
    <dgm:cxn modelId="{5A7DC412-9EE3-4BA7-AA6B-B1FEE77237F0}" type="presParOf" srcId="{17D65A0C-0459-4BE5-8907-64A1C1519A0C}" destId="{C2262B28-783F-40C3-AC59-27D6D0B693ED}" srcOrd="0" destOrd="0" presId="urn:microsoft.com/office/officeart/2016/7/layout/VerticalHollowActionList"/>
    <dgm:cxn modelId="{38BE329A-EC77-4220-B6C3-787452440369}" type="presParOf" srcId="{17D65A0C-0459-4BE5-8907-64A1C1519A0C}" destId="{900296B6-C651-4579-A011-CEEC53DB2336}" srcOrd="1" destOrd="0" presId="urn:microsoft.com/office/officeart/2016/7/layout/VerticalHollowActionList"/>
    <dgm:cxn modelId="{F9636DA1-BD76-4DA8-A0F0-637DBBCF16CA}" type="presParOf" srcId="{BFF695B5-DB0E-495B-A364-2B35512534FE}" destId="{13020F95-9167-4CAD-8287-668233E9AC5F}" srcOrd="1" destOrd="0" presId="urn:microsoft.com/office/officeart/2016/7/layout/VerticalHollowActionList"/>
    <dgm:cxn modelId="{2BDE31D7-9A1D-4103-A757-9F3E046BBF57}" type="presParOf" srcId="{BFF695B5-DB0E-495B-A364-2B35512534FE}" destId="{B97ED446-218E-4098-B867-F445D9C84807}" srcOrd="2" destOrd="0" presId="urn:microsoft.com/office/officeart/2016/7/layout/VerticalHollowActionList"/>
    <dgm:cxn modelId="{0DDC486F-8B04-4DF4-8B44-8D536B6FF0B8}" type="presParOf" srcId="{B97ED446-218E-4098-B867-F445D9C84807}" destId="{F43FAF03-096F-499A-946B-C927862EE264}" srcOrd="0" destOrd="0" presId="urn:microsoft.com/office/officeart/2016/7/layout/VerticalHollowActionList"/>
    <dgm:cxn modelId="{EB3F2FE7-6C1D-49ED-88BF-0F19FC0C23F5}" type="presParOf" srcId="{B97ED446-218E-4098-B867-F445D9C84807}" destId="{E467D834-50EA-480C-9DC4-F9C3F7F7C953}" srcOrd="1" destOrd="0" presId="urn:microsoft.com/office/officeart/2016/7/layout/VerticalHollowActionList"/>
    <dgm:cxn modelId="{A53ADA86-58DB-4866-B2B9-1C0A3E12570B}" type="presParOf" srcId="{BFF695B5-DB0E-495B-A364-2B35512534FE}" destId="{D795B8F5-0398-4AA0-9183-D41A330EF954}" srcOrd="3" destOrd="0" presId="urn:microsoft.com/office/officeart/2016/7/layout/VerticalHollowActionList"/>
    <dgm:cxn modelId="{E747EF55-C9F6-450C-AFCF-58288C850160}" type="presParOf" srcId="{BFF695B5-DB0E-495B-A364-2B35512534FE}" destId="{F4171317-6AF1-452E-9B8C-0CE1584B4517}" srcOrd="4" destOrd="0" presId="urn:microsoft.com/office/officeart/2016/7/layout/VerticalHollowActionList"/>
    <dgm:cxn modelId="{F3B6A945-9AA4-43C8-9A27-FDF985877DB0}" type="presParOf" srcId="{F4171317-6AF1-452E-9B8C-0CE1584B4517}" destId="{2F982628-E7AB-4026-8476-C2452E5FE7E0}" srcOrd="0" destOrd="0" presId="urn:microsoft.com/office/officeart/2016/7/layout/VerticalHollowActionList"/>
    <dgm:cxn modelId="{D8DD18E2-6293-43B6-A54B-2528A1B0E76D}" type="presParOf" srcId="{F4171317-6AF1-452E-9B8C-0CE1584B4517}" destId="{4448893F-61B4-48AC-A58C-3E4C9771721B}"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26FBC1E-B8F5-4E48-8708-D736E90C09B5}"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A0CDF034-ECAE-4398-B85E-2AD6B58BFC7E}">
      <dgm:prSet/>
      <dgm:spPr/>
      <dgm:t>
        <a:bodyPr/>
        <a:lstStyle/>
        <a:p>
          <a:r>
            <a:rPr lang="en-US"/>
            <a:t>JavaScript reacts to user actions using events</a:t>
          </a:r>
        </a:p>
      </dgm:t>
    </dgm:pt>
    <dgm:pt modelId="{6394C73E-7382-4403-B012-BD1BEBE59E76}" type="parTrans" cxnId="{739476D6-529F-4C3F-A2E3-1852FC948A50}">
      <dgm:prSet/>
      <dgm:spPr/>
      <dgm:t>
        <a:bodyPr/>
        <a:lstStyle/>
        <a:p>
          <a:endParaRPr lang="en-US"/>
        </a:p>
      </dgm:t>
    </dgm:pt>
    <dgm:pt modelId="{63F1A98F-2C87-4413-B1FF-ED4A9F53B784}" type="sibTrans" cxnId="{739476D6-529F-4C3F-A2E3-1852FC948A50}">
      <dgm:prSet/>
      <dgm:spPr/>
      <dgm:t>
        <a:bodyPr/>
        <a:lstStyle/>
        <a:p>
          <a:endParaRPr lang="en-US"/>
        </a:p>
      </dgm:t>
    </dgm:pt>
    <dgm:pt modelId="{249F6679-359C-4E04-84FA-4DB0968A813D}">
      <dgm:prSet/>
      <dgm:spPr/>
      <dgm:t>
        <a:bodyPr/>
        <a:lstStyle/>
        <a:p>
          <a:r>
            <a:rPr lang="en-US"/>
            <a:t>Common events:</a:t>
          </a:r>
        </a:p>
      </dgm:t>
    </dgm:pt>
    <dgm:pt modelId="{0CAD1680-41AC-4A0C-9B2F-9960106C6E72}" type="parTrans" cxnId="{5F38E08A-0789-4666-8021-48CE4AFFC18D}">
      <dgm:prSet/>
      <dgm:spPr/>
      <dgm:t>
        <a:bodyPr/>
        <a:lstStyle/>
        <a:p>
          <a:endParaRPr lang="en-US"/>
        </a:p>
      </dgm:t>
    </dgm:pt>
    <dgm:pt modelId="{DF7AC855-6242-4470-AC85-F3A3CD75ED2A}" type="sibTrans" cxnId="{5F38E08A-0789-4666-8021-48CE4AFFC18D}">
      <dgm:prSet/>
      <dgm:spPr/>
      <dgm:t>
        <a:bodyPr/>
        <a:lstStyle/>
        <a:p>
          <a:endParaRPr lang="en-US"/>
        </a:p>
      </dgm:t>
    </dgm:pt>
    <dgm:pt modelId="{E9E2BFFA-B1F4-4911-A08C-C5ADA3FE93DC}">
      <dgm:prSet/>
      <dgm:spPr/>
      <dgm:t>
        <a:bodyPr/>
        <a:lstStyle/>
        <a:p>
          <a:r>
            <a:rPr lang="en-US"/>
            <a:t>onclick</a:t>
          </a:r>
        </a:p>
      </dgm:t>
    </dgm:pt>
    <dgm:pt modelId="{1B607DC7-B4B5-4608-BBDA-226C3D014907}" type="parTrans" cxnId="{1D671A09-923C-4EF8-8E66-22E43A350793}">
      <dgm:prSet/>
      <dgm:spPr/>
      <dgm:t>
        <a:bodyPr/>
        <a:lstStyle/>
        <a:p>
          <a:endParaRPr lang="en-US"/>
        </a:p>
      </dgm:t>
    </dgm:pt>
    <dgm:pt modelId="{534E2379-656B-4C39-B7C2-B2AB66C705AB}" type="sibTrans" cxnId="{1D671A09-923C-4EF8-8E66-22E43A350793}">
      <dgm:prSet/>
      <dgm:spPr/>
      <dgm:t>
        <a:bodyPr/>
        <a:lstStyle/>
        <a:p>
          <a:endParaRPr lang="en-US"/>
        </a:p>
      </dgm:t>
    </dgm:pt>
    <dgm:pt modelId="{25F7535E-A88F-4247-961E-EB386ACAB5CD}">
      <dgm:prSet/>
      <dgm:spPr/>
      <dgm:t>
        <a:bodyPr/>
        <a:lstStyle/>
        <a:p>
          <a:r>
            <a:rPr lang="en-US"/>
            <a:t>onmouseover</a:t>
          </a:r>
        </a:p>
      </dgm:t>
    </dgm:pt>
    <dgm:pt modelId="{9B31B2C1-D251-4A48-BA7E-A0510C17FD4D}" type="parTrans" cxnId="{143AFCFA-DD8C-48F5-9587-E2C9109E31A8}">
      <dgm:prSet/>
      <dgm:spPr/>
      <dgm:t>
        <a:bodyPr/>
        <a:lstStyle/>
        <a:p>
          <a:endParaRPr lang="en-US"/>
        </a:p>
      </dgm:t>
    </dgm:pt>
    <dgm:pt modelId="{64AEA1FA-1102-4BC4-87A9-2E7DDE9A8C5A}" type="sibTrans" cxnId="{143AFCFA-DD8C-48F5-9587-E2C9109E31A8}">
      <dgm:prSet/>
      <dgm:spPr/>
      <dgm:t>
        <a:bodyPr/>
        <a:lstStyle/>
        <a:p>
          <a:endParaRPr lang="en-US"/>
        </a:p>
      </dgm:t>
    </dgm:pt>
    <dgm:pt modelId="{B26986B0-327B-4CCE-A911-7B623129475F}">
      <dgm:prSet/>
      <dgm:spPr/>
      <dgm:t>
        <a:bodyPr/>
        <a:lstStyle/>
        <a:p>
          <a:r>
            <a:rPr lang="en-US"/>
            <a:t>onchange</a:t>
          </a:r>
        </a:p>
      </dgm:t>
    </dgm:pt>
    <dgm:pt modelId="{D57776DF-4246-4EBA-8B96-12942E718CBD}" type="parTrans" cxnId="{82264180-BE2E-4D26-9531-C5811DBABC34}">
      <dgm:prSet/>
      <dgm:spPr/>
      <dgm:t>
        <a:bodyPr/>
        <a:lstStyle/>
        <a:p>
          <a:endParaRPr lang="en-US"/>
        </a:p>
      </dgm:t>
    </dgm:pt>
    <dgm:pt modelId="{C47E9118-2645-4AC5-8F0A-E9A681989CBC}" type="sibTrans" cxnId="{82264180-BE2E-4D26-9531-C5811DBABC34}">
      <dgm:prSet/>
      <dgm:spPr/>
      <dgm:t>
        <a:bodyPr/>
        <a:lstStyle/>
        <a:p>
          <a:endParaRPr lang="en-US"/>
        </a:p>
      </dgm:t>
    </dgm:pt>
    <dgm:pt modelId="{7A0AB672-1214-4F1F-9F1C-F536CB9AC81C}">
      <dgm:prSet/>
      <dgm:spPr/>
      <dgm:t>
        <a:bodyPr/>
        <a:lstStyle/>
        <a:p>
          <a:r>
            <a:rPr lang="en-US"/>
            <a:t>onkeydown</a:t>
          </a:r>
        </a:p>
      </dgm:t>
    </dgm:pt>
    <dgm:pt modelId="{01B14D38-CE55-4DFF-8F3D-6BCE7126085E}" type="parTrans" cxnId="{57F90D81-348E-406D-8C9B-464687FA3160}">
      <dgm:prSet/>
      <dgm:spPr/>
      <dgm:t>
        <a:bodyPr/>
        <a:lstStyle/>
        <a:p>
          <a:endParaRPr lang="en-US"/>
        </a:p>
      </dgm:t>
    </dgm:pt>
    <dgm:pt modelId="{C35CE7BF-F90C-4625-A5FF-FF2B9980697A}" type="sibTrans" cxnId="{57F90D81-348E-406D-8C9B-464687FA3160}">
      <dgm:prSet/>
      <dgm:spPr/>
      <dgm:t>
        <a:bodyPr/>
        <a:lstStyle/>
        <a:p>
          <a:endParaRPr lang="en-US"/>
        </a:p>
      </dgm:t>
    </dgm:pt>
    <dgm:pt modelId="{41D0B8EA-AD6C-4938-9F14-766DE76F72A1}" type="pres">
      <dgm:prSet presAssocID="{A26FBC1E-B8F5-4E48-8708-D736E90C09B5}" presName="vert0" presStyleCnt="0">
        <dgm:presLayoutVars>
          <dgm:dir/>
          <dgm:animOne val="branch"/>
          <dgm:animLvl val="lvl"/>
        </dgm:presLayoutVars>
      </dgm:prSet>
      <dgm:spPr/>
    </dgm:pt>
    <dgm:pt modelId="{DE464635-627C-49AE-B1EB-E87E15C5E082}" type="pres">
      <dgm:prSet presAssocID="{A0CDF034-ECAE-4398-B85E-2AD6B58BFC7E}" presName="thickLine" presStyleLbl="alignNode1" presStyleIdx="0" presStyleCnt="6"/>
      <dgm:spPr/>
    </dgm:pt>
    <dgm:pt modelId="{916BB689-E422-4960-A822-37BAC668F63B}" type="pres">
      <dgm:prSet presAssocID="{A0CDF034-ECAE-4398-B85E-2AD6B58BFC7E}" presName="horz1" presStyleCnt="0"/>
      <dgm:spPr/>
    </dgm:pt>
    <dgm:pt modelId="{55C277DA-85FD-43BB-AB47-773E37A17217}" type="pres">
      <dgm:prSet presAssocID="{A0CDF034-ECAE-4398-B85E-2AD6B58BFC7E}" presName="tx1" presStyleLbl="revTx" presStyleIdx="0" presStyleCnt="6"/>
      <dgm:spPr/>
    </dgm:pt>
    <dgm:pt modelId="{D22024B8-D735-4D0E-AC97-6A41E402849C}" type="pres">
      <dgm:prSet presAssocID="{A0CDF034-ECAE-4398-B85E-2AD6B58BFC7E}" presName="vert1" presStyleCnt="0"/>
      <dgm:spPr/>
    </dgm:pt>
    <dgm:pt modelId="{D1F2BFE1-4CA3-4386-A895-C3689DE00F34}" type="pres">
      <dgm:prSet presAssocID="{249F6679-359C-4E04-84FA-4DB0968A813D}" presName="thickLine" presStyleLbl="alignNode1" presStyleIdx="1" presStyleCnt="6"/>
      <dgm:spPr/>
    </dgm:pt>
    <dgm:pt modelId="{7834C54A-5B2F-46F0-98BE-EE4598F4541D}" type="pres">
      <dgm:prSet presAssocID="{249F6679-359C-4E04-84FA-4DB0968A813D}" presName="horz1" presStyleCnt="0"/>
      <dgm:spPr/>
    </dgm:pt>
    <dgm:pt modelId="{F3386388-4A7A-4E1F-8A4D-32BC78BDA355}" type="pres">
      <dgm:prSet presAssocID="{249F6679-359C-4E04-84FA-4DB0968A813D}" presName="tx1" presStyleLbl="revTx" presStyleIdx="1" presStyleCnt="6"/>
      <dgm:spPr/>
    </dgm:pt>
    <dgm:pt modelId="{78F7EFEA-67C8-4EC9-ACEC-1686C17F7602}" type="pres">
      <dgm:prSet presAssocID="{249F6679-359C-4E04-84FA-4DB0968A813D}" presName="vert1" presStyleCnt="0"/>
      <dgm:spPr/>
    </dgm:pt>
    <dgm:pt modelId="{8B2739BB-F10B-432D-98C8-A5C4B6D5A350}" type="pres">
      <dgm:prSet presAssocID="{E9E2BFFA-B1F4-4911-A08C-C5ADA3FE93DC}" presName="thickLine" presStyleLbl="alignNode1" presStyleIdx="2" presStyleCnt="6"/>
      <dgm:spPr/>
    </dgm:pt>
    <dgm:pt modelId="{A2128E96-D497-405B-9A96-ECB7750FA756}" type="pres">
      <dgm:prSet presAssocID="{E9E2BFFA-B1F4-4911-A08C-C5ADA3FE93DC}" presName="horz1" presStyleCnt="0"/>
      <dgm:spPr/>
    </dgm:pt>
    <dgm:pt modelId="{8C9B142D-4D93-4839-92F3-5D0C755E45A9}" type="pres">
      <dgm:prSet presAssocID="{E9E2BFFA-B1F4-4911-A08C-C5ADA3FE93DC}" presName="tx1" presStyleLbl="revTx" presStyleIdx="2" presStyleCnt="6"/>
      <dgm:spPr/>
    </dgm:pt>
    <dgm:pt modelId="{0B7AEDBC-968A-45B3-BDAA-B08E591FD376}" type="pres">
      <dgm:prSet presAssocID="{E9E2BFFA-B1F4-4911-A08C-C5ADA3FE93DC}" presName="vert1" presStyleCnt="0"/>
      <dgm:spPr/>
    </dgm:pt>
    <dgm:pt modelId="{B9AB9F57-723A-4319-94C5-1FAFE466B327}" type="pres">
      <dgm:prSet presAssocID="{25F7535E-A88F-4247-961E-EB386ACAB5CD}" presName="thickLine" presStyleLbl="alignNode1" presStyleIdx="3" presStyleCnt="6"/>
      <dgm:spPr/>
    </dgm:pt>
    <dgm:pt modelId="{460B8DBE-166C-44EC-8A23-FA4DA9B6E5F0}" type="pres">
      <dgm:prSet presAssocID="{25F7535E-A88F-4247-961E-EB386ACAB5CD}" presName="horz1" presStyleCnt="0"/>
      <dgm:spPr/>
    </dgm:pt>
    <dgm:pt modelId="{A3A35EDA-21A7-407D-991E-6B575DB9EF5D}" type="pres">
      <dgm:prSet presAssocID="{25F7535E-A88F-4247-961E-EB386ACAB5CD}" presName="tx1" presStyleLbl="revTx" presStyleIdx="3" presStyleCnt="6"/>
      <dgm:spPr/>
    </dgm:pt>
    <dgm:pt modelId="{DAE70B8C-69EF-44EC-842C-2640E4297D25}" type="pres">
      <dgm:prSet presAssocID="{25F7535E-A88F-4247-961E-EB386ACAB5CD}" presName="vert1" presStyleCnt="0"/>
      <dgm:spPr/>
    </dgm:pt>
    <dgm:pt modelId="{5CC04732-798C-4FAF-8E69-C62E0C8C3B79}" type="pres">
      <dgm:prSet presAssocID="{B26986B0-327B-4CCE-A911-7B623129475F}" presName="thickLine" presStyleLbl="alignNode1" presStyleIdx="4" presStyleCnt="6"/>
      <dgm:spPr/>
    </dgm:pt>
    <dgm:pt modelId="{85F2F494-5E84-4CCF-B753-89D745836436}" type="pres">
      <dgm:prSet presAssocID="{B26986B0-327B-4CCE-A911-7B623129475F}" presName="horz1" presStyleCnt="0"/>
      <dgm:spPr/>
    </dgm:pt>
    <dgm:pt modelId="{CEF73DA5-21A6-4535-9567-2D1C8B38970C}" type="pres">
      <dgm:prSet presAssocID="{B26986B0-327B-4CCE-A911-7B623129475F}" presName="tx1" presStyleLbl="revTx" presStyleIdx="4" presStyleCnt="6"/>
      <dgm:spPr/>
    </dgm:pt>
    <dgm:pt modelId="{C7F487A6-F5C9-453A-BA26-A549D2BAC899}" type="pres">
      <dgm:prSet presAssocID="{B26986B0-327B-4CCE-A911-7B623129475F}" presName="vert1" presStyleCnt="0"/>
      <dgm:spPr/>
    </dgm:pt>
    <dgm:pt modelId="{00F27F87-DAB5-4612-95CA-7F9D318ADDB2}" type="pres">
      <dgm:prSet presAssocID="{7A0AB672-1214-4F1F-9F1C-F536CB9AC81C}" presName="thickLine" presStyleLbl="alignNode1" presStyleIdx="5" presStyleCnt="6"/>
      <dgm:spPr/>
    </dgm:pt>
    <dgm:pt modelId="{372D3C5D-90C9-48CB-A38A-80C66FC456F8}" type="pres">
      <dgm:prSet presAssocID="{7A0AB672-1214-4F1F-9F1C-F536CB9AC81C}" presName="horz1" presStyleCnt="0"/>
      <dgm:spPr/>
    </dgm:pt>
    <dgm:pt modelId="{289D32A1-2C55-4831-A743-617FD391C9A3}" type="pres">
      <dgm:prSet presAssocID="{7A0AB672-1214-4F1F-9F1C-F536CB9AC81C}" presName="tx1" presStyleLbl="revTx" presStyleIdx="5" presStyleCnt="6"/>
      <dgm:spPr/>
    </dgm:pt>
    <dgm:pt modelId="{54140C7A-66F4-486D-9414-6A45014BA8D4}" type="pres">
      <dgm:prSet presAssocID="{7A0AB672-1214-4F1F-9F1C-F536CB9AC81C}" presName="vert1" presStyleCnt="0"/>
      <dgm:spPr/>
    </dgm:pt>
  </dgm:ptLst>
  <dgm:cxnLst>
    <dgm:cxn modelId="{1D671A09-923C-4EF8-8E66-22E43A350793}" srcId="{A26FBC1E-B8F5-4E48-8708-D736E90C09B5}" destId="{E9E2BFFA-B1F4-4911-A08C-C5ADA3FE93DC}" srcOrd="2" destOrd="0" parTransId="{1B607DC7-B4B5-4608-BBDA-226C3D014907}" sibTransId="{534E2379-656B-4C39-B7C2-B2AB66C705AB}"/>
    <dgm:cxn modelId="{B0E48F21-891C-4F09-98C4-FC7733D739E6}" type="presOf" srcId="{A0CDF034-ECAE-4398-B85E-2AD6B58BFC7E}" destId="{55C277DA-85FD-43BB-AB47-773E37A17217}" srcOrd="0" destOrd="0" presId="urn:microsoft.com/office/officeart/2008/layout/LinedList"/>
    <dgm:cxn modelId="{03AED160-C507-4049-922B-A43C7D2D1F5F}" type="presOf" srcId="{B26986B0-327B-4CCE-A911-7B623129475F}" destId="{CEF73DA5-21A6-4535-9567-2D1C8B38970C}" srcOrd="0" destOrd="0" presId="urn:microsoft.com/office/officeart/2008/layout/LinedList"/>
    <dgm:cxn modelId="{E90E3F71-FFBC-4049-9CEE-D30635E7CCA3}" type="presOf" srcId="{A26FBC1E-B8F5-4E48-8708-D736E90C09B5}" destId="{41D0B8EA-AD6C-4938-9F14-766DE76F72A1}" srcOrd="0" destOrd="0" presId="urn:microsoft.com/office/officeart/2008/layout/LinedList"/>
    <dgm:cxn modelId="{82264180-BE2E-4D26-9531-C5811DBABC34}" srcId="{A26FBC1E-B8F5-4E48-8708-D736E90C09B5}" destId="{B26986B0-327B-4CCE-A911-7B623129475F}" srcOrd="4" destOrd="0" parTransId="{D57776DF-4246-4EBA-8B96-12942E718CBD}" sibTransId="{C47E9118-2645-4AC5-8F0A-E9A681989CBC}"/>
    <dgm:cxn modelId="{57F90D81-348E-406D-8C9B-464687FA3160}" srcId="{A26FBC1E-B8F5-4E48-8708-D736E90C09B5}" destId="{7A0AB672-1214-4F1F-9F1C-F536CB9AC81C}" srcOrd="5" destOrd="0" parTransId="{01B14D38-CE55-4DFF-8F3D-6BCE7126085E}" sibTransId="{C35CE7BF-F90C-4625-A5FF-FF2B9980697A}"/>
    <dgm:cxn modelId="{5F38E08A-0789-4666-8021-48CE4AFFC18D}" srcId="{A26FBC1E-B8F5-4E48-8708-D736E90C09B5}" destId="{249F6679-359C-4E04-84FA-4DB0968A813D}" srcOrd="1" destOrd="0" parTransId="{0CAD1680-41AC-4A0C-9B2F-9960106C6E72}" sibTransId="{DF7AC855-6242-4470-AC85-F3A3CD75ED2A}"/>
    <dgm:cxn modelId="{6819C6AB-2482-4894-B090-20845616EB84}" type="presOf" srcId="{249F6679-359C-4E04-84FA-4DB0968A813D}" destId="{F3386388-4A7A-4E1F-8A4D-32BC78BDA355}" srcOrd="0" destOrd="0" presId="urn:microsoft.com/office/officeart/2008/layout/LinedList"/>
    <dgm:cxn modelId="{4F98AFD5-EC70-4C78-B212-A44BAABF0088}" type="presOf" srcId="{7A0AB672-1214-4F1F-9F1C-F536CB9AC81C}" destId="{289D32A1-2C55-4831-A743-617FD391C9A3}" srcOrd="0" destOrd="0" presId="urn:microsoft.com/office/officeart/2008/layout/LinedList"/>
    <dgm:cxn modelId="{739476D6-529F-4C3F-A2E3-1852FC948A50}" srcId="{A26FBC1E-B8F5-4E48-8708-D736E90C09B5}" destId="{A0CDF034-ECAE-4398-B85E-2AD6B58BFC7E}" srcOrd="0" destOrd="0" parTransId="{6394C73E-7382-4403-B012-BD1BEBE59E76}" sibTransId="{63F1A98F-2C87-4413-B1FF-ED4A9F53B784}"/>
    <dgm:cxn modelId="{66FFB0E8-0DC8-4C12-AF20-8C2F1D11C678}" type="presOf" srcId="{E9E2BFFA-B1F4-4911-A08C-C5ADA3FE93DC}" destId="{8C9B142D-4D93-4839-92F3-5D0C755E45A9}" srcOrd="0" destOrd="0" presId="urn:microsoft.com/office/officeart/2008/layout/LinedList"/>
    <dgm:cxn modelId="{DD5A8EF9-000F-4832-AC32-BA21117885E8}" type="presOf" srcId="{25F7535E-A88F-4247-961E-EB386ACAB5CD}" destId="{A3A35EDA-21A7-407D-991E-6B575DB9EF5D}" srcOrd="0" destOrd="0" presId="urn:microsoft.com/office/officeart/2008/layout/LinedList"/>
    <dgm:cxn modelId="{143AFCFA-DD8C-48F5-9587-E2C9109E31A8}" srcId="{A26FBC1E-B8F5-4E48-8708-D736E90C09B5}" destId="{25F7535E-A88F-4247-961E-EB386ACAB5CD}" srcOrd="3" destOrd="0" parTransId="{9B31B2C1-D251-4A48-BA7E-A0510C17FD4D}" sibTransId="{64AEA1FA-1102-4BC4-87A9-2E7DDE9A8C5A}"/>
    <dgm:cxn modelId="{940E5965-D523-4BF8-8DAB-13A95860436B}" type="presParOf" srcId="{41D0B8EA-AD6C-4938-9F14-766DE76F72A1}" destId="{DE464635-627C-49AE-B1EB-E87E15C5E082}" srcOrd="0" destOrd="0" presId="urn:microsoft.com/office/officeart/2008/layout/LinedList"/>
    <dgm:cxn modelId="{16839B6C-563F-47CC-8854-354A2FCF33B0}" type="presParOf" srcId="{41D0B8EA-AD6C-4938-9F14-766DE76F72A1}" destId="{916BB689-E422-4960-A822-37BAC668F63B}" srcOrd="1" destOrd="0" presId="urn:microsoft.com/office/officeart/2008/layout/LinedList"/>
    <dgm:cxn modelId="{0E8A2B05-258F-4A11-AB46-508FC7DCE341}" type="presParOf" srcId="{916BB689-E422-4960-A822-37BAC668F63B}" destId="{55C277DA-85FD-43BB-AB47-773E37A17217}" srcOrd="0" destOrd="0" presId="urn:microsoft.com/office/officeart/2008/layout/LinedList"/>
    <dgm:cxn modelId="{FEAF7DB3-1D91-4AB8-9E4D-A403C8648C26}" type="presParOf" srcId="{916BB689-E422-4960-A822-37BAC668F63B}" destId="{D22024B8-D735-4D0E-AC97-6A41E402849C}" srcOrd="1" destOrd="0" presId="urn:microsoft.com/office/officeart/2008/layout/LinedList"/>
    <dgm:cxn modelId="{08FF79C9-F9F0-477B-ACB1-3AFEE02A3B72}" type="presParOf" srcId="{41D0B8EA-AD6C-4938-9F14-766DE76F72A1}" destId="{D1F2BFE1-4CA3-4386-A895-C3689DE00F34}" srcOrd="2" destOrd="0" presId="urn:microsoft.com/office/officeart/2008/layout/LinedList"/>
    <dgm:cxn modelId="{595169BD-E05C-4F7C-BAC8-A0D95AB3FEC5}" type="presParOf" srcId="{41D0B8EA-AD6C-4938-9F14-766DE76F72A1}" destId="{7834C54A-5B2F-46F0-98BE-EE4598F4541D}" srcOrd="3" destOrd="0" presId="urn:microsoft.com/office/officeart/2008/layout/LinedList"/>
    <dgm:cxn modelId="{AFEEEA35-1672-4A92-B86A-29C2118C6A65}" type="presParOf" srcId="{7834C54A-5B2F-46F0-98BE-EE4598F4541D}" destId="{F3386388-4A7A-4E1F-8A4D-32BC78BDA355}" srcOrd="0" destOrd="0" presId="urn:microsoft.com/office/officeart/2008/layout/LinedList"/>
    <dgm:cxn modelId="{86D65BEC-DCC5-4DAE-9F70-66A7AB8230C7}" type="presParOf" srcId="{7834C54A-5B2F-46F0-98BE-EE4598F4541D}" destId="{78F7EFEA-67C8-4EC9-ACEC-1686C17F7602}" srcOrd="1" destOrd="0" presId="urn:microsoft.com/office/officeart/2008/layout/LinedList"/>
    <dgm:cxn modelId="{CB1CC0C0-8F5F-4B1C-8C75-5746528C4C4F}" type="presParOf" srcId="{41D0B8EA-AD6C-4938-9F14-766DE76F72A1}" destId="{8B2739BB-F10B-432D-98C8-A5C4B6D5A350}" srcOrd="4" destOrd="0" presId="urn:microsoft.com/office/officeart/2008/layout/LinedList"/>
    <dgm:cxn modelId="{634AD349-0AFE-49C3-8D29-E501430D5374}" type="presParOf" srcId="{41D0B8EA-AD6C-4938-9F14-766DE76F72A1}" destId="{A2128E96-D497-405B-9A96-ECB7750FA756}" srcOrd="5" destOrd="0" presId="urn:microsoft.com/office/officeart/2008/layout/LinedList"/>
    <dgm:cxn modelId="{213DAF68-A8C8-4925-A036-C6BF9E1DE27D}" type="presParOf" srcId="{A2128E96-D497-405B-9A96-ECB7750FA756}" destId="{8C9B142D-4D93-4839-92F3-5D0C755E45A9}" srcOrd="0" destOrd="0" presId="urn:microsoft.com/office/officeart/2008/layout/LinedList"/>
    <dgm:cxn modelId="{7405115A-6E04-4CE5-B874-BFC37AA36ACC}" type="presParOf" srcId="{A2128E96-D497-405B-9A96-ECB7750FA756}" destId="{0B7AEDBC-968A-45B3-BDAA-B08E591FD376}" srcOrd="1" destOrd="0" presId="urn:microsoft.com/office/officeart/2008/layout/LinedList"/>
    <dgm:cxn modelId="{88654EB4-52C9-4801-930B-49EB5E8CD413}" type="presParOf" srcId="{41D0B8EA-AD6C-4938-9F14-766DE76F72A1}" destId="{B9AB9F57-723A-4319-94C5-1FAFE466B327}" srcOrd="6" destOrd="0" presId="urn:microsoft.com/office/officeart/2008/layout/LinedList"/>
    <dgm:cxn modelId="{5B8D8ABE-F659-44D8-99A5-B53B0425F2FE}" type="presParOf" srcId="{41D0B8EA-AD6C-4938-9F14-766DE76F72A1}" destId="{460B8DBE-166C-44EC-8A23-FA4DA9B6E5F0}" srcOrd="7" destOrd="0" presId="urn:microsoft.com/office/officeart/2008/layout/LinedList"/>
    <dgm:cxn modelId="{D9438AE6-531F-4662-825E-87E62F6FA7A3}" type="presParOf" srcId="{460B8DBE-166C-44EC-8A23-FA4DA9B6E5F0}" destId="{A3A35EDA-21A7-407D-991E-6B575DB9EF5D}" srcOrd="0" destOrd="0" presId="urn:microsoft.com/office/officeart/2008/layout/LinedList"/>
    <dgm:cxn modelId="{4EDAFEE8-26BA-486B-A606-93E82983090C}" type="presParOf" srcId="{460B8DBE-166C-44EC-8A23-FA4DA9B6E5F0}" destId="{DAE70B8C-69EF-44EC-842C-2640E4297D25}" srcOrd="1" destOrd="0" presId="urn:microsoft.com/office/officeart/2008/layout/LinedList"/>
    <dgm:cxn modelId="{BB205E88-724B-4687-AF72-00DB16CECC8D}" type="presParOf" srcId="{41D0B8EA-AD6C-4938-9F14-766DE76F72A1}" destId="{5CC04732-798C-4FAF-8E69-C62E0C8C3B79}" srcOrd="8" destOrd="0" presId="urn:microsoft.com/office/officeart/2008/layout/LinedList"/>
    <dgm:cxn modelId="{093DF6C9-A6A2-4FD7-928C-99CD6296CF1C}" type="presParOf" srcId="{41D0B8EA-AD6C-4938-9F14-766DE76F72A1}" destId="{85F2F494-5E84-4CCF-B753-89D745836436}" srcOrd="9" destOrd="0" presId="urn:microsoft.com/office/officeart/2008/layout/LinedList"/>
    <dgm:cxn modelId="{759DFA50-0934-449C-A399-CCC449D2AA37}" type="presParOf" srcId="{85F2F494-5E84-4CCF-B753-89D745836436}" destId="{CEF73DA5-21A6-4535-9567-2D1C8B38970C}" srcOrd="0" destOrd="0" presId="urn:microsoft.com/office/officeart/2008/layout/LinedList"/>
    <dgm:cxn modelId="{AF3F2E3D-C890-4E02-89B7-2EDD8C487F3A}" type="presParOf" srcId="{85F2F494-5E84-4CCF-B753-89D745836436}" destId="{C7F487A6-F5C9-453A-BA26-A549D2BAC899}" srcOrd="1" destOrd="0" presId="urn:microsoft.com/office/officeart/2008/layout/LinedList"/>
    <dgm:cxn modelId="{53EAF746-FB30-4C70-ABB7-4B0BFCCC1905}" type="presParOf" srcId="{41D0B8EA-AD6C-4938-9F14-766DE76F72A1}" destId="{00F27F87-DAB5-4612-95CA-7F9D318ADDB2}" srcOrd="10" destOrd="0" presId="urn:microsoft.com/office/officeart/2008/layout/LinedList"/>
    <dgm:cxn modelId="{CC1EC07E-73CD-4733-BA5F-0F8CBA0E29DE}" type="presParOf" srcId="{41D0B8EA-AD6C-4938-9F14-766DE76F72A1}" destId="{372D3C5D-90C9-48CB-A38A-80C66FC456F8}" srcOrd="11" destOrd="0" presId="urn:microsoft.com/office/officeart/2008/layout/LinedList"/>
    <dgm:cxn modelId="{D9994D03-66FA-45E9-A4DE-95A23FAA9361}" type="presParOf" srcId="{372D3C5D-90C9-48CB-A38A-80C66FC456F8}" destId="{289D32A1-2C55-4831-A743-617FD391C9A3}" srcOrd="0" destOrd="0" presId="urn:microsoft.com/office/officeart/2008/layout/LinedList"/>
    <dgm:cxn modelId="{D56C9AA4-3FB9-41DD-A9F8-54BD282CB23B}" type="presParOf" srcId="{372D3C5D-90C9-48CB-A38A-80C66FC456F8}" destId="{54140C7A-66F4-486D-9414-6A45014BA8D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5D40A75-2486-4CB8-B10C-02823B8FD27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3AD2A3B-9E5B-41E4-97F1-3DA5F957B9F3}">
      <dgm:prSet/>
      <dgm:spPr/>
      <dgm:t>
        <a:bodyPr/>
        <a:lstStyle/>
        <a:p>
          <a:r>
            <a:rPr lang="en-US"/>
            <a:t>Extends JavaScript’s access beyond the DOM</a:t>
          </a:r>
        </a:p>
      </dgm:t>
    </dgm:pt>
    <dgm:pt modelId="{90D7F488-6DF3-4D32-8154-3BDBA7AC16A3}" type="parTrans" cxnId="{8BD2855D-44F5-43B4-ABC4-F512B82573BF}">
      <dgm:prSet/>
      <dgm:spPr/>
      <dgm:t>
        <a:bodyPr/>
        <a:lstStyle/>
        <a:p>
          <a:endParaRPr lang="en-US"/>
        </a:p>
      </dgm:t>
    </dgm:pt>
    <dgm:pt modelId="{24ED8E31-D4B0-438B-9F52-B040AC4F2DB1}" type="sibTrans" cxnId="{8BD2855D-44F5-43B4-ABC4-F512B82573BF}">
      <dgm:prSet/>
      <dgm:spPr/>
      <dgm:t>
        <a:bodyPr/>
        <a:lstStyle/>
        <a:p>
          <a:endParaRPr lang="en-US"/>
        </a:p>
      </dgm:t>
    </dgm:pt>
    <dgm:pt modelId="{36A47F05-9DE5-4BE6-AEF9-F095B0858616}">
      <dgm:prSet/>
      <dgm:spPr/>
      <dgm:t>
        <a:bodyPr/>
        <a:lstStyle/>
        <a:p>
          <a:r>
            <a:rPr lang="en-US"/>
            <a:t>Provides interaction with browser features:</a:t>
          </a:r>
        </a:p>
      </dgm:t>
    </dgm:pt>
    <dgm:pt modelId="{0F2759D6-4E3B-410A-9630-10FA2A79A814}" type="parTrans" cxnId="{3A5D1127-826E-4B57-B121-D5E151FD9D3F}">
      <dgm:prSet/>
      <dgm:spPr/>
      <dgm:t>
        <a:bodyPr/>
        <a:lstStyle/>
        <a:p>
          <a:endParaRPr lang="en-US"/>
        </a:p>
      </dgm:t>
    </dgm:pt>
    <dgm:pt modelId="{439EBC68-13EA-4F3B-87F8-AE1D2291D7DA}" type="sibTrans" cxnId="{3A5D1127-826E-4B57-B121-D5E151FD9D3F}">
      <dgm:prSet/>
      <dgm:spPr/>
      <dgm:t>
        <a:bodyPr/>
        <a:lstStyle/>
        <a:p>
          <a:endParaRPr lang="en-US"/>
        </a:p>
      </dgm:t>
    </dgm:pt>
    <dgm:pt modelId="{932F8D9B-B35F-4C30-AAE2-99D03C90E583}">
      <dgm:prSet/>
      <dgm:spPr/>
      <dgm:t>
        <a:bodyPr/>
        <a:lstStyle/>
        <a:p>
          <a:r>
            <a:rPr lang="en-US"/>
            <a:t>window</a:t>
          </a:r>
        </a:p>
      </dgm:t>
    </dgm:pt>
    <dgm:pt modelId="{DC56FEE9-5081-440E-B7BC-969E3B5D5B75}" type="parTrans" cxnId="{BE5E0118-9A2C-4C9A-AEEE-EB201C3DB4DD}">
      <dgm:prSet/>
      <dgm:spPr/>
      <dgm:t>
        <a:bodyPr/>
        <a:lstStyle/>
        <a:p>
          <a:endParaRPr lang="en-US"/>
        </a:p>
      </dgm:t>
    </dgm:pt>
    <dgm:pt modelId="{6C64AB89-95F1-4CCD-9E53-2A3FB1128C9D}" type="sibTrans" cxnId="{BE5E0118-9A2C-4C9A-AEEE-EB201C3DB4DD}">
      <dgm:prSet/>
      <dgm:spPr/>
      <dgm:t>
        <a:bodyPr/>
        <a:lstStyle/>
        <a:p>
          <a:endParaRPr lang="en-US"/>
        </a:p>
      </dgm:t>
    </dgm:pt>
    <dgm:pt modelId="{364B570D-BAED-49B3-A9DC-C9F6C310C29F}">
      <dgm:prSet/>
      <dgm:spPr/>
      <dgm:t>
        <a:bodyPr/>
        <a:lstStyle/>
        <a:p>
          <a:r>
            <a:rPr lang="en-US"/>
            <a:t>navigator</a:t>
          </a:r>
        </a:p>
      </dgm:t>
    </dgm:pt>
    <dgm:pt modelId="{9514E74C-6359-4F21-AC99-2A7F54F613AB}" type="parTrans" cxnId="{DAC4BC45-668F-43D7-81B4-D33C76EC40AC}">
      <dgm:prSet/>
      <dgm:spPr/>
      <dgm:t>
        <a:bodyPr/>
        <a:lstStyle/>
        <a:p>
          <a:endParaRPr lang="en-US"/>
        </a:p>
      </dgm:t>
    </dgm:pt>
    <dgm:pt modelId="{A62535E0-370D-4BBA-9A97-EB9B1D697CFC}" type="sibTrans" cxnId="{DAC4BC45-668F-43D7-81B4-D33C76EC40AC}">
      <dgm:prSet/>
      <dgm:spPr/>
      <dgm:t>
        <a:bodyPr/>
        <a:lstStyle/>
        <a:p>
          <a:endParaRPr lang="en-US"/>
        </a:p>
      </dgm:t>
    </dgm:pt>
    <dgm:pt modelId="{3C76E81D-8CDA-4166-9BB1-0DA1E3D351DF}">
      <dgm:prSet/>
      <dgm:spPr/>
      <dgm:t>
        <a:bodyPr/>
        <a:lstStyle/>
        <a:p>
          <a:r>
            <a:rPr lang="en-US"/>
            <a:t>screen</a:t>
          </a:r>
        </a:p>
      </dgm:t>
    </dgm:pt>
    <dgm:pt modelId="{C95AE48A-56AE-487F-A935-74908C95387D}" type="parTrans" cxnId="{8FB0F225-54D4-4B6D-9799-1F1586C7DE34}">
      <dgm:prSet/>
      <dgm:spPr/>
      <dgm:t>
        <a:bodyPr/>
        <a:lstStyle/>
        <a:p>
          <a:endParaRPr lang="en-US"/>
        </a:p>
      </dgm:t>
    </dgm:pt>
    <dgm:pt modelId="{02400DEF-B492-4CD1-AA03-71CB196F55EB}" type="sibTrans" cxnId="{8FB0F225-54D4-4B6D-9799-1F1586C7DE34}">
      <dgm:prSet/>
      <dgm:spPr/>
      <dgm:t>
        <a:bodyPr/>
        <a:lstStyle/>
        <a:p>
          <a:endParaRPr lang="en-US"/>
        </a:p>
      </dgm:t>
    </dgm:pt>
    <dgm:pt modelId="{FFBD29BB-747E-4D5C-AD52-1BCB90E50B4C}">
      <dgm:prSet/>
      <dgm:spPr/>
      <dgm:t>
        <a:bodyPr/>
        <a:lstStyle/>
        <a:p>
          <a:r>
            <a:rPr lang="en-US"/>
            <a:t>location</a:t>
          </a:r>
        </a:p>
      </dgm:t>
    </dgm:pt>
    <dgm:pt modelId="{1D36A4B5-3E68-4E5D-9375-8B3337DC35CB}" type="parTrans" cxnId="{AA597476-CEBA-40E9-80D8-E8D3439C39BE}">
      <dgm:prSet/>
      <dgm:spPr/>
      <dgm:t>
        <a:bodyPr/>
        <a:lstStyle/>
        <a:p>
          <a:endParaRPr lang="en-US"/>
        </a:p>
      </dgm:t>
    </dgm:pt>
    <dgm:pt modelId="{822717E5-D153-4EB0-BD17-B9455DBFA51A}" type="sibTrans" cxnId="{AA597476-CEBA-40E9-80D8-E8D3439C39BE}">
      <dgm:prSet/>
      <dgm:spPr/>
      <dgm:t>
        <a:bodyPr/>
        <a:lstStyle/>
        <a:p>
          <a:endParaRPr lang="en-US"/>
        </a:p>
      </dgm:t>
    </dgm:pt>
    <dgm:pt modelId="{EFCE2C7E-BD95-43E9-8923-39DE8812BF15}">
      <dgm:prSet/>
      <dgm:spPr/>
      <dgm:t>
        <a:bodyPr/>
        <a:lstStyle/>
        <a:p>
          <a:r>
            <a:rPr lang="en-US"/>
            <a:t>history	</a:t>
          </a:r>
        </a:p>
      </dgm:t>
    </dgm:pt>
    <dgm:pt modelId="{CF57D20A-71A6-440E-A174-03779EFF507F}" type="parTrans" cxnId="{AFF275D5-3B9D-477C-9199-D80DB65505AA}">
      <dgm:prSet/>
      <dgm:spPr/>
      <dgm:t>
        <a:bodyPr/>
        <a:lstStyle/>
        <a:p>
          <a:endParaRPr lang="en-US"/>
        </a:p>
      </dgm:t>
    </dgm:pt>
    <dgm:pt modelId="{316ACBDD-61C5-4642-A392-047449180D36}" type="sibTrans" cxnId="{AFF275D5-3B9D-477C-9199-D80DB65505AA}">
      <dgm:prSet/>
      <dgm:spPr/>
      <dgm:t>
        <a:bodyPr/>
        <a:lstStyle/>
        <a:p>
          <a:endParaRPr lang="en-US"/>
        </a:p>
      </dgm:t>
    </dgm:pt>
    <dgm:pt modelId="{FFC19828-9168-4AAE-BFCF-0F21EBA0D742}" type="pres">
      <dgm:prSet presAssocID="{F5D40A75-2486-4CB8-B10C-02823B8FD27F}" presName="linear" presStyleCnt="0">
        <dgm:presLayoutVars>
          <dgm:animLvl val="lvl"/>
          <dgm:resizeHandles val="exact"/>
        </dgm:presLayoutVars>
      </dgm:prSet>
      <dgm:spPr/>
    </dgm:pt>
    <dgm:pt modelId="{D3D6C439-7140-4600-A8F1-D5B6EF0F506A}" type="pres">
      <dgm:prSet presAssocID="{A3AD2A3B-9E5B-41E4-97F1-3DA5F957B9F3}" presName="parentText" presStyleLbl="node1" presStyleIdx="0" presStyleCnt="2">
        <dgm:presLayoutVars>
          <dgm:chMax val="0"/>
          <dgm:bulletEnabled val="1"/>
        </dgm:presLayoutVars>
      </dgm:prSet>
      <dgm:spPr/>
    </dgm:pt>
    <dgm:pt modelId="{ACF9842E-B279-4C10-9F77-362334015266}" type="pres">
      <dgm:prSet presAssocID="{24ED8E31-D4B0-438B-9F52-B040AC4F2DB1}" presName="spacer" presStyleCnt="0"/>
      <dgm:spPr/>
    </dgm:pt>
    <dgm:pt modelId="{EF675DF2-D66F-4480-BC72-2560AC724435}" type="pres">
      <dgm:prSet presAssocID="{36A47F05-9DE5-4BE6-AEF9-F095B0858616}" presName="parentText" presStyleLbl="node1" presStyleIdx="1" presStyleCnt="2">
        <dgm:presLayoutVars>
          <dgm:chMax val="0"/>
          <dgm:bulletEnabled val="1"/>
        </dgm:presLayoutVars>
      </dgm:prSet>
      <dgm:spPr/>
    </dgm:pt>
    <dgm:pt modelId="{AB5E7716-09D7-4411-B7EE-92F57A73F5D2}" type="pres">
      <dgm:prSet presAssocID="{36A47F05-9DE5-4BE6-AEF9-F095B0858616}" presName="childText" presStyleLbl="revTx" presStyleIdx="0" presStyleCnt="1">
        <dgm:presLayoutVars>
          <dgm:bulletEnabled val="1"/>
        </dgm:presLayoutVars>
      </dgm:prSet>
      <dgm:spPr/>
    </dgm:pt>
  </dgm:ptLst>
  <dgm:cxnLst>
    <dgm:cxn modelId="{BE5E0118-9A2C-4C9A-AEEE-EB201C3DB4DD}" srcId="{36A47F05-9DE5-4BE6-AEF9-F095B0858616}" destId="{932F8D9B-B35F-4C30-AAE2-99D03C90E583}" srcOrd="0" destOrd="0" parTransId="{DC56FEE9-5081-440E-B7BC-969E3B5D5B75}" sibTransId="{6C64AB89-95F1-4CCD-9E53-2A3FB1128C9D}"/>
    <dgm:cxn modelId="{D1104018-CA2E-403A-A5B9-B9A4174733F0}" type="presOf" srcId="{FFBD29BB-747E-4D5C-AD52-1BCB90E50B4C}" destId="{AB5E7716-09D7-4411-B7EE-92F57A73F5D2}" srcOrd="0" destOrd="3" presId="urn:microsoft.com/office/officeart/2005/8/layout/vList2"/>
    <dgm:cxn modelId="{59DD1B21-2A50-444D-9B96-6116FBAC0BEC}" type="presOf" srcId="{EFCE2C7E-BD95-43E9-8923-39DE8812BF15}" destId="{AB5E7716-09D7-4411-B7EE-92F57A73F5D2}" srcOrd="0" destOrd="4" presId="urn:microsoft.com/office/officeart/2005/8/layout/vList2"/>
    <dgm:cxn modelId="{8FB0F225-54D4-4B6D-9799-1F1586C7DE34}" srcId="{36A47F05-9DE5-4BE6-AEF9-F095B0858616}" destId="{3C76E81D-8CDA-4166-9BB1-0DA1E3D351DF}" srcOrd="2" destOrd="0" parTransId="{C95AE48A-56AE-487F-A935-74908C95387D}" sibTransId="{02400DEF-B492-4CD1-AA03-71CB196F55EB}"/>
    <dgm:cxn modelId="{3A5D1127-826E-4B57-B121-D5E151FD9D3F}" srcId="{F5D40A75-2486-4CB8-B10C-02823B8FD27F}" destId="{36A47F05-9DE5-4BE6-AEF9-F095B0858616}" srcOrd="1" destOrd="0" parTransId="{0F2759D6-4E3B-410A-9630-10FA2A79A814}" sibTransId="{439EBC68-13EA-4F3B-87F8-AE1D2291D7DA}"/>
    <dgm:cxn modelId="{CC0A772B-03CC-465D-9970-2D93D88C82EA}" type="presOf" srcId="{F5D40A75-2486-4CB8-B10C-02823B8FD27F}" destId="{FFC19828-9168-4AAE-BFCF-0F21EBA0D742}" srcOrd="0" destOrd="0" presId="urn:microsoft.com/office/officeart/2005/8/layout/vList2"/>
    <dgm:cxn modelId="{8BD2855D-44F5-43B4-ABC4-F512B82573BF}" srcId="{F5D40A75-2486-4CB8-B10C-02823B8FD27F}" destId="{A3AD2A3B-9E5B-41E4-97F1-3DA5F957B9F3}" srcOrd="0" destOrd="0" parTransId="{90D7F488-6DF3-4D32-8154-3BDBA7AC16A3}" sibTransId="{24ED8E31-D4B0-438B-9F52-B040AC4F2DB1}"/>
    <dgm:cxn modelId="{B6408B44-75DF-44D4-BBFB-A7EAA10073F6}" type="presOf" srcId="{A3AD2A3B-9E5B-41E4-97F1-3DA5F957B9F3}" destId="{D3D6C439-7140-4600-A8F1-D5B6EF0F506A}" srcOrd="0" destOrd="0" presId="urn:microsoft.com/office/officeart/2005/8/layout/vList2"/>
    <dgm:cxn modelId="{DAC4BC45-668F-43D7-81B4-D33C76EC40AC}" srcId="{36A47F05-9DE5-4BE6-AEF9-F095B0858616}" destId="{364B570D-BAED-49B3-A9DC-C9F6C310C29F}" srcOrd="1" destOrd="0" parTransId="{9514E74C-6359-4F21-AC99-2A7F54F613AB}" sibTransId="{A62535E0-370D-4BBA-9A97-EB9B1D697CFC}"/>
    <dgm:cxn modelId="{BBEE424F-AB05-4777-BFCA-E09EC3644577}" type="presOf" srcId="{932F8D9B-B35F-4C30-AAE2-99D03C90E583}" destId="{AB5E7716-09D7-4411-B7EE-92F57A73F5D2}" srcOrd="0" destOrd="0" presId="urn:microsoft.com/office/officeart/2005/8/layout/vList2"/>
    <dgm:cxn modelId="{AA597476-CEBA-40E9-80D8-E8D3439C39BE}" srcId="{36A47F05-9DE5-4BE6-AEF9-F095B0858616}" destId="{FFBD29BB-747E-4D5C-AD52-1BCB90E50B4C}" srcOrd="3" destOrd="0" parTransId="{1D36A4B5-3E68-4E5D-9375-8B3337DC35CB}" sibTransId="{822717E5-D153-4EB0-BD17-B9455DBFA51A}"/>
    <dgm:cxn modelId="{74A2E756-D698-457B-B883-B4813446A2A8}" type="presOf" srcId="{364B570D-BAED-49B3-A9DC-C9F6C310C29F}" destId="{AB5E7716-09D7-4411-B7EE-92F57A73F5D2}" srcOrd="0" destOrd="1" presId="urn:microsoft.com/office/officeart/2005/8/layout/vList2"/>
    <dgm:cxn modelId="{AFF275D5-3B9D-477C-9199-D80DB65505AA}" srcId="{36A47F05-9DE5-4BE6-AEF9-F095B0858616}" destId="{EFCE2C7E-BD95-43E9-8923-39DE8812BF15}" srcOrd="4" destOrd="0" parTransId="{CF57D20A-71A6-440E-A174-03779EFF507F}" sibTransId="{316ACBDD-61C5-4642-A392-047449180D36}"/>
    <dgm:cxn modelId="{14FBEAE1-CF3B-408F-96B5-9E3283FDC39D}" type="presOf" srcId="{36A47F05-9DE5-4BE6-AEF9-F095B0858616}" destId="{EF675DF2-D66F-4480-BC72-2560AC724435}" srcOrd="0" destOrd="0" presId="urn:microsoft.com/office/officeart/2005/8/layout/vList2"/>
    <dgm:cxn modelId="{C4EF62FA-14BA-49D1-A505-B83BFA3C91AF}" type="presOf" srcId="{3C76E81D-8CDA-4166-9BB1-0DA1E3D351DF}" destId="{AB5E7716-09D7-4411-B7EE-92F57A73F5D2}" srcOrd="0" destOrd="2" presId="urn:microsoft.com/office/officeart/2005/8/layout/vList2"/>
    <dgm:cxn modelId="{DC5FF781-B83B-4597-B543-6ADD5394F91B}" type="presParOf" srcId="{FFC19828-9168-4AAE-BFCF-0F21EBA0D742}" destId="{D3D6C439-7140-4600-A8F1-D5B6EF0F506A}" srcOrd="0" destOrd="0" presId="urn:microsoft.com/office/officeart/2005/8/layout/vList2"/>
    <dgm:cxn modelId="{37038173-08E8-488B-8878-48522B01FA68}" type="presParOf" srcId="{FFC19828-9168-4AAE-BFCF-0F21EBA0D742}" destId="{ACF9842E-B279-4C10-9F77-362334015266}" srcOrd="1" destOrd="0" presId="urn:microsoft.com/office/officeart/2005/8/layout/vList2"/>
    <dgm:cxn modelId="{E8A6B6A3-C716-4191-80DC-5FBB79DE876A}" type="presParOf" srcId="{FFC19828-9168-4AAE-BFCF-0F21EBA0D742}" destId="{EF675DF2-D66F-4480-BC72-2560AC724435}" srcOrd="2" destOrd="0" presId="urn:microsoft.com/office/officeart/2005/8/layout/vList2"/>
    <dgm:cxn modelId="{662F6328-8817-44D8-A48A-3CAD5EFA1250}" type="presParOf" srcId="{FFC19828-9168-4AAE-BFCF-0F21EBA0D742}" destId="{AB5E7716-09D7-4411-B7EE-92F57A73F5D2}"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2B9F6BE-3B9F-4C68-93F7-C7DADCD3DC96}"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D116C22C-35B7-4098-8530-07B9546C6D94}">
      <dgm:prSet/>
      <dgm:spPr/>
      <dgm:t>
        <a:bodyPr/>
        <a:lstStyle/>
        <a:p>
          <a:r>
            <a:rPr lang="en-US"/>
            <a:t>Inline</a:t>
          </a:r>
        </a:p>
      </dgm:t>
    </dgm:pt>
    <dgm:pt modelId="{F4D31744-5061-4C79-A4D3-517021BB5AFC}" type="parTrans" cxnId="{B05C0B49-593B-4C54-904E-02710EBC7EBD}">
      <dgm:prSet/>
      <dgm:spPr/>
      <dgm:t>
        <a:bodyPr/>
        <a:lstStyle/>
        <a:p>
          <a:endParaRPr lang="en-US"/>
        </a:p>
      </dgm:t>
    </dgm:pt>
    <dgm:pt modelId="{634846B0-CC10-468C-8EA9-8E37EC07D654}" type="sibTrans" cxnId="{B05C0B49-593B-4C54-904E-02710EBC7EBD}">
      <dgm:prSet/>
      <dgm:spPr/>
      <dgm:t>
        <a:bodyPr/>
        <a:lstStyle/>
        <a:p>
          <a:endParaRPr lang="en-US"/>
        </a:p>
      </dgm:t>
    </dgm:pt>
    <dgm:pt modelId="{F42FA877-E2A2-4674-8C67-CA9EE4B75489}">
      <dgm:prSet/>
      <dgm:spPr/>
      <dgm:t>
        <a:bodyPr/>
        <a:lstStyle/>
        <a:p>
          <a:r>
            <a:rPr lang="en-US"/>
            <a:t>&lt;button onclick="alert('Hi')"&gt;Click Me&lt;/button&gt;</a:t>
          </a:r>
        </a:p>
      </dgm:t>
    </dgm:pt>
    <dgm:pt modelId="{E67A6E9E-731E-4F07-A4D0-A03D3A0DB29C}" type="parTrans" cxnId="{F1393DEB-783F-47B6-89EE-376597533EDD}">
      <dgm:prSet/>
      <dgm:spPr/>
      <dgm:t>
        <a:bodyPr/>
        <a:lstStyle/>
        <a:p>
          <a:endParaRPr lang="en-US"/>
        </a:p>
      </dgm:t>
    </dgm:pt>
    <dgm:pt modelId="{3D8EFEE1-1024-486C-8877-CE04BBF142A3}" type="sibTrans" cxnId="{F1393DEB-783F-47B6-89EE-376597533EDD}">
      <dgm:prSet/>
      <dgm:spPr/>
      <dgm:t>
        <a:bodyPr/>
        <a:lstStyle/>
        <a:p>
          <a:endParaRPr lang="en-US"/>
        </a:p>
      </dgm:t>
    </dgm:pt>
    <dgm:pt modelId="{784352D5-4CF2-402A-83A8-AF890F6AB793}">
      <dgm:prSet/>
      <dgm:spPr/>
      <dgm:t>
        <a:bodyPr/>
        <a:lstStyle/>
        <a:p>
          <a:r>
            <a:rPr lang="en-US"/>
            <a:t>Internal	</a:t>
          </a:r>
        </a:p>
      </dgm:t>
    </dgm:pt>
    <dgm:pt modelId="{0779EB9D-B095-42D3-9289-7F5A23178D4C}" type="parTrans" cxnId="{C3949EE8-B225-4C01-96F8-9C945FACFD63}">
      <dgm:prSet/>
      <dgm:spPr/>
      <dgm:t>
        <a:bodyPr/>
        <a:lstStyle/>
        <a:p>
          <a:endParaRPr lang="en-US"/>
        </a:p>
      </dgm:t>
    </dgm:pt>
    <dgm:pt modelId="{9F76B7A2-A53C-461C-9465-5B49FD7C435E}" type="sibTrans" cxnId="{C3949EE8-B225-4C01-96F8-9C945FACFD63}">
      <dgm:prSet/>
      <dgm:spPr/>
      <dgm:t>
        <a:bodyPr/>
        <a:lstStyle/>
        <a:p>
          <a:endParaRPr lang="en-US"/>
        </a:p>
      </dgm:t>
    </dgm:pt>
    <dgm:pt modelId="{53277993-87BB-4655-ABE4-973C3CFDF9A4}">
      <dgm:prSet/>
      <dgm:spPr/>
      <dgm:t>
        <a:bodyPr/>
        <a:lstStyle/>
        <a:p>
          <a:r>
            <a:rPr lang="en-US"/>
            <a:t>&lt;script&gt;</a:t>
          </a:r>
        </a:p>
      </dgm:t>
    </dgm:pt>
    <dgm:pt modelId="{C836DE1D-F324-4B3A-9AD7-4E44A2B9DE0F}" type="parTrans" cxnId="{201E03C8-CE84-40CC-B2C0-A9EEC5DE2CC8}">
      <dgm:prSet/>
      <dgm:spPr/>
      <dgm:t>
        <a:bodyPr/>
        <a:lstStyle/>
        <a:p>
          <a:endParaRPr lang="en-US"/>
        </a:p>
      </dgm:t>
    </dgm:pt>
    <dgm:pt modelId="{A5A00A1E-B41B-4D9A-9F62-7DEBE1BD981C}" type="sibTrans" cxnId="{201E03C8-CE84-40CC-B2C0-A9EEC5DE2CC8}">
      <dgm:prSet/>
      <dgm:spPr/>
      <dgm:t>
        <a:bodyPr/>
        <a:lstStyle/>
        <a:p>
          <a:endParaRPr lang="en-US"/>
        </a:p>
      </dgm:t>
    </dgm:pt>
    <dgm:pt modelId="{FBF355CE-E5EF-4764-844A-CE155F7CAE08}">
      <dgm:prSet/>
      <dgm:spPr/>
      <dgm:t>
        <a:bodyPr/>
        <a:lstStyle/>
        <a:p>
          <a:r>
            <a:rPr lang="en-US"/>
            <a:t>alert("Hello");</a:t>
          </a:r>
        </a:p>
      </dgm:t>
    </dgm:pt>
    <dgm:pt modelId="{6AC28D6E-9279-408D-919C-FD429315EEBB}" type="parTrans" cxnId="{3F76B767-C245-432C-AD1C-0B4D967094C7}">
      <dgm:prSet/>
      <dgm:spPr/>
      <dgm:t>
        <a:bodyPr/>
        <a:lstStyle/>
        <a:p>
          <a:endParaRPr lang="en-US"/>
        </a:p>
      </dgm:t>
    </dgm:pt>
    <dgm:pt modelId="{D78A0D83-F4AC-4E10-971D-06B18EBF2F0B}" type="sibTrans" cxnId="{3F76B767-C245-432C-AD1C-0B4D967094C7}">
      <dgm:prSet/>
      <dgm:spPr/>
      <dgm:t>
        <a:bodyPr/>
        <a:lstStyle/>
        <a:p>
          <a:endParaRPr lang="en-US"/>
        </a:p>
      </dgm:t>
    </dgm:pt>
    <dgm:pt modelId="{80BB3138-361F-4530-B937-7A060FEF0DC3}">
      <dgm:prSet/>
      <dgm:spPr/>
      <dgm:t>
        <a:bodyPr/>
        <a:lstStyle/>
        <a:p>
          <a:r>
            <a:rPr lang="en-US"/>
            <a:t>&lt;/script&gt;</a:t>
          </a:r>
        </a:p>
      </dgm:t>
    </dgm:pt>
    <dgm:pt modelId="{CEEF70F9-624E-457A-9AB1-0569E96DBC4A}" type="parTrans" cxnId="{573462CA-D5BB-470E-A9FC-CC028D5F5EB3}">
      <dgm:prSet/>
      <dgm:spPr/>
      <dgm:t>
        <a:bodyPr/>
        <a:lstStyle/>
        <a:p>
          <a:endParaRPr lang="en-US"/>
        </a:p>
      </dgm:t>
    </dgm:pt>
    <dgm:pt modelId="{7A558B76-BFBA-459B-831D-9FACF93AA3F3}" type="sibTrans" cxnId="{573462CA-D5BB-470E-A9FC-CC028D5F5EB3}">
      <dgm:prSet/>
      <dgm:spPr/>
      <dgm:t>
        <a:bodyPr/>
        <a:lstStyle/>
        <a:p>
          <a:endParaRPr lang="en-US"/>
        </a:p>
      </dgm:t>
    </dgm:pt>
    <dgm:pt modelId="{37FCB9C9-87BB-45E9-B92E-03D10385799E}">
      <dgm:prSet/>
      <dgm:spPr/>
      <dgm:t>
        <a:bodyPr/>
        <a:lstStyle/>
        <a:p>
          <a:r>
            <a:rPr lang="en-US"/>
            <a:t>External</a:t>
          </a:r>
        </a:p>
      </dgm:t>
    </dgm:pt>
    <dgm:pt modelId="{9502B17D-AF71-4F87-9EE2-B1AC4AC9B6E9}" type="parTrans" cxnId="{6F50307F-E17C-476D-A3A6-F7ED25E7B190}">
      <dgm:prSet/>
      <dgm:spPr/>
      <dgm:t>
        <a:bodyPr/>
        <a:lstStyle/>
        <a:p>
          <a:endParaRPr lang="en-US"/>
        </a:p>
      </dgm:t>
    </dgm:pt>
    <dgm:pt modelId="{7B39E738-8D31-4EF9-90C3-04A3037512D5}" type="sibTrans" cxnId="{6F50307F-E17C-476D-A3A6-F7ED25E7B190}">
      <dgm:prSet/>
      <dgm:spPr/>
      <dgm:t>
        <a:bodyPr/>
        <a:lstStyle/>
        <a:p>
          <a:endParaRPr lang="en-US"/>
        </a:p>
      </dgm:t>
    </dgm:pt>
    <dgm:pt modelId="{AA546AC7-9BD9-4AB6-8E25-302C2C94280D}">
      <dgm:prSet/>
      <dgm:spPr/>
      <dgm:t>
        <a:bodyPr/>
        <a:lstStyle/>
        <a:p>
          <a:r>
            <a:rPr lang="en-US"/>
            <a:t>&lt;script src="script.js"&gt;&lt;/script&gt;</a:t>
          </a:r>
        </a:p>
      </dgm:t>
    </dgm:pt>
    <dgm:pt modelId="{1A443106-FBF4-4317-879F-73AAC5B3915D}" type="parTrans" cxnId="{C2FE2B0A-745E-4C14-9A07-BB90187A9721}">
      <dgm:prSet/>
      <dgm:spPr/>
      <dgm:t>
        <a:bodyPr/>
        <a:lstStyle/>
        <a:p>
          <a:endParaRPr lang="en-US"/>
        </a:p>
      </dgm:t>
    </dgm:pt>
    <dgm:pt modelId="{7BED91AC-D4B6-4701-9301-60F2A9478789}" type="sibTrans" cxnId="{C2FE2B0A-745E-4C14-9A07-BB90187A9721}">
      <dgm:prSet/>
      <dgm:spPr/>
      <dgm:t>
        <a:bodyPr/>
        <a:lstStyle/>
        <a:p>
          <a:endParaRPr lang="en-US"/>
        </a:p>
      </dgm:t>
    </dgm:pt>
    <dgm:pt modelId="{F4BA849C-01F2-4156-8E60-F6A57EFCD95A}" type="pres">
      <dgm:prSet presAssocID="{E2B9F6BE-3B9F-4C68-93F7-C7DADCD3DC96}" presName="linear" presStyleCnt="0">
        <dgm:presLayoutVars>
          <dgm:dir/>
          <dgm:animLvl val="lvl"/>
          <dgm:resizeHandles val="exact"/>
        </dgm:presLayoutVars>
      </dgm:prSet>
      <dgm:spPr/>
    </dgm:pt>
    <dgm:pt modelId="{E27A12AD-C5BF-482F-B48D-E2E70B9F0CDA}" type="pres">
      <dgm:prSet presAssocID="{D116C22C-35B7-4098-8530-07B9546C6D94}" presName="parentLin" presStyleCnt="0"/>
      <dgm:spPr/>
    </dgm:pt>
    <dgm:pt modelId="{6731DA35-CDE8-42D1-BBEA-B3B3C742C615}" type="pres">
      <dgm:prSet presAssocID="{D116C22C-35B7-4098-8530-07B9546C6D94}" presName="parentLeftMargin" presStyleLbl="node1" presStyleIdx="0" presStyleCnt="3"/>
      <dgm:spPr/>
    </dgm:pt>
    <dgm:pt modelId="{406475DF-DBEF-4287-AD89-77DD88B12829}" type="pres">
      <dgm:prSet presAssocID="{D116C22C-35B7-4098-8530-07B9546C6D94}" presName="parentText" presStyleLbl="node1" presStyleIdx="0" presStyleCnt="3">
        <dgm:presLayoutVars>
          <dgm:chMax val="0"/>
          <dgm:bulletEnabled val="1"/>
        </dgm:presLayoutVars>
      </dgm:prSet>
      <dgm:spPr/>
    </dgm:pt>
    <dgm:pt modelId="{C5EF5D00-EE74-4467-BFA2-81FBE11011BB}" type="pres">
      <dgm:prSet presAssocID="{D116C22C-35B7-4098-8530-07B9546C6D94}" presName="negativeSpace" presStyleCnt="0"/>
      <dgm:spPr/>
    </dgm:pt>
    <dgm:pt modelId="{08A2C33C-2E74-468B-9DF2-3DDB39DA83F1}" type="pres">
      <dgm:prSet presAssocID="{D116C22C-35B7-4098-8530-07B9546C6D94}" presName="childText" presStyleLbl="conFgAcc1" presStyleIdx="0" presStyleCnt="3">
        <dgm:presLayoutVars>
          <dgm:bulletEnabled val="1"/>
        </dgm:presLayoutVars>
      </dgm:prSet>
      <dgm:spPr/>
    </dgm:pt>
    <dgm:pt modelId="{956A451C-84C5-49B1-B5D0-F938BFE91B20}" type="pres">
      <dgm:prSet presAssocID="{634846B0-CC10-468C-8EA9-8E37EC07D654}" presName="spaceBetweenRectangles" presStyleCnt="0"/>
      <dgm:spPr/>
    </dgm:pt>
    <dgm:pt modelId="{C4BDFE9D-AA6A-43D3-AF9E-C7D569C7A9B2}" type="pres">
      <dgm:prSet presAssocID="{784352D5-4CF2-402A-83A8-AF890F6AB793}" presName="parentLin" presStyleCnt="0"/>
      <dgm:spPr/>
    </dgm:pt>
    <dgm:pt modelId="{E430D148-51F0-4C47-95DF-A8AF8EE5B8C6}" type="pres">
      <dgm:prSet presAssocID="{784352D5-4CF2-402A-83A8-AF890F6AB793}" presName="parentLeftMargin" presStyleLbl="node1" presStyleIdx="0" presStyleCnt="3"/>
      <dgm:spPr/>
    </dgm:pt>
    <dgm:pt modelId="{65978386-71D9-4267-B8B0-1E80E029E54B}" type="pres">
      <dgm:prSet presAssocID="{784352D5-4CF2-402A-83A8-AF890F6AB793}" presName="parentText" presStyleLbl="node1" presStyleIdx="1" presStyleCnt="3">
        <dgm:presLayoutVars>
          <dgm:chMax val="0"/>
          <dgm:bulletEnabled val="1"/>
        </dgm:presLayoutVars>
      </dgm:prSet>
      <dgm:spPr/>
    </dgm:pt>
    <dgm:pt modelId="{8918AE44-E598-437E-94D6-BF4290266510}" type="pres">
      <dgm:prSet presAssocID="{784352D5-4CF2-402A-83A8-AF890F6AB793}" presName="negativeSpace" presStyleCnt="0"/>
      <dgm:spPr/>
    </dgm:pt>
    <dgm:pt modelId="{94EDB243-F734-4C71-A1A4-5B08AA3586CC}" type="pres">
      <dgm:prSet presAssocID="{784352D5-4CF2-402A-83A8-AF890F6AB793}" presName="childText" presStyleLbl="conFgAcc1" presStyleIdx="1" presStyleCnt="3">
        <dgm:presLayoutVars>
          <dgm:bulletEnabled val="1"/>
        </dgm:presLayoutVars>
      </dgm:prSet>
      <dgm:spPr/>
    </dgm:pt>
    <dgm:pt modelId="{CC7E71BA-FC88-41D0-B038-09760526EFFE}" type="pres">
      <dgm:prSet presAssocID="{9F76B7A2-A53C-461C-9465-5B49FD7C435E}" presName="spaceBetweenRectangles" presStyleCnt="0"/>
      <dgm:spPr/>
    </dgm:pt>
    <dgm:pt modelId="{7F884840-CD90-46E6-9554-3E6E68717B04}" type="pres">
      <dgm:prSet presAssocID="{37FCB9C9-87BB-45E9-B92E-03D10385799E}" presName="parentLin" presStyleCnt="0"/>
      <dgm:spPr/>
    </dgm:pt>
    <dgm:pt modelId="{E68F05C9-2049-4DD8-B73A-3056FEE2D0F4}" type="pres">
      <dgm:prSet presAssocID="{37FCB9C9-87BB-45E9-B92E-03D10385799E}" presName="parentLeftMargin" presStyleLbl="node1" presStyleIdx="1" presStyleCnt="3"/>
      <dgm:spPr/>
    </dgm:pt>
    <dgm:pt modelId="{2A486C96-E681-4AF0-9D20-BE7746B60FB9}" type="pres">
      <dgm:prSet presAssocID="{37FCB9C9-87BB-45E9-B92E-03D10385799E}" presName="parentText" presStyleLbl="node1" presStyleIdx="2" presStyleCnt="3">
        <dgm:presLayoutVars>
          <dgm:chMax val="0"/>
          <dgm:bulletEnabled val="1"/>
        </dgm:presLayoutVars>
      </dgm:prSet>
      <dgm:spPr/>
    </dgm:pt>
    <dgm:pt modelId="{AB3CEBE9-F03C-4B1D-876A-AE994B0D22B2}" type="pres">
      <dgm:prSet presAssocID="{37FCB9C9-87BB-45E9-B92E-03D10385799E}" presName="negativeSpace" presStyleCnt="0"/>
      <dgm:spPr/>
    </dgm:pt>
    <dgm:pt modelId="{17B2B321-0AE8-413E-A045-707DC0EF2AA3}" type="pres">
      <dgm:prSet presAssocID="{37FCB9C9-87BB-45E9-B92E-03D10385799E}" presName="childText" presStyleLbl="conFgAcc1" presStyleIdx="2" presStyleCnt="3">
        <dgm:presLayoutVars>
          <dgm:bulletEnabled val="1"/>
        </dgm:presLayoutVars>
      </dgm:prSet>
      <dgm:spPr/>
    </dgm:pt>
  </dgm:ptLst>
  <dgm:cxnLst>
    <dgm:cxn modelId="{16498B02-EFB6-4E5F-8246-23751945777D}" type="presOf" srcId="{FBF355CE-E5EF-4764-844A-CE155F7CAE08}" destId="{94EDB243-F734-4C71-A1A4-5B08AA3586CC}" srcOrd="0" destOrd="1" presId="urn:microsoft.com/office/officeart/2005/8/layout/list1"/>
    <dgm:cxn modelId="{C2FE2B0A-745E-4C14-9A07-BB90187A9721}" srcId="{37FCB9C9-87BB-45E9-B92E-03D10385799E}" destId="{AA546AC7-9BD9-4AB6-8E25-302C2C94280D}" srcOrd="0" destOrd="0" parTransId="{1A443106-FBF4-4317-879F-73AAC5B3915D}" sibTransId="{7BED91AC-D4B6-4701-9301-60F2A9478789}"/>
    <dgm:cxn modelId="{385A0018-7D3C-413B-A7AC-96145462AB86}" type="presOf" srcId="{F42FA877-E2A2-4674-8C67-CA9EE4B75489}" destId="{08A2C33C-2E74-468B-9DF2-3DDB39DA83F1}" srcOrd="0" destOrd="0" presId="urn:microsoft.com/office/officeart/2005/8/layout/list1"/>
    <dgm:cxn modelId="{D8A44923-8182-4E3A-A23D-C43805ECA802}" type="presOf" srcId="{AA546AC7-9BD9-4AB6-8E25-302C2C94280D}" destId="{17B2B321-0AE8-413E-A045-707DC0EF2AA3}" srcOrd="0" destOrd="0" presId="urn:microsoft.com/office/officeart/2005/8/layout/list1"/>
    <dgm:cxn modelId="{15B69A32-2CCF-451D-9313-B1CBAE5FD8AA}" type="presOf" srcId="{80BB3138-361F-4530-B937-7A060FEF0DC3}" destId="{94EDB243-F734-4C71-A1A4-5B08AA3586CC}" srcOrd="0" destOrd="2" presId="urn:microsoft.com/office/officeart/2005/8/layout/list1"/>
    <dgm:cxn modelId="{349BA934-5485-40FE-AD56-7E8517CB5595}" type="presOf" srcId="{37FCB9C9-87BB-45E9-B92E-03D10385799E}" destId="{E68F05C9-2049-4DD8-B73A-3056FEE2D0F4}" srcOrd="0" destOrd="0" presId="urn:microsoft.com/office/officeart/2005/8/layout/list1"/>
    <dgm:cxn modelId="{3F76B767-C245-432C-AD1C-0B4D967094C7}" srcId="{784352D5-4CF2-402A-83A8-AF890F6AB793}" destId="{FBF355CE-E5EF-4764-844A-CE155F7CAE08}" srcOrd="1" destOrd="0" parTransId="{6AC28D6E-9279-408D-919C-FD429315EEBB}" sibTransId="{D78A0D83-F4AC-4E10-971D-06B18EBF2F0B}"/>
    <dgm:cxn modelId="{B05C0B49-593B-4C54-904E-02710EBC7EBD}" srcId="{E2B9F6BE-3B9F-4C68-93F7-C7DADCD3DC96}" destId="{D116C22C-35B7-4098-8530-07B9546C6D94}" srcOrd="0" destOrd="0" parTransId="{F4D31744-5061-4C79-A4D3-517021BB5AFC}" sibTransId="{634846B0-CC10-468C-8EA9-8E37EC07D654}"/>
    <dgm:cxn modelId="{5D4C8274-4EA7-4F0D-8023-65422E2CF4C0}" type="presOf" srcId="{784352D5-4CF2-402A-83A8-AF890F6AB793}" destId="{E430D148-51F0-4C47-95DF-A8AF8EE5B8C6}" srcOrd="0" destOrd="0" presId="urn:microsoft.com/office/officeart/2005/8/layout/list1"/>
    <dgm:cxn modelId="{05231C7A-4986-4F6E-9BDC-B8CE2FEF5C5D}" type="presOf" srcId="{53277993-87BB-4655-ABE4-973C3CFDF9A4}" destId="{94EDB243-F734-4C71-A1A4-5B08AA3586CC}" srcOrd="0" destOrd="0" presId="urn:microsoft.com/office/officeart/2005/8/layout/list1"/>
    <dgm:cxn modelId="{6F50307F-E17C-476D-A3A6-F7ED25E7B190}" srcId="{E2B9F6BE-3B9F-4C68-93F7-C7DADCD3DC96}" destId="{37FCB9C9-87BB-45E9-B92E-03D10385799E}" srcOrd="2" destOrd="0" parTransId="{9502B17D-AF71-4F87-9EE2-B1AC4AC9B6E9}" sibTransId="{7B39E738-8D31-4EF9-90C3-04A3037512D5}"/>
    <dgm:cxn modelId="{7A366786-C8B2-4F01-900D-DDF457240CE4}" type="presOf" srcId="{784352D5-4CF2-402A-83A8-AF890F6AB793}" destId="{65978386-71D9-4267-B8B0-1E80E029E54B}" srcOrd="1" destOrd="0" presId="urn:microsoft.com/office/officeart/2005/8/layout/list1"/>
    <dgm:cxn modelId="{201E03C8-CE84-40CC-B2C0-A9EEC5DE2CC8}" srcId="{784352D5-4CF2-402A-83A8-AF890F6AB793}" destId="{53277993-87BB-4655-ABE4-973C3CFDF9A4}" srcOrd="0" destOrd="0" parTransId="{C836DE1D-F324-4B3A-9AD7-4E44A2B9DE0F}" sibTransId="{A5A00A1E-B41B-4D9A-9F62-7DEBE1BD981C}"/>
    <dgm:cxn modelId="{573462CA-D5BB-470E-A9FC-CC028D5F5EB3}" srcId="{784352D5-4CF2-402A-83A8-AF890F6AB793}" destId="{80BB3138-361F-4530-B937-7A060FEF0DC3}" srcOrd="2" destOrd="0" parTransId="{CEEF70F9-624E-457A-9AB1-0569E96DBC4A}" sibTransId="{7A558B76-BFBA-459B-831D-9FACF93AA3F3}"/>
    <dgm:cxn modelId="{0AAE26CE-4AF5-4FBC-B1E5-4FD3FBA0CCDB}" type="presOf" srcId="{D116C22C-35B7-4098-8530-07B9546C6D94}" destId="{406475DF-DBEF-4287-AD89-77DD88B12829}" srcOrd="1" destOrd="0" presId="urn:microsoft.com/office/officeart/2005/8/layout/list1"/>
    <dgm:cxn modelId="{3CCA30CE-E1C6-4D80-A4E7-EAB5060658CC}" type="presOf" srcId="{37FCB9C9-87BB-45E9-B92E-03D10385799E}" destId="{2A486C96-E681-4AF0-9D20-BE7746B60FB9}" srcOrd="1" destOrd="0" presId="urn:microsoft.com/office/officeart/2005/8/layout/list1"/>
    <dgm:cxn modelId="{C3949EE8-B225-4C01-96F8-9C945FACFD63}" srcId="{E2B9F6BE-3B9F-4C68-93F7-C7DADCD3DC96}" destId="{784352D5-4CF2-402A-83A8-AF890F6AB793}" srcOrd="1" destOrd="0" parTransId="{0779EB9D-B095-42D3-9289-7F5A23178D4C}" sibTransId="{9F76B7A2-A53C-461C-9465-5B49FD7C435E}"/>
    <dgm:cxn modelId="{F1393DEB-783F-47B6-89EE-376597533EDD}" srcId="{D116C22C-35B7-4098-8530-07B9546C6D94}" destId="{F42FA877-E2A2-4674-8C67-CA9EE4B75489}" srcOrd="0" destOrd="0" parTransId="{E67A6E9E-731E-4F07-A4D0-A03D3A0DB29C}" sibTransId="{3D8EFEE1-1024-486C-8877-CE04BBF142A3}"/>
    <dgm:cxn modelId="{8F8BABEB-B255-4E6B-BE1D-30BFF54EDB60}" type="presOf" srcId="{E2B9F6BE-3B9F-4C68-93F7-C7DADCD3DC96}" destId="{F4BA849C-01F2-4156-8E60-F6A57EFCD95A}" srcOrd="0" destOrd="0" presId="urn:microsoft.com/office/officeart/2005/8/layout/list1"/>
    <dgm:cxn modelId="{F4E0DAFD-693D-42FA-AD50-64AFE75D4650}" type="presOf" srcId="{D116C22C-35B7-4098-8530-07B9546C6D94}" destId="{6731DA35-CDE8-42D1-BBEA-B3B3C742C615}" srcOrd="0" destOrd="0" presId="urn:microsoft.com/office/officeart/2005/8/layout/list1"/>
    <dgm:cxn modelId="{2AC132F7-3DC6-47F4-8E45-8423A59B36D1}" type="presParOf" srcId="{F4BA849C-01F2-4156-8E60-F6A57EFCD95A}" destId="{E27A12AD-C5BF-482F-B48D-E2E70B9F0CDA}" srcOrd="0" destOrd="0" presId="urn:microsoft.com/office/officeart/2005/8/layout/list1"/>
    <dgm:cxn modelId="{D03EAC1F-EF3E-4577-80A0-8A085755EA59}" type="presParOf" srcId="{E27A12AD-C5BF-482F-B48D-E2E70B9F0CDA}" destId="{6731DA35-CDE8-42D1-BBEA-B3B3C742C615}" srcOrd="0" destOrd="0" presId="urn:microsoft.com/office/officeart/2005/8/layout/list1"/>
    <dgm:cxn modelId="{005F5103-2A64-42AF-8AE4-7D915D9A315E}" type="presParOf" srcId="{E27A12AD-C5BF-482F-B48D-E2E70B9F0CDA}" destId="{406475DF-DBEF-4287-AD89-77DD88B12829}" srcOrd="1" destOrd="0" presId="urn:microsoft.com/office/officeart/2005/8/layout/list1"/>
    <dgm:cxn modelId="{F719FC1B-9563-4D99-A49C-A1CFE71211E2}" type="presParOf" srcId="{F4BA849C-01F2-4156-8E60-F6A57EFCD95A}" destId="{C5EF5D00-EE74-4467-BFA2-81FBE11011BB}" srcOrd="1" destOrd="0" presId="urn:microsoft.com/office/officeart/2005/8/layout/list1"/>
    <dgm:cxn modelId="{78A96EC6-C078-4F84-BE56-C4DB20CD6D36}" type="presParOf" srcId="{F4BA849C-01F2-4156-8E60-F6A57EFCD95A}" destId="{08A2C33C-2E74-468B-9DF2-3DDB39DA83F1}" srcOrd="2" destOrd="0" presId="urn:microsoft.com/office/officeart/2005/8/layout/list1"/>
    <dgm:cxn modelId="{13F46C98-2141-4267-82C7-5968F2BB1D42}" type="presParOf" srcId="{F4BA849C-01F2-4156-8E60-F6A57EFCD95A}" destId="{956A451C-84C5-49B1-B5D0-F938BFE91B20}" srcOrd="3" destOrd="0" presId="urn:microsoft.com/office/officeart/2005/8/layout/list1"/>
    <dgm:cxn modelId="{26EB7813-7410-4656-92A2-A90C8813E7A0}" type="presParOf" srcId="{F4BA849C-01F2-4156-8E60-F6A57EFCD95A}" destId="{C4BDFE9D-AA6A-43D3-AF9E-C7D569C7A9B2}" srcOrd="4" destOrd="0" presId="urn:microsoft.com/office/officeart/2005/8/layout/list1"/>
    <dgm:cxn modelId="{77E21315-CB27-426C-97E8-EEEE7F363F13}" type="presParOf" srcId="{C4BDFE9D-AA6A-43D3-AF9E-C7D569C7A9B2}" destId="{E430D148-51F0-4C47-95DF-A8AF8EE5B8C6}" srcOrd="0" destOrd="0" presId="urn:microsoft.com/office/officeart/2005/8/layout/list1"/>
    <dgm:cxn modelId="{4E6115BD-7A8D-4396-A647-E1B17C7B5476}" type="presParOf" srcId="{C4BDFE9D-AA6A-43D3-AF9E-C7D569C7A9B2}" destId="{65978386-71D9-4267-B8B0-1E80E029E54B}" srcOrd="1" destOrd="0" presId="urn:microsoft.com/office/officeart/2005/8/layout/list1"/>
    <dgm:cxn modelId="{F78872FA-D536-4E92-9855-52A3890CBA00}" type="presParOf" srcId="{F4BA849C-01F2-4156-8E60-F6A57EFCD95A}" destId="{8918AE44-E598-437E-94D6-BF4290266510}" srcOrd="5" destOrd="0" presId="urn:microsoft.com/office/officeart/2005/8/layout/list1"/>
    <dgm:cxn modelId="{06EC36C6-95DA-4B8A-B949-842305A331A2}" type="presParOf" srcId="{F4BA849C-01F2-4156-8E60-F6A57EFCD95A}" destId="{94EDB243-F734-4C71-A1A4-5B08AA3586CC}" srcOrd="6" destOrd="0" presId="urn:microsoft.com/office/officeart/2005/8/layout/list1"/>
    <dgm:cxn modelId="{270106D2-7021-4C5B-B3DC-BEA6DD126805}" type="presParOf" srcId="{F4BA849C-01F2-4156-8E60-F6A57EFCD95A}" destId="{CC7E71BA-FC88-41D0-B038-09760526EFFE}" srcOrd="7" destOrd="0" presId="urn:microsoft.com/office/officeart/2005/8/layout/list1"/>
    <dgm:cxn modelId="{E7C2FAC4-F11B-47DD-808C-E78F6C9B0250}" type="presParOf" srcId="{F4BA849C-01F2-4156-8E60-F6A57EFCD95A}" destId="{7F884840-CD90-46E6-9554-3E6E68717B04}" srcOrd="8" destOrd="0" presId="urn:microsoft.com/office/officeart/2005/8/layout/list1"/>
    <dgm:cxn modelId="{4210BCD6-1401-4060-8DA1-22DA25F119C0}" type="presParOf" srcId="{7F884840-CD90-46E6-9554-3E6E68717B04}" destId="{E68F05C9-2049-4DD8-B73A-3056FEE2D0F4}" srcOrd="0" destOrd="0" presId="urn:microsoft.com/office/officeart/2005/8/layout/list1"/>
    <dgm:cxn modelId="{E52D05B0-3AFA-4201-9917-B390C90F8AA4}" type="presParOf" srcId="{7F884840-CD90-46E6-9554-3E6E68717B04}" destId="{2A486C96-E681-4AF0-9D20-BE7746B60FB9}" srcOrd="1" destOrd="0" presId="urn:microsoft.com/office/officeart/2005/8/layout/list1"/>
    <dgm:cxn modelId="{4C23F901-047D-46F9-B84F-1F92FEB74414}" type="presParOf" srcId="{F4BA849C-01F2-4156-8E60-F6A57EFCD95A}" destId="{AB3CEBE9-F03C-4B1D-876A-AE994B0D22B2}" srcOrd="9" destOrd="0" presId="urn:microsoft.com/office/officeart/2005/8/layout/list1"/>
    <dgm:cxn modelId="{ABBDB39D-C2BF-4A86-A5B3-4C72FA9D3A0E}" type="presParOf" srcId="{F4BA849C-01F2-4156-8E60-F6A57EFCD95A}" destId="{17B2B321-0AE8-413E-A045-707DC0EF2AA3}"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AEDE3B-FE86-459E-A0A6-3BD44A98B77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06954F2-6A52-4F74-AD8A-D06BFECAD91C}">
      <dgm:prSet/>
      <dgm:spPr/>
      <dgm:t>
        <a:bodyPr/>
        <a:lstStyle/>
        <a:p>
          <a:r>
            <a:rPr lang="en-US"/>
            <a:t>JavaScript acts on the Document Object Model (DOM)</a:t>
          </a:r>
        </a:p>
      </dgm:t>
    </dgm:pt>
    <dgm:pt modelId="{2A28AE78-F49F-4D7F-966C-485A7533D630}" type="parTrans" cxnId="{96E383D4-551A-461E-90E1-3EA3388E05FE}">
      <dgm:prSet/>
      <dgm:spPr/>
      <dgm:t>
        <a:bodyPr/>
        <a:lstStyle/>
        <a:p>
          <a:endParaRPr lang="en-US"/>
        </a:p>
      </dgm:t>
    </dgm:pt>
    <dgm:pt modelId="{45CFD867-487C-4B2B-BA6D-D07825B6AF24}" type="sibTrans" cxnId="{96E383D4-551A-461E-90E1-3EA3388E05FE}">
      <dgm:prSet/>
      <dgm:spPr/>
      <dgm:t>
        <a:bodyPr/>
        <a:lstStyle/>
        <a:p>
          <a:endParaRPr lang="en-US"/>
        </a:p>
      </dgm:t>
    </dgm:pt>
    <dgm:pt modelId="{9C0F8531-171D-46F7-ACEE-9A8BC77EA8B8}">
      <dgm:prSet/>
      <dgm:spPr/>
      <dgm:t>
        <a:bodyPr/>
        <a:lstStyle/>
        <a:p>
          <a:r>
            <a:rPr lang="en-US"/>
            <a:t>It allows dynamic updates to web page content</a:t>
          </a:r>
        </a:p>
      </dgm:t>
    </dgm:pt>
    <dgm:pt modelId="{7323F799-2853-4C2D-9132-5B130E8E8743}" type="parTrans" cxnId="{89882D80-4101-4A3C-A2FE-955816F66BB4}">
      <dgm:prSet/>
      <dgm:spPr/>
      <dgm:t>
        <a:bodyPr/>
        <a:lstStyle/>
        <a:p>
          <a:endParaRPr lang="en-US"/>
        </a:p>
      </dgm:t>
    </dgm:pt>
    <dgm:pt modelId="{39D693EE-8658-4CDC-A2C4-765C409922CF}" type="sibTrans" cxnId="{89882D80-4101-4A3C-A2FE-955816F66BB4}">
      <dgm:prSet/>
      <dgm:spPr/>
      <dgm:t>
        <a:bodyPr/>
        <a:lstStyle/>
        <a:p>
          <a:endParaRPr lang="en-US"/>
        </a:p>
      </dgm:t>
    </dgm:pt>
    <dgm:pt modelId="{DB4718FE-E042-4F74-9880-F18C6C3D9CF6}">
      <dgm:prSet/>
      <dgm:spPr/>
      <dgm:t>
        <a:bodyPr/>
        <a:lstStyle/>
        <a:p>
          <a:r>
            <a:rPr lang="en-US"/>
            <a:t>Works with server programming through Ajax (Asynchronous JavaScript and XML)</a:t>
          </a:r>
        </a:p>
      </dgm:t>
    </dgm:pt>
    <dgm:pt modelId="{F57BF547-1697-440D-98F3-355AB2A34D5E}" type="parTrans" cxnId="{189A5A42-C6B2-4EBA-B361-33C78311C33F}">
      <dgm:prSet/>
      <dgm:spPr/>
      <dgm:t>
        <a:bodyPr/>
        <a:lstStyle/>
        <a:p>
          <a:endParaRPr lang="en-US"/>
        </a:p>
      </dgm:t>
    </dgm:pt>
    <dgm:pt modelId="{BC26B978-1210-4FCD-8B4E-87CE9FCB5F41}" type="sibTrans" cxnId="{189A5A42-C6B2-4EBA-B361-33C78311C33F}">
      <dgm:prSet/>
      <dgm:spPr/>
      <dgm:t>
        <a:bodyPr/>
        <a:lstStyle/>
        <a:p>
          <a:endParaRPr lang="en-US"/>
        </a:p>
      </dgm:t>
    </dgm:pt>
    <dgm:pt modelId="{C289DC69-9F16-4498-9457-BF2B80B63EC8}">
      <dgm:prSet/>
      <dgm:spPr/>
      <dgm:t>
        <a:bodyPr/>
        <a:lstStyle/>
        <a:p>
          <a:r>
            <a:rPr lang="en-US"/>
            <a:t>JSON is now commonly used instead of XML</a:t>
          </a:r>
        </a:p>
      </dgm:t>
    </dgm:pt>
    <dgm:pt modelId="{6586FF0E-8FBD-4B1C-995E-08D89A21DBC8}" type="parTrans" cxnId="{D1E49F8F-E1D5-4133-8793-00B46DE55E92}">
      <dgm:prSet/>
      <dgm:spPr/>
      <dgm:t>
        <a:bodyPr/>
        <a:lstStyle/>
        <a:p>
          <a:endParaRPr lang="en-US"/>
        </a:p>
      </dgm:t>
    </dgm:pt>
    <dgm:pt modelId="{CE017E3E-A7F4-4FD5-A1EC-34827CA714A7}" type="sibTrans" cxnId="{D1E49F8F-E1D5-4133-8793-00B46DE55E92}">
      <dgm:prSet/>
      <dgm:spPr/>
      <dgm:t>
        <a:bodyPr/>
        <a:lstStyle/>
        <a:p>
          <a:endParaRPr lang="en-US"/>
        </a:p>
      </dgm:t>
    </dgm:pt>
    <dgm:pt modelId="{D8301FF9-F60F-4CDB-B6E1-CEF2DA4F91B0}" type="pres">
      <dgm:prSet presAssocID="{EEAEDE3B-FE86-459E-A0A6-3BD44A98B77F}" presName="root" presStyleCnt="0">
        <dgm:presLayoutVars>
          <dgm:dir/>
          <dgm:resizeHandles val="exact"/>
        </dgm:presLayoutVars>
      </dgm:prSet>
      <dgm:spPr/>
    </dgm:pt>
    <dgm:pt modelId="{6FD319C7-2638-4C90-9C36-106BF967D7B8}" type="pres">
      <dgm:prSet presAssocID="{606954F2-6A52-4F74-AD8A-D06BFECAD91C}" presName="compNode" presStyleCnt="0"/>
      <dgm:spPr/>
    </dgm:pt>
    <dgm:pt modelId="{8A0DC728-7818-45BE-BC67-961B693AACF2}" type="pres">
      <dgm:prSet presAssocID="{606954F2-6A52-4F74-AD8A-D06BFECAD91C}" presName="bgRect" presStyleLbl="bgShp" presStyleIdx="0" presStyleCnt="4"/>
      <dgm:spPr/>
    </dgm:pt>
    <dgm:pt modelId="{6EAE60FF-2A6E-4F50-8510-8AC62B9C3132}" type="pres">
      <dgm:prSet presAssocID="{606954F2-6A52-4F74-AD8A-D06BFECAD91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3154D563-0DD8-40BA-863D-E9DA7FC0F3FE}" type="pres">
      <dgm:prSet presAssocID="{606954F2-6A52-4F74-AD8A-D06BFECAD91C}" presName="spaceRect" presStyleCnt="0"/>
      <dgm:spPr/>
    </dgm:pt>
    <dgm:pt modelId="{C612BE4E-F304-4A6D-AF30-9DE3E776E560}" type="pres">
      <dgm:prSet presAssocID="{606954F2-6A52-4F74-AD8A-D06BFECAD91C}" presName="parTx" presStyleLbl="revTx" presStyleIdx="0" presStyleCnt="4">
        <dgm:presLayoutVars>
          <dgm:chMax val="0"/>
          <dgm:chPref val="0"/>
        </dgm:presLayoutVars>
      </dgm:prSet>
      <dgm:spPr/>
    </dgm:pt>
    <dgm:pt modelId="{D56F1F39-B349-475A-81AD-10AB7617371B}" type="pres">
      <dgm:prSet presAssocID="{45CFD867-487C-4B2B-BA6D-D07825B6AF24}" presName="sibTrans" presStyleCnt="0"/>
      <dgm:spPr/>
    </dgm:pt>
    <dgm:pt modelId="{AE8E8D85-49ED-4D70-AE1F-44372ECD5704}" type="pres">
      <dgm:prSet presAssocID="{9C0F8531-171D-46F7-ACEE-9A8BC77EA8B8}" presName="compNode" presStyleCnt="0"/>
      <dgm:spPr/>
    </dgm:pt>
    <dgm:pt modelId="{84D35543-1026-45AE-B7B3-BA5EEE6E13BB}" type="pres">
      <dgm:prSet presAssocID="{9C0F8531-171D-46F7-ACEE-9A8BC77EA8B8}" presName="bgRect" presStyleLbl="bgShp" presStyleIdx="1" presStyleCnt="4"/>
      <dgm:spPr/>
    </dgm:pt>
    <dgm:pt modelId="{E2FEB02D-4AD3-4D2C-B67E-0263CADC698D}" type="pres">
      <dgm:prSet presAssocID="{9C0F8531-171D-46F7-ACEE-9A8BC77EA8B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itor"/>
        </a:ext>
      </dgm:extLst>
    </dgm:pt>
    <dgm:pt modelId="{A4786B65-4163-4768-BD00-5A37AD3117A6}" type="pres">
      <dgm:prSet presAssocID="{9C0F8531-171D-46F7-ACEE-9A8BC77EA8B8}" presName="spaceRect" presStyleCnt="0"/>
      <dgm:spPr/>
    </dgm:pt>
    <dgm:pt modelId="{0C722812-5162-4070-8DDB-27FB6FA92BF6}" type="pres">
      <dgm:prSet presAssocID="{9C0F8531-171D-46F7-ACEE-9A8BC77EA8B8}" presName="parTx" presStyleLbl="revTx" presStyleIdx="1" presStyleCnt="4">
        <dgm:presLayoutVars>
          <dgm:chMax val="0"/>
          <dgm:chPref val="0"/>
        </dgm:presLayoutVars>
      </dgm:prSet>
      <dgm:spPr/>
    </dgm:pt>
    <dgm:pt modelId="{BBF33F16-6AE1-48D4-860C-F049C3CE78F2}" type="pres">
      <dgm:prSet presAssocID="{39D693EE-8658-4CDC-A2C4-765C409922CF}" presName="sibTrans" presStyleCnt="0"/>
      <dgm:spPr/>
    </dgm:pt>
    <dgm:pt modelId="{92FE40BF-E6DA-4987-B3B6-A4114EF91634}" type="pres">
      <dgm:prSet presAssocID="{DB4718FE-E042-4F74-9880-F18C6C3D9CF6}" presName="compNode" presStyleCnt="0"/>
      <dgm:spPr/>
    </dgm:pt>
    <dgm:pt modelId="{40E04DDB-C268-4067-A893-F58D99641E72}" type="pres">
      <dgm:prSet presAssocID="{DB4718FE-E042-4F74-9880-F18C6C3D9CF6}" presName="bgRect" presStyleLbl="bgShp" presStyleIdx="2" presStyleCnt="4"/>
      <dgm:spPr/>
    </dgm:pt>
    <dgm:pt modelId="{E9A58447-3C43-4AB0-9F59-B7C8DE1C6016}" type="pres">
      <dgm:prSet presAssocID="{DB4718FE-E042-4F74-9880-F18C6C3D9CF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4995C22A-1598-4596-92AA-D1B6DAC4AE64}" type="pres">
      <dgm:prSet presAssocID="{DB4718FE-E042-4F74-9880-F18C6C3D9CF6}" presName="spaceRect" presStyleCnt="0"/>
      <dgm:spPr/>
    </dgm:pt>
    <dgm:pt modelId="{CF762453-23D8-42B9-97B1-6D50C2513CC1}" type="pres">
      <dgm:prSet presAssocID="{DB4718FE-E042-4F74-9880-F18C6C3D9CF6}" presName="parTx" presStyleLbl="revTx" presStyleIdx="2" presStyleCnt="4">
        <dgm:presLayoutVars>
          <dgm:chMax val="0"/>
          <dgm:chPref val="0"/>
        </dgm:presLayoutVars>
      </dgm:prSet>
      <dgm:spPr/>
    </dgm:pt>
    <dgm:pt modelId="{2A8E2A29-5D3E-4482-A3E8-002ACD7D8F1F}" type="pres">
      <dgm:prSet presAssocID="{BC26B978-1210-4FCD-8B4E-87CE9FCB5F41}" presName="sibTrans" presStyleCnt="0"/>
      <dgm:spPr/>
    </dgm:pt>
    <dgm:pt modelId="{CD8E61EA-0949-461D-87CB-83590079C845}" type="pres">
      <dgm:prSet presAssocID="{C289DC69-9F16-4498-9457-BF2B80B63EC8}" presName="compNode" presStyleCnt="0"/>
      <dgm:spPr/>
    </dgm:pt>
    <dgm:pt modelId="{36889A3A-22AB-49DE-943A-2345452FA4FE}" type="pres">
      <dgm:prSet presAssocID="{C289DC69-9F16-4498-9457-BF2B80B63EC8}" presName="bgRect" presStyleLbl="bgShp" presStyleIdx="3" presStyleCnt="4"/>
      <dgm:spPr/>
    </dgm:pt>
    <dgm:pt modelId="{615FD741-58B5-4FB3-9D69-E6757E3A2E13}" type="pres">
      <dgm:prSet presAssocID="{C289DC69-9F16-4498-9457-BF2B80B63EC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B34502AC-8FDE-4207-AD8A-00E216AD8049}" type="pres">
      <dgm:prSet presAssocID="{C289DC69-9F16-4498-9457-BF2B80B63EC8}" presName="spaceRect" presStyleCnt="0"/>
      <dgm:spPr/>
    </dgm:pt>
    <dgm:pt modelId="{E9E110A1-C614-41D3-A068-2C0D72974BE5}" type="pres">
      <dgm:prSet presAssocID="{C289DC69-9F16-4498-9457-BF2B80B63EC8}" presName="parTx" presStyleLbl="revTx" presStyleIdx="3" presStyleCnt="4">
        <dgm:presLayoutVars>
          <dgm:chMax val="0"/>
          <dgm:chPref val="0"/>
        </dgm:presLayoutVars>
      </dgm:prSet>
      <dgm:spPr/>
    </dgm:pt>
  </dgm:ptLst>
  <dgm:cxnLst>
    <dgm:cxn modelId="{E1DE9F1F-396C-41A3-B548-4DDE5E002FF4}" type="presOf" srcId="{DB4718FE-E042-4F74-9880-F18C6C3D9CF6}" destId="{CF762453-23D8-42B9-97B1-6D50C2513CC1}" srcOrd="0" destOrd="0" presId="urn:microsoft.com/office/officeart/2018/2/layout/IconVerticalSolidList"/>
    <dgm:cxn modelId="{ABC13E5E-8377-4FBF-AC2A-14CA2106B761}" type="presOf" srcId="{C289DC69-9F16-4498-9457-BF2B80B63EC8}" destId="{E9E110A1-C614-41D3-A068-2C0D72974BE5}" srcOrd="0" destOrd="0" presId="urn:microsoft.com/office/officeart/2018/2/layout/IconVerticalSolidList"/>
    <dgm:cxn modelId="{189A5A42-C6B2-4EBA-B361-33C78311C33F}" srcId="{EEAEDE3B-FE86-459E-A0A6-3BD44A98B77F}" destId="{DB4718FE-E042-4F74-9880-F18C6C3D9CF6}" srcOrd="2" destOrd="0" parTransId="{F57BF547-1697-440D-98F3-355AB2A34D5E}" sibTransId="{BC26B978-1210-4FCD-8B4E-87CE9FCB5F41}"/>
    <dgm:cxn modelId="{745DA359-CD9D-4E29-956E-F8C7CBE48F6D}" type="presOf" srcId="{606954F2-6A52-4F74-AD8A-D06BFECAD91C}" destId="{C612BE4E-F304-4A6D-AF30-9DE3E776E560}" srcOrd="0" destOrd="0" presId="urn:microsoft.com/office/officeart/2018/2/layout/IconVerticalSolidList"/>
    <dgm:cxn modelId="{89882D80-4101-4A3C-A2FE-955816F66BB4}" srcId="{EEAEDE3B-FE86-459E-A0A6-3BD44A98B77F}" destId="{9C0F8531-171D-46F7-ACEE-9A8BC77EA8B8}" srcOrd="1" destOrd="0" parTransId="{7323F799-2853-4C2D-9132-5B130E8E8743}" sibTransId="{39D693EE-8658-4CDC-A2C4-765C409922CF}"/>
    <dgm:cxn modelId="{A6461084-901B-4C87-86A6-ECBFD5EFE53C}" type="presOf" srcId="{EEAEDE3B-FE86-459E-A0A6-3BD44A98B77F}" destId="{D8301FF9-F60F-4CDB-B6E1-CEF2DA4F91B0}" srcOrd="0" destOrd="0" presId="urn:microsoft.com/office/officeart/2018/2/layout/IconVerticalSolidList"/>
    <dgm:cxn modelId="{D1E49F8F-E1D5-4133-8793-00B46DE55E92}" srcId="{EEAEDE3B-FE86-459E-A0A6-3BD44A98B77F}" destId="{C289DC69-9F16-4498-9457-BF2B80B63EC8}" srcOrd="3" destOrd="0" parTransId="{6586FF0E-8FBD-4B1C-995E-08D89A21DBC8}" sibTransId="{CE017E3E-A7F4-4FD5-A1EC-34827CA714A7}"/>
    <dgm:cxn modelId="{5537D1BC-C869-4E09-904A-E4C5C4A9BD2F}" type="presOf" srcId="{9C0F8531-171D-46F7-ACEE-9A8BC77EA8B8}" destId="{0C722812-5162-4070-8DDB-27FB6FA92BF6}" srcOrd="0" destOrd="0" presId="urn:microsoft.com/office/officeart/2018/2/layout/IconVerticalSolidList"/>
    <dgm:cxn modelId="{96E383D4-551A-461E-90E1-3EA3388E05FE}" srcId="{EEAEDE3B-FE86-459E-A0A6-3BD44A98B77F}" destId="{606954F2-6A52-4F74-AD8A-D06BFECAD91C}" srcOrd="0" destOrd="0" parTransId="{2A28AE78-F49F-4D7F-966C-485A7533D630}" sibTransId="{45CFD867-487C-4B2B-BA6D-D07825B6AF24}"/>
    <dgm:cxn modelId="{E79A8C0B-3318-4FDE-8034-0DA7B63560E9}" type="presParOf" srcId="{D8301FF9-F60F-4CDB-B6E1-CEF2DA4F91B0}" destId="{6FD319C7-2638-4C90-9C36-106BF967D7B8}" srcOrd="0" destOrd="0" presId="urn:microsoft.com/office/officeart/2018/2/layout/IconVerticalSolidList"/>
    <dgm:cxn modelId="{FC2CBD84-E7C2-4CDA-BCF1-6652E5AB0826}" type="presParOf" srcId="{6FD319C7-2638-4C90-9C36-106BF967D7B8}" destId="{8A0DC728-7818-45BE-BC67-961B693AACF2}" srcOrd="0" destOrd="0" presId="urn:microsoft.com/office/officeart/2018/2/layout/IconVerticalSolidList"/>
    <dgm:cxn modelId="{AC011423-BE34-4F72-90F7-30D6D6A74D4A}" type="presParOf" srcId="{6FD319C7-2638-4C90-9C36-106BF967D7B8}" destId="{6EAE60FF-2A6E-4F50-8510-8AC62B9C3132}" srcOrd="1" destOrd="0" presId="urn:microsoft.com/office/officeart/2018/2/layout/IconVerticalSolidList"/>
    <dgm:cxn modelId="{2D5190AB-4A2F-4B11-9EB9-74745B77A237}" type="presParOf" srcId="{6FD319C7-2638-4C90-9C36-106BF967D7B8}" destId="{3154D563-0DD8-40BA-863D-E9DA7FC0F3FE}" srcOrd="2" destOrd="0" presId="urn:microsoft.com/office/officeart/2018/2/layout/IconVerticalSolidList"/>
    <dgm:cxn modelId="{508F9766-789B-42A3-AC47-DF990F7F910B}" type="presParOf" srcId="{6FD319C7-2638-4C90-9C36-106BF967D7B8}" destId="{C612BE4E-F304-4A6D-AF30-9DE3E776E560}" srcOrd="3" destOrd="0" presId="urn:microsoft.com/office/officeart/2018/2/layout/IconVerticalSolidList"/>
    <dgm:cxn modelId="{9FCBD7C3-7DEE-49B2-8097-E0C614813F8E}" type="presParOf" srcId="{D8301FF9-F60F-4CDB-B6E1-CEF2DA4F91B0}" destId="{D56F1F39-B349-475A-81AD-10AB7617371B}" srcOrd="1" destOrd="0" presId="urn:microsoft.com/office/officeart/2018/2/layout/IconVerticalSolidList"/>
    <dgm:cxn modelId="{2B4F28E8-B48F-4D62-8EE2-15AC64A06AFC}" type="presParOf" srcId="{D8301FF9-F60F-4CDB-B6E1-CEF2DA4F91B0}" destId="{AE8E8D85-49ED-4D70-AE1F-44372ECD5704}" srcOrd="2" destOrd="0" presId="urn:microsoft.com/office/officeart/2018/2/layout/IconVerticalSolidList"/>
    <dgm:cxn modelId="{A35FDDC5-E2AD-412D-8E72-8077129BD2E6}" type="presParOf" srcId="{AE8E8D85-49ED-4D70-AE1F-44372ECD5704}" destId="{84D35543-1026-45AE-B7B3-BA5EEE6E13BB}" srcOrd="0" destOrd="0" presId="urn:microsoft.com/office/officeart/2018/2/layout/IconVerticalSolidList"/>
    <dgm:cxn modelId="{FA1862C4-C076-4802-BC14-526A499DBFC1}" type="presParOf" srcId="{AE8E8D85-49ED-4D70-AE1F-44372ECD5704}" destId="{E2FEB02D-4AD3-4D2C-B67E-0263CADC698D}" srcOrd="1" destOrd="0" presId="urn:microsoft.com/office/officeart/2018/2/layout/IconVerticalSolidList"/>
    <dgm:cxn modelId="{496DDC93-FE7D-4B49-AA2D-4A84FB96B224}" type="presParOf" srcId="{AE8E8D85-49ED-4D70-AE1F-44372ECD5704}" destId="{A4786B65-4163-4768-BD00-5A37AD3117A6}" srcOrd="2" destOrd="0" presId="urn:microsoft.com/office/officeart/2018/2/layout/IconVerticalSolidList"/>
    <dgm:cxn modelId="{549FFE05-3E4B-4BA5-BE94-1E219610D01B}" type="presParOf" srcId="{AE8E8D85-49ED-4D70-AE1F-44372ECD5704}" destId="{0C722812-5162-4070-8DDB-27FB6FA92BF6}" srcOrd="3" destOrd="0" presId="urn:microsoft.com/office/officeart/2018/2/layout/IconVerticalSolidList"/>
    <dgm:cxn modelId="{74943D66-0A9D-488A-983A-B7D5A6B4721F}" type="presParOf" srcId="{D8301FF9-F60F-4CDB-B6E1-CEF2DA4F91B0}" destId="{BBF33F16-6AE1-48D4-860C-F049C3CE78F2}" srcOrd="3" destOrd="0" presId="urn:microsoft.com/office/officeart/2018/2/layout/IconVerticalSolidList"/>
    <dgm:cxn modelId="{132236DB-3104-4118-9984-B0622EB294A8}" type="presParOf" srcId="{D8301FF9-F60F-4CDB-B6E1-CEF2DA4F91B0}" destId="{92FE40BF-E6DA-4987-B3B6-A4114EF91634}" srcOrd="4" destOrd="0" presId="urn:microsoft.com/office/officeart/2018/2/layout/IconVerticalSolidList"/>
    <dgm:cxn modelId="{1818D908-B50A-489C-A189-2878D5395A7F}" type="presParOf" srcId="{92FE40BF-E6DA-4987-B3B6-A4114EF91634}" destId="{40E04DDB-C268-4067-A893-F58D99641E72}" srcOrd="0" destOrd="0" presId="urn:microsoft.com/office/officeart/2018/2/layout/IconVerticalSolidList"/>
    <dgm:cxn modelId="{E28638ED-98C7-45D8-9DA5-9A2EDBD621CA}" type="presParOf" srcId="{92FE40BF-E6DA-4987-B3B6-A4114EF91634}" destId="{E9A58447-3C43-4AB0-9F59-B7C8DE1C6016}" srcOrd="1" destOrd="0" presId="urn:microsoft.com/office/officeart/2018/2/layout/IconVerticalSolidList"/>
    <dgm:cxn modelId="{18E21DA6-C9A0-4700-ABB4-558CA7959B21}" type="presParOf" srcId="{92FE40BF-E6DA-4987-B3B6-A4114EF91634}" destId="{4995C22A-1598-4596-92AA-D1B6DAC4AE64}" srcOrd="2" destOrd="0" presId="urn:microsoft.com/office/officeart/2018/2/layout/IconVerticalSolidList"/>
    <dgm:cxn modelId="{CC0D4DD7-BCC3-4A78-84B0-F3D7F1AE7AA3}" type="presParOf" srcId="{92FE40BF-E6DA-4987-B3B6-A4114EF91634}" destId="{CF762453-23D8-42B9-97B1-6D50C2513CC1}" srcOrd="3" destOrd="0" presId="urn:microsoft.com/office/officeart/2018/2/layout/IconVerticalSolidList"/>
    <dgm:cxn modelId="{47397317-6A65-415A-B5A2-3364AFD220E2}" type="presParOf" srcId="{D8301FF9-F60F-4CDB-B6E1-CEF2DA4F91B0}" destId="{2A8E2A29-5D3E-4482-A3E8-002ACD7D8F1F}" srcOrd="5" destOrd="0" presId="urn:microsoft.com/office/officeart/2018/2/layout/IconVerticalSolidList"/>
    <dgm:cxn modelId="{23827646-3B40-46E5-A762-5B4A8A2EB540}" type="presParOf" srcId="{D8301FF9-F60F-4CDB-B6E1-CEF2DA4F91B0}" destId="{CD8E61EA-0949-461D-87CB-83590079C845}" srcOrd="6" destOrd="0" presId="urn:microsoft.com/office/officeart/2018/2/layout/IconVerticalSolidList"/>
    <dgm:cxn modelId="{8995455D-E1E8-40FD-9A95-13F5E452E96F}" type="presParOf" srcId="{CD8E61EA-0949-461D-87CB-83590079C845}" destId="{36889A3A-22AB-49DE-943A-2345452FA4FE}" srcOrd="0" destOrd="0" presId="urn:microsoft.com/office/officeart/2018/2/layout/IconVerticalSolidList"/>
    <dgm:cxn modelId="{E01CA875-C057-4F51-9CB1-A270049ACD80}" type="presParOf" srcId="{CD8E61EA-0949-461D-87CB-83590079C845}" destId="{615FD741-58B5-4FB3-9D69-E6757E3A2E13}" srcOrd="1" destOrd="0" presId="urn:microsoft.com/office/officeart/2018/2/layout/IconVerticalSolidList"/>
    <dgm:cxn modelId="{B41E9A71-1512-4279-A1BC-39ABE7BE01F6}" type="presParOf" srcId="{CD8E61EA-0949-461D-87CB-83590079C845}" destId="{B34502AC-8FDE-4207-AD8A-00E216AD8049}" srcOrd="2" destOrd="0" presId="urn:microsoft.com/office/officeart/2018/2/layout/IconVerticalSolidList"/>
    <dgm:cxn modelId="{471B6850-7FAB-40C5-8C6F-C6CAD269D7DE}" type="presParOf" srcId="{CD8E61EA-0949-461D-87CB-83590079C845}" destId="{E9E110A1-C614-41D3-A068-2C0D72974BE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5E3990-47FD-4B0E-AFD3-B4C65040333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D268D0F-42E2-4B9F-88AD-D1C3EAF14BB0}">
      <dgm:prSet/>
      <dgm:spPr/>
      <dgm:t>
        <a:bodyPr/>
        <a:lstStyle/>
        <a:p>
          <a:r>
            <a:rPr lang="en-US" b="1"/>
            <a:t>Primitive Types (5):</a:t>
          </a:r>
          <a:endParaRPr lang="en-US"/>
        </a:p>
      </dgm:t>
    </dgm:pt>
    <dgm:pt modelId="{BD6C58F1-7FA6-41ED-81AB-1E4500CF5EAF}" type="parTrans" cxnId="{18AE6BAF-E1B2-4578-B6B7-7630BDD56AFF}">
      <dgm:prSet/>
      <dgm:spPr/>
      <dgm:t>
        <a:bodyPr/>
        <a:lstStyle/>
        <a:p>
          <a:endParaRPr lang="en-US"/>
        </a:p>
      </dgm:t>
    </dgm:pt>
    <dgm:pt modelId="{ADCC4598-247C-498D-B731-202D7A49BA86}" type="sibTrans" cxnId="{18AE6BAF-E1B2-4578-B6B7-7630BDD56AFF}">
      <dgm:prSet/>
      <dgm:spPr/>
      <dgm:t>
        <a:bodyPr/>
        <a:lstStyle/>
        <a:p>
          <a:endParaRPr lang="en-US"/>
        </a:p>
      </dgm:t>
    </dgm:pt>
    <dgm:pt modelId="{A219E706-5950-4859-B727-AD3C53524517}">
      <dgm:prSet/>
      <dgm:spPr/>
      <dgm:t>
        <a:bodyPr/>
        <a:lstStyle/>
        <a:p>
          <a:r>
            <a:rPr lang="en-US"/>
            <a:t>Number</a:t>
          </a:r>
        </a:p>
      </dgm:t>
    </dgm:pt>
    <dgm:pt modelId="{FBC33C2A-9AE8-4A18-8187-7DB569B1A585}" type="parTrans" cxnId="{E75F7F03-1D93-4197-94F0-35FC026D5371}">
      <dgm:prSet/>
      <dgm:spPr/>
      <dgm:t>
        <a:bodyPr/>
        <a:lstStyle/>
        <a:p>
          <a:endParaRPr lang="en-US"/>
        </a:p>
      </dgm:t>
    </dgm:pt>
    <dgm:pt modelId="{D9067D71-1BE6-4E5A-BB03-B3003971527A}" type="sibTrans" cxnId="{E75F7F03-1D93-4197-94F0-35FC026D5371}">
      <dgm:prSet/>
      <dgm:spPr/>
      <dgm:t>
        <a:bodyPr/>
        <a:lstStyle/>
        <a:p>
          <a:endParaRPr lang="en-US"/>
        </a:p>
      </dgm:t>
    </dgm:pt>
    <dgm:pt modelId="{708AEEBC-6A0F-4096-8366-901B0079DB4A}">
      <dgm:prSet/>
      <dgm:spPr/>
      <dgm:t>
        <a:bodyPr/>
        <a:lstStyle/>
        <a:p>
          <a:r>
            <a:rPr lang="en-US"/>
            <a:t>String</a:t>
          </a:r>
        </a:p>
      </dgm:t>
    </dgm:pt>
    <dgm:pt modelId="{FA496C32-D132-491F-9524-3E3454E2F624}" type="parTrans" cxnId="{1DA16F0A-3C67-47BB-8A63-513FC6F817FE}">
      <dgm:prSet/>
      <dgm:spPr/>
      <dgm:t>
        <a:bodyPr/>
        <a:lstStyle/>
        <a:p>
          <a:endParaRPr lang="en-US"/>
        </a:p>
      </dgm:t>
    </dgm:pt>
    <dgm:pt modelId="{EA2C2C61-22B0-4860-9BD8-C5A412F0CB2B}" type="sibTrans" cxnId="{1DA16F0A-3C67-47BB-8A63-513FC6F817FE}">
      <dgm:prSet/>
      <dgm:spPr/>
      <dgm:t>
        <a:bodyPr/>
        <a:lstStyle/>
        <a:p>
          <a:endParaRPr lang="en-US"/>
        </a:p>
      </dgm:t>
    </dgm:pt>
    <dgm:pt modelId="{AD79E298-F9BE-4290-9763-F21793991561}">
      <dgm:prSet/>
      <dgm:spPr/>
      <dgm:t>
        <a:bodyPr/>
        <a:lstStyle/>
        <a:p>
          <a:r>
            <a:rPr lang="en-US"/>
            <a:t>Boolean</a:t>
          </a:r>
        </a:p>
      </dgm:t>
    </dgm:pt>
    <dgm:pt modelId="{765C1B4B-E4CB-444C-8CDF-6ADD85D2E808}" type="parTrans" cxnId="{EDFBC11E-7538-4C49-AFE9-DCAF6DAEACDA}">
      <dgm:prSet/>
      <dgm:spPr/>
      <dgm:t>
        <a:bodyPr/>
        <a:lstStyle/>
        <a:p>
          <a:endParaRPr lang="en-US"/>
        </a:p>
      </dgm:t>
    </dgm:pt>
    <dgm:pt modelId="{579F6215-3C9E-4107-809F-3387C5F0BBE8}" type="sibTrans" cxnId="{EDFBC11E-7538-4C49-AFE9-DCAF6DAEACDA}">
      <dgm:prSet/>
      <dgm:spPr/>
      <dgm:t>
        <a:bodyPr/>
        <a:lstStyle/>
        <a:p>
          <a:endParaRPr lang="en-US"/>
        </a:p>
      </dgm:t>
    </dgm:pt>
    <dgm:pt modelId="{0E64B40C-98A3-40D9-838C-D9AB46B5CED3}">
      <dgm:prSet/>
      <dgm:spPr/>
      <dgm:t>
        <a:bodyPr/>
        <a:lstStyle/>
        <a:p>
          <a:r>
            <a:rPr lang="en-US"/>
            <a:t>Null</a:t>
          </a:r>
        </a:p>
      </dgm:t>
    </dgm:pt>
    <dgm:pt modelId="{B24A009D-741C-457D-972C-E5976B800778}" type="parTrans" cxnId="{3A92C7B1-3DA9-4F32-BB7E-557D37E87181}">
      <dgm:prSet/>
      <dgm:spPr/>
      <dgm:t>
        <a:bodyPr/>
        <a:lstStyle/>
        <a:p>
          <a:endParaRPr lang="en-US"/>
        </a:p>
      </dgm:t>
    </dgm:pt>
    <dgm:pt modelId="{A05A6245-44E8-48A9-87AA-D59014984EC9}" type="sibTrans" cxnId="{3A92C7B1-3DA9-4F32-BB7E-557D37E87181}">
      <dgm:prSet/>
      <dgm:spPr/>
      <dgm:t>
        <a:bodyPr/>
        <a:lstStyle/>
        <a:p>
          <a:endParaRPr lang="en-US"/>
        </a:p>
      </dgm:t>
    </dgm:pt>
    <dgm:pt modelId="{BA9FA2EB-0ADB-48AD-9360-72817A56277C}">
      <dgm:prSet/>
      <dgm:spPr/>
      <dgm:t>
        <a:bodyPr/>
        <a:lstStyle/>
        <a:p>
          <a:r>
            <a:rPr lang="en-US"/>
            <a:t>Undefined</a:t>
          </a:r>
        </a:p>
      </dgm:t>
    </dgm:pt>
    <dgm:pt modelId="{FAEFDDAB-4DC2-4466-9175-243320F62B5F}" type="parTrans" cxnId="{A715346F-E025-4737-9538-91647F4BDEC1}">
      <dgm:prSet/>
      <dgm:spPr/>
      <dgm:t>
        <a:bodyPr/>
        <a:lstStyle/>
        <a:p>
          <a:endParaRPr lang="en-US"/>
        </a:p>
      </dgm:t>
    </dgm:pt>
    <dgm:pt modelId="{F98855E9-E072-4CAC-BBAB-3A687515B472}" type="sibTrans" cxnId="{A715346F-E025-4737-9538-91647F4BDEC1}">
      <dgm:prSet/>
      <dgm:spPr/>
      <dgm:t>
        <a:bodyPr/>
        <a:lstStyle/>
        <a:p>
          <a:endParaRPr lang="en-US"/>
        </a:p>
      </dgm:t>
    </dgm:pt>
    <dgm:pt modelId="{7D15005E-ACB4-485E-9680-A0AAF8572A7D}">
      <dgm:prSet/>
      <dgm:spPr/>
      <dgm:t>
        <a:bodyPr/>
        <a:lstStyle/>
        <a:p>
          <a:r>
            <a:rPr lang="en-US" b="1"/>
            <a:t>Objects:</a:t>
          </a:r>
          <a:br>
            <a:rPr lang="en-US"/>
          </a:br>
          <a:r>
            <a:rPr lang="en-US"/>
            <a:t>All other data types are objects.</a:t>
          </a:r>
        </a:p>
      </dgm:t>
    </dgm:pt>
    <dgm:pt modelId="{4CFF2B3D-32ED-493A-8E02-79461A0707F2}" type="parTrans" cxnId="{7F17AE03-C265-4268-96EF-39918F0F0228}">
      <dgm:prSet/>
      <dgm:spPr/>
      <dgm:t>
        <a:bodyPr/>
        <a:lstStyle/>
        <a:p>
          <a:endParaRPr lang="en-US"/>
        </a:p>
      </dgm:t>
    </dgm:pt>
    <dgm:pt modelId="{7D8F8430-7A1B-4871-953D-009D84D7E7E6}" type="sibTrans" cxnId="{7F17AE03-C265-4268-96EF-39918F0F0228}">
      <dgm:prSet/>
      <dgm:spPr/>
      <dgm:t>
        <a:bodyPr/>
        <a:lstStyle/>
        <a:p>
          <a:endParaRPr lang="en-US"/>
        </a:p>
      </dgm:t>
    </dgm:pt>
    <dgm:pt modelId="{B607A60A-7438-443D-BA34-97E232F4A952}" type="pres">
      <dgm:prSet presAssocID="{CF5E3990-47FD-4B0E-AFD3-B4C65040333A}" presName="linear" presStyleCnt="0">
        <dgm:presLayoutVars>
          <dgm:animLvl val="lvl"/>
          <dgm:resizeHandles val="exact"/>
        </dgm:presLayoutVars>
      </dgm:prSet>
      <dgm:spPr/>
    </dgm:pt>
    <dgm:pt modelId="{ADAB5D6D-13C8-4CB8-BE22-697316C1831B}" type="pres">
      <dgm:prSet presAssocID="{AD268D0F-42E2-4B9F-88AD-D1C3EAF14BB0}" presName="parentText" presStyleLbl="node1" presStyleIdx="0" presStyleCnt="2">
        <dgm:presLayoutVars>
          <dgm:chMax val="0"/>
          <dgm:bulletEnabled val="1"/>
        </dgm:presLayoutVars>
      </dgm:prSet>
      <dgm:spPr/>
    </dgm:pt>
    <dgm:pt modelId="{A33B30C1-077B-44F4-ADBE-1397AAF5C63F}" type="pres">
      <dgm:prSet presAssocID="{AD268D0F-42E2-4B9F-88AD-D1C3EAF14BB0}" presName="childText" presStyleLbl="revTx" presStyleIdx="0" presStyleCnt="1">
        <dgm:presLayoutVars>
          <dgm:bulletEnabled val="1"/>
        </dgm:presLayoutVars>
      </dgm:prSet>
      <dgm:spPr/>
    </dgm:pt>
    <dgm:pt modelId="{C59B111C-463F-4443-9154-CAF0AEE65C4A}" type="pres">
      <dgm:prSet presAssocID="{7D15005E-ACB4-485E-9680-A0AAF8572A7D}" presName="parentText" presStyleLbl="node1" presStyleIdx="1" presStyleCnt="2">
        <dgm:presLayoutVars>
          <dgm:chMax val="0"/>
          <dgm:bulletEnabled val="1"/>
        </dgm:presLayoutVars>
      </dgm:prSet>
      <dgm:spPr/>
    </dgm:pt>
  </dgm:ptLst>
  <dgm:cxnLst>
    <dgm:cxn modelId="{E75F7F03-1D93-4197-94F0-35FC026D5371}" srcId="{AD268D0F-42E2-4B9F-88AD-D1C3EAF14BB0}" destId="{A219E706-5950-4859-B727-AD3C53524517}" srcOrd="0" destOrd="0" parTransId="{FBC33C2A-9AE8-4A18-8187-7DB569B1A585}" sibTransId="{D9067D71-1BE6-4E5A-BB03-B3003971527A}"/>
    <dgm:cxn modelId="{7F17AE03-C265-4268-96EF-39918F0F0228}" srcId="{CF5E3990-47FD-4B0E-AFD3-B4C65040333A}" destId="{7D15005E-ACB4-485E-9680-A0AAF8572A7D}" srcOrd="1" destOrd="0" parTransId="{4CFF2B3D-32ED-493A-8E02-79461A0707F2}" sibTransId="{7D8F8430-7A1B-4871-953D-009D84D7E7E6}"/>
    <dgm:cxn modelId="{1DA16F0A-3C67-47BB-8A63-513FC6F817FE}" srcId="{AD268D0F-42E2-4B9F-88AD-D1C3EAF14BB0}" destId="{708AEEBC-6A0F-4096-8366-901B0079DB4A}" srcOrd="1" destOrd="0" parTransId="{FA496C32-D132-491F-9524-3E3454E2F624}" sibTransId="{EA2C2C61-22B0-4860-9BD8-C5A412F0CB2B}"/>
    <dgm:cxn modelId="{459B490D-4856-4B56-94D8-8B0A4449C53C}" type="presOf" srcId="{CF5E3990-47FD-4B0E-AFD3-B4C65040333A}" destId="{B607A60A-7438-443D-BA34-97E232F4A952}" srcOrd="0" destOrd="0" presId="urn:microsoft.com/office/officeart/2005/8/layout/vList2"/>
    <dgm:cxn modelId="{EDFBC11E-7538-4C49-AFE9-DCAF6DAEACDA}" srcId="{AD268D0F-42E2-4B9F-88AD-D1C3EAF14BB0}" destId="{AD79E298-F9BE-4290-9763-F21793991561}" srcOrd="2" destOrd="0" parTransId="{765C1B4B-E4CB-444C-8CDF-6ADD85D2E808}" sibTransId="{579F6215-3C9E-4107-809F-3387C5F0BBE8}"/>
    <dgm:cxn modelId="{348B9E2B-635C-4B5E-A92C-62BE73008594}" type="presOf" srcId="{7D15005E-ACB4-485E-9680-A0AAF8572A7D}" destId="{C59B111C-463F-4443-9154-CAF0AEE65C4A}" srcOrd="0" destOrd="0" presId="urn:microsoft.com/office/officeart/2005/8/layout/vList2"/>
    <dgm:cxn modelId="{A715346F-E025-4737-9538-91647F4BDEC1}" srcId="{AD268D0F-42E2-4B9F-88AD-D1C3EAF14BB0}" destId="{BA9FA2EB-0ADB-48AD-9360-72817A56277C}" srcOrd="4" destOrd="0" parTransId="{FAEFDDAB-4DC2-4466-9175-243320F62B5F}" sibTransId="{F98855E9-E072-4CAC-BBAB-3A687515B472}"/>
    <dgm:cxn modelId="{A851656F-E14F-40D8-BFA4-F72B372FB87F}" type="presOf" srcId="{AD79E298-F9BE-4290-9763-F21793991561}" destId="{A33B30C1-077B-44F4-ADBE-1397AAF5C63F}" srcOrd="0" destOrd="2" presId="urn:microsoft.com/office/officeart/2005/8/layout/vList2"/>
    <dgm:cxn modelId="{5B648877-799F-462B-BD09-0052242A2D12}" type="presOf" srcId="{A219E706-5950-4859-B727-AD3C53524517}" destId="{A33B30C1-077B-44F4-ADBE-1397AAF5C63F}" srcOrd="0" destOrd="0" presId="urn:microsoft.com/office/officeart/2005/8/layout/vList2"/>
    <dgm:cxn modelId="{7C50C297-C69E-4BE3-BCD5-9FEFFA221F90}" type="presOf" srcId="{708AEEBC-6A0F-4096-8366-901B0079DB4A}" destId="{A33B30C1-077B-44F4-ADBE-1397AAF5C63F}" srcOrd="0" destOrd="1" presId="urn:microsoft.com/office/officeart/2005/8/layout/vList2"/>
    <dgm:cxn modelId="{4685F3AE-1F53-4DDD-BC1D-FE426E5A00DD}" type="presOf" srcId="{BA9FA2EB-0ADB-48AD-9360-72817A56277C}" destId="{A33B30C1-077B-44F4-ADBE-1397AAF5C63F}" srcOrd="0" destOrd="4" presId="urn:microsoft.com/office/officeart/2005/8/layout/vList2"/>
    <dgm:cxn modelId="{18AE6BAF-E1B2-4578-B6B7-7630BDD56AFF}" srcId="{CF5E3990-47FD-4B0E-AFD3-B4C65040333A}" destId="{AD268D0F-42E2-4B9F-88AD-D1C3EAF14BB0}" srcOrd="0" destOrd="0" parTransId="{BD6C58F1-7FA6-41ED-81AB-1E4500CF5EAF}" sibTransId="{ADCC4598-247C-498D-B731-202D7A49BA86}"/>
    <dgm:cxn modelId="{3A92C7B1-3DA9-4F32-BB7E-557D37E87181}" srcId="{AD268D0F-42E2-4B9F-88AD-D1C3EAF14BB0}" destId="{0E64B40C-98A3-40D9-838C-D9AB46B5CED3}" srcOrd="3" destOrd="0" parTransId="{B24A009D-741C-457D-972C-E5976B800778}" sibTransId="{A05A6245-44E8-48A9-87AA-D59014984EC9}"/>
    <dgm:cxn modelId="{900FFAB9-1232-464E-88E1-BE5A011517BD}" type="presOf" srcId="{0E64B40C-98A3-40D9-838C-D9AB46B5CED3}" destId="{A33B30C1-077B-44F4-ADBE-1397AAF5C63F}" srcOrd="0" destOrd="3" presId="urn:microsoft.com/office/officeart/2005/8/layout/vList2"/>
    <dgm:cxn modelId="{3AF3DCE1-743F-4E7A-A906-5E8867904E60}" type="presOf" srcId="{AD268D0F-42E2-4B9F-88AD-D1C3EAF14BB0}" destId="{ADAB5D6D-13C8-4CB8-BE22-697316C1831B}" srcOrd="0" destOrd="0" presId="urn:microsoft.com/office/officeart/2005/8/layout/vList2"/>
    <dgm:cxn modelId="{DF8B237F-2887-4B2E-9651-ABF6BA7C5669}" type="presParOf" srcId="{B607A60A-7438-443D-BA34-97E232F4A952}" destId="{ADAB5D6D-13C8-4CB8-BE22-697316C1831B}" srcOrd="0" destOrd="0" presId="urn:microsoft.com/office/officeart/2005/8/layout/vList2"/>
    <dgm:cxn modelId="{BF027B8B-774A-47C4-8CD6-156E4ED4617C}" type="presParOf" srcId="{B607A60A-7438-443D-BA34-97E232F4A952}" destId="{A33B30C1-077B-44F4-ADBE-1397AAF5C63F}" srcOrd="1" destOrd="0" presId="urn:microsoft.com/office/officeart/2005/8/layout/vList2"/>
    <dgm:cxn modelId="{9B4D59A3-6141-4CF9-B498-4F3D23603ED0}" type="presParOf" srcId="{B607A60A-7438-443D-BA34-97E232F4A952}" destId="{C59B111C-463F-4443-9154-CAF0AEE65C4A}"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EDAEBD-A91F-4BA4-B40C-8567B28C9B26}"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4B3A5371-BAE1-4AAC-9908-25C4EA256009}">
      <dgm:prSet/>
      <dgm:spPr/>
      <dgm:t>
        <a:bodyPr/>
        <a:lstStyle/>
        <a:p>
          <a:r>
            <a:rPr lang="en-US"/>
            <a:t>Represents integers and floating-point values</a:t>
          </a:r>
        </a:p>
      </dgm:t>
    </dgm:pt>
    <dgm:pt modelId="{3AF9C2E8-65B1-44DC-8C9C-9E3B3F7B38A5}" type="parTrans" cxnId="{C45A4A3B-99CA-4615-BA2F-C574D68F2CF1}">
      <dgm:prSet/>
      <dgm:spPr/>
      <dgm:t>
        <a:bodyPr/>
        <a:lstStyle/>
        <a:p>
          <a:endParaRPr lang="en-US"/>
        </a:p>
      </dgm:t>
    </dgm:pt>
    <dgm:pt modelId="{24F11349-C3E4-4EE4-9A04-68A3D82A827F}" type="sibTrans" cxnId="{C45A4A3B-99CA-4615-BA2F-C574D68F2CF1}">
      <dgm:prSet/>
      <dgm:spPr/>
      <dgm:t>
        <a:bodyPr/>
        <a:lstStyle/>
        <a:p>
          <a:endParaRPr lang="en-US"/>
        </a:p>
      </dgm:t>
    </dgm:pt>
    <dgm:pt modelId="{9CA135DF-1A9B-420A-9462-79CA14AC4C35}">
      <dgm:prSet/>
      <dgm:spPr/>
      <dgm:t>
        <a:bodyPr/>
        <a:lstStyle/>
        <a:p>
          <a:r>
            <a:rPr lang="en-US"/>
            <a:t>Includes NaN and Infinity</a:t>
          </a:r>
        </a:p>
      </dgm:t>
    </dgm:pt>
    <dgm:pt modelId="{258EB500-FA67-4ED2-8055-E664277F4E9C}" type="parTrans" cxnId="{E22C36F9-60D4-4BE9-B2D4-2E068C787F3C}">
      <dgm:prSet/>
      <dgm:spPr/>
      <dgm:t>
        <a:bodyPr/>
        <a:lstStyle/>
        <a:p>
          <a:endParaRPr lang="en-US"/>
        </a:p>
      </dgm:t>
    </dgm:pt>
    <dgm:pt modelId="{36BD1DD5-D8C2-4CD7-B0EA-9D2EC95F488C}" type="sibTrans" cxnId="{E22C36F9-60D4-4BE9-B2D4-2E068C787F3C}">
      <dgm:prSet/>
      <dgm:spPr/>
      <dgm:t>
        <a:bodyPr/>
        <a:lstStyle/>
        <a:p>
          <a:endParaRPr lang="en-US"/>
        </a:p>
      </dgm:t>
    </dgm:pt>
    <dgm:pt modelId="{F0EAB80E-C150-4644-B831-AD60C9786955}">
      <dgm:prSet/>
      <dgm:spPr/>
      <dgm:t>
        <a:bodyPr/>
        <a:lstStyle/>
        <a:p>
          <a:r>
            <a:rPr lang="en-US"/>
            <a:t>Supports decimal, octal (0 prefix), and hexadecimal (0x prefix)</a:t>
          </a:r>
        </a:p>
      </dgm:t>
    </dgm:pt>
    <dgm:pt modelId="{67414A0F-DD06-4FB6-8418-B2353FE3ED24}" type="parTrans" cxnId="{0003F1CC-6055-4F55-B7AF-4B83419E9302}">
      <dgm:prSet/>
      <dgm:spPr/>
      <dgm:t>
        <a:bodyPr/>
        <a:lstStyle/>
        <a:p>
          <a:endParaRPr lang="en-US"/>
        </a:p>
      </dgm:t>
    </dgm:pt>
    <dgm:pt modelId="{EA1552DD-0D3C-4331-847B-9A260FE83850}" type="sibTrans" cxnId="{0003F1CC-6055-4F55-B7AF-4B83419E9302}">
      <dgm:prSet/>
      <dgm:spPr/>
      <dgm:t>
        <a:bodyPr/>
        <a:lstStyle/>
        <a:p>
          <a:endParaRPr lang="en-US"/>
        </a:p>
      </dgm:t>
    </dgm:pt>
    <dgm:pt modelId="{3EC78D2C-33EE-480F-B105-B144D6522E56}">
      <dgm:prSet/>
      <dgm:spPr/>
      <dgm:t>
        <a:bodyPr/>
        <a:lstStyle/>
        <a:p>
          <a:r>
            <a:rPr lang="en-US"/>
            <a:t>Internally stored as 64-bit floating point</a:t>
          </a:r>
        </a:p>
      </dgm:t>
    </dgm:pt>
    <dgm:pt modelId="{026488C8-C0B7-468B-8662-E1A180FD1A56}" type="parTrans" cxnId="{928C7F37-E166-4248-BF2F-539DE18E5F28}">
      <dgm:prSet/>
      <dgm:spPr/>
      <dgm:t>
        <a:bodyPr/>
        <a:lstStyle/>
        <a:p>
          <a:endParaRPr lang="en-US"/>
        </a:p>
      </dgm:t>
    </dgm:pt>
    <dgm:pt modelId="{1580CC7D-A79E-46C5-9774-52FE4F680249}" type="sibTrans" cxnId="{928C7F37-E166-4248-BF2F-539DE18E5F28}">
      <dgm:prSet/>
      <dgm:spPr/>
      <dgm:t>
        <a:bodyPr/>
        <a:lstStyle/>
        <a:p>
          <a:endParaRPr lang="en-US"/>
        </a:p>
      </dgm:t>
    </dgm:pt>
    <dgm:pt modelId="{4127763B-1BE0-482F-8F13-355F972E4F3E}" type="pres">
      <dgm:prSet presAssocID="{56EDAEBD-A91F-4BA4-B40C-8567B28C9B26}" presName="vert0" presStyleCnt="0">
        <dgm:presLayoutVars>
          <dgm:dir/>
          <dgm:animOne val="branch"/>
          <dgm:animLvl val="lvl"/>
        </dgm:presLayoutVars>
      </dgm:prSet>
      <dgm:spPr/>
    </dgm:pt>
    <dgm:pt modelId="{CAF6041E-420A-486A-A256-0E69B79020BF}" type="pres">
      <dgm:prSet presAssocID="{4B3A5371-BAE1-4AAC-9908-25C4EA256009}" presName="thickLine" presStyleLbl="alignNode1" presStyleIdx="0" presStyleCnt="4"/>
      <dgm:spPr/>
    </dgm:pt>
    <dgm:pt modelId="{8406AEF5-C434-4C1B-A21D-A8D67D147E6F}" type="pres">
      <dgm:prSet presAssocID="{4B3A5371-BAE1-4AAC-9908-25C4EA256009}" presName="horz1" presStyleCnt="0"/>
      <dgm:spPr/>
    </dgm:pt>
    <dgm:pt modelId="{742D3073-B33A-4467-AA83-805607FDB021}" type="pres">
      <dgm:prSet presAssocID="{4B3A5371-BAE1-4AAC-9908-25C4EA256009}" presName="tx1" presStyleLbl="revTx" presStyleIdx="0" presStyleCnt="4"/>
      <dgm:spPr/>
    </dgm:pt>
    <dgm:pt modelId="{7612D7E0-2FDC-426E-B701-84E8F21F5668}" type="pres">
      <dgm:prSet presAssocID="{4B3A5371-BAE1-4AAC-9908-25C4EA256009}" presName="vert1" presStyleCnt="0"/>
      <dgm:spPr/>
    </dgm:pt>
    <dgm:pt modelId="{B90CF621-18E0-4A30-A13A-A040FB8F1BE3}" type="pres">
      <dgm:prSet presAssocID="{9CA135DF-1A9B-420A-9462-79CA14AC4C35}" presName="thickLine" presStyleLbl="alignNode1" presStyleIdx="1" presStyleCnt="4"/>
      <dgm:spPr/>
    </dgm:pt>
    <dgm:pt modelId="{8D4D4D5C-43C6-43AD-916F-B5CC6CBE0BDE}" type="pres">
      <dgm:prSet presAssocID="{9CA135DF-1A9B-420A-9462-79CA14AC4C35}" presName="horz1" presStyleCnt="0"/>
      <dgm:spPr/>
    </dgm:pt>
    <dgm:pt modelId="{0427A442-FFFD-405B-8D45-35D5A97C0D92}" type="pres">
      <dgm:prSet presAssocID="{9CA135DF-1A9B-420A-9462-79CA14AC4C35}" presName="tx1" presStyleLbl="revTx" presStyleIdx="1" presStyleCnt="4"/>
      <dgm:spPr/>
    </dgm:pt>
    <dgm:pt modelId="{ADA2F633-CF67-4DDE-A35C-417A7CC25BEE}" type="pres">
      <dgm:prSet presAssocID="{9CA135DF-1A9B-420A-9462-79CA14AC4C35}" presName="vert1" presStyleCnt="0"/>
      <dgm:spPr/>
    </dgm:pt>
    <dgm:pt modelId="{7F806556-B917-477A-BCE1-EF65CA3D3296}" type="pres">
      <dgm:prSet presAssocID="{F0EAB80E-C150-4644-B831-AD60C9786955}" presName="thickLine" presStyleLbl="alignNode1" presStyleIdx="2" presStyleCnt="4"/>
      <dgm:spPr/>
    </dgm:pt>
    <dgm:pt modelId="{664FAB51-532E-4808-8BB8-AA3107C5DEE3}" type="pres">
      <dgm:prSet presAssocID="{F0EAB80E-C150-4644-B831-AD60C9786955}" presName="horz1" presStyleCnt="0"/>
      <dgm:spPr/>
    </dgm:pt>
    <dgm:pt modelId="{E21A8D50-FDD6-4D1D-8B32-780C77FD05D8}" type="pres">
      <dgm:prSet presAssocID="{F0EAB80E-C150-4644-B831-AD60C9786955}" presName="tx1" presStyleLbl="revTx" presStyleIdx="2" presStyleCnt="4"/>
      <dgm:spPr/>
    </dgm:pt>
    <dgm:pt modelId="{99DBBB3C-D61C-4DBE-B1C7-2675D907165F}" type="pres">
      <dgm:prSet presAssocID="{F0EAB80E-C150-4644-B831-AD60C9786955}" presName="vert1" presStyleCnt="0"/>
      <dgm:spPr/>
    </dgm:pt>
    <dgm:pt modelId="{4AFAD959-2962-4E1E-9DBD-11D68FB23D3F}" type="pres">
      <dgm:prSet presAssocID="{3EC78D2C-33EE-480F-B105-B144D6522E56}" presName="thickLine" presStyleLbl="alignNode1" presStyleIdx="3" presStyleCnt="4"/>
      <dgm:spPr/>
    </dgm:pt>
    <dgm:pt modelId="{F52F8CCB-7125-463F-ADAF-7791B8D4A77E}" type="pres">
      <dgm:prSet presAssocID="{3EC78D2C-33EE-480F-B105-B144D6522E56}" presName="horz1" presStyleCnt="0"/>
      <dgm:spPr/>
    </dgm:pt>
    <dgm:pt modelId="{EB08CDE4-B3D4-4DC5-9EBE-FD3A9006D6C5}" type="pres">
      <dgm:prSet presAssocID="{3EC78D2C-33EE-480F-B105-B144D6522E56}" presName="tx1" presStyleLbl="revTx" presStyleIdx="3" presStyleCnt="4"/>
      <dgm:spPr/>
    </dgm:pt>
    <dgm:pt modelId="{0D6A1607-714A-42BB-8B7E-3E6EE84CD762}" type="pres">
      <dgm:prSet presAssocID="{3EC78D2C-33EE-480F-B105-B144D6522E56}" presName="vert1" presStyleCnt="0"/>
      <dgm:spPr/>
    </dgm:pt>
  </dgm:ptLst>
  <dgm:cxnLst>
    <dgm:cxn modelId="{5A380F2C-8D5B-43FA-B241-EDED09DE0B68}" type="presOf" srcId="{3EC78D2C-33EE-480F-B105-B144D6522E56}" destId="{EB08CDE4-B3D4-4DC5-9EBE-FD3A9006D6C5}" srcOrd="0" destOrd="0" presId="urn:microsoft.com/office/officeart/2008/layout/LinedList"/>
    <dgm:cxn modelId="{305EB434-52D6-498E-913A-9A8A0376583E}" type="presOf" srcId="{F0EAB80E-C150-4644-B831-AD60C9786955}" destId="{E21A8D50-FDD6-4D1D-8B32-780C77FD05D8}" srcOrd="0" destOrd="0" presId="urn:microsoft.com/office/officeart/2008/layout/LinedList"/>
    <dgm:cxn modelId="{928C7F37-E166-4248-BF2F-539DE18E5F28}" srcId="{56EDAEBD-A91F-4BA4-B40C-8567B28C9B26}" destId="{3EC78D2C-33EE-480F-B105-B144D6522E56}" srcOrd="3" destOrd="0" parTransId="{026488C8-C0B7-468B-8662-E1A180FD1A56}" sibTransId="{1580CC7D-A79E-46C5-9774-52FE4F680249}"/>
    <dgm:cxn modelId="{C45A4A3B-99CA-4615-BA2F-C574D68F2CF1}" srcId="{56EDAEBD-A91F-4BA4-B40C-8567B28C9B26}" destId="{4B3A5371-BAE1-4AAC-9908-25C4EA256009}" srcOrd="0" destOrd="0" parTransId="{3AF9C2E8-65B1-44DC-8C9C-9E3B3F7B38A5}" sibTransId="{24F11349-C3E4-4EE4-9A04-68A3D82A827F}"/>
    <dgm:cxn modelId="{E4B094AE-62AA-42EA-A6C0-283B5CE625AA}" type="presOf" srcId="{56EDAEBD-A91F-4BA4-B40C-8567B28C9B26}" destId="{4127763B-1BE0-482F-8F13-355F972E4F3E}" srcOrd="0" destOrd="0" presId="urn:microsoft.com/office/officeart/2008/layout/LinedList"/>
    <dgm:cxn modelId="{0003F1CC-6055-4F55-B7AF-4B83419E9302}" srcId="{56EDAEBD-A91F-4BA4-B40C-8567B28C9B26}" destId="{F0EAB80E-C150-4644-B831-AD60C9786955}" srcOrd="2" destOrd="0" parTransId="{67414A0F-DD06-4FB6-8418-B2353FE3ED24}" sibTransId="{EA1552DD-0D3C-4331-847B-9A260FE83850}"/>
    <dgm:cxn modelId="{993E83D2-FBB5-4276-A78D-887C9A83D4AB}" type="presOf" srcId="{4B3A5371-BAE1-4AAC-9908-25C4EA256009}" destId="{742D3073-B33A-4467-AA83-805607FDB021}" srcOrd="0" destOrd="0" presId="urn:microsoft.com/office/officeart/2008/layout/LinedList"/>
    <dgm:cxn modelId="{B7A227E8-6380-40C0-A62C-468B0F18F4A8}" type="presOf" srcId="{9CA135DF-1A9B-420A-9462-79CA14AC4C35}" destId="{0427A442-FFFD-405B-8D45-35D5A97C0D92}" srcOrd="0" destOrd="0" presId="urn:microsoft.com/office/officeart/2008/layout/LinedList"/>
    <dgm:cxn modelId="{E22C36F9-60D4-4BE9-B2D4-2E068C787F3C}" srcId="{56EDAEBD-A91F-4BA4-B40C-8567B28C9B26}" destId="{9CA135DF-1A9B-420A-9462-79CA14AC4C35}" srcOrd="1" destOrd="0" parTransId="{258EB500-FA67-4ED2-8055-E664277F4E9C}" sibTransId="{36BD1DD5-D8C2-4CD7-B0EA-9D2EC95F488C}"/>
    <dgm:cxn modelId="{06DF82B3-3ADB-4C59-90AA-44F3BB678C04}" type="presParOf" srcId="{4127763B-1BE0-482F-8F13-355F972E4F3E}" destId="{CAF6041E-420A-486A-A256-0E69B79020BF}" srcOrd="0" destOrd="0" presId="urn:microsoft.com/office/officeart/2008/layout/LinedList"/>
    <dgm:cxn modelId="{A183DE93-E304-487F-8B12-32187DB13176}" type="presParOf" srcId="{4127763B-1BE0-482F-8F13-355F972E4F3E}" destId="{8406AEF5-C434-4C1B-A21D-A8D67D147E6F}" srcOrd="1" destOrd="0" presId="urn:microsoft.com/office/officeart/2008/layout/LinedList"/>
    <dgm:cxn modelId="{55A00183-789E-42D9-93A9-A98B42B2D27B}" type="presParOf" srcId="{8406AEF5-C434-4C1B-A21D-A8D67D147E6F}" destId="{742D3073-B33A-4467-AA83-805607FDB021}" srcOrd="0" destOrd="0" presId="urn:microsoft.com/office/officeart/2008/layout/LinedList"/>
    <dgm:cxn modelId="{61682C9D-1005-4371-9197-045C3E92DECE}" type="presParOf" srcId="{8406AEF5-C434-4C1B-A21D-A8D67D147E6F}" destId="{7612D7E0-2FDC-426E-B701-84E8F21F5668}" srcOrd="1" destOrd="0" presId="urn:microsoft.com/office/officeart/2008/layout/LinedList"/>
    <dgm:cxn modelId="{18BBC7CE-2B5B-439A-AB24-49DDAF40B70C}" type="presParOf" srcId="{4127763B-1BE0-482F-8F13-355F972E4F3E}" destId="{B90CF621-18E0-4A30-A13A-A040FB8F1BE3}" srcOrd="2" destOrd="0" presId="urn:microsoft.com/office/officeart/2008/layout/LinedList"/>
    <dgm:cxn modelId="{DBC76FC0-0B66-4BEB-BC20-5CA49D676970}" type="presParOf" srcId="{4127763B-1BE0-482F-8F13-355F972E4F3E}" destId="{8D4D4D5C-43C6-43AD-916F-B5CC6CBE0BDE}" srcOrd="3" destOrd="0" presId="urn:microsoft.com/office/officeart/2008/layout/LinedList"/>
    <dgm:cxn modelId="{589BA73C-3B19-42CF-A481-1C93E32B7128}" type="presParOf" srcId="{8D4D4D5C-43C6-43AD-916F-B5CC6CBE0BDE}" destId="{0427A442-FFFD-405B-8D45-35D5A97C0D92}" srcOrd="0" destOrd="0" presId="urn:microsoft.com/office/officeart/2008/layout/LinedList"/>
    <dgm:cxn modelId="{20751B6D-3CEB-4B1E-A37D-659155BA16E9}" type="presParOf" srcId="{8D4D4D5C-43C6-43AD-916F-B5CC6CBE0BDE}" destId="{ADA2F633-CF67-4DDE-A35C-417A7CC25BEE}" srcOrd="1" destOrd="0" presId="urn:microsoft.com/office/officeart/2008/layout/LinedList"/>
    <dgm:cxn modelId="{EE3C48A4-8A53-47DD-8B29-BFCFEC1B5C47}" type="presParOf" srcId="{4127763B-1BE0-482F-8F13-355F972E4F3E}" destId="{7F806556-B917-477A-BCE1-EF65CA3D3296}" srcOrd="4" destOrd="0" presId="urn:microsoft.com/office/officeart/2008/layout/LinedList"/>
    <dgm:cxn modelId="{2A56BAD7-716C-4597-B663-B14127D27AB2}" type="presParOf" srcId="{4127763B-1BE0-482F-8F13-355F972E4F3E}" destId="{664FAB51-532E-4808-8BB8-AA3107C5DEE3}" srcOrd="5" destOrd="0" presId="urn:microsoft.com/office/officeart/2008/layout/LinedList"/>
    <dgm:cxn modelId="{55E575C5-E011-4825-A430-7E9A6EC8AF2C}" type="presParOf" srcId="{664FAB51-532E-4808-8BB8-AA3107C5DEE3}" destId="{E21A8D50-FDD6-4D1D-8B32-780C77FD05D8}" srcOrd="0" destOrd="0" presId="urn:microsoft.com/office/officeart/2008/layout/LinedList"/>
    <dgm:cxn modelId="{C0B476B2-A959-48B0-BE14-73A6AF0D4486}" type="presParOf" srcId="{664FAB51-532E-4808-8BB8-AA3107C5DEE3}" destId="{99DBBB3C-D61C-4DBE-B1C7-2675D907165F}" srcOrd="1" destOrd="0" presId="urn:microsoft.com/office/officeart/2008/layout/LinedList"/>
    <dgm:cxn modelId="{A209C57D-66D5-43E0-A847-9FD0C62CF431}" type="presParOf" srcId="{4127763B-1BE0-482F-8F13-355F972E4F3E}" destId="{4AFAD959-2962-4E1E-9DBD-11D68FB23D3F}" srcOrd="6" destOrd="0" presId="urn:microsoft.com/office/officeart/2008/layout/LinedList"/>
    <dgm:cxn modelId="{80E03B6C-CD78-44E3-911B-C5516785FAB7}" type="presParOf" srcId="{4127763B-1BE0-482F-8F13-355F972E4F3E}" destId="{F52F8CCB-7125-463F-ADAF-7791B8D4A77E}" srcOrd="7" destOrd="0" presId="urn:microsoft.com/office/officeart/2008/layout/LinedList"/>
    <dgm:cxn modelId="{34FCF54A-5DD6-4101-A974-452B66788CC7}" type="presParOf" srcId="{F52F8CCB-7125-463F-ADAF-7791B8D4A77E}" destId="{EB08CDE4-B3D4-4DC5-9EBE-FD3A9006D6C5}" srcOrd="0" destOrd="0" presId="urn:microsoft.com/office/officeart/2008/layout/LinedList"/>
    <dgm:cxn modelId="{5B590DF1-BCDE-491A-BF99-592F2534B3DF}" type="presParOf" srcId="{F52F8CCB-7125-463F-ADAF-7791B8D4A77E}" destId="{0D6A1607-714A-42BB-8B7E-3E6EE84CD76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4C9F2C-118A-4376-B8A8-2E1974400D9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2182066F-3B27-44A0-9965-9EE35F758A00}">
      <dgm:prSet/>
      <dgm:spPr/>
      <dgm:t>
        <a:bodyPr/>
        <a:lstStyle/>
        <a:p>
          <a:r>
            <a:rPr lang="en-US"/>
            <a:t>Delimited by 'single' or "double" quotes</a:t>
          </a:r>
        </a:p>
      </dgm:t>
    </dgm:pt>
    <dgm:pt modelId="{637773F0-BB30-4188-8964-324660FBF776}" type="parTrans" cxnId="{1FD549BA-7ED5-4D91-AEF4-786FCB8A0CD2}">
      <dgm:prSet/>
      <dgm:spPr/>
      <dgm:t>
        <a:bodyPr/>
        <a:lstStyle/>
        <a:p>
          <a:endParaRPr lang="en-US"/>
        </a:p>
      </dgm:t>
    </dgm:pt>
    <dgm:pt modelId="{8184A050-F454-442E-B434-4D89714FE8E3}" type="sibTrans" cxnId="{1FD549BA-7ED5-4D91-AEF4-786FCB8A0CD2}">
      <dgm:prSet/>
      <dgm:spPr/>
      <dgm:t>
        <a:bodyPr/>
        <a:lstStyle/>
        <a:p>
          <a:endParaRPr lang="en-US"/>
        </a:p>
      </dgm:t>
    </dgm:pt>
    <dgm:pt modelId="{8A351BC5-360F-4DB0-B794-4F8D0DF0F344}">
      <dgm:prSet/>
      <dgm:spPr/>
      <dgm:t>
        <a:bodyPr/>
        <a:lstStyle/>
        <a:p>
          <a:r>
            <a:rPr lang="en-US"/>
            <a:t>No inherent methods in primitive form</a:t>
          </a:r>
        </a:p>
      </dgm:t>
    </dgm:pt>
    <dgm:pt modelId="{0DF5B505-C5CE-45E3-8C02-CA0D026C4C25}" type="parTrans" cxnId="{10FA7AC6-DF64-4D3E-AA20-53327965AA26}">
      <dgm:prSet/>
      <dgm:spPr/>
      <dgm:t>
        <a:bodyPr/>
        <a:lstStyle/>
        <a:p>
          <a:endParaRPr lang="en-US"/>
        </a:p>
      </dgm:t>
    </dgm:pt>
    <dgm:pt modelId="{AE79F6DC-7309-488D-81A4-F4494490E84F}" type="sibTrans" cxnId="{10FA7AC6-DF64-4D3E-AA20-53327965AA26}">
      <dgm:prSet/>
      <dgm:spPr/>
      <dgm:t>
        <a:bodyPr/>
        <a:lstStyle/>
        <a:p>
          <a:endParaRPr lang="en-US"/>
        </a:p>
      </dgm:t>
    </dgm:pt>
    <dgm:pt modelId="{6FB3B386-490D-4347-96DF-C8A640591102}">
      <dgm:prSet/>
      <dgm:spPr/>
      <dgm:t>
        <a:bodyPr/>
        <a:lstStyle/>
        <a:p>
          <a:r>
            <a:rPr lang="en-US"/>
            <a:t>Can be wrapped with a String object</a:t>
          </a:r>
        </a:p>
      </dgm:t>
    </dgm:pt>
    <dgm:pt modelId="{544D3283-E988-4328-9DEF-F0A19BB82088}" type="parTrans" cxnId="{C8ADAF58-9D69-476C-8710-6512AF45BE11}">
      <dgm:prSet/>
      <dgm:spPr/>
      <dgm:t>
        <a:bodyPr/>
        <a:lstStyle/>
        <a:p>
          <a:endParaRPr lang="en-US"/>
        </a:p>
      </dgm:t>
    </dgm:pt>
    <dgm:pt modelId="{0EDFFEAF-8285-467D-96D7-9F4E9672FE8D}" type="sibTrans" cxnId="{C8ADAF58-9D69-476C-8710-6512AF45BE11}">
      <dgm:prSet/>
      <dgm:spPr/>
      <dgm:t>
        <a:bodyPr/>
        <a:lstStyle/>
        <a:p>
          <a:endParaRPr lang="en-US"/>
        </a:p>
      </dgm:t>
    </dgm:pt>
    <dgm:pt modelId="{9873DC67-2AB2-4291-AA1D-E1CD49AA91A1}" type="pres">
      <dgm:prSet presAssocID="{C64C9F2C-118A-4376-B8A8-2E1974400D9F}" presName="vert0" presStyleCnt="0">
        <dgm:presLayoutVars>
          <dgm:dir/>
          <dgm:animOne val="branch"/>
          <dgm:animLvl val="lvl"/>
        </dgm:presLayoutVars>
      </dgm:prSet>
      <dgm:spPr/>
    </dgm:pt>
    <dgm:pt modelId="{5A59DB6A-D17A-4185-80D1-A19A3467DBB3}" type="pres">
      <dgm:prSet presAssocID="{2182066F-3B27-44A0-9965-9EE35F758A00}" presName="thickLine" presStyleLbl="alignNode1" presStyleIdx="0" presStyleCnt="3"/>
      <dgm:spPr/>
    </dgm:pt>
    <dgm:pt modelId="{DAA719FD-B0A2-4C98-BD2C-93D1C274FDF2}" type="pres">
      <dgm:prSet presAssocID="{2182066F-3B27-44A0-9965-9EE35F758A00}" presName="horz1" presStyleCnt="0"/>
      <dgm:spPr/>
    </dgm:pt>
    <dgm:pt modelId="{B93C6F25-E754-48A1-A735-67C9084A954D}" type="pres">
      <dgm:prSet presAssocID="{2182066F-3B27-44A0-9965-9EE35F758A00}" presName="tx1" presStyleLbl="revTx" presStyleIdx="0" presStyleCnt="3"/>
      <dgm:spPr/>
    </dgm:pt>
    <dgm:pt modelId="{22D3639A-7DDC-4454-A16D-3D3FB431C279}" type="pres">
      <dgm:prSet presAssocID="{2182066F-3B27-44A0-9965-9EE35F758A00}" presName="vert1" presStyleCnt="0"/>
      <dgm:spPr/>
    </dgm:pt>
    <dgm:pt modelId="{11CF38B6-CCA8-4ED1-A434-B2FE91D18E86}" type="pres">
      <dgm:prSet presAssocID="{8A351BC5-360F-4DB0-B794-4F8D0DF0F344}" presName="thickLine" presStyleLbl="alignNode1" presStyleIdx="1" presStyleCnt="3"/>
      <dgm:spPr/>
    </dgm:pt>
    <dgm:pt modelId="{3A27E69E-8AC5-4422-9AE1-A915DC90CB8C}" type="pres">
      <dgm:prSet presAssocID="{8A351BC5-360F-4DB0-B794-4F8D0DF0F344}" presName="horz1" presStyleCnt="0"/>
      <dgm:spPr/>
    </dgm:pt>
    <dgm:pt modelId="{AFD7DB68-3909-483B-BDCD-2830617DE9B9}" type="pres">
      <dgm:prSet presAssocID="{8A351BC5-360F-4DB0-B794-4F8D0DF0F344}" presName="tx1" presStyleLbl="revTx" presStyleIdx="1" presStyleCnt="3"/>
      <dgm:spPr/>
    </dgm:pt>
    <dgm:pt modelId="{AE203C67-725D-49A8-B784-A78A1ED862FB}" type="pres">
      <dgm:prSet presAssocID="{8A351BC5-360F-4DB0-B794-4F8D0DF0F344}" presName="vert1" presStyleCnt="0"/>
      <dgm:spPr/>
    </dgm:pt>
    <dgm:pt modelId="{832E8A52-4251-44BF-A57B-B9DEE6498B54}" type="pres">
      <dgm:prSet presAssocID="{6FB3B386-490D-4347-96DF-C8A640591102}" presName="thickLine" presStyleLbl="alignNode1" presStyleIdx="2" presStyleCnt="3"/>
      <dgm:spPr/>
    </dgm:pt>
    <dgm:pt modelId="{102E350D-7BD7-4344-A4A9-63FCF12BDFFB}" type="pres">
      <dgm:prSet presAssocID="{6FB3B386-490D-4347-96DF-C8A640591102}" presName="horz1" presStyleCnt="0"/>
      <dgm:spPr/>
    </dgm:pt>
    <dgm:pt modelId="{A686C259-9938-4C5E-8A17-4076F7279FDB}" type="pres">
      <dgm:prSet presAssocID="{6FB3B386-490D-4347-96DF-C8A640591102}" presName="tx1" presStyleLbl="revTx" presStyleIdx="2" presStyleCnt="3"/>
      <dgm:spPr/>
    </dgm:pt>
    <dgm:pt modelId="{708635C4-55F6-45BB-8462-A5333578EAFC}" type="pres">
      <dgm:prSet presAssocID="{6FB3B386-490D-4347-96DF-C8A640591102}" presName="vert1" presStyleCnt="0"/>
      <dgm:spPr/>
    </dgm:pt>
  </dgm:ptLst>
  <dgm:cxnLst>
    <dgm:cxn modelId="{7EDA021A-5A91-40F9-AC55-27016B2AE52E}" type="presOf" srcId="{C64C9F2C-118A-4376-B8A8-2E1974400D9F}" destId="{9873DC67-2AB2-4291-AA1D-E1CD49AA91A1}" srcOrd="0" destOrd="0" presId="urn:microsoft.com/office/officeart/2008/layout/LinedList"/>
    <dgm:cxn modelId="{E9046A1A-780D-4E5E-8DBA-507C015FCC23}" type="presOf" srcId="{8A351BC5-360F-4DB0-B794-4F8D0DF0F344}" destId="{AFD7DB68-3909-483B-BDCD-2830617DE9B9}" srcOrd="0" destOrd="0" presId="urn:microsoft.com/office/officeart/2008/layout/LinedList"/>
    <dgm:cxn modelId="{C8ADAF58-9D69-476C-8710-6512AF45BE11}" srcId="{C64C9F2C-118A-4376-B8A8-2E1974400D9F}" destId="{6FB3B386-490D-4347-96DF-C8A640591102}" srcOrd="2" destOrd="0" parTransId="{544D3283-E988-4328-9DEF-F0A19BB82088}" sibTransId="{0EDFFEAF-8285-467D-96D7-9F4E9672FE8D}"/>
    <dgm:cxn modelId="{1FD549BA-7ED5-4D91-AEF4-786FCB8A0CD2}" srcId="{C64C9F2C-118A-4376-B8A8-2E1974400D9F}" destId="{2182066F-3B27-44A0-9965-9EE35F758A00}" srcOrd="0" destOrd="0" parTransId="{637773F0-BB30-4188-8964-324660FBF776}" sibTransId="{8184A050-F454-442E-B434-4D89714FE8E3}"/>
    <dgm:cxn modelId="{4343D7BB-DB0C-40E2-AE16-95647BB1C483}" type="presOf" srcId="{2182066F-3B27-44A0-9965-9EE35F758A00}" destId="{B93C6F25-E754-48A1-A735-67C9084A954D}" srcOrd="0" destOrd="0" presId="urn:microsoft.com/office/officeart/2008/layout/LinedList"/>
    <dgm:cxn modelId="{10FA7AC6-DF64-4D3E-AA20-53327965AA26}" srcId="{C64C9F2C-118A-4376-B8A8-2E1974400D9F}" destId="{8A351BC5-360F-4DB0-B794-4F8D0DF0F344}" srcOrd="1" destOrd="0" parTransId="{0DF5B505-C5CE-45E3-8C02-CA0D026C4C25}" sibTransId="{AE79F6DC-7309-488D-81A4-F4494490E84F}"/>
    <dgm:cxn modelId="{89EE33CD-04DC-46FC-A744-651C245D5603}" type="presOf" srcId="{6FB3B386-490D-4347-96DF-C8A640591102}" destId="{A686C259-9938-4C5E-8A17-4076F7279FDB}" srcOrd="0" destOrd="0" presId="urn:microsoft.com/office/officeart/2008/layout/LinedList"/>
    <dgm:cxn modelId="{AC14B69F-E751-4E0F-AD55-F08F45984F3B}" type="presParOf" srcId="{9873DC67-2AB2-4291-AA1D-E1CD49AA91A1}" destId="{5A59DB6A-D17A-4185-80D1-A19A3467DBB3}" srcOrd="0" destOrd="0" presId="urn:microsoft.com/office/officeart/2008/layout/LinedList"/>
    <dgm:cxn modelId="{6A4C0485-6BC1-477E-BA47-8B5EA02A9E8D}" type="presParOf" srcId="{9873DC67-2AB2-4291-AA1D-E1CD49AA91A1}" destId="{DAA719FD-B0A2-4C98-BD2C-93D1C274FDF2}" srcOrd="1" destOrd="0" presId="urn:microsoft.com/office/officeart/2008/layout/LinedList"/>
    <dgm:cxn modelId="{E4B57E39-ECC1-4DB9-808A-F75F79BDC408}" type="presParOf" srcId="{DAA719FD-B0A2-4C98-BD2C-93D1C274FDF2}" destId="{B93C6F25-E754-48A1-A735-67C9084A954D}" srcOrd="0" destOrd="0" presId="urn:microsoft.com/office/officeart/2008/layout/LinedList"/>
    <dgm:cxn modelId="{BB567A46-2B0C-4E11-9E49-DC861920518B}" type="presParOf" srcId="{DAA719FD-B0A2-4C98-BD2C-93D1C274FDF2}" destId="{22D3639A-7DDC-4454-A16D-3D3FB431C279}" srcOrd="1" destOrd="0" presId="urn:microsoft.com/office/officeart/2008/layout/LinedList"/>
    <dgm:cxn modelId="{437EB7CA-5DD4-4D8B-9E66-361998D97506}" type="presParOf" srcId="{9873DC67-2AB2-4291-AA1D-E1CD49AA91A1}" destId="{11CF38B6-CCA8-4ED1-A434-B2FE91D18E86}" srcOrd="2" destOrd="0" presId="urn:microsoft.com/office/officeart/2008/layout/LinedList"/>
    <dgm:cxn modelId="{0FBE2C02-B251-43DB-9DCB-5B92687AE3F8}" type="presParOf" srcId="{9873DC67-2AB2-4291-AA1D-E1CD49AA91A1}" destId="{3A27E69E-8AC5-4422-9AE1-A915DC90CB8C}" srcOrd="3" destOrd="0" presId="urn:microsoft.com/office/officeart/2008/layout/LinedList"/>
    <dgm:cxn modelId="{3CC8EDE8-9ADF-42C1-9402-C84AEAB1D9C3}" type="presParOf" srcId="{3A27E69E-8AC5-4422-9AE1-A915DC90CB8C}" destId="{AFD7DB68-3909-483B-BDCD-2830617DE9B9}" srcOrd="0" destOrd="0" presId="urn:microsoft.com/office/officeart/2008/layout/LinedList"/>
    <dgm:cxn modelId="{9F527B8D-4610-4542-B373-FD899A275BC5}" type="presParOf" srcId="{3A27E69E-8AC5-4422-9AE1-A915DC90CB8C}" destId="{AE203C67-725D-49A8-B784-A78A1ED862FB}" srcOrd="1" destOrd="0" presId="urn:microsoft.com/office/officeart/2008/layout/LinedList"/>
    <dgm:cxn modelId="{964C6B33-F747-4F98-8653-EF85CC5B79D5}" type="presParOf" srcId="{9873DC67-2AB2-4291-AA1D-E1CD49AA91A1}" destId="{832E8A52-4251-44BF-A57B-B9DEE6498B54}" srcOrd="4" destOrd="0" presId="urn:microsoft.com/office/officeart/2008/layout/LinedList"/>
    <dgm:cxn modelId="{55C19A8B-F500-4F89-9035-D661B63733BA}" type="presParOf" srcId="{9873DC67-2AB2-4291-AA1D-E1CD49AA91A1}" destId="{102E350D-7BD7-4344-A4A9-63FCF12BDFFB}" srcOrd="5" destOrd="0" presId="urn:microsoft.com/office/officeart/2008/layout/LinedList"/>
    <dgm:cxn modelId="{6E08A775-8579-4B65-97BE-7D7F41643BC7}" type="presParOf" srcId="{102E350D-7BD7-4344-A4A9-63FCF12BDFFB}" destId="{A686C259-9938-4C5E-8A17-4076F7279FDB}" srcOrd="0" destOrd="0" presId="urn:microsoft.com/office/officeart/2008/layout/LinedList"/>
    <dgm:cxn modelId="{2B6DBB8A-C90B-433C-94C2-7156917DF1EB}" type="presParOf" srcId="{102E350D-7BD7-4344-A4A9-63FCF12BDFFB}" destId="{708635C4-55F6-45BB-8462-A5333578EAF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044EE1C-FF54-471F-A516-BB7BBEBB1C0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5917DDA-3145-491B-8A29-F76B233217D9}">
      <dgm:prSet/>
      <dgm:spPr/>
      <dgm:t>
        <a:bodyPr/>
        <a:lstStyle/>
        <a:p>
          <a:r>
            <a:rPr lang="en-US"/>
            <a:t>Object versions of primitives: Number, String, Boolean</a:t>
          </a:r>
        </a:p>
      </dgm:t>
    </dgm:pt>
    <dgm:pt modelId="{CA809EC6-4C31-4D9E-A956-8CACC1D693B2}" type="parTrans" cxnId="{D4E84A7B-E509-4151-BAB2-4F03A624D2F0}">
      <dgm:prSet/>
      <dgm:spPr/>
      <dgm:t>
        <a:bodyPr/>
        <a:lstStyle/>
        <a:p>
          <a:endParaRPr lang="en-US"/>
        </a:p>
      </dgm:t>
    </dgm:pt>
    <dgm:pt modelId="{5F64FA34-FA41-4EDD-A191-39873BB97C82}" type="sibTrans" cxnId="{D4E84A7B-E509-4151-BAB2-4F03A624D2F0}">
      <dgm:prSet/>
      <dgm:spPr/>
      <dgm:t>
        <a:bodyPr/>
        <a:lstStyle/>
        <a:p>
          <a:endParaRPr lang="en-US"/>
        </a:p>
      </dgm:t>
    </dgm:pt>
    <dgm:pt modelId="{C36A9948-93F7-4AB3-8A8E-B2DCB7CD135C}">
      <dgm:prSet/>
      <dgm:spPr/>
      <dgm:t>
        <a:bodyPr/>
        <a:lstStyle/>
        <a:p>
          <a:r>
            <a:rPr lang="en-US"/>
            <a:t>Allow methods like valueOf() and toString()</a:t>
          </a:r>
        </a:p>
      </dgm:t>
    </dgm:pt>
    <dgm:pt modelId="{09AB4FA6-4C67-45BF-9F70-F38E4E7B436D}" type="parTrans" cxnId="{FB09D541-FCDE-44A3-80D1-BFBD607E0804}">
      <dgm:prSet/>
      <dgm:spPr/>
      <dgm:t>
        <a:bodyPr/>
        <a:lstStyle/>
        <a:p>
          <a:endParaRPr lang="en-US"/>
        </a:p>
      </dgm:t>
    </dgm:pt>
    <dgm:pt modelId="{860D9014-DC9E-4107-A3B8-DEE6F10F6147}" type="sibTrans" cxnId="{FB09D541-FCDE-44A3-80D1-BFBD607E0804}">
      <dgm:prSet/>
      <dgm:spPr/>
      <dgm:t>
        <a:bodyPr/>
        <a:lstStyle/>
        <a:p>
          <a:endParaRPr lang="en-US"/>
        </a:p>
      </dgm:t>
    </dgm:pt>
    <dgm:pt modelId="{9F0F52AB-C6DE-4D7A-A62B-2C125E28BFF7}">
      <dgm:prSet/>
      <dgm:spPr/>
      <dgm:t>
        <a:bodyPr/>
        <a:lstStyle/>
        <a:p>
          <a:r>
            <a:rPr lang="en-US"/>
            <a:t>Created using the new keyword</a:t>
          </a:r>
        </a:p>
      </dgm:t>
    </dgm:pt>
    <dgm:pt modelId="{CAF9DFEB-5F15-4352-A181-C7A45A8BF3B5}" type="parTrans" cxnId="{2A16E583-D230-46F2-ABE1-2EB5D71BB162}">
      <dgm:prSet/>
      <dgm:spPr/>
      <dgm:t>
        <a:bodyPr/>
        <a:lstStyle/>
        <a:p>
          <a:endParaRPr lang="en-US"/>
        </a:p>
      </dgm:t>
    </dgm:pt>
    <dgm:pt modelId="{486F0A55-E13E-45C3-9893-CABA18688F14}" type="sibTrans" cxnId="{2A16E583-D230-46F2-ABE1-2EB5D71BB162}">
      <dgm:prSet/>
      <dgm:spPr/>
      <dgm:t>
        <a:bodyPr/>
        <a:lstStyle/>
        <a:p>
          <a:endParaRPr lang="en-US"/>
        </a:p>
      </dgm:t>
    </dgm:pt>
    <dgm:pt modelId="{EEDD2A26-F96E-44CB-AF16-12C7E408FF47}">
      <dgm:prSet/>
      <dgm:spPr/>
      <dgm:t>
        <a:bodyPr/>
        <a:lstStyle/>
        <a:p>
          <a:r>
            <a:rPr lang="en-US"/>
            <a:t>Example:</a:t>
          </a:r>
        </a:p>
      </dgm:t>
    </dgm:pt>
    <dgm:pt modelId="{D98E1A9F-D346-428C-8D46-98FD2645F1FF}" type="parTrans" cxnId="{0F4766BB-71AD-4017-81F7-2ACB62F6522E}">
      <dgm:prSet/>
      <dgm:spPr/>
      <dgm:t>
        <a:bodyPr/>
        <a:lstStyle/>
        <a:p>
          <a:endParaRPr lang="en-US"/>
        </a:p>
      </dgm:t>
    </dgm:pt>
    <dgm:pt modelId="{4634426A-B582-4099-81A7-8539D54891EC}" type="sibTrans" cxnId="{0F4766BB-71AD-4017-81F7-2ACB62F6522E}">
      <dgm:prSet/>
      <dgm:spPr/>
      <dgm:t>
        <a:bodyPr/>
        <a:lstStyle/>
        <a:p>
          <a:endParaRPr lang="en-US"/>
        </a:p>
      </dgm:t>
    </dgm:pt>
    <dgm:pt modelId="{5BBD6DEE-4958-4BA0-A96E-2E3358446ACD}">
      <dgm:prSet/>
      <dgm:spPr/>
      <dgm:t>
        <a:bodyPr/>
        <a:lstStyle/>
        <a:p>
          <a:r>
            <a:rPr lang="en-US"/>
            <a:t>let s = new String("hello");</a:t>
          </a:r>
        </a:p>
      </dgm:t>
    </dgm:pt>
    <dgm:pt modelId="{BC7D7E11-4742-4267-80E8-1C1F2A3992EB}" type="parTrans" cxnId="{EE843E9E-C629-4E22-B697-3EB64E82F7E3}">
      <dgm:prSet/>
      <dgm:spPr/>
      <dgm:t>
        <a:bodyPr/>
        <a:lstStyle/>
        <a:p>
          <a:endParaRPr lang="en-US"/>
        </a:p>
      </dgm:t>
    </dgm:pt>
    <dgm:pt modelId="{0774CA4C-DB6D-4F74-A93F-EC7F74AB69FA}" type="sibTrans" cxnId="{EE843E9E-C629-4E22-B697-3EB64E82F7E3}">
      <dgm:prSet/>
      <dgm:spPr/>
      <dgm:t>
        <a:bodyPr/>
        <a:lstStyle/>
        <a:p>
          <a:endParaRPr lang="en-US"/>
        </a:p>
      </dgm:t>
    </dgm:pt>
    <dgm:pt modelId="{9DD976E7-E32A-4362-851B-7BE4BAC7593A}">
      <dgm:prSet/>
      <dgm:spPr/>
      <dgm:t>
        <a:bodyPr/>
        <a:lstStyle/>
        <a:p>
          <a:r>
            <a:rPr lang="en-US"/>
            <a:t>typeof s; // "object"</a:t>
          </a:r>
        </a:p>
      </dgm:t>
    </dgm:pt>
    <dgm:pt modelId="{6544BE15-87EB-462F-9A17-1E43D48D7119}" type="parTrans" cxnId="{EFDF94A8-AA61-4E02-BBEE-82DB6F523313}">
      <dgm:prSet/>
      <dgm:spPr/>
      <dgm:t>
        <a:bodyPr/>
        <a:lstStyle/>
        <a:p>
          <a:endParaRPr lang="en-US"/>
        </a:p>
      </dgm:t>
    </dgm:pt>
    <dgm:pt modelId="{AC5480E3-9298-4FF2-ABD6-857DA5F78E03}" type="sibTrans" cxnId="{EFDF94A8-AA61-4E02-BBEE-82DB6F523313}">
      <dgm:prSet/>
      <dgm:spPr/>
      <dgm:t>
        <a:bodyPr/>
        <a:lstStyle/>
        <a:p>
          <a:endParaRPr lang="en-US"/>
        </a:p>
      </dgm:t>
    </dgm:pt>
    <dgm:pt modelId="{8CEA0BCB-B941-4529-B3C1-56EFDF22A43D}">
      <dgm:prSet/>
      <dgm:spPr/>
      <dgm:t>
        <a:bodyPr/>
        <a:lstStyle/>
        <a:p>
          <a:r>
            <a:rPr lang="en-US"/>
            <a:t>s.valueOf(); // "hello"</a:t>
          </a:r>
        </a:p>
      </dgm:t>
    </dgm:pt>
    <dgm:pt modelId="{701B8AA0-23D0-46F8-B32F-85AE24DA7540}" type="parTrans" cxnId="{1F7AA4FB-DE58-4421-A85E-02A625E9CC4C}">
      <dgm:prSet/>
      <dgm:spPr/>
      <dgm:t>
        <a:bodyPr/>
        <a:lstStyle/>
        <a:p>
          <a:endParaRPr lang="en-US"/>
        </a:p>
      </dgm:t>
    </dgm:pt>
    <dgm:pt modelId="{1EE4F3CD-6F05-4962-BF35-239FD02BE998}" type="sibTrans" cxnId="{1F7AA4FB-DE58-4421-A85E-02A625E9CC4C}">
      <dgm:prSet/>
      <dgm:spPr/>
      <dgm:t>
        <a:bodyPr/>
        <a:lstStyle/>
        <a:p>
          <a:endParaRPr lang="en-US"/>
        </a:p>
      </dgm:t>
    </dgm:pt>
    <dgm:pt modelId="{0EFE21C8-5C24-4AC5-9598-826724942F14}" type="pres">
      <dgm:prSet presAssocID="{B044EE1C-FF54-471F-A516-BB7BBEBB1C06}" presName="linear" presStyleCnt="0">
        <dgm:presLayoutVars>
          <dgm:animLvl val="lvl"/>
          <dgm:resizeHandles val="exact"/>
        </dgm:presLayoutVars>
      </dgm:prSet>
      <dgm:spPr/>
    </dgm:pt>
    <dgm:pt modelId="{E24B193F-BC11-47F9-A4BA-F15164EE2866}" type="pres">
      <dgm:prSet presAssocID="{65917DDA-3145-491B-8A29-F76B233217D9}" presName="parentText" presStyleLbl="node1" presStyleIdx="0" presStyleCnt="4">
        <dgm:presLayoutVars>
          <dgm:chMax val="0"/>
          <dgm:bulletEnabled val="1"/>
        </dgm:presLayoutVars>
      </dgm:prSet>
      <dgm:spPr/>
    </dgm:pt>
    <dgm:pt modelId="{C022B87A-ACBD-4399-A8F5-6D183702BA5F}" type="pres">
      <dgm:prSet presAssocID="{5F64FA34-FA41-4EDD-A191-39873BB97C82}" presName="spacer" presStyleCnt="0"/>
      <dgm:spPr/>
    </dgm:pt>
    <dgm:pt modelId="{C2D72154-A569-4929-A1B3-4B7AB9CB77A4}" type="pres">
      <dgm:prSet presAssocID="{C36A9948-93F7-4AB3-8A8E-B2DCB7CD135C}" presName="parentText" presStyleLbl="node1" presStyleIdx="1" presStyleCnt="4">
        <dgm:presLayoutVars>
          <dgm:chMax val="0"/>
          <dgm:bulletEnabled val="1"/>
        </dgm:presLayoutVars>
      </dgm:prSet>
      <dgm:spPr/>
    </dgm:pt>
    <dgm:pt modelId="{5BA399E1-172E-41F5-8295-D12EBEF6B892}" type="pres">
      <dgm:prSet presAssocID="{860D9014-DC9E-4107-A3B8-DEE6F10F6147}" presName="spacer" presStyleCnt="0"/>
      <dgm:spPr/>
    </dgm:pt>
    <dgm:pt modelId="{27CA7298-0D72-45D6-BBEF-6840A6313BFC}" type="pres">
      <dgm:prSet presAssocID="{9F0F52AB-C6DE-4D7A-A62B-2C125E28BFF7}" presName="parentText" presStyleLbl="node1" presStyleIdx="2" presStyleCnt="4">
        <dgm:presLayoutVars>
          <dgm:chMax val="0"/>
          <dgm:bulletEnabled val="1"/>
        </dgm:presLayoutVars>
      </dgm:prSet>
      <dgm:spPr/>
    </dgm:pt>
    <dgm:pt modelId="{A90F5B84-2F17-44B3-8A50-74D31348D118}" type="pres">
      <dgm:prSet presAssocID="{486F0A55-E13E-45C3-9893-CABA18688F14}" presName="spacer" presStyleCnt="0"/>
      <dgm:spPr/>
    </dgm:pt>
    <dgm:pt modelId="{35267083-472D-4D1D-B7A1-6EC97D33CBB2}" type="pres">
      <dgm:prSet presAssocID="{EEDD2A26-F96E-44CB-AF16-12C7E408FF47}" presName="parentText" presStyleLbl="node1" presStyleIdx="3" presStyleCnt="4">
        <dgm:presLayoutVars>
          <dgm:chMax val="0"/>
          <dgm:bulletEnabled val="1"/>
        </dgm:presLayoutVars>
      </dgm:prSet>
      <dgm:spPr/>
    </dgm:pt>
    <dgm:pt modelId="{340B81B5-7302-4612-83AC-162CB76E61F1}" type="pres">
      <dgm:prSet presAssocID="{EEDD2A26-F96E-44CB-AF16-12C7E408FF47}" presName="childText" presStyleLbl="revTx" presStyleIdx="0" presStyleCnt="1">
        <dgm:presLayoutVars>
          <dgm:bulletEnabled val="1"/>
        </dgm:presLayoutVars>
      </dgm:prSet>
      <dgm:spPr/>
    </dgm:pt>
  </dgm:ptLst>
  <dgm:cxnLst>
    <dgm:cxn modelId="{45194527-0C41-454E-882B-D3D5A3AC1B4A}" type="presOf" srcId="{8CEA0BCB-B941-4529-B3C1-56EFDF22A43D}" destId="{340B81B5-7302-4612-83AC-162CB76E61F1}" srcOrd="0" destOrd="2" presId="urn:microsoft.com/office/officeart/2005/8/layout/vList2"/>
    <dgm:cxn modelId="{07E8F334-2974-4A86-A3B3-921F23C3BB97}" type="presOf" srcId="{5BBD6DEE-4958-4BA0-A96E-2E3358446ACD}" destId="{340B81B5-7302-4612-83AC-162CB76E61F1}" srcOrd="0" destOrd="0" presId="urn:microsoft.com/office/officeart/2005/8/layout/vList2"/>
    <dgm:cxn modelId="{FB09D541-FCDE-44A3-80D1-BFBD607E0804}" srcId="{B044EE1C-FF54-471F-A516-BB7BBEBB1C06}" destId="{C36A9948-93F7-4AB3-8A8E-B2DCB7CD135C}" srcOrd="1" destOrd="0" parTransId="{09AB4FA6-4C67-45BF-9F70-F38E4E7B436D}" sibTransId="{860D9014-DC9E-4107-A3B8-DEE6F10F6147}"/>
    <dgm:cxn modelId="{CC78B244-DCDE-49EF-915F-CEE536A3F58F}" type="presOf" srcId="{C36A9948-93F7-4AB3-8A8E-B2DCB7CD135C}" destId="{C2D72154-A569-4929-A1B3-4B7AB9CB77A4}" srcOrd="0" destOrd="0" presId="urn:microsoft.com/office/officeart/2005/8/layout/vList2"/>
    <dgm:cxn modelId="{6A30984F-DA05-404F-B3AE-08664CB40210}" type="presOf" srcId="{B044EE1C-FF54-471F-A516-BB7BBEBB1C06}" destId="{0EFE21C8-5C24-4AC5-9598-826724942F14}" srcOrd="0" destOrd="0" presId="urn:microsoft.com/office/officeart/2005/8/layout/vList2"/>
    <dgm:cxn modelId="{D4E84A7B-E509-4151-BAB2-4F03A624D2F0}" srcId="{B044EE1C-FF54-471F-A516-BB7BBEBB1C06}" destId="{65917DDA-3145-491B-8A29-F76B233217D9}" srcOrd="0" destOrd="0" parTransId="{CA809EC6-4C31-4D9E-A956-8CACC1D693B2}" sibTransId="{5F64FA34-FA41-4EDD-A191-39873BB97C82}"/>
    <dgm:cxn modelId="{2A16E583-D230-46F2-ABE1-2EB5D71BB162}" srcId="{B044EE1C-FF54-471F-A516-BB7BBEBB1C06}" destId="{9F0F52AB-C6DE-4D7A-A62B-2C125E28BFF7}" srcOrd="2" destOrd="0" parTransId="{CAF9DFEB-5F15-4352-A181-C7A45A8BF3B5}" sibTransId="{486F0A55-E13E-45C3-9893-CABA18688F14}"/>
    <dgm:cxn modelId="{EE843E9E-C629-4E22-B697-3EB64E82F7E3}" srcId="{EEDD2A26-F96E-44CB-AF16-12C7E408FF47}" destId="{5BBD6DEE-4958-4BA0-A96E-2E3358446ACD}" srcOrd="0" destOrd="0" parTransId="{BC7D7E11-4742-4267-80E8-1C1F2A3992EB}" sibTransId="{0774CA4C-DB6D-4F74-A93F-EC7F74AB69FA}"/>
    <dgm:cxn modelId="{EFDF94A8-AA61-4E02-BBEE-82DB6F523313}" srcId="{EEDD2A26-F96E-44CB-AF16-12C7E408FF47}" destId="{9DD976E7-E32A-4362-851B-7BE4BAC7593A}" srcOrd="1" destOrd="0" parTransId="{6544BE15-87EB-462F-9A17-1E43D48D7119}" sibTransId="{AC5480E3-9298-4FF2-ABD6-857DA5F78E03}"/>
    <dgm:cxn modelId="{0F4766BB-71AD-4017-81F7-2ACB62F6522E}" srcId="{B044EE1C-FF54-471F-A516-BB7BBEBB1C06}" destId="{EEDD2A26-F96E-44CB-AF16-12C7E408FF47}" srcOrd="3" destOrd="0" parTransId="{D98E1A9F-D346-428C-8D46-98FD2645F1FF}" sibTransId="{4634426A-B582-4099-81A7-8539D54891EC}"/>
    <dgm:cxn modelId="{4AF035BC-7E85-4B59-867E-929DF0E14A17}" type="presOf" srcId="{EEDD2A26-F96E-44CB-AF16-12C7E408FF47}" destId="{35267083-472D-4D1D-B7A1-6EC97D33CBB2}" srcOrd="0" destOrd="0" presId="urn:microsoft.com/office/officeart/2005/8/layout/vList2"/>
    <dgm:cxn modelId="{5A074BC4-A4F2-4ACA-ACA4-0F51B34E3E93}" type="presOf" srcId="{9DD976E7-E32A-4362-851B-7BE4BAC7593A}" destId="{340B81B5-7302-4612-83AC-162CB76E61F1}" srcOrd="0" destOrd="1" presId="urn:microsoft.com/office/officeart/2005/8/layout/vList2"/>
    <dgm:cxn modelId="{BA1555C6-A41B-4B9D-B37C-B74AB3EECB6B}" type="presOf" srcId="{9F0F52AB-C6DE-4D7A-A62B-2C125E28BFF7}" destId="{27CA7298-0D72-45D6-BBEF-6840A6313BFC}" srcOrd="0" destOrd="0" presId="urn:microsoft.com/office/officeart/2005/8/layout/vList2"/>
    <dgm:cxn modelId="{1F7AA4FB-DE58-4421-A85E-02A625E9CC4C}" srcId="{EEDD2A26-F96E-44CB-AF16-12C7E408FF47}" destId="{8CEA0BCB-B941-4529-B3C1-56EFDF22A43D}" srcOrd="2" destOrd="0" parTransId="{701B8AA0-23D0-46F8-B32F-85AE24DA7540}" sibTransId="{1EE4F3CD-6F05-4962-BF35-239FD02BE998}"/>
    <dgm:cxn modelId="{3F2367FC-51A1-4E8F-BBED-2867EE080CD8}" type="presOf" srcId="{65917DDA-3145-491B-8A29-F76B233217D9}" destId="{E24B193F-BC11-47F9-A4BA-F15164EE2866}" srcOrd="0" destOrd="0" presId="urn:microsoft.com/office/officeart/2005/8/layout/vList2"/>
    <dgm:cxn modelId="{CE2FE178-C697-4ABE-9954-BC6E299B357C}" type="presParOf" srcId="{0EFE21C8-5C24-4AC5-9598-826724942F14}" destId="{E24B193F-BC11-47F9-A4BA-F15164EE2866}" srcOrd="0" destOrd="0" presId="urn:microsoft.com/office/officeart/2005/8/layout/vList2"/>
    <dgm:cxn modelId="{057C3678-EAB1-4C5E-A8D9-F3EE344F0DFA}" type="presParOf" srcId="{0EFE21C8-5C24-4AC5-9598-826724942F14}" destId="{C022B87A-ACBD-4399-A8F5-6D183702BA5F}" srcOrd="1" destOrd="0" presId="urn:microsoft.com/office/officeart/2005/8/layout/vList2"/>
    <dgm:cxn modelId="{F2589FBE-08CE-436C-9528-11FCFB18845C}" type="presParOf" srcId="{0EFE21C8-5C24-4AC5-9598-826724942F14}" destId="{C2D72154-A569-4929-A1B3-4B7AB9CB77A4}" srcOrd="2" destOrd="0" presId="urn:microsoft.com/office/officeart/2005/8/layout/vList2"/>
    <dgm:cxn modelId="{006782A6-0228-42EC-9D7F-BA34001CCF73}" type="presParOf" srcId="{0EFE21C8-5C24-4AC5-9598-826724942F14}" destId="{5BA399E1-172E-41F5-8295-D12EBEF6B892}" srcOrd="3" destOrd="0" presId="urn:microsoft.com/office/officeart/2005/8/layout/vList2"/>
    <dgm:cxn modelId="{8E40E21E-959B-4A68-BD9F-1DF29863C4AF}" type="presParOf" srcId="{0EFE21C8-5C24-4AC5-9598-826724942F14}" destId="{27CA7298-0D72-45D6-BBEF-6840A6313BFC}" srcOrd="4" destOrd="0" presId="urn:microsoft.com/office/officeart/2005/8/layout/vList2"/>
    <dgm:cxn modelId="{7B794EE3-2693-44A3-A133-4F8A81D2504D}" type="presParOf" srcId="{0EFE21C8-5C24-4AC5-9598-826724942F14}" destId="{A90F5B84-2F17-44B3-8A50-74D31348D118}" srcOrd="5" destOrd="0" presId="urn:microsoft.com/office/officeart/2005/8/layout/vList2"/>
    <dgm:cxn modelId="{791B7EE3-6A18-43D9-91C0-4214C69F702B}" type="presParOf" srcId="{0EFE21C8-5C24-4AC5-9598-826724942F14}" destId="{35267083-472D-4D1D-B7A1-6EC97D33CBB2}" srcOrd="6" destOrd="0" presId="urn:microsoft.com/office/officeart/2005/8/layout/vList2"/>
    <dgm:cxn modelId="{8D369055-0CEB-4143-B07F-C8D1EFA18A76}" type="presParOf" srcId="{0EFE21C8-5C24-4AC5-9598-826724942F14}" destId="{340B81B5-7302-4612-83AC-162CB76E61F1}"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3B02386-5495-4EBA-B633-21E3E46FA70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5DC67C2-4667-427E-AB17-11C63F4411D4}">
      <dgm:prSet/>
      <dgm:spPr/>
      <dgm:t>
        <a:bodyPr/>
        <a:lstStyle/>
        <a:p>
          <a:r>
            <a:rPr lang="en-US"/>
            <a:t>Specialized objects for storing ordered data</a:t>
          </a:r>
        </a:p>
      </dgm:t>
    </dgm:pt>
    <dgm:pt modelId="{0677645A-E3F4-4DCC-AF69-5020747D5FBD}" type="parTrans" cxnId="{BEC43C72-49E7-47B7-A6AB-2000AB851DFA}">
      <dgm:prSet/>
      <dgm:spPr/>
      <dgm:t>
        <a:bodyPr/>
        <a:lstStyle/>
        <a:p>
          <a:endParaRPr lang="en-US"/>
        </a:p>
      </dgm:t>
    </dgm:pt>
    <dgm:pt modelId="{72F805D9-CD65-48AD-86BE-44EAC4B05FAD}" type="sibTrans" cxnId="{BEC43C72-49E7-47B7-A6AB-2000AB851DFA}">
      <dgm:prSet/>
      <dgm:spPr/>
      <dgm:t>
        <a:bodyPr/>
        <a:lstStyle/>
        <a:p>
          <a:endParaRPr lang="en-US"/>
        </a:p>
      </dgm:t>
    </dgm:pt>
    <dgm:pt modelId="{6544B07C-5A34-4189-84D0-3D4DC9397A96}">
      <dgm:prSet/>
      <dgm:spPr/>
      <dgm:t>
        <a:bodyPr/>
        <a:lstStyle/>
        <a:p>
          <a:r>
            <a:rPr lang="en-US"/>
            <a:t>Zero-based indexing</a:t>
          </a:r>
        </a:p>
      </dgm:t>
    </dgm:pt>
    <dgm:pt modelId="{39A41192-2096-4F0B-ABC6-19460B95A5BF}" type="parTrans" cxnId="{5E43433E-3C3C-4CE7-9B6A-89EB1DC61849}">
      <dgm:prSet/>
      <dgm:spPr/>
      <dgm:t>
        <a:bodyPr/>
        <a:lstStyle/>
        <a:p>
          <a:endParaRPr lang="en-US"/>
        </a:p>
      </dgm:t>
    </dgm:pt>
    <dgm:pt modelId="{49B90CD6-93E5-4E55-BE24-07D1D8EC83F4}" type="sibTrans" cxnId="{5E43433E-3C3C-4CE7-9B6A-89EB1DC61849}">
      <dgm:prSet/>
      <dgm:spPr/>
      <dgm:t>
        <a:bodyPr/>
        <a:lstStyle/>
        <a:p>
          <a:endParaRPr lang="en-US"/>
        </a:p>
      </dgm:t>
    </dgm:pt>
    <dgm:pt modelId="{861090EF-D378-4F53-B085-37615077B9A1}">
      <dgm:prSet/>
      <dgm:spPr/>
      <dgm:t>
        <a:bodyPr/>
        <a:lstStyle/>
        <a:p>
          <a:r>
            <a:rPr lang="en-US"/>
            <a:t>Dynamic resizing with the length property</a:t>
          </a:r>
        </a:p>
      </dgm:t>
    </dgm:pt>
    <dgm:pt modelId="{D54B5D66-BF13-49D4-AD7F-D718AB658AFE}" type="parTrans" cxnId="{ECCD5590-EB57-416C-AB26-0F79B3DFA881}">
      <dgm:prSet/>
      <dgm:spPr/>
      <dgm:t>
        <a:bodyPr/>
        <a:lstStyle/>
        <a:p>
          <a:endParaRPr lang="en-US"/>
        </a:p>
      </dgm:t>
    </dgm:pt>
    <dgm:pt modelId="{79E0E6E7-7C2F-4238-9E6E-62D78CD6F643}" type="sibTrans" cxnId="{ECCD5590-EB57-416C-AB26-0F79B3DFA881}">
      <dgm:prSet/>
      <dgm:spPr/>
      <dgm:t>
        <a:bodyPr/>
        <a:lstStyle/>
        <a:p>
          <a:endParaRPr lang="en-US"/>
        </a:p>
      </dgm:t>
    </dgm:pt>
    <dgm:pt modelId="{4AFA6391-EE80-45E6-9844-FE06DA72C3E7}">
      <dgm:prSet/>
      <dgm:spPr/>
      <dgm:t>
        <a:bodyPr/>
        <a:lstStyle/>
        <a:p>
          <a:r>
            <a:rPr lang="en-US"/>
            <a:t>Declared using:</a:t>
          </a:r>
        </a:p>
      </dgm:t>
    </dgm:pt>
    <dgm:pt modelId="{68BA2B26-C559-499B-A2BC-EE68678F8B8F}" type="parTrans" cxnId="{64520EFB-659C-4DBF-8298-827DAA8AA2EC}">
      <dgm:prSet/>
      <dgm:spPr/>
      <dgm:t>
        <a:bodyPr/>
        <a:lstStyle/>
        <a:p>
          <a:endParaRPr lang="en-US"/>
        </a:p>
      </dgm:t>
    </dgm:pt>
    <dgm:pt modelId="{DE98A42F-C3A0-4EF7-81FE-7B629FD33028}" type="sibTrans" cxnId="{64520EFB-659C-4DBF-8298-827DAA8AA2EC}">
      <dgm:prSet/>
      <dgm:spPr/>
      <dgm:t>
        <a:bodyPr/>
        <a:lstStyle/>
        <a:p>
          <a:endParaRPr lang="en-US"/>
        </a:p>
      </dgm:t>
    </dgm:pt>
    <dgm:pt modelId="{02515C3D-A1CA-42F5-B876-2A1453F95C57}">
      <dgm:prSet/>
      <dgm:spPr/>
      <dgm:t>
        <a:bodyPr/>
        <a:lstStyle/>
        <a:p>
          <a:r>
            <a:rPr lang="en-US"/>
            <a:t>Constructor: new Array(1, 2, 3)</a:t>
          </a:r>
        </a:p>
      </dgm:t>
    </dgm:pt>
    <dgm:pt modelId="{4B9EDCFC-9704-4D42-93AC-6648D76DEC1E}" type="parTrans" cxnId="{8F454495-A3B8-44B9-A242-478F56DC31D2}">
      <dgm:prSet/>
      <dgm:spPr/>
      <dgm:t>
        <a:bodyPr/>
        <a:lstStyle/>
        <a:p>
          <a:endParaRPr lang="en-US"/>
        </a:p>
      </dgm:t>
    </dgm:pt>
    <dgm:pt modelId="{8862DCA7-9441-4201-B65E-B1EF12ED3262}" type="sibTrans" cxnId="{8F454495-A3B8-44B9-A242-478F56DC31D2}">
      <dgm:prSet/>
      <dgm:spPr/>
      <dgm:t>
        <a:bodyPr/>
        <a:lstStyle/>
        <a:p>
          <a:endParaRPr lang="en-US"/>
        </a:p>
      </dgm:t>
    </dgm:pt>
    <dgm:pt modelId="{F726A9F1-0652-4961-9347-45B6C3C02836}">
      <dgm:prSet/>
      <dgm:spPr/>
      <dgm:t>
        <a:bodyPr/>
        <a:lstStyle/>
        <a:p>
          <a:r>
            <a:rPr lang="en-US"/>
            <a:t>Literal: [1, 2, 3]</a:t>
          </a:r>
        </a:p>
      </dgm:t>
    </dgm:pt>
    <dgm:pt modelId="{5C667D9C-5F6E-443E-9C81-96729E84A077}" type="parTrans" cxnId="{491A6D77-4936-4D8A-BB3E-B7A008A005E7}">
      <dgm:prSet/>
      <dgm:spPr/>
      <dgm:t>
        <a:bodyPr/>
        <a:lstStyle/>
        <a:p>
          <a:endParaRPr lang="en-US"/>
        </a:p>
      </dgm:t>
    </dgm:pt>
    <dgm:pt modelId="{F419789B-E672-46DE-A763-CC3C23E31451}" type="sibTrans" cxnId="{491A6D77-4936-4D8A-BB3E-B7A008A005E7}">
      <dgm:prSet/>
      <dgm:spPr/>
      <dgm:t>
        <a:bodyPr/>
        <a:lstStyle/>
        <a:p>
          <a:endParaRPr lang="en-US"/>
        </a:p>
      </dgm:t>
    </dgm:pt>
    <dgm:pt modelId="{4C558FC9-3C26-4338-96F6-F2BA2AF88596}" type="pres">
      <dgm:prSet presAssocID="{A3B02386-5495-4EBA-B633-21E3E46FA700}" presName="root" presStyleCnt="0">
        <dgm:presLayoutVars>
          <dgm:dir/>
          <dgm:resizeHandles val="exact"/>
        </dgm:presLayoutVars>
      </dgm:prSet>
      <dgm:spPr/>
    </dgm:pt>
    <dgm:pt modelId="{A1E80EB4-9897-4C2B-BE88-BE9DD4C89597}" type="pres">
      <dgm:prSet presAssocID="{15DC67C2-4667-427E-AB17-11C63F4411D4}" presName="compNode" presStyleCnt="0"/>
      <dgm:spPr/>
    </dgm:pt>
    <dgm:pt modelId="{CBA6E562-8BCA-478E-99E5-518B378A6684}" type="pres">
      <dgm:prSet presAssocID="{15DC67C2-4667-427E-AB17-11C63F4411D4}" presName="bgRect" presStyleLbl="bgShp" presStyleIdx="0" presStyleCnt="4"/>
      <dgm:spPr/>
    </dgm:pt>
    <dgm:pt modelId="{9B7EAC14-6DC8-4777-8242-166F65697259}" type="pres">
      <dgm:prSet presAssocID="{15DC67C2-4667-427E-AB17-11C63F4411D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BCA9E322-BF2A-4D20-ADFB-6A645F2A6B1A}" type="pres">
      <dgm:prSet presAssocID="{15DC67C2-4667-427E-AB17-11C63F4411D4}" presName="spaceRect" presStyleCnt="0"/>
      <dgm:spPr/>
    </dgm:pt>
    <dgm:pt modelId="{861761F7-AAE2-491D-A382-98F4D25BA13A}" type="pres">
      <dgm:prSet presAssocID="{15DC67C2-4667-427E-AB17-11C63F4411D4}" presName="parTx" presStyleLbl="revTx" presStyleIdx="0" presStyleCnt="5">
        <dgm:presLayoutVars>
          <dgm:chMax val="0"/>
          <dgm:chPref val="0"/>
        </dgm:presLayoutVars>
      </dgm:prSet>
      <dgm:spPr/>
    </dgm:pt>
    <dgm:pt modelId="{47CC06F4-17B6-410D-8328-56DAE9A72685}" type="pres">
      <dgm:prSet presAssocID="{72F805D9-CD65-48AD-86BE-44EAC4B05FAD}" presName="sibTrans" presStyleCnt="0"/>
      <dgm:spPr/>
    </dgm:pt>
    <dgm:pt modelId="{027EB963-EE7D-4050-B59A-699E3F5AFB93}" type="pres">
      <dgm:prSet presAssocID="{6544B07C-5A34-4189-84D0-3D4DC9397A96}" presName="compNode" presStyleCnt="0"/>
      <dgm:spPr/>
    </dgm:pt>
    <dgm:pt modelId="{49ACB632-63C5-4060-B02A-57A5A08DDA6A}" type="pres">
      <dgm:prSet presAssocID="{6544B07C-5A34-4189-84D0-3D4DC9397A96}" presName="bgRect" presStyleLbl="bgShp" presStyleIdx="1" presStyleCnt="4"/>
      <dgm:spPr/>
    </dgm:pt>
    <dgm:pt modelId="{B76E67FA-17B4-41F1-AB30-BDD24F7A71A4}" type="pres">
      <dgm:prSet presAssocID="{6544B07C-5A34-4189-84D0-3D4DC9397A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4F0C59AE-64F4-4A3E-BBEB-5E62A9A1CDB7}" type="pres">
      <dgm:prSet presAssocID="{6544B07C-5A34-4189-84D0-3D4DC9397A96}" presName="spaceRect" presStyleCnt="0"/>
      <dgm:spPr/>
    </dgm:pt>
    <dgm:pt modelId="{4FDA1313-27EF-45AE-8CFD-BB79D8898F70}" type="pres">
      <dgm:prSet presAssocID="{6544B07C-5A34-4189-84D0-3D4DC9397A96}" presName="parTx" presStyleLbl="revTx" presStyleIdx="1" presStyleCnt="5">
        <dgm:presLayoutVars>
          <dgm:chMax val="0"/>
          <dgm:chPref val="0"/>
        </dgm:presLayoutVars>
      </dgm:prSet>
      <dgm:spPr/>
    </dgm:pt>
    <dgm:pt modelId="{1CE7CED7-6046-45A4-8F3E-8DAF6946903D}" type="pres">
      <dgm:prSet presAssocID="{49B90CD6-93E5-4E55-BE24-07D1D8EC83F4}" presName="sibTrans" presStyleCnt="0"/>
      <dgm:spPr/>
    </dgm:pt>
    <dgm:pt modelId="{F8011BCF-A6EC-4ACD-A200-84F3C035A24D}" type="pres">
      <dgm:prSet presAssocID="{861090EF-D378-4F53-B085-37615077B9A1}" presName="compNode" presStyleCnt="0"/>
      <dgm:spPr/>
    </dgm:pt>
    <dgm:pt modelId="{6C0B04BD-4916-46B9-9661-A65B338CE401}" type="pres">
      <dgm:prSet presAssocID="{861090EF-D378-4F53-B085-37615077B9A1}" presName="bgRect" presStyleLbl="bgShp" presStyleIdx="2" presStyleCnt="4"/>
      <dgm:spPr/>
    </dgm:pt>
    <dgm:pt modelId="{F1BC49F2-D56F-482A-AD29-A56190F1D267}" type="pres">
      <dgm:prSet presAssocID="{861090EF-D378-4F53-B085-37615077B9A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me"/>
        </a:ext>
      </dgm:extLst>
    </dgm:pt>
    <dgm:pt modelId="{CD29E415-0F45-4A7F-913D-34CDD1A228E8}" type="pres">
      <dgm:prSet presAssocID="{861090EF-D378-4F53-B085-37615077B9A1}" presName="spaceRect" presStyleCnt="0"/>
      <dgm:spPr/>
    </dgm:pt>
    <dgm:pt modelId="{C85E533A-6BA8-4AB0-8CCC-405035DF5560}" type="pres">
      <dgm:prSet presAssocID="{861090EF-D378-4F53-B085-37615077B9A1}" presName="parTx" presStyleLbl="revTx" presStyleIdx="2" presStyleCnt="5">
        <dgm:presLayoutVars>
          <dgm:chMax val="0"/>
          <dgm:chPref val="0"/>
        </dgm:presLayoutVars>
      </dgm:prSet>
      <dgm:spPr/>
    </dgm:pt>
    <dgm:pt modelId="{A2300696-8399-4845-B780-A1FBAD2C3B85}" type="pres">
      <dgm:prSet presAssocID="{79E0E6E7-7C2F-4238-9E6E-62D78CD6F643}" presName="sibTrans" presStyleCnt="0"/>
      <dgm:spPr/>
    </dgm:pt>
    <dgm:pt modelId="{7C6F64C1-E7D2-4579-AABF-B95DE90DB020}" type="pres">
      <dgm:prSet presAssocID="{4AFA6391-EE80-45E6-9844-FE06DA72C3E7}" presName="compNode" presStyleCnt="0"/>
      <dgm:spPr/>
    </dgm:pt>
    <dgm:pt modelId="{479757D6-8AF6-441E-BF0F-CD8B1EA5BE3E}" type="pres">
      <dgm:prSet presAssocID="{4AFA6391-EE80-45E6-9844-FE06DA72C3E7}" presName="bgRect" presStyleLbl="bgShp" presStyleIdx="3" presStyleCnt="4"/>
      <dgm:spPr/>
    </dgm:pt>
    <dgm:pt modelId="{5E313008-3D17-4C6F-B932-E02E3D1A1861}" type="pres">
      <dgm:prSet presAssocID="{4AFA6391-EE80-45E6-9844-FE06DA72C3E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sion chart"/>
        </a:ext>
      </dgm:extLst>
    </dgm:pt>
    <dgm:pt modelId="{B3445DA1-4070-42A3-9E24-64D0DAA2140E}" type="pres">
      <dgm:prSet presAssocID="{4AFA6391-EE80-45E6-9844-FE06DA72C3E7}" presName="spaceRect" presStyleCnt="0"/>
      <dgm:spPr/>
    </dgm:pt>
    <dgm:pt modelId="{E338ADF9-6CD9-44A2-AF52-12D85D8B9ED1}" type="pres">
      <dgm:prSet presAssocID="{4AFA6391-EE80-45E6-9844-FE06DA72C3E7}" presName="parTx" presStyleLbl="revTx" presStyleIdx="3" presStyleCnt="5">
        <dgm:presLayoutVars>
          <dgm:chMax val="0"/>
          <dgm:chPref val="0"/>
        </dgm:presLayoutVars>
      </dgm:prSet>
      <dgm:spPr/>
    </dgm:pt>
    <dgm:pt modelId="{A22EBAD2-8555-4FA2-9667-BBE99EF91585}" type="pres">
      <dgm:prSet presAssocID="{4AFA6391-EE80-45E6-9844-FE06DA72C3E7}" presName="desTx" presStyleLbl="revTx" presStyleIdx="4" presStyleCnt="5">
        <dgm:presLayoutVars/>
      </dgm:prSet>
      <dgm:spPr/>
    </dgm:pt>
  </dgm:ptLst>
  <dgm:cxnLst>
    <dgm:cxn modelId="{0F924100-262E-4771-AED2-AC0FE3A545A3}" type="presOf" srcId="{A3B02386-5495-4EBA-B633-21E3E46FA700}" destId="{4C558FC9-3C26-4338-96F6-F2BA2AF88596}" srcOrd="0" destOrd="0" presId="urn:microsoft.com/office/officeart/2018/2/layout/IconVerticalSolidList"/>
    <dgm:cxn modelId="{99034E1B-22EB-415D-BE6E-18FAD0568BF7}" type="presOf" srcId="{F726A9F1-0652-4961-9347-45B6C3C02836}" destId="{A22EBAD2-8555-4FA2-9667-BBE99EF91585}" srcOrd="0" destOrd="1" presId="urn:microsoft.com/office/officeart/2018/2/layout/IconVerticalSolidList"/>
    <dgm:cxn modelId="{5224C438-8395-455A-AD80-0323F2245E72}" type="presOf" srcId="{02515C3D-A1CA-42F5-B876-2A1453F95C57}" destId="{A22EBAD2-8555-4FA2-9667-BBE99EF91585}" srcOrd="0" destOrd="0" presId="urn:microsoft.com/office/officeart/2018/2/layout/IconVerticalSolidList"/>
    <dgm:cxn modelId="{5E43433E-3C3C-4CE7-9B6A-89EB1DC61849}" srcId="{A3B02386-5495-4EBA-B633-21E3E46FA700}" destId="{6544B07C-5A34-4189-84D0-3D4DC9397A96}" srcOrd="1" destOrd="0" parTransId="{39A41192-2096-4F0B-ABC6-19460B95A5BF}" sibTransId="{49B90CD6-93E5-4E55-BE24-07D1D8EC83F4}"/>
    <dgm:cxn modelId="{BEC43C72-49E7-47B7-A6AB-2000AB851DFA}" srcId="{A3B02386-5495-4EBA-B633-21E3E46FA700}" destId="{15DC67C2-4667-427E-AB17-11C63F4411D4}" srcOrd="0" destOrd="0" parTransId="{0677645A-E3F4-4DCC-AF69-5020747D5FBD}" sibTransId="{72F805D9-CD65-48AD-86BE-44EAC4B05FAD}"/>
    <dgm:cxn modelId="{491A6D77-4936-4D8A-BB3E-B7A008A005E7}" srcId="{4AFA6391-EE80-45E6-9844-FE06DA72C3E7}" destId="{F726A9F1-0652-4961-9347-45B6C3C02836}" srcOrd="1" destOrd="0" parTransId="{5C667D9C-5F6E-443E-9C81-96729E84A077}" sibTransId="{F419789B-E672-46DE-A763-CC3C23E31451}"/>
    <dgm:cxn modelId="{F2BE4480-8814-454B-A62B-FA466BA48514}" type="presOf" srcId="{861090EF-D378-4F53-B085-37615077B9A1}" destId="{C85E533A-6BA8-4AB0-8CCC-405035DF5560}" srcOrd="0" destOrd="0" presId="urn:microsoft.com/office/officeart/2018/2/layout/IconVerticalSolidList"/>
    <dgm:cxn modelId="{A7CF5187-0E3E-441C-A2CD-6764E777E59F}" type="presOf" srcId="{4AFA6391-EE80-45E6-9844-FE06DA72C3E7}" destId="{E338ADF9-6CD9-44A2-AF52-12D85D8B9ED1}" srcOrd="0" destOrd="0" presId="urn:microsoft.com/office/officeart/2018/2/layout/IconVerticalSolidList"/>
    <dgm:cxn modelId="{ECCD5590-EB57-416C-AB26-0F79B3DFA881}" srcId="{A3B02386-5495-4EBA-B633-21E3E46FA700}" destId="{861090EF-D378-4F53-B085-37615077B9A1}" srcOrd="2" destOrd="0" parTransId="{D54B5D66-BF13-49D4-AD7F-D718AB658AFE}" sibTransId="{79E0E6E7-7C2F-4238-9E6E-62D78CD6F643}"/>
    <dgm:cxn modelId="{8F454495-A3B8-44B9-A242-478F56DC31D2}" srcId="{4AFA6391-EE80-45E6-9844-FE06DA72C3E7}" destId="{02515C3D-A1CA-42F5-B876-2A1453F95C57}" srcOrd="0" destOrd="0" parTransId="{4B9EDCFC-9704-4D42-93AC-6648D76DEC1E}" sibTransId="{8862DCA7-9441-4201-B65E-B1EF12ED3262}"/>
    <dgm:cxn modelId="{FAD5C895-2020-4ACB-B25D-599367E77111}" type="presOf" srcId="{15DC67C2-4667-427E-AB17-11C63F4411D4}" destId="{861761F7-AAE2-491D-A382-98F4D25BA13A}" srcOrd="0" destOrd="0" presId="urn:microsoft.com/office/officeart/2018/2/layout/IconVerticalSolidList"/>
    <dgm:cxn modelId="{47BC0AB9-6816-4931-91A8-EEEBE1A947EC}" type="presOf" srcId="{6544B07C-5A34-4189-84D0-3D4DC9397A96}" destId="{4FDA1313-27EF-45AE-8CFD-BB79D8898F70}" srcOrd="0" destOrd="0" presId="urn:microsoft.com/office/officeart/2018/2/layout/IconVerticalSolidList"/>
    <dgm:cxn modelId="{64520EFB-659C-4DBF-8298-827DAA8AA2EC}" srcId="{A3B02386-5495-4EBA-B633-21E3E46FA700}" destId="{4AFA6391-EE80-45E6-9844-FE06DA72C3E7}" srcOrd="3" destOrd="0" parTransId="{68BA2B26-C559-499B-A2BC-EE68678F8B8F}" sibTransId="{DE98A42F-C3A0-4EF7-81FE-7B629FD33028}"/>
    <dgm:cxn modelId="{B7601E8A-4766-440F-81BD-BAC5D4AB7575}" type="presParOf" srcId="{4C558FC9-3C26-4338-96F6-F2BA2AF88596}" destId="{A1E80EB4-9897-4C2B-BE88-BE9DD4C89597}" srcOrd="0" destOrd="0" presId="urn:microsoft.com/office/officeart/2018/2/layout/IconVerticalSolidList"/>
    <dgm:cxn modelId="{D652730A-F0F1-4AC0-A465-F08F586B6808}" type="presParOf" srcId="{A1E80EB4-9897-4C2B-BE88-BE9DD4C89597}" destId="{CBA6E562-8BCA-478E-99E5-518B378A6684}" srcOrd="0" destOrd="0" presId="urn:microsoft.com/office/officeart/2018/2/layout/IconVerticalSolidList"/>
    <dgm:cxn modelId="{AB2701E5-CFB4-43DE-A405-5843F8A3EEB0}" type="presParOf" srcId="{A1E80EB4-9897-4C2B-BE88-BE9DD4C89597}" destId="{9B7EAC14-6DC8-4777-8242-166F65697259}" srcOrd="1" destOrd="0" presId="urn:microsoft.com/office/officeart/2018/2/layout/IconVerticalSolidList"/>
    <dgm:cxn modelId="{CEB26636-B0F4-43AC-9258-69264C53981B}" type="presParOf" srcId="{A1E80EB4-9897-4C2B-BE88-BE9DD4C89597}" destId="{BCA9E322-BF2A-4D20-ADFB-6A645F2A6B1A}" srcOrd="2" destOrd="0" presId="urn:microsoft.com/office/officeart/2018/2/layout/IconVerticalSolidList"/>
    <dgm:cxn modelId="{9B3B72D4-FB5D-47F5-87F7-68AF2384F7E5}" type="presParOf" srcId="{A1E80EB4-9897-4C2B-BE88-BE9DD4C89597}" destId="{861761F7-AAE2-491D-A382-98F4D25BA13A}" srcOrd="3" destOrd="0" presId="urn:microsoft.com/office/officeart/2018/2/layout/IconVerticalSolidList"/>
    <dgm:cxn modelId="{EDFF1265-90A3-4800-8E39-7676D56BF5D5}" type="presParOf" srcId="{4C558FC9-3C26-4338-96F6-F2BA2AF88596}" destId="{47CC06F4-17B6-410D-8328-56DAE9A72685}" srcOrd="1" destOrd="0" presId="urn:microsoft.com/office/officeart/2018/2/layout/IconVerticalSolidList"/>
    <dgm:cxn modelId="{B7EC5AB2-48DC-4659-A725-AFF1CC4F6B73}" type="presParOf" srcId="{4C558FC9-3C26-4338-96F6-F2BA2AF88596}" destId="{027EB963-EE7D-4050-B59A-699E3F5AFB93}" srcOrd="2" destOrd="0" presId="urn:microsoft.com/office/officeart/2018/2/layout/IconVerticalSolidList"/>
    <dgm:cxn modelId="{F865457A-8112-4BAE-931A-EE7F6F683BC6}" type="presParOf" srcId="{027EB963-EE7D-4050-B59A-699E3F5AFB93}" destId="{49ACB632-63C5-4060-B02A-57A5A08DDA6A}" srcOrd="0" destOrd="0" presId="urn:microsoft.com/office/officeart/2018/2/layout/IconVerticalSolidList"/>
    <dgm:cxn modelId="{BBC90309-ED64-4604-9F20-5AC16E3B217A}" type="presParOf" srcId="{027EB963-EE7D-4050-B59A-699E3F5AFB93}" destId="{B76E67FA-17B4-41F1-AB30-BDD24F7A71A4}" srcOrd="1" destOrd="0" presId="urn:microsoft.com/office/officeart/2018/2/layout/IconVerticalSolidList"/>
    <dgm:cxn modelId="{E40E6B12-666D-459D-B3E0-65F1ABC06588}" type="presParOf" srcId="{027EB963-EE7D-4050-B59A-699E3F5AFB93}" destId="{4F0C59AE-64F4-4A3E-BBEB-5E62A9A1CDB7}" srcOrd="2" destOrd="0" presId="urn:microsoft.com/office/officeart/2018/2/layout/IconVerticalSolidList"/>
    <dgm:cxn modelId="{7D6532A3-7C10-471D-B3C0-57EAE1402A03}" type="presParOf" srcId="{027EB963-EE7D-4050-B59A-699E3F5AFB93}" destId="{4FDA1313-27EF-45AE-8CFD-BB79D8898F70}" srcOrd="3" destOrd="0" presId="urn:microsoft.com/office/officeart/2018/2/layout/IconVerticalSolidList"/>
    <dgm:cxn modelId="{30E2D99C-722B-405F-B779-B435A79BF9E1}" type="presParOf" srcId="{4C558FC9-3C26-4338-96F6-F2BA2AF88596}" destId="{1CE7CED7-6046-45A4-8F3E-8DAF6946903D}" srcOrd="3" destOrd="0" presId="urn:microsoft.com/office/officeart/2018/2/layout/IconVerticalSolidList"/>
    <dgm:cxn modelId="{0F3AF22A-0DE7-420F-B806-4F83C9D30258}" type="presParOf" srcId="{4C558FC9-3C26-4338-96F6-F2BA2AF88596}" destId="{F8011BCF-A6EC-4ACD-A200-84F3C035A24D}" srcOrd="4" destOrd="0" presId="urn:microsoft.com/office/officeart/2018/2/layout/IconVerticalSolidList"/>
    <dgm:cxn modelId="{E39F85E2-3974-4BD7-B17C-282EA83A7E63}" type="presParOf" srcId="{F8011BCF-A6EC-4ACD-A200-84F3C035A24D}" destId="{6C0B04BD-4916-46B9-9661-A65B338CE401}" srcOrd="0" destOrd="0" presId="urn:microsoft.com/office/officeart/2018/2/layout/IconVerticalSolidList"/>
    <dgm:cxn modelId="{4C4F6423-9152-42C7-AD3A-6A5ACDCF9DE0}" type="presParOf" srcId="{F8011BCF-A6EC-4ACD-A200-84F3C035A24D}" destId="{F1BC49F2-D56F-482A-AD29-A56190F1D267}" srcOrd="1" destOrd="0" presId="urn:microsoft.com/office/officeart/2018/2/layout/IconVerticalSolidList"/>
    <dgm:cxn modelId="{9B92C91F-E723-4247-88B4-E5C9FFE21FD3}" type="presParOf" srcId="{F8011BCF-A6EC-4ACD-A200-84F3C035A24D}" destId="{CD29E415-0F45-4A7F-913D-34CDD1A228E8}" srcOrd="2" destOrd="0" presId="urn:microsoft.com/office/officeart/2018/2/layout/IconVerticalSolidList"/>
    <dgm:cxn modelId="{E116527F-D779-4A2D-AE1A-77A6AF960C9A}" type="presParOf" srcId="{F8011BCF-A6EC-4ACD-A200-84F3C035A24D}" destId="{C85E533A-6BA8-4AB0-8CCC-405035DF5560}" srcOrd="3" destOrd="0" presId="urn:microsoft.com/office/officeart/2018/2/layout/IconVerticalSolidList"/>
    <dgm:cxn modelId="{BADFD7B2-E5AD-43C1-884C-85777FDF1A06}" type="presParOf" srcId="{4C558FC9-3C26-4338-96F6-F2BA2AF88596}" destId="{A2300696-8399-4845-B780-A1FBAD2C3B85}" srcOrd="5" destOrd="0" presId="urn:microsoft.com/office/officeart/2018/2/layout/IconVerticalSolidList"/>
    <dgm:cxn modelId="{815FD6C1-E3DF-4A4D-8FA9-4E61677C3A1D}" type="presParOf" srcId="{4C558FC9-3C26-4338-96F6-F2BA2AF88596}" destId="{7C6F64C1-E7D2-4579-AABF-B95DE90DB020}" srcOrd="6" destOrd="0" presId="urn:microsoft.com/office/officeart/2018/2/layout/IconVerticalSolidList"/>
    <dgm:cxn modelId="{211C8748-958E-466A-AEC5-1CB0DBFC6D8B}" type="presParOf" srcId="{7C6F64C1-E7D2-4579-AABF-B95DE90DB020}" destId="{479757D6-8AF6-441E-BF0F-CD8B1EA5BE3E}" srcOrd="0" destOrd="0" presId="urn:microsoft.com/office/officeart/2018/2/layout/IconVerticalSolidList"/>
    <dgm:cxn modelId="{12CE04DB-E695-4DB1-800E-7C1E32EAAC43}" type="presParOf" srcId="{7C6F64C1-E7D2-4579-AABF-B95DE90DB020}" destId="{5E313008-3D17-4C6F-B932-E02E3D1A1861}" srcOrd="1" destOrd="0" presId="urn:microsoft.com/office/officeart/2018/2/layout/IconVerticalSolidList"/>
    <dgm:cxn modelId="{196A7335-CE4C-42E9-A2D1-11462C01340A}" type="presParOf" srcId="{7C6F64C1-E7D2-4579-AABF-B95DE90DB020}" destId="{B3445DA1-4070-42A3-9E24-64D0DAA2140E}" srcOrd="2" destOrd="0" presId="urn:microsoft.com/office/officeart/2018/2/layout/IconVerticalSolidList"/>
    <dgm:cxn modelId="{0DD14664-7EC7-4495-940C-B035151F71AF}" type="presParOf" srcId="{7C6F64C1-E7D2-4579-AABF-B95DE90DB020}" destId="{E338ADF9-6CD9-44A2-AF52-12D85D8B9ED1}" srcOrd="3" destOrd="0" presId="urn:microsoft.com/office/officeart/2018/2/layout/IconVerticalSolidList"/>
    <dgm:cxn modelId="{8034F5D2-7C6B-4DA0-872E-5DE093071AA6}" type="presParOf" srcId="{7C6F64C1-E7D2-4579-AABF-B95DE90DB020}" destId="{A22EBAD2-8555-4FA2-9667-BBE99EF91585}"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564CD75-00C7-43A4-9A0D-E0848BDD91F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AC75ED21-6336-40DF-BF17-AD66B113F6C5}">
      <dgm:prSet/>
      <dgm:spPr/>
      <dgm:t>
        <a:bodyPr/>
        <a:lstStyle/>
        <a:p>
          <a:r>
            <a:rPr lang="en-US"/>
            <a:t>Created using new Date([parameters])</a:t>
          </a:r>
        </a:p>
      </dgm:t>
    </dgm:pt>
    <dgm:pt modelId="{72D18B4F-821F-4AB2-AF0D-7EEFD1963397}" type="parTrans" cxnId="{1172D0A6-DFA6-4109-B9BD-A0B866CE645F}">
      <dgm:prSet/>
      <dgm:spPr/>
      <dgm:t>
        <a:bodyPr/>
        <a:lstStyle/>
        <a:p>
          <a:endParaRPr lang="en-US"/>
        </a:p>
      </dgm:t>
    </dgm:pt>
    <dgm:pt modelId="{174E22CB-BDE9-4B80-9E28-284167C04C16}" type="sibTrans" cxnId="{1172D0A6-DFA6-4109-B9BD-A0B866CE645F}">
      <dgm:prSet/>
      <dgm:spPr/>
      <dgm:t>
        <a:bodyPr/>
        <a:lstStyle/>
        <a:p>
          <a:endParaRPr lang="en-US"/>
        </a:p>
      </dgm:t>
    </dgm:pt>
    <dgm:pt modelId="{4C7E506D-F9C2-47FC-B709-BF8A4A86D253}">
      <dgm:prSet/>
      <dgm:spPr/>
      <dgm:t>
        <a:bodyPr/>
        <a:lstStyle/>
        <a:p>
          <a:r>
            <a:rPr lang="en-US"/>
            <a:t>Without parameters → current date/time</a:t>
          </a:r>
        </a:p>
      </dgm:t>
    </dgm:pt>
    <dgm:pt modelId="{9E33DD5A-89D4-4431-9D93-0338D5750F58}" type="parTrans" cxnId="{3096BE22-77B3-45EF-A84C-92D70B64FC71}">
      <dgm:prSet/>
      <dgm:spPr/>
      <dgm:t>
        <a:bodyPr/>
        <a:lstStyle/>
        <a:p>
          <a:endParaRPr lang="en-US"/>
        </a:p>
      </dgm:t>
    </dgm:pt>
    <dgm:pt modelId="{81B1F260-2B27-4A41-8ABA-02BFCD659E70}" type="sibTrans" cxnId="{3096BE22-77B3-45EF-A84C-92D70B64FC71}">
      <dgm:prSet/>
      <dgm:spPr/>
      <dgm:t>
        <a:bodyPr/>
        <a:lstStyle/>
        <a:p>
          <a:endParaRPr lang="en-US"/>
        </a:p>
      </dgm:t>
    </dgm:pt>
    <dgm:pt modelId="{70730F39-8A88-48E6-A8A5-9D024AA66505}">
      <dgm:prSet/>
      <dgm:spPr/>
      <dgm:t>
        <a:bodyPr/>
        <a:lstStyle/>
        <a:p>
          <a:r>
            <a:rPr lang="en-US"/>
            <a:t>Displays as string when output</a:t>
          </a:r>
        </a:p>
      </dgm:t>
    </dgm:pt>
    <dgm:pt modelId="{DDC6802A-88B2-4888-9883-A6BB5369265C}" type="parTrans" cxnId="{A0337076-40AD-4681-B224-2840A6C8E1B3}">
      <dgm:prSet/>
      <dgm:spPr/>
      <dgm:t>
        <a:bodyPr/>
        <a:lstStyle/>
        <a:p>
          <a:endParaRPr lang="en-US"/>
        </a:p>
      </dgm:t>
    </dgm:pt>
    <dgm:pt modelId="{CAC687F0-53D9-497F-A855-2D33235AC83D}" type="sibTrans" cxnId="{A0337076-40AD-4681-B224-2840A6C8E1B3}">
      <dgm:prSet/>
      <dgm:spPr/>
      <dgm:t>
        <a:bodyPr/>
        <a:lstStyle/>
        <a:p>
          <a:endParaRPr lang="en-US"/>
        </a:p>
      </dgm:t>
    </dgm:pt>
    <dgm:pt modelId="{6C82501A-1355-4806-A106-A3369E3A9F82}">
      <dgm:prSet/>
      <dgm:spPr/>
      <dgm:t>
        <a:bodyPr/>
        <a:lstStyle/>
        <a:p>
          <a:r>
            <a:rPr lang="en-US"/>
            <a:t>Accepts both string and numeric parameters</a:t>
          </a:r>
        </a:p>
      </dgm:t>
    </dgm:pt>
    <dgm:pt modelId="{8CC319A2-3430-4C82-BAD0-AED2C36BC3F8}" type="parTrans" cxnId="{AE3269D7-AD2F-43CB-AC62-C6ABFE7E2411}">
      <dgm:prSet/>
      <dgm:spPr/>
      <dgm:t>
        <a:bodyPr/>
        <a:lstStyle/>
        <a:p>
          <a:endParaRPr lang="en-US"/>
        </a:p>
      </dgm:t>
    </dgm:pt>
    <dgm:pt modelId="{715002A4-DB13-49C7-B3FF-03BBB931ABC0}" type="sibTrans" cxnId="{AE3269D7-AD2F-43CB-AC62-C6ABFE7E2411}">
      <dgm:prSet/>
      <dgm:spPr/>
      <dgm:t>
        <a:bodyPr/>
        <a:lstStyle/>
        <a:p>
          <a:endParaRPr lang="en-US"/>
        </a:p>
      </dgm:t>
    </dgm:pt>
    <dgm:pt modelId="{9E2D7C94-69A9-4295-8DCF-F2EA2BEAAA89}" type="pres">
      <dgm:prSet presAssocID="{D564CD75-00C7-43A4-9A0D-E0848BDD91F7}" presName="vert0" presStyleCnt="0">
        <dgm:presLayoutVars>
          <dgm:dir/>
          <dgm:animOne val="branch"/>
          <dgm:animLvl val="lvl"/>
        </dgm:presLayoutVars>
      </dgm:prSet>
      <dgm:spPr/>
    </dgm:pt>
    <dgm:pt modelId="{79515C5A-488C-46D5-B125-1458AF66FA63}" type="pres">
      <dgm:prSet presAssocID="{AC75ED21-6336-40DF-BF17-AD66B113F6C5}" presName="thickLine" presStyleLbl="alignNode1" presStyleIdx="0" presStyleCnt="4"/>
      <dgm:spPr/>
    </dgm:pt>
    <dgm:pt modelId="{1F478A95-5A34-4465-8CA3-205F66BA705F}" type="pres">
      <dgm:prSet presAssocID="{AC75ED21-6336-40DF-BF17-AD66B113F6C5}" presName="horz1" presStyleCnt="0"/>
      <dgm:spPr/>
    </dgm:pt>
    <dgm:pt modelId="{E5716AB9-5E96-4015-A25F-6ADFED6AA32C}" type="pres">
      <dgm:prSet presAssocID="{AC75ED21-6336-40DF-BF17-AD66B113F6C5}" presName="tx1" presStyleLbl="revTx" presStyleIdx="0" presStyleCnt="4"/>
      <dgm:spPr/>
    </dgm:pt>
    <dgm:pt modelId="{FA8736FF-619B-47C6-9B7E-0F17D4DFDAC0}" type="pres">
      <dgm:prSet presAssocID="{AC75ED21-6336-40DF-BF17-AD66B113F6C5}" presName="vert1" presStyleCnt="0"/>
      <dgm:spPr/>
    </dgm:pt>
    <dgm:pt modelId="{4CE36C92-5706-4FA9-A2DA-440A0FCF3371}" type="pres">
      <dgm:prSet presAssocID="{4C7E506D-F9C2-47FC-B709-BF8A4A86D253}" presName="thickLine" presStyleLbl="alignNode1" presStyleIdx="1" presStyleCnt="4"/>
      <dgm:spPr/>
    </dgm:pt>
    <dgm:pt modelId="{795B5FCF-991E-434C-A581-2D59AB6068D8}" type="pres">
      <dgm:prSet presAssocID="{4C7E506D-F9C2-47FC-B709-BF8A4A86D253}" presName="horz1" presStyleCnt="0"/>
      <dgm:spPr/>
    </dgm:pt>
    <dgm:pt modelId="{9568FA98-3917-4928-9FC9-7A356FCEBFE2}" type="pres">
      <dgm:prSet presAssocID="{4C7E506D-F9C2-47FC-B709-BF8A4A86D253}" presName="tx1" presStyleLbl="revTx" presStyleIdx="1" presStyleCnt="4"/>
      <dgm:spPr/>
    </dgm:pt>
    <dgm:pt modelId="{729AF3A0-50DF-4173-9231-14055508D44D}" type="pres">
      <dgm:prSet presAssocID="{4C7E506D-F9C2-47FC-B709-BF8A4A86D253}" presName="vert1" presStyleCnt="0"/>
      <dgm:spPr/>
    </dgm:pt>
    <dgm:pt modelId="{AB75986B-9AE5-4CDA-B1CD-15F858176E0B}" type="pres">
      <dgm:prSet presAssocID="{70730F39-8A88-48E6-A8A5-9D024AA66505}" presName="thickLine" presStyleLbl="alignNode1" presStyleIdx="2" presStyleCnt="4"/>
      <dgm:spPr/>
    </dgm:pt>
    <dgm:pt modelId="{6656A5BD-E980-4011-B823-F931F62D348F}" type="pres">
      <dgm:prSet presAssocID="{70730F39-8A88-48E6-A8A5-9D024AA66505}" presName="horz1" presStyleCnt="0"/>
      <dgm:spPr/>
    </dgm:pt>
    <dgm:pt modelId="{33AF1511-A7DE-4EF4-BF62-3B650FB3791A}" type="pres">
      <dgm:prSet presAssocID="{70730F39-8A88-48E6-A8A5-9D024AA66505}" presName="tx1" presStyleLbl="revTx" presStyleIdx="2" presStyleCnt="4"/>
      <dgm:spPr/>
    </dgm:pt>
    <dgm:pt modelId="{56A70CC8-75DF-46D7-8067-CE0723067080}" type="pres">
      <dgm:prSet presAssocID="{70730F39-8A88-48E6-A8A5-9D024AA66505}" presName="vert1" presStyleCnt="0"/>
      <dgm:spPr/>
    </dgm:pt>
    <dgm:pt modelId="{D1320756-CD52-4810-9B94-95A01718EB6C}" type="pres">
      <dgm:prSet presAssocID="{6C82501A-1355-4806-A106-A3369E3A9F82}" presName="thickLine" presStyleLbl="alignNode1" presStyleIdx="3" presStyleCnt="4"/>
      <dgm:spPr/>
    </dgm:pt>
    <dgm:pt modelId="{E3FF55CD-D8D8-442C-87D4-B66845E2786E}" type="pres">
      <dgm:prSet presAssocID="{6C82501A-1355-4806-A106-A3369E3A9F82}" presName="horz1" presStyleCnt="0"/>
      <dgm:spPr/>
    </dgm:pt>
    <dgm:pt modelId="{97F48383-01C8-4CB7-B677-BDCBDF995E0A}" type="pres">
      <dgm:prSet presAssocID="{6C82501A-1355-4806-A106-A3369E3A9F82}" presName="tx1" presStyleLbl="revTx" presStyleIdx="3" presStyleCnt="4"/>
      <dgm:spPr/>
    </dgm:pt>
    <dgm:pt modelId="{2CC479D9-5F8B-4404-A819-3A03F1125F07}" type="pres">
      <dgm:prSet presAssocID="{6C82501A-1355-4806-A106-A3369E3A9F82}" presName="vert1" presStyleCnt="0"/>
      <dgm:spPr/>
    </dgm:pt>
  </dgm:ptLst>
  <dgm:cxnLst>
    <dgm:cxn modelId="{C04CAE10-B3D3-4F24-BA8D-DE4B5A66FECD}" type="presOf" srcId="{6C82501A-1355-4806-A106-A3369E3A9F82}" destId="{97F48383-01C8-4CB7-B677-BDCBDF995E0A}" srcOrd="0" destOrd="0" presId="urn:microsoft.com/office/officeart/2008/layout/LinedList"/>
    <dgm:cxn modelId="{3096BE22-77B3-45EF-A84C-92D70B64FC71}" srcId="{D564CD75-00C7-43A4-9A0D-E0848BDD91F7}" destId="{4C7E506D-F9C2-47FC-B709-BF8A4A86D253}" srcOrd="1" destOrd="0" parTransId="{9E33DD5A-89D4-4431-9D93-0338D5750F58}" sibTransId="{81B1F260-2B27-4A41-8ABA-02BFCD659E70}"/>
    <dgm:cxn modelId="{34F0F165-4131-4D97-BECC-79787ECE0FE3}" type="presOf" srcId="{D564CD75-00C7-43A4-9A0D-E0848BDD91F7}" destId="{9E2D7C94-69A9-4295-8DCF-F2EA2BEAAA89}" srcOrd="0" destOrd="0" presId="urn:microsoft.com/office/officeart/2008/layout/LinedList"/>
    <dgm:cxn modelId="{3B841A6F-3A3C-4F59-8906-CE26B8D359DD}" type="presOf" srcId="{AC75ED21-6336-40DF-BF17-AD66B113F6C5}" destId="{E5716AB9-5E96-4015-A25F-6ADFED6AA32C}" srcOrd="0" destOrd="0" presId="urn:microsoft.com/office/officeart/2008/layout/LinedList"/>
    <dgm:cxn modelId="{A0337076-40AD-4681-B224-2840A6C8E1B3}" srcId="{D564CD75-00C7-43A4-9A0D-E0848BDD91F7}" destId="{70730F39-8A88-48E6-A8A5-9D024AA66505}" srcOrd="2" destOrd="0" parTransId="{DDC6802A-88B2-4888-9883-A6BB5369265C}" sibTransId="{CAC687F0-53D9-497F-A855-2D33235AC83D}"/>
    <dgm:cxn modelId="{0BB81DA5-8699-4591-A4BC-7D3964F14797}" type="presOf" srcId="{70730F39-8A88-48E6-A8A5-9D024AA66505}" destId="{33AF1511-A7DE-4EF4-BF62-3B650FB3791A}" srcOrd="0" destOrd="0" presId="urn:microsoft.com/office/officeart/2008/layout/LinedList"/>
    <dgm:cxn modelId="{1172D0A6-DFA6-4109-B9BD-A0B866CE645F}" srcId="{D564CD75-00C7-43A4-9A0D-E0848BDD91F7}" destId="{AC75ED21-6336-40DF-BF17-AD66B113F6C5}" srcOrd="0" destOrd="0" parTransId="{72D18B4F-821F-4AB2-AF0D-7EEFD1963397}" sibTransId="{174E22CB-BDE9-4B80-9E28-284167C04C16}"/>
    <dgm:cxn modelId="{AE3269D7-AD2F-43CB-AC62-C6ABFE7E2411}" srcId="{D564CD75-00C7-43A4-9A0D-E0848BDD91F7}" destId="{6C82501A-1355-4806-A106-A3369E3A9F82}" srcOrd="3" destOrd="0" parTransId="{8CC319A2-3430-4C82-BAD0-AED2C36BC3F8}" sibTransId="{715002A4-DB13-49C7-B3FF-03BBB931ABC0}"/>
    <dgm:cxn modelId="{F6AF54E5-5B8D-40DA-89B5-9F5B45408C90}" type="presOf" srcId="{4C7E506D-F9C2-47FC-B709-BF8A4A86D253}" destId="{9568FA98-3917-4928-9FC9-7A356FCEBFE2}" srcOrd="0" destOrd="0" presId="urn:microsoft.com/office/officeart/2008/layout/LinedList"/>
    <dgm:cxn modelId="{3DE90488-8C5F-43F5-8DEB-949DEE601EDF}" type="presParOf" srcId="{9E2D7C94-69A9-4295-8DCF-F2EA2BEAAA89}" destId="{79515C5A-488C-46D5-B125-1458AF66FA63}" srcOrd="0" destOrd="0" presId="urn:microsoft.com/office/officeart/2008/layout/LinedList"/>
    <dgm:cxn modelId="{8FFE708A-D77E-4939-9133-5D2598E1C414}" type="presParOf" srcId="{9E2D7C94-69A9-4295-8DCF-F2EA2BEAAA89}" destId="{1F478A95-5A34-4465-8CA3-205F66BA705F}" srcOrd="1" destOrd="0" presId="urn:microsoft.com/office/officeart/2008/layout/LinedList"/>
    <dgm:cxn modelId="{A6CB8D04-77A1-466D-A51C-C9F49E1858CA}" type="presParOf" srcId="{1F478A95-5A34-4465-8CA3-205F66BA705F}" destId="{E5716AB9-5E96-4015-A25F-6ADFED6AA32C}" srcOrd="0" destOrd="0" presId="urn:microsoft.com/office/officeart/2008/layout/LinedList"/>
    <dgm:cxn modelId="{9351CF9E-B417-41B8-B4FC-AC7050562FF0}" type="presParOf" srcId="{1F478A95-5A34-4465-8CA3-205F66BA705F}" destId="{FA8736FF-619B-47C6-9B7E-0F17D4DFDAC0}" srcOrd="1" destOrd="0" presId="urn:microsoft.com/office/officeart/2008/layout/LinedList"/>
    <dgm:cxn modelId="{5694B680-7435-4F9C-90AA-75EC8A886FBD}" type="presParOf" srcId="{9E2D7C94-69A9-4295-8DCF-F2EA2BEAAA89}" destId="{4CE36C92-5706-4FA9-A2DA-440A0FCF3371}" srcOrd="2" destOrd="0" presId="urn:microsoft.com/office/officeart/2008/layout/LinedList"/>
    <dgm:cxn modelId="{54703341-083D-4EBE-9B9E-B4CFF7ED206F}" type="presParOf" srcId="{9E2D7C94-69A9-4295-8DCF-F2EA2BEAAA89}" destId="{795B5FCF-991E-434C-A581-2D59AB6068D8}" srcOrd="3" destOrd="0" presId="urn:microsoft.com/office/officeart/2008/layout/LinedList"/>
    <dgm:cxn modelId="{2CD87709-F258-4784-A15B-835E2ADEC9A5}" type="presParOf" srcId="{795B5FCF-991E-434C-A581-2D59AB6068D8}" destId="{9568FA98-3917-4928-9FC9-7A356FCEBFE2}" srcOrd="0" destOrd="0" presId="urn:microsoft.com/office/officeart/2008/layout/LinedList"/>
    <dgm:cxn modelId="{07573F11-912B-43CB-BDF8-301FA95E40A0}" type="presParOf" srcId="{795B5FCF-991E-434C-A581-2D59AB6068D8}" destId="{729AF3A0-50DF-4173-9231-14055508D44D}" srcOrd="1" destOrd="0" presId="urn:microsoft.com/office/officeart/2008/layout/LinedList"/>
    <dgm:cxn modelId="{B8A73B77-A310-45C1-8B1A-1EC031563AEB}" type="presParOf" srcId="{9E2D7C94-69A9-4295-8DCF-F2EA2BEAAA89}" destId="{AB75986B-9AE5-4CDA-B1CD-15F858176E0B}" srcOrd="4" destOrd="0" presId="urn:microsoft.com/office/officeart/2008/layout/LinedList"/>
    <dgm:cxn modelId="{59055542-9A91-49E8-ACBF-9EABE12BB47E}" type="presParOf" srcId="{9E2D7C94-69A9-4295-8DCF-F2EA2BEAAA89}" destId="{6656A5BD-E980-4011-B823-F931F62D348F}" srcOrd="5" destOrd="0" presId="urn:microsoft.com/office/officeart/2008/layout/LinedList"/>
    <dgm:cxn modelId="{A6A044A5-FB5D-448E-B4FE-3D99B5874BCF}" type="presParOf" srcId="{6656A5BD-E980-4011-B823-F931F62D348F}" destId="{33AF1511-A7DE-4EF4-BF62-3B650FB3791A}" srcOrd="0" destOrd="0" presId="urn:microsoft.com/office/officeart/2008/layout/LinedList"/>
    <dgm:cxn modelId="{83CF52B4-EF90-452D-BB5E-1A5A1D7368FE}" type="presParOf" srcId="{6656A5BD-E980-4011-B823-F931F62D348F}" destId="{56A70CC8-75DF-46D7-8067-CE0723067080}" srcOrd="1" destOrd="0" presId="urn:microsoft.com/office/officeart/2008/layout/LinedList"/>
    <dgm:cxn modelId="{5269E0D9-9DF7-4756-A6CE-648B3E3B893E}" type="presParOf" srcId="{9E2D7C94-69A9-4295-8DCF-F2EA2BEAAA89}" destId="{D1320756-CD52-4810-9B94-95A01718EB6C}" srcOrd="6" destOrd="0" presId="urn:microsoft.com/office/officeart/2008/layout/LinedList"/>
    <dgm:cxn modelId="{C2D1E579-0F7F-4750-8DBD-54669318F410}" type="presParOf" srcId="{9E2D7C94-69A9-4295-8DCF-F2EA2BEAAA89}" destId="{E3FF55CD-D8D8-442C-87D4-B66845E2786E}" srcOrd="7" destOrd="0" presId="urn:microsoft.com/office/officeart/2008/layout/LinedList"/>
    <dgm:cxn modelId="{5861C2F7-0E0A-41D6-A8AC-B972EFFC2A42}" type="presParOf" srcId="{E3FF55CD-D8D8-442C-87D4-B66845E2786E}" destId="{97F48383-01C8-4CB7-B677-BDCBDF995E0A}" srcOrd="0" destOrd="0" presId="urn:microsoft.com/office/officeart/2008/layout/LinedList"/>
    <dgm:cxn modelId="{E5ED4514-C3F5-4351-95C6-3ACFB6A9C8D9}" type="presParOf" srcId="{E3FF55CD-D8D8-442C-87D4-B66845E2786E}" destId="{2CC479D9-5F8B-4404-A819-3A03F1125F0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ABC1E57-C860-4EED-88CA-A4908C1ADD7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B5258D9-9422-4FAD-AE3D-E5B85D7478E9}">
      <dgm:prSet/>
      <dgm:spPr/>
      <dgm:t>
        <a:bodyPr/>
        <a:lstStyle/>
        <a:p>
          <a:r>
            <a:rPr lang="en-US"/>
            <a:t>Errors are represented by Error objects</a:t>
          </a:r>
        </a:p>
      </dgm:t>
    </dgm:pt>
    <dgm:pt modelId="{B1A50FCE-7638-4E57-8712-38B5E85988A0}" type="parTrans" cxnId="{2E88FB10-E43C-472E-8B7F-646CF5B16730}">
      <dgm:prSet/>
      <dgm:spPr/>
      <dgm:t>
        <a:bodyPr/>
        <a:lstStyle/>
        <a:p>
          <a:endParaRPr lang="en-US"/>
        </a:p>
      </dgm:t>
    </dgm:pt>
    <dgm:pt modelId="{4CB55887-5EB5-4897-BEDE-89E04C43D5ED}" type="sibTrans" cxnId="{2E88FB10-E43C-472E-8B7F-646CF5B16730}">
      <dgm:prSet/>
      <dgm:spPr/>
      <dgm:t>
        <a:bodyPr/>
        <a:lstStyle/>
        <a:p>
          <a:endParaRPr lang="en-US"/>
        </a:p>
      </dgm:t>
    </dgm:pt>
    <dgm:pt modelId="{5B42D71A-380E-415C-8B50-F47645364021}">
      <dgm:prSet/>
      <dgm:spPr/>
      <dgm:t>
        <a:bodyPr/>
        <a:lstStyle/>
        <a:p>
          <a:r>
            <a:rPr lang="en-US"/>
            <a:t>Common properties:</a:t>
          </a:r>
        </a:p>
      </dgm:t>
    </dgm:pt>
    <dgm:pt modelId="{66186380-CA38-4A3E-BDE0-FF7F70079672}" type="parTrans" cxnId="{F6B54F86-D929-485B-B834-97FAA1F131F3}">
      <dgm:prSet/>
      <dgm:spPr/>
      <dgm:t>
        <a:bodyPr/>
        <a:lstStyle/>
        <a:p>
          <a:endParaRPr lang="en-US"/>
        </a:p>
      </dgm:t>
    </dgm:pt>
    <dgm:pt modelId="{FFB3A83F-5BF1-46A5-B10A-67CA993D863D}" type="sibTrans" cxnId="{F6B54F86-D929-485B-B834-97FAA1F131F3}">
      <dgm:prSet/>
      <dgm:spPr/>
      <dgm:t>
        <a:bodyPr/>
        <a:lstStyle/>
        <a:p>
          <a:endParaRPr lang="en-US"/>
        </a:p>
      </dgm:t>
    </dgm:pt>
    <dgm:pt modelId="{BB4FDABC-E620-4F49-ACB3-F958ACA3FDC0}">
      <dgm:prSet/>
      <dgm:spPr/>
      <dgm:t>
        <a:bodyPr/>
        <a:lstStyle/>
        <a:p>
          <a:r>
            <a:rPr lang="en-US"/>
            <a:t>name</a:t>
          </a:r>
        </a:p>
      </dgm:t>
    </dgm:pt>
    <dgm:pt modelId="{DE24CD42-15D9-4CE4-B40D-D15F280DACFE}" type="parTrans" cxnId="{EC1F2B9E-C14E-4BF4-A426-A9CB513D8811}">
      <dgm:prSet/>
      <dgm:spPr/>
      <dgm:t>
        <a:bodyPr/>
        <a:lstStyle/>
        <a:p>
          <a:endParaRPr lang="en-US"/>
        </a:p>
      </dgm:t>
    </dgm:pt>
    <dgm:pt modelId="{D9ED5518-C248-4FF4-A24E-B2F256F85B69}" type="sibTrans" cxnId="{EC1F2B9E-C14E-4BF4-A426-A9CB513D8811}">
      <dgm:prSet/>
      <dgm:spPr/>
      <dgm:t>
        <a:bodyPr/>
        <a:lstStyle/>
        <a:p>
          <a:endParaRPr lang="en-US"/>
        </a:p>
      </dgm:t>
    </dgm:pt>
    <dgm:pt modelId="{907477C1-AFA1-4D63-9EB7-AB8AE2400A1F}">
      <dgm:prSet/>
      <dgm:spPr/>
      <dgm:t>
        <a:bodyPr/>
        <a:lstStyle/>
        <a:p>
          <a:r>
            <a:rPr lang="en-US"/>
            <a:t>message</a:t>
          </a:r>
        </a:p>
      </dgm:t>
    </dgm:pt>
    <dgm:pt modelId="{51F37946-A2DD-42A0-94F3-DD9E55993297}" type="parTrans" cxnId="{46F85671-52FC-4A46-A001-44D5C6DA36D9}">
      <dgm:prSet/>
      <dgm:spPr/>
      <dgm:t>
        <a:bodyPr/>
        <a:lstStyle/>
        <a:p>
          <a:endParaRPr lang="en-US"/>
        </a:p>
      </dgm:t>
    </dgm:pt>
    <dgm:pt modelId="{7AD8A552-DFE9-4DEE-B129-24F92B57B6F7}" type="sibTrans" cxnId="{46F85671-52FC-4A46-A001-44D5C6DA36D9}">
      <dgm:prSet/>
      <dgm:spPr/>
      <dgm:t>
        <a:bodyPr/>
        <a:lstStyle/>
        <a:p>
          <a:endParaRPr lang="en-US"/>
        </a:p>
      </dgm:t>
    </dgm:pt>
    <dgm:pt modelId="{0AE82F6D-DA81-41FA-B30C-F83A90DAB095}">
      <dgm:prSet/>
      <dgm:spPr/>
      <dgm:t>
        <a:bodyPr/>
        <a:lstStyle/>
        <a:p>
          <a:r>
            <a:rPr lang="en-US"/>
            <a:t>Common error types:</a:t>
          </a:r>
        </a:p>
      </dgm:t>
    </dgm:pt>
    <dgm:pt modelId="{53FB27DD-9FD0-4BCE-AA85-221996A09480}" type="parTrans" cxnId="{DE98EA6F-DD3A-423D-9C30-EE392509F718}">
      <dgm:prSet/>
      <dgm:spPr/>
      <dgm:t>
        <a:bodyPr/>
        <a:lstStyle/>
        <a:p>
          <a:endParaRPr lang="en-US"/>
        </a:p>
      </dgm:t>
    </dgm:pt>
    <dgm:pt modelId="{991A65C4-6F78-42A2-9DD0-90B26B9089CE}" type="sibTrans" cxnId="{DE98EA6F-DD3A-423D-9C30-EE392509F718}">
      <dgm:prSet/>
      <dgm:spPr/>
      <dgm:t>
        <a:bodyPr/>
        <a:lstStyle/>
        <a:p>
          <a:endParaRPr lang="en-US"/>
        </a:p>
      </dgm:t>
    </dgm:pt>
    <dgm:pt modelId="{27458A19-892A-45D2-83BD-E717D053C173}">
      <dgm:prSet/>
      <dgm:spPr/>
      <dgm:t>
        <a:bodyPr/>
        <a:lstStyle/>
        <a:p>
          <a:r>
            <a:rPr lang="en-US"/>
            <a:t>RangeError</a:t>
          </a:r>
        </a:p>
      </dgm:t>
    </dgm:pt>
    <dgm:pt modelId="{7FD225DC-8098-4C68-A19B-8882BAA205C2}" type="parTrans" cxnId="{9FDB89C9-1F9B-4403-88A8-7A77C504BD5D}">
      <dgm:prSet/>
      <dgm:spPr/>
      <dgm:t>
        <a:bodyPr/>
        <a:lstStyle/>
        <a:p>
          <a:endParaRPr lang="en-US"/>
        </a:p>
      </dgm:t>
    </dgm:pt>
    <dgm:pt modelId="{325777F3-3521-4F40-85CD-28073B8280F0}" type="sibTrans" cxnId="{9FDB89C9-1F9B-4403-88A8-7A77C504BD5D}">
      <dgm:prSet/>
      <dgm:spPr/>
      <dgm:t>
        <a:bodyPr/>
        <a:lstStyle/>
        <a:p>
          <a:endParaRPr lang="en-US"/>
        </a:p>
      </dgm:t>
    </dgm:pt>
    <dgm:pt modelId="{5539374E-6AD4-4B5A-AA12-F4112A3B5B4E}">
      <dgm:prSet/>
      <dgm:spPr/>
      <dgm:t>
        <a:bodyPr/>
        <a:lstStyle/>
        <a:p>
          <a:r>
            <a:rPr lang="en-US"/>
            <a:t>ReferenceError</a:t>
          </a:r>
        </a:p>
      </dgm:t>
    </dgm:pt>
    <dgm:pt modelId="{78BBCCA1-F804-445C-8748-5940FCFB1A14}" type="parTrans" cxnId="{63EBD015-5AE6-445B-B2C9-C5960FFE9A48}">
      <dgm:prSet/>
      <dgm:spPr/>
      <dgm:t>
        <a:bodyPr/>
        <a:lstStyle/>
        <a:p>
          <a:endParaRPr lang="en-US"/>
        </a:p>
      </dgm:t>
    </dgm:pt>
    <dgm:pt modelId="{F09CD626-D537-4403-8F55-27F94ADE666C}" type="sibTrans" cxnId="{63EBD015-5AE6-445B-B2C9-C5960FFE9A48}">
      <dgm:prSet/>
      <dgm:spPr/>
      <dgm:t>
        <a:bodyPr/>
        <a:lstStyle/>
        <a:p>
          <a:endParaRPr lang="en-US"/>
        </a:p>
      </dgm:t>
    </dgm:pt>
    <dgm:pt modelId="{A35813F7-1C98-46E2-9D55-F8B97D3B14E0}">
      <dgm:prSet/>
      <dgm:spPr/>
      <dgm:t>
        <a:bodyPr/>
        <a:lstStyle/>
        <a:p>
          <a:r>
            <a:rPr lang="en-US"/>
            <a:t>SyntaxError, etc.</a:t>
          </a:r>
        </a:p>
      </dgm:t>
    </dgm:pt>
    <dgm:pt modelId="{DEEFEF27-EBC3-482A-BDF8-1A105B655661}" type="parTrans" cxnId="{5D566BC7-D442-4479-A69A-E4B3C80AF6EE}">
      <dgm:prSet/>
      <dgm:spPr/>
      <dgm:t>
        <a:bodyPr/>
        <a:lstStyle/>
        <a:p>
          <a:endParaRPr lang="en-US"/>
        </a:p>
      </dgm:t>
    </dgm:pt>
    <dgm:pt modelId="{36AEAFFD-00B3-40BC-AC0D-2FB4341CF359}" type="sibTrans" cxnId="{5D566BC7-D442-4479-A69A-E4B3C80AF6EE}">
      <dgm:prSet/>
      <dgm:spPr/>
      <dgm:t>
        <a:bodyPr/>
        <a:lstStyle/>
        <a:p>
          <a:endParaRPr lang="en-US"/>
        </a:p>
      </dgm:t>
    </dgm:pt>
    <dgm:pt modelId="{FBA7966A-8E13-478A-87E3-6B0FE2961D7B}">
      <dgm:prSet/>
      <dgm:spPr/>
      <dgm:t>
        <a:bodyPr/>
        <a:lstStyle/>
        <a:p>
          <a:r>
            <a:rPr lang="en-US"/>
            <a:t>Custom errors can be created via new Error("message")</a:t>
          </a:r>
        </a:p>
      </dgm:t>
    </dgm:pt>
    <dgm:pt modelId="{434BA733-21F2-4E82-B7F8-C98A3A263375}" type="parTrans" cxnId="{D0F54692-6A8F-4916-9845-ED7EDDF9635F}">
      <dgm:prSet/>
      <dgm:spPr/>
      <dgm:t>
        <a:bodyPr/>
        <a:lstStyle/>
        <a:p>
          <a:endParaRPr lang="en-US"/>
        </a:p>
      </dgm:t>
    </dgm:pt>
    <dgm:pt modelId="{66701B23-95D3-4974-85F6-1A6E00FAD905}" type="sibTrans" cxnId="{D0F54692-6A8F-4916-9845-ED7EDDF9635F}">
      <dgm:prSet/>
      <dgm:spPr/>
      <dgm:t>
        <a:bodyPr/>
        <a:lstStyle/>
        <a:p>
          <a:endParaRPr lang="en-US"/>
        </a:p>
      </dgm:t>
    </dgm:pt>
    <dgm:pt modelId="{656D204F-D0FF-4309-8E89-7E242EE643C7}" type="pres">
      <dgm:prSet presAssocID="{FABC1E57-C860-4EED-88CA-A4908C1ADD7A}" presName="linear" presStyleCnt="0">
        <dgm:presLayoutVars>
          <dgm:animLvl val="lvl"/>
          <dgm:resizeHandles val="exact"/>
        </dgm:presLayoutVars>
      </dgm:prSet>
      <dgm:spPr/>
    </dgm:pt>
    <dgm:pt modelId="{3988916C-87B7-42DA-87E9-71D025E273FA}" type="pres">
      <dgm:prSet presAssocID="{2B5258D9-9422-4FAD-AE3D-E5B85D7478E9}" presName="parentText" presStyleLbl="node1" presStyleIdx="0" presStyleCnt="4">
        <dgm:presLayoutVars>
          <dgm:chMax val="0"/>
          <dgm:bulletEnabled val="1"/>
        </dgm:presLayoutVars>
      </dgm:prSet>
      <dgm:spPr/>
    </dgm:pt>
    <dgm:pt modelId="{DE1E9D0B-BB6A-4EDA-80D1-B117BBFDEE48}" type="pres">
      <dgm:prSet presAssocID="{4CB55887-5EB5-4897-BEDE-89E04C43D5ED}" presName="spacer" presStyleCnt="0"/>
      <dgm:spPr/>
    </dgm:pt>
    <dgm:pt modelId="{48F18D87-FC30-43F4-AB09-8A19AAC1A776}" type="pres">
      <dgm:prSet presAssocID="{5B42D71A-380E-415C-8B50-F47645364021}" presName="parentText" presStyleLbl="node1" presStyleIdx="1" presStyleCnt="4">
        <dgm:presLayoutVars>
          <dgm:chMax val="0"/>
          <dgm:bulletEnabled val="1"/>
        </dgm:presLayoutVars>
      </dgm:prSet>
      <dgm:spPr/>
    </dgm:pt>
    <dgm:pt modelId="{828573B6-D06D-40B3-990A-DE4FA2956F0C}" type="pres">
      <dgm:prSet presAssocID="{5B42D71A-380E-415C-8B50-F47645364021}" presName="childText" presStyleLbl="revTx" presStyleIdx="0" presStyleCnt="2">
        <dgm:presLayoutVars>
          <dgm:bulletEnabled val="1"/>
        </dgm:presLayoutVars>
      </dgm:prSet>
      <dgm:spPr/>
    </dgm:pt>
    <dgm:pt modelId="{D93244B2-E095-49BD-9D97-F6F6CA516832}" type="pres">
      <dgm:prSet presAssocID="{0AE82F6D-DA81-41FA-B30C-F83A90DAB095}" presName="parentText" presStyleLbl="node1" presStyleIdx="2" presStyleCnt="4">
        <dgm:presLayoutVars>
          <dgm:chMax val="0"/>
          <dgm:bulletEnabled val="1"/>
        </dgm:presLayoutVars>
      </dgm:prSet>
      <dgm:spPr/>
    </dgm:pt>
    <dgm:pt modelId="{6C177EFD-3A1A-4812-8004-3B0D077F4175}" type="pres">
      <dgm:prSet presAssocID="{0AE82F6D-DA81-41FA-B30C-F83A90DAB095}" presName="childText" presStyleLbl="revTx" presStyleIdx="1" presStyleCnt="2">
        <dgm:presLayoutVars>
          <dgm:bulletEnabled val="1"/>
        </dgm:presLayoutVars>
      </dgm:prSet>
      <dgm:spPr/>
    </dgm:pt>
    <dgm:pt modelId="{D1AB1C65-749E-404A-A06F-DBC742183708}" type="pres">
      <dgm:prSet presAssocID="{FBA7966A-8E13-478A-87E3-6B0FE2961D7B}" presName="parentText" presStyleLbl="node1" presStyleIdx="3" presStyleCnt="4">
        <dgm:presLayoutVars>
          <dgm:chMax val="0"/>
          <dgm:bulletEnabled val="1"/>
        </dgm:presLayoutVars>
      </dgm:prSet>
      <dgm:spPr/>
    </dgm:pt>
  </dgm:ptLst>
  <dgm:cxnLst>
    <dgm:cxn modelId="{2E88FB10-E43C-472E-8B7F-646CF5B16730}" srcId="{FABC1E57-C860-4EED-88CA-A4908C1ADD7A}" destId="{2B5258D9-9422-4FAD-AE3D-E5B85D7478E9}" srcOrd="0" destOrd="0" parTransId="{B1A50FCE-7638-4E57-8712-38B5E85988A0}" sibTransId="{4CB55887-5EB5-4897-BEDE-89E04C43D5ED}"/>
    <dgm:cxn modelId="{AF0CC612-C401-4B67-8B85-D9CB7A980449}" type="presOf" srcId="{27458A19-892A-45D2-83BD-E717D053C173}" destId="{6C177EFD-3A1A-4812-8004-3B0D077F4175}" srcOrd="0" destOrd="0" presId="urn:microsoft.com/office/officeart/2005/8/layout/vList2"/>
    <dgm:cxn modelId="{F9EF8E15-B0AC-407C-A055-AB651349FD45}" type="presOf" srcId="{907477C1-AFA1-4D63-9EB7-AB8AE2400A1F}" destId="{828573B6-D06D-40B3-990A-DE4FA2956F0C}" srcOrd="0" destOrd="1" presId="urn:microsoft.com/office/officeart/2005/8/layout/vList2"/>
    <dgm:cxn modelId="{63EBD015-5AE6-445B-B2C9-C5960FFE9A48}" srcId="{0AE82F6D-DA81-41FA-B30C-F83A90DAB095}" destId="{5539374E-6AD4-4B5A-AA12-F4112A3B5B4E}" srcOrd="1" destOrd="0" parTransId="{78BBCCA1-F804-445C-8748-5940FCFB1A14}" sibTransId="{F09CD626-D537-4403-8F55-27F94ADE666C}"/>
    <dgm:cxn modelId="{D240AF3C-3456-4BC7-8968-3BF89A2CC40D}" type="presOf" srcId="{A35813F7-1C98-46E2-9D55-F8B97D3B14E0}" destId="{6C177EFD-3A1A-4812-8004-3B0D077F4175}" srcOrd="0" destOrd="2" presId="urn:microsoft.com/office/officeart/2005/8/layout/vList2"/>
    <dgm:cxn modelId="{3C664D68-3F5A-41F9-8B41-D818FC115F28}" type="presOf" srcId="{2B5258D9-9422-4FAD-AE3D-E5B85D7478E9}" destId="{3988916C-87B7-42DA-87E9-71D025E273FA}" srcOrd="0" destOrd="0" presId="urn:microsoft.com/office/officeart/2005/8/layout/vList2"/>
    <dgm:cxn modelId="{4608A06B-C98A-4EEC-AB74-B2AA69053FFD}" type="presOf" srcId="{FBA7966A-8E13-478A-87E3-6B0FE2961D7B}" destId="{D1AB1C65-749E-404A-A06F-DBC742183708}" srcOrd="0" destOrd="0" presId="urn:microsoft.com/office/officeart/2005/8/layout/vList2"/>
    <dgm:cxn modelId="{DE98EA6F-DD3A-423D-9C30-EE392509F718}" srcId="{FABC1E57-C860-4EED-88CA-A4908C1ADD7A}" destId="{0AE82F6D-DA81-41FA-B30C-F83A90DAB095}" srcOrd="2" destOrd="0" parTransId="{53FB27DD-9FD0-4BCE-AA85-221996A09480}" sibTransId="{991A65C4-6F78-42A2-9DD0-90B26B9089CE}"/>
    <dgm:cxn modelId="{46F85671-52FC-4A46-A001-44D5C6DA36D9}" srcId="{5B42D71A-380E-415C-8B50-F47645364021}" destId="{907477C1-AFA1-4D63-9EB7-AB8AE2400A1F}" srcOrd="1" destOrd="0" parTransId="{51F37946-A2DD-42A0-94F3-DD9E55993297}" sibTransId="{7AD8A552-DFE9-4DEE-B129-24F92B57B6F7}"/>
    <dgm:cxn modelId="{F6B54F86-D929-485B-B834-97FAA1F131F3}" srcId="{FABC1E57-C860-4EED-88CA-A4908C1ADD7A}" destId="{5B42D71A-380E-415C-8B50-F47645364021}" srcOrd="1" destOrd="0" parTransId="{66186380-CA38-4A3E-BDE0-FF7F70079672}" sibTransId="{FFB3A83F-5BF1-46A5-B10A-67CA993D863D}"/>
    <dgm:cxn modelId="{86AE748B-BCA1-409B-8DE3-E62D60D8DF10}" type="presOf" srcId="{FABC1E57-C860-4EED-88CA-A4908C1ADD7A}" destId="{656D204F-D0FF-4309-8E89-7E242EE643C7}" srcOrd="0" destOrd="0" presId="urn:microsoft.com/office/officeart/2005/8/layout/vList2"/>
    <dgm:cxn modelId="{D0F54692-6A8F-4916-9845-ED7EDDF9635F}" srcId="{FABC1E57-C860-4EED-88CA-A4908C1ADD7A}" destId="{FBA7966A-8E13-478A-87E3-6B0FE2961D7B}" srcOrd="3" destOrd="0" parTransId="{434BA733-21F2-4E82-B7F8-C98A3A263375}" sibTransId="{66701B23-95D3-4974-85F6-1A6E00FAD905}"/>
    <dgm:cxn modelId="{EC1F2B9E-C14E-4BF4-A426-A9CB513D8811}" srcId="{5B42D71A-380E-415C-8B50-F47645364021}" destId="{BB4FDABC-E620-4F49-ACB3-F958ACA3FDC0}" srcOrd="0" destOrd="0" parTransId="{DE24CD42-15D9-4CE4-B40D-D15F280DACFE}" sibTransId="{D9ED5518-C248-4FF4-A24E-B2F256F85B69}"/>
    <dgm:cxn modelId="{613EAFAD-ED75-4759-BF41-BCD16B1F72B5}" type="presOf" srcId="{BB4FDABC-E620-4F49-ACB3-F958ACA3FDC0}" destId="{828573B6-D06D-40B3-990A-DE4FA2956F0C}" srcOrd="0" destOrd="0" presId="urn:microsoft.com/office/officeart/2005/8/layout/vList2"/>
    <dgm:cxn modelId="{5D566BC7-D442-4479-A69A-E4B3C80AF6EE}" srcId="{0AE82F6D-DA81-41FA-B30C-F83A90DAB095}" destId="{A35813F7-1C98-46E2-9D55-F8B97D3B14E0}" srcOrd="2" destOrd="0" parTransId="{DEEFEF27-EBC3-482A-BDF8-1A105B655661}" sibTransId="{36AEAFFD-00B3-40BC-AC0D-2FB4341CF359}"/>
    <dgm:cxn modelId="{9FDB89C9-1F9B-4403-88A8-7A77C504BD5D}" srcId="{0AE82F6D-DA81-41FA-B30C-F83A90DAB095}" destId="{27458A19-892A-45D2-83BD-E717D053C173}" srcOrd="0" destOrd="0" parTransId="{7FD225DC-8098-4C68-A19B-8882BAA205C2}" sibTransId="{325777F3-3521-4F40-85CD-28073B8280F0}"/>
    <dgm:cxn modelId="{9E11C9E6-08D3-4CCF-894B-D5683FEAFCCA}" type="presOf" srcId="{0AE82F6D-DA81-41FA-B30C-F83A90DAB095}" destId="{D93244B2-E095-49BD-9D97-F6F6CA516832}" srcOrd="0" destOrd="0" presId="urn:microsoft.com/office/officeart/2005/8/layout/vList2"/>
    <dgm:cxn modelId="{EE271AEE-CD03-4749-920D-4238411F5662}" type="presOf" srcId="{5539374E-6AD4-4B5A-AA12-F4112A3B5B4E}" destId="{6C177EFD-3A1A-4812-8004-3B0D077F4175}" srcOrd="0" destOrd="1" presId="urn:microsoft.com/office/officeart/2005/8/layout/vList2"/>
    <dgm:cxn modelId="{F94F5BFF-4A8D-45DC-8766-D883D907B9C5}" type="presOf" srcId="{5B42D71A-380E-415C-8B50-F47645364021}" destId="{48F18D87-FC30-43F4-AB09-8A19AAC1A776}" srcOrd="0" destOrd="0" presId="urn:microsoft.com/office/officeart/2005/8/layout/vList2"/>
    <dgm:cxn modelId="{11928D93-C679-4891-AA3D-8A9AEDCCFC4C}" type="presParOf" srcId="{656D204F-D0FF-4309-8E89-7E242EE643C7}" destId="{3988916C-87B7-42DA-87E9-71D025E273FA}" srcOrd="0" destOrd="0" presId="urn:microsoft.com/office/officeart/2005/8/layout/vList2"/>
    <dgm:cxn modelId="{FAC45D7E-CFD6-4824-9075-3F130BDFC7DA}" type="presParOf" srcId="{656D204F-D0FF-4309-8E89-7E242EE643C7}" destId="{DE1E9D0B-BB6A-4EDA-80D1-B117BBFDEE48}" srcOrd="1" destOrd="0" presId="urn:microsoft.com/office/officeart/2005/8/layout/vList2"/>
    <dgm:cxn modelId="{CF2999BB-5204-41C5-969B-C304A78CB110}" type="presParOf" srcId="{656D204F-D0FF-4309-8E89-7E242EE643C7}" destId="{48F18D87-FC30-43F4-AB09-8A19AAC1A776}" srcOrd="2" destOrd="0" presId="urn:microsoft.com/office/officeart/2005/8/layout/vList2"/>
    <dgm:cxn modelId="{D3AA33C4-40CE-4243-934E-D143BB58D125}" type="presParOf" srcId="{656D204F-D0FF-4309-8E89-7E242EE643C7}" destId="{828573B6-D06D-40B3-990A-DE4FA2956F0C}" srcOrd="3" destOrd="0" presId="urn:microsoft.com/office/officeart/2005/8/layout/vList2"/>
    <dgm:cxn modelId="{3B983536-36FC-47C0-A51B-1C5D4DB4ADC8}" type="presParOf" srcId="{656D204F-D0FF-4309-8E89-7E242EE643C7}" destId="{D93244B2-E095-49BD-9D97-F6F6CA516832}" srcOrd="4" destOrd="0" presId="urn:microsoft.com/office/officeart/2005/8/layout/vList2"/>
    <dgm:cxn modelId="{4FE28AA8-821F-4CDD-A83E-491709FF297E}" type="presParOf" srcId="{656D204F-D0FF-4309-8E89-7E242EE643C7}" destId="{6C177EFD-3A1A-4812-8004-3B0D077F4175}" srcOrd="5" destOrd="0" presId="urn:microsoft.com/office/officeart/2005/8/layout/vList2"/>
    <dgm:cxn modelId="{C14AC062-EDC0-4413-B6DE-855FC42E83E0}" type="presParOf" srcId="{656D204F-D0FF-4309-8E89-7E242EE643C7}" destId="{D1AB1C65-749E-404A-A06F-DBC74218370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415736-002C-4DCE-932F-513D341AE62F}">
      <dsp:nvSpPr>
        <dsp:cNvPr id="0" name=""/>
        <dsp:cNvSpPr/>
      </dsp:nvSpPr>
      <dsp:spPr>
        <a:xfrm>
          <a:off x="0" y="3604"/>
          <a:ext cx="6301601" cy="139229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Scripting language based on ECMAScript standard</a:t>
          </a:r>
        </a:p>
      </dsp:txBody>
      <dsp:txXfrm>
        <a:off x="67966" y="71570"/>
        <a:ext cx="6165669" cy="1256367"/>
      </dsp:txXfrm>
    </dsp:sp>
    <dsp:sp modelId="{0A0897A2-E52B-4EB6-AAD8-40F341801E1F}">
      <dsp:nvSpPr>
        <dsp:cNvPr id="0" name=""/>
        <dsp:cNvSpPr/>
      </dsp:nvSpPr>
      <dsp:spPr>
        <a:xfrm>
          <a:off x="0" y="1496704"/>
          <a:ext cx="6301601" cy="139229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Initially designed for Netscape Navigator</a:t>
          </a:r>
        </a:p>
      </dsp:txBody>
      <dsp:txXfrm>
        <a:off x="67966" y="1564670"/>
        <a:ext cx="6165669" cy="1256367"/>
      </dsp:txXfrm>
    </dsp:sp>
    <dsp:sp modelId="{1E204200-DDBF-4F10-95BF-A734477FB5E4}">
      <dsp:nvSpPr>
        <dsp:cNvPr id="0" name=""/>
        <dsp:cNvSpPr/>
      </dsp:nvSpPr>
      <dsp:spPr>
        <a:xfrm>
          <a:off x="0" y="2989804"/>
          <a:ext cx="6301601" cy="1392299"/>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Supported by virtually all browsers</a:t>
          </a:r>
        </a:p>
      </dsp:txBody>
      <dsp:txXfrm>
        <a:off x="67966" y="3057770"/>
        <a:ext cx="6165669" cy="1256367"/>
      </dsp:txXfrm>
    </dsp:sp>
    <dsp:sp modelId="{0CF071BD-6E31-4C88-B2C0-41019F3A5C0E}">
      <dsp:nvSpPr>
        <dsp:cNvPr id="0" name=""/>
        <dsp:cNvSpPr/>
      </dsp:nvSpPr>
      <dsp:spPr>
        <a:xfrm>
          <a:off x="0" y="4482904"/>
          <a:ext cx="6301601" cy="1392299"/>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Enables dynamic and interactive web content</a:t>
          </a:r>
        </a:p>
      </dsp:txBody>
      <dsp:txXfrm>
        <a:off x="67966" y="4550870"/>
        <a:ext cx="6165669" cy="125636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5188D-5B69-4071-B42A-DB6E54E141E8}">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88388E-2422-4754-8205-E42851F5E8F2}">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AA530B-3678-4AA9-8E1A-AC5CAB70E8A6}">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Variables store data values</a:t>
          </a:r>
        </a:p>
      </dsp:txBody>
      <dsp:txXfrm>
        <a:off x="1435590" y="531"/>
        <a:ext cx="9080009" cy="1242935"/>
      </dsp:txXfrm>
    </dsp:sp>
    <dsp:sp modelId="{7C8E9DBE-A4CD-4676-8A38-2F4D6356C14F}">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7ACA08-9A2F-4C98-AAE3-DC8FFAC5781B}">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ADB9BE-F277-4A18-A67E-603D4CB89AE7}">
      <dsp:nvSpPr>
        <dsp:cNvPr id="0" name=""/>
        <dsp:cNvSpPr/>
      </dsp:nvSpPr>
      <dsp:spPr>
        <a:xfrm>
          <a:off x="1435590" y="1554201"/>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Declared using:</a:t>
          </a:r>
        </a:p>
      </dsp:txBody>
      <dsp:txXfrm>
        <a:off x="1435590" y="1554201"/>
        <a:ext cx="4732020" cy="1242935"/>
      </dsp:txXfrm>
    </dsp:sp>
    <dsp:sp modelId="{95E801FC-7A61-47FC-9B6B-F70A3335E741}">
      <dsp:nvSpPr>
        <dsp:cNvPr id="0" name=""/>
        <dsp:cNvSpPr/>
      </dsp:nvSpPr>
      <dsp:spPr>
        <a:xfrm>
          <a:off x="6167610" y="1554201"/>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100000"/>
            </a:lnSpc>
            <a:spcBef>
              <a:spcPct val="0"/>
            </a:spcBef>
            <a:spcAft>
              <a:spcPct val="35000"/>
            </a:spcAft>
            <a:buNone/>
          </a:pPr>
          <a:r>
            <a:rPr lang="en-US" sz="1700" kern="1200"/>
            <a:t>var</a:t>
          </a:r>
        </a:p>
        <a:p>
          <a:pPr marL="0" lvl="0" indent="0" algn="l" defTabSz="755650">
            <a:lnSpc>
              <a:spcPct val="100000"/>
            </a:lnSpc>
            <a:spcBef>
              <a:spcPct val="0"/>
            </a:spcBef>
            <a:spcAft>
              <a:spcPct val="35000"/>
            </a:spcAft>
            <a:buNone/>
          </a:pPr>
          <a:r>
            <a:rPr lang="en-US" sz="1700" kern="1200"/>
            <a:t>let</a:t>
          </a:r>
        </a:p>
        <a:p>
          <a:pPr marL="0" lvl="0" indent="0" algn="l" defTabSz="755650">
            <a:lnSpc>
              <a:spcPct val="100000"/>
            </a:lnSpc>
            <a:spcBef>
              <a:spcPct val="0"/>
            </a:spcBef>
            <a:spcAft>
              <a:spcPct val="35000"/>
            </a:spcAft>
            <a:buNone/>
          </a:pPr>
          <a:r>
            <a:rPr lang="en-US" sz="1700" kern="1200"/>
            <a:t>const</a:t>
          </a:r>
        </a:p>
      </dsp:txBody>
      <dsp:txXfrm>
        <a:off x="6167610" y="1554201"/>
        <a:ext cx="4347989" cy="1242935"/>
      </dsp:txXfrm>
    </dsp:sp>
    <dsp:sp modelId="{78630D40-CD44-46E4-8EDB-53420F171C95}">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56F618-422A-4F52-91B2-DD62501126B5}">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FBD6CC-E77D-4D1E-9983-3638E78315BE}">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Names must start with a letter, _, or $</a:t>
          </a:r>
        </a:p>
      </dsp:txBody>
      <dsp:txXfrm>
        <a:off x="1435590" y="3107870"/>
        <a:ext cx="9080009" cy="12429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954D2-308B-49B6-B63C-DC57C4390DAC}">
      <dsp:nvSpPr>
        <dsp:cNvPr id="0" name=""/>
        <dsp:cNvSpPr/>
      </dsp:nvSpPr>
      <dsp:spPr>
        <a:xfrm>
          <a:off x="0" y="4592"/>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5A382D-8FF2-4323-A69B-F9C634BC913D}">
      <dsp:nvSpPr>
        <dsp:cNvPr id="0" name=""/>
        <dsp:cNvSpPr/>
      </dsp:nvSpPr>
      <dsp:spPr>
        <a:xfrm>
          <a:off x="295926" y="224703"/>
          <a:ext cx="538048" cy="538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5DA15D-074D-486D-9FF8-9F4C7316AB79}">
      <dsp:nvSpPr>
        <dsp:cNvPr id="0" name=""/>
        <dsp:cNvSpPr/>
      </dsp:nvSpPr>
      <dsp:spPr>
        <a:xfrm>
          <a:off x="1129902" y="4592"/>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kern="1200"/>
            <a:t>Control flow determines how code executes</a:t>
          </a:r>
        </a:p>
      </dsp:txBody>
      <dsp:txXfrm>
        <a:off x="1129902" y="4592"/>
        <a:ext cx="5171698" cy="978270"/>
      </dsp:txXfrm>
    </dsp:sp>
    <dsp:sp modelId="{742E24AE-3109-45CE-947C-1EE7FC8D458F}">
      <dsp:nvSpPr>
        <dsp:cNvPr id="0" name=""/>
        <dsp:cNvSpPr/>
      </dsp:nvSpPr>
      <dsp:spPr>
        <a:xfrm>
          <a:off x="0" y="1227431"/>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C0D2D7-A3EF-4EC8-9FDF-E3A72A030798}">
      <dsp:nvSpPr>
        <dsp:cNvPr id="0" name=""/>
        <dsp:cNvSpPr/>
      </dsp:nvSpPr>
      <dsp:spPr>
        <a:xfrm>
          <a:off x="295926" y="1447541"/>
          <a:ext cx="538048" cy="538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23E7A1-7349-4DC6-A9C1-B993D0E792E3}">
      <dsp:nvSpPr>
        <dsp:cNvPr id="0" name=""/>
        <dsp:cNvSpPr/>
      </dsp:nvSpPr>
      <dsp:spPr>
        <a:xfrm>
          <a:off x="1129902" y="1227431"/>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kern="1200"/>
            <a:t>Categories:</a:t>
          </a:r>
        </a:p>
      </dsp:txBody>
      <dsp:txXfrm>
        <a:off x="1129902" y="1227431"/>
        <a:ext cx="5171698" cy="978270"/>
      </dsp:txXfrm>
    </dsp:sp>
    <dsp:sp modelId="{EDD97FE9-97DE-4B9C-93AC-C5011676668A}">
      <dsp:nvSpPr>
        <dsp:cNvPr id="0" name=""/>
        <dsp:cNvSpPr/>
      </dsp:nvSpPr>
      <dsp:spPr>
        <a:xfrm>
          <a:off x="0" y="2450269"/>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E64F6F-35C0-43A9-A396-3723A10BDBEF}">
      <dsp:nvSpPr>
        <dsp:cNvPr id="0" name=""/>
        <dsp:cNvSpPr/>
      </dsp:nvSpPr>
      <dsp:spPr>
        <a:xfrm>
          <a:off x="295926" y="2670380"/>
          <a:ext cx="538048" cy="5380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F2D260-4F91-42DC-9FC4-C5B0A2876C5A}">
      <dsp:nvSpPr>
        <dsp:cNvPr id="0" name=""/>
        <dsp:cNvSpPr/>
      </dsp:nvSpPr>
      <dsp:spPr>
        <a:xfrm>
          <a:off x="1129902" y="2450269"/>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kern="1200"/>
            <a:t>Conditionals (if, switch)</a:t>
          </a:r>
        </a:p>
      </dsp:txBody>
      <dsp:txXfrm>
        <a:off x="1129902" y="2450269"/>
        <a:ext cx="5171698" cy="978270"/>
      </dsp:txXfrm>
    </dsp:sp>
    <dsp:sp modelId="{76D9F6D7-CC60-431A-8C3A-4EBCFCFE0A58}">
      <dsp:nvSpPr>
        <dsp:cNvPr id="0" name=""/>
        <dsp:cNvSpPr/>
      </dsp:nvSpPr>
      <dsp:spPr>
        <a:xfrm>
          <a:off x="0" y="3673107"/>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EAEF81-C4B5-43F6-81AC-1197896F98D9}">
      <dsp:nvSpPr>
        <dsp:cNvPr id="0" name=""/>
        <dsp:cNvSpPr/>
      </dsp:nvSpPr>
      <dsp:spPr>
        <a:xfrm>
          <a:off x="295926" y="3893218"/>
          <a:ext cx="538048" cy="5380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7DE265-491C-4B4E-80BF-8D73DB3137C9}">
      <dsp:nvSpPr>
        <dsp:cNvPr id="0" name=""/>
        <dsp:cNvSpPr/>
      </dsp:nvSpPr>
      <dsp:spPr>
        <a:xfrm>
          <a:off x="1129902" y="3673107"/>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kern="1200"/>
            <a:t>Loops (for, while, do-while)</a:t>
          </a:r>
        </a:p>
      </dsp:txBody>
      <dsp:txXfrm>
        <a:off x="1129902" y="3673107"/>
        <a:ext cx="5171698" cy="978270"/>
      </dsp:txXfrm>
    </dsp:sp>
    <dsp:sp modelId="{781169AD-6C2C-45B3-BDCE-93ABF73D4EE5}">
      <dsp:nvSpPr>
        <dsp:cNvPr id="0" name=""/>
        <dsp:cNvSpPr/>
      </dsp:nvSpPr>
      <dsp:spPr>
        <a:xfrm>
          <a:off x="0" y="4895945"/>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54804E-5D1A-400E-B913-633448DD5615}">
      <dsp:nvSpPr>
        <dsp:cNvPr id="0" name=""/>
        <dsp:cNvSpPr/>
      </dsp:nvSpPr>
      <dsp:spPr>
        <a:xfrm>
          <a:off x="295926" y="5116056"/>
          <a:ext cx="538048" cy="5380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FB6F01-4828-4953-A88E-DC1168A3A02D}">
      <dsp:nvSpPr>
        <dsp:cNvPr id="0" name=""/>
        <dsp:cNvSpPr/>
      </dsp:nvSpPr>
      <dsp:spPr>
        <a:xfrm>
          <a:off x="1129902" y="4895945"/>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kern="1200"/>
            <a:t>Jump statements (break, continue)</a:t>
          </a:r>
        </a:p>
      </dsp:txBody>
      <dsp:txXfrm>
        <a:off x="1129902" y="4895945"/>
        <a:ext cx="5171698" cy="9782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A125F-76D3-4A9F-BD2E-23A09CAFE1F1}">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CB6C1F-AB5C-4DB8-8E68-FF80BEE17A76}">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87E860-157E-4712-B0AB-C17F0D56B270}">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DOM = Document Object Model</a:t>
          </a:r>
        </a:p>
      </dsp:txBody>
      <dsp:txXfrm>
        <a:off x="1428292" y="2439"/>
        <a:ext cx="4873308" cy="1236616"/>
      </dsp:txXfrm>
    </dsp:sp>
    <dsp:sp modelId="{D963CCB6-AA60-4630-9C25-96E53771B5EB}">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2A40D4-181D-40A0-8ADF-6CCEF8AD3F60}">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4225A6-BA5C-4612-9541-5907F67C9C4C}">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Tree-like structure representing an HTML document</a:t>
          </a:r>
        </a:p>
      </dsp:txBody>
      <dsp:txXfrm>
        <a:off x="1428292" y="1548210"/>
        <a:ext cx="4873308" cy="1236616"/>
      </dsp:txXfrm>
    </dsp:sp>
    <dsp:sp modelId="{50F3BF09-2AFB-439D-BD9A-EB9C54F2932D}">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202A36-BDF8-4F11-9354-012CA99DAF81}">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BB9E39-8B67-4CC5-86BC-B687AEFEB365}">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Each node is an object: elements, attributes, text</a:t>
          </a:r>
        </a:p>
      </dsp:txBody>
      <dsp:txXfrm>
        <a:off x="1428292" y="3093981"/>
        <a:ext cx="4873308" cy="1236616"/>
      </dsp:txXfrm>
    </dsp:sp>
    <dsp:sp modelId="{39925645-C854-4F03-ACC2-2331B68A26BF}">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4CC799-22BC-4070-A796-04DB3A0C1C78}">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378349-A5F5-46C2-8D77-8AE1E222007A}">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JavaScript can access and modify these nodes dynamically</a:t>
          </a:r>
        </a:p>
      </dsp:txBody>
      <dsp:txXfrm>
        <a:off x="1428292" y="4639752"/>
        <a:ext cx="4873308" cy="123661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C761C-6571-4ACA-9A0C-F34DD1196AD1}">
      <dsp:nvSpPr>
        <dsp:cNvPr id="0" name=""/>
        <dsp:cNvSpPr/>
      </dsp:nvSpPr>
      <dsp:spPr>
        <a:xfrm>
          <a:off x="0" y="237694"/>
          <a:ext cx="6301601" cy="1750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document is the root of the DOM</a:t>
          </a:r>
        </a:p>
      </dsp:txBody>
      <dsp:txXfrm>
        <a:off x="85444" y="323138"/>
        <a:ext cx="6130713" cy="1579432"/>
      </dsp:txXfrm>
    </dsp:sp>
    <dsp:sp modelId="{4B69F050-7050-46D1-8008-CEFBEA44630B}">
      <dsp:nvSpPr>
        <dsp:cNvPr id="0" name=""/>
        <dsp:cNvSpPr/>
      </dsp:nvSpPr>
      <dsp:spPr>
        <a:xfrm>
          <a:off x="0" y="2114734"/>
          <a:ext cx="6301601" cy="175032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Branches contain:</a:t>
          </a:r>
        </a:p>
      </dsp:txBody>
      <dsp:txXfrm>
        <a:off x="85444" y="2200178"/>
        <a:ext cx="6130713" cy="1579432"/>
      </dsp:txXfrm>
    </dsp:sp>
    <dsp:sp modelId="{FC2BAF7F-4EFB-465A-8E72-9A19BAC94084}">
      <dsp:nvSpPr>
        <dsp:cNvPr id="0" name=""/>
        <dsp:cNvSpPr/>
      </dsp:nvSpPr>
      <dsp:spPr>
        <a:xfrm>
          <a:off x="0" y="3865054"/>
          <a:ext cx="6301601" cy="1776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076" tIns="55880" rIns="312928" bIns="55880" numCol="1" spcCol="1270" anchor="t" anchorCtr="0">
          <a:noAutofit/>
        </a:bodyPr>
        <a:lstStyle/>
        <a:p>
          <a:pPr marL="285750" lvl="1" indent="-285750" algn="l" defTabSz="1511300">
            <a:lnSpc>
              <a:spcPct val="90000"/>
            </a:lnSpc>
            <a:spcBef>
              <a:spcPct val="0"/>
            </a:spcBef>
            <a:spcAft>
              <a:spcPct val="20000"/>
            </a:spcAft>
            <a:buChar char="•"/>
          </a:pPr>
          <a:r>
            <a:rPr lang="en-US" sz="3400" kern="1200"/>
            <a:t>Element nodes (&lt;div&gt;, &lt;p&gt;)</a:t>
          </a:r>
        </a:p>
        <a:p>
          <a:pPr marL="285750" lvl="1" indent="-285750" algn="l" defTabSz="1511300">
            <a:lnSpc>
              <a:spcPct val="90000"/>
            </a:lnSpc>
            <a:spcBef>
              <a:spcPct val="0"/>
            </a:spcBef>
            <a:spcAft>
              <a:spcPct val="20000"/>
            </a:spcAft>
            <a:buChar char="•"/>
          </a:pPr>
          <a:r>
            <a:rPr lang="en-US" sz="3400" kern="1200"/>
            <a:t>Text nodes (actual text)</a:t>
          </a:r>
        </a:p>
        <a:p>
          <a:pPr marL="285750" lvl="1" indent="-285750" algn="l" defTabSz="1511300">
            <a:lnSpc>
              <a:spcPct val="90000"/>
            </a:lnSpc>
            <a:spcBef>
              <a:spcPct val="0"/>
            </a:spcBef>
            <a:spcAft>
              <a:spcPct val="20000"/>
            </a:spcAft>
            <a:buChar char="•"/>
          </a:pPr>
          <a:r>
            <a:rPr lang="en-US" sz="3400" kern="1200"/>
            <a:t>Attribute nodes (like class, id)</a:t>
          </a:r>
        </a:p>
      </dsp:txBody>
      <dsp:txXfrm>
        <a:off x="0" y="3865054"/>
        <a:ext cx="6301601" cy="177606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0296B6-C651-4579-A011-CEEC53DB2336}">
      <dsp:nvSpPr>
        <dsp:cNvPr id="0" name=""/>
        <dsp:cNvSpPr/>
      </dsp:nvSpPr>
      <dsp:spPr>
        <a:xfrm>
          <a:off x="2185565" y="1310"/>
          <a:ext cx="8742263" cy="1343007"/>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624" tIns="341124" rIns="169624" bIns="341124" numCol="1" spcCol="1270" anchor="t" anchorCtr="0">
          <a:noAutofit/>
        </a:bodyPr>
        <a:lstStyle/>
        <a:p>
          <a:pPr marL="0" lvl="0" indent="0" algn="l" defTabSz="666750">
            <a:lnSpc>
              <a:spcPct val="90000"/>
            </a:lnSpc>
            <a:spcBef>
              <a:spcPct val="0"/>
            </a:spcBef>
            <a:spcAft>
              <a:spcPct val="35000"/>
            </a:spcAft>
            <a:buNone/>
          </a:pPr>
          <a:r>
            <a:rPr lang="en-US" sz="1500" kern="1200"/>
            <a:t>Change text or HTML:</a:t>
          </a:r>
        </a:p>
        <a:p>
          <a:pPr marL="114300" lvl="1" indent="-114300" algn="l" defTabSz="533400">
            <a:lnSpc>
              <a:spcPct val="90000"/>
            </a:lnSpc>
            <a:spcBef>
              <a:spcPct val="0"/>
            </a:spcBef>
            <a:spcAft>
              <a:spcPct val="15000"/>
            </a:spcAft>
            <a:buChar char="•"/>
          </a:pPr>
          <a:r>
            <a:rPr lang="en-US" sz="1200" kern="1200"/>
            <a:t>element.textContent = "Hello";</a:t>
          </a:r>
        </a:p>
        <a:p>
          <a:pPr marL="114300" lvl="1" indent="-114300" algn="l" defTabSz="533400">
            <a:lnSpc>
              <a:spcPct val="90000"/>
            </a:lnSpc>
            <a:spcBef>
              <a:spcPct val="0"/>
            </a:spcBef>
            <a:spcAft>
              <a:spcPct val="15000"/>
            </a:spcAft>
            <a:buChar char="•"/>
          </a:pPr>
          <a:r>
            <a:rPr lang="en-US" sz="1200" kern="1200"/>
            <a:t>element.innerHTML = "&lt;b&gt;Welcome&lt;/b&gt;";</a:t>
          </a:r>
        </a:p>
      </dsp:txBody>
      <dsp:txXfrm>
        <a:off x="2185565" y="1310"/>
        <a:ext cx="8742263" cy="1343007"/>
      </dsp:txXfrm>
    </dsp:sp>
    <dsp:sp modelId="{C2262B28-783F-40C3-AC59-27D6D0B693ED}">
      <dsp:nvSpPr>
        <dsp:cNvPr id="0" name=""/>
        <dsp:cNvSpPr/>
      </dsp:nvSpPr>
      <dsp:spPr>
        <a:xfrm>
          <a:off x="0" y="1310"/>
          <a:ext cx="2185565" cy="1343007"/>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653" tIns="132659" rIns="115653" bIns="132659" numCol="1" spcCol="1270" anchor="ctr" anchorCtr="0">
          <a:noAutofit/>
        </a:bodyPr>
        <a:lstStyle/>
        <a:p>
          <a:pPr marL="0" lvl="0" indent="0" algn="ctr" defTabSz="844550">
            <a:lnSpc>
              <a:spcPct val="90000"/>
            </a:lnSpc>
            <a:spcBef>
              <a:spcPct val="0"/>
            </a:spcBef>
            <a:spcAft>
              <a:spcPct val="35000"/>
            </a:spcAft>
            <a:buNone/>
          </a:pPr>
          <a:r>
            <a:rPr lang="en-US" sz="1900" kern="1200"/>
            <a:t>Change</a:t>
          </a:r>
        </a:p>
      </dsp:txBody>
      <dsp:txXfrm>
        <a:off x="0" y="1310"/>
        <a:ext cx="2185565" cy="1343007"/>
      </dsp:txXfrm>
    </dsp:sp>
    <dsp:sp modelId="{E467D834-50EA-480C-9DC4-F9C3F7F7C953}">
      <dsp:nvSpPr>
        <dsp:cNvPr id="0" name=""/>
        <dsp:cNvSpPr/>
      </dsp:nvSpPr>
      <dsp:spPr>
        <a:xfrm>
          <a:off x="2185565" y="1424898"/>
          <a:ext cx="8742263" cy="1343007"/>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624" tIns="341124" rIns="169624" bIns="341124" numCol="1" spcCol="1270" anchor="t" anchorCtr="0">
          <a:noAutofit/>
        </a:bodyPr>
        <a:lstStyle/>
        <a:p>
          <a:pPr marL="0" lvl="0" indent="0" algn="l" defTabSz="666750">
            <a:lnSpc>
              <a:spcPct val="90000"/>
            </a:lnSpc>
            <a:spcBef>
              <a:spcPct val="0"/>
            </a:spcBef>
            <a:spcAft>
              <a:spcPct val="35000"/>
            </a:spcAft>
            <a:buNone/>
          </a:pPr>
          <a:r>
            <a:rPr lang="en-US" sz="1500" kern="1200"/>
            <a:t>Modify attributes:</a:t>
          </a:r>
        </a:p>
        <a:p>
          <a:pPr marL="114300" lvl="1" indent="-114300" algn="l" defTabSz="533400">
            <a:lnSpc>
              <a:spcPct val="90000"/>
            </a:lnSpc>
            <a:spcBef>
              <a:spcPct val="0"/>
            </a:spcBef>
            <a:spcAft>
              <a:spcPct val="15000"/>
            </a:spcAft>
            <a:buChar char="•"/>
          </a:pPr>
          <a:r>
            <a:rPr lang="en-US" sz="1200" kern="1200"/>
            <a:t>element.setAttribute("src", "image.jpg");</a:t>
          </a:r>
        </a:p>
      </dsp:txBody>
      <dsp:txXfrm>
        <a:off x="2185565" y="1424898"/>
        <a:ext cx="8742263" cy="1343007"/>
      </dsp:txXfrm>
    </dsp:sp>
    <dsp:sp modelId="{F43FAF03-096F-499A-946B-C927862EE264}">
      <dsp:nvSpPr>
        <dsp:cNvPr id="0" name=""/>
        <dsp:cNvSpPr/>
      </dsp:nvSpPr>
      <dsp:spPr>
        <a:xfrm>
          <a:off x="0" y="1424898"/>
          <a:ext cx="2185565" cy="1343007"/>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653" tIns="132659" rIns="115653" bIns="132659" numCol="1" spcCol="1270" anchor="ctr" anchorCtr="0">
          <a:noAutofit/>
        </a:bodyPr>
        <a:lstStyle/>
        <a:p>
          <a:pPr marL="0" lvl="0" indent="0" algn="ctr" defTabSz="844550">
            <a:lnSpc>
              <a:spcPct val="90000"/>
            </a:lnSpc>
            <a:spcBef>
              <a:spcPct val="0"/>
            </a:spcBef>
            <a:spcAft>
              <a:spcPct val="35000"/>
            </a:spcAft>
            <a:buNone/>
          </a:pPr>
          <a:r>
            <a:rPr lang="en-US" sz="1900" kern="1200"/>
            <a:t>Modify</a:t>
          </a:r>
        </a:p>
      </dsp:txBody>
      <dsp:txXfrm>
        <a:off x="0" y="1424898"/>
        <a:ext cx="2185565" cy="1343007"/>
      </dsp:txXfrm>
    </dsp:sp>
    <dsp:sp modelId="{4448893F-61B4-48AC-A58C-3E4C9771721B}">
      <dsp:nvSpPr>
        <dsp:cNvPr id="0" name=""/>
        <dsp:cNvSpPr/>
      </dsp:nvSpPr>
      <dsp:spPr>
        <a:xfrm>
          <a:off x="2185565" y="2848486"/>
          <a:ext cx="8742263" cy="1343007"/>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624" tIns="341124" rIns="169624" bIns="341124" numCol="1" spcCol="1270" anchor="t" anchorCtr="0">
          <a:noAutofit/>
        </a:bodyPr>
        <a:lstStyle/>
        <a:p>
          <a:pPr marL="0" lvl="0" indent="0" algn="l" defTabSz="666750">
            <a:lnSpc>
              <a:spcPct val="90000"/>
            </a:lnSpc>
            <a:spcBef>
              <a:spcPct val="0"/>
            </a:spcBef>
            <a:spcAft>
              <a:spcPct val="35000"/>
            </a:spcAft>
            <a:buNone/>
          </a:pPr>
          <a:r>
            <a:rPr lang="en-US" sz="1500" kern="1200"/>
            <a:t>Add or remove classes:</a:t>
          </a:r>
        </a:p>
        <a:p>
          <a:pPr marL="114300" lvl="1" indent="-114300" algn="l" defTabSz="533400">
            <a:lnSpc>
              <a:spcPct val="90000"/>
            </a:lnSpc>
            <a:spcBef>
              <a:spcPct val="0"/>
            </a:spcBef>
            <a:spcAft>
              <a:spcPct val="15000"/>
            </a:spcAft>
            <a:buChar char="•"/>
          </a:pPr>
          <a:r>
            <a:rPr lang="en-US" sz="1200" kern="1200"/>
            <a:t>element.classList.add("highlight");</a:t>
          </a:r>
        </a:p>
        <a:p>
          <a:pPr marL="114300" lvl="1" indent="-114300" algn="l" defTabSz="533400">
            <a:lnSpc>
              <a:spcPct val="90000"/>
            </a:lnSpc>
            <a:spcBef>
              <a:spcPct val="0"/>
            </a:spcBef>
            <a:spcAft>
              <a:spcPct val="15000"/>
            </a:spcAft>
            <a:buChar char="•"/>
          </a:pPr>
          <a:r>
            <a:rPr lang="en-US" sz="1200" kern="1200"/>
            <a:t>element.classList.remove("hidden");</a:t>
          </a:r>
        </a:p>
      </dsp:txBody>
      <dsp:txXfrm>
        <a:off x="2185565" y="2848486"/>
        <a:ext cx="8742263" cy="1343007"/>
      </dsp:txXfrm>
    </dsp:sp>
    <dsp:sp modelId="{2F982628-E7AB-4026-8476-C2452E5FE7E0}">
      <dsp:nvSpPr>
        <dsp:cNvPr id="0" name=""/>
        <dsp:cNvSpPr/>
      </dsp:nvSpPr>
      <dsp:spPr>
        <a:xfrm>
          <a:off x="0" y="2848486"/>
          <a:ext cx="2185565" cy="1343007"/>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653" tIns="132659" rIns="115653" bIns="132659" numCol="1" spcCol="1270" anchor="ctr" anchorCtr="0">
          <a:noAutofit/>
        </a:bodyPr>
        <a:lstStyle/>
        <a:p>
          <a:pPr marL="0" lvl="0" indent="0" algn="ctr" defTabSz="844550">
            <a:lnSpc>
              <a:spcPct val="90000"/>
            </a:lnSpc>
            <a:spcBef>
              <a:spcPct val="0"/>
            </a:spcBef>
            <a:spcAft>
              <a:spcPct val="35000"/>
            </a:spcAft>
            <a:buNone/>
          </a:pPr>
          <a:r>
            <a:rPr lang="en-US" sz="1900" kern="1200"/>
            <a:t>Add or remove</a:t>
          </a:r>
        </a:p>
      </dsp:txBody>
      <dsp:txXfrm>
        <a:off x="0" y="2848486"/>
        <a:ext cx="2185565" cy="134300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64635-627C-49AE-B1EB-E87E15C5E082}">
      <dsp:nvSpPr>
        <dsp:cNvPr id="0" name=""/>
        <dsp:cNvSpPr/>
      </dsp:nvSpPr>
      <dsp:spPr>
        <a:xfrm>
          <a:off x="0" y="2870"/>
          <a:ext cx="6301601"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C277DA-85FD-43BB-AB47-773E37A17217}">
      <dsp:nvSpPr>
        <dsp:cNvPr id="0" name=""/>
        <dsp:cNvSpPr/>
      </dsp:nvSpPr>
      <dsp:spPr>
        <a:xfrm>
          <a:off x="0" y="2870"/>
          <a:ext cx="6301601" cy="978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JavaScript reacts to user actions using events</a:t>
          </a:r>
        </a:p>
      </dsp:txBody>
      <dsp:txXfrm>
        <a:off x="0" y="2870"/>
        <a:ext cx="6301601" cy="978844"/>
      </dsp:txXfrm>
    </dsp:sp>
    <dsp:sp modelId="{D1F2BFE1-4CA3-4386-A895-C3689DE00F34}">
      <dsp:nvSpPr>
        <dsp:cNvPr id="0" name=""/>
        <dsp:cNvSpPr/>
      </dsp:nvSpPr>
      <dsp:spPr>
        <a:xfrm>
          <a:off x="0" y="981715"/>
          <a:ext cx="6301601" cy="0"/>
        </a:xfrm>
        <a:prstGeom prst="line">
          <a:avLst/>
        </a:prstGeom>
        <a:solidFill>
          <a:schemeClr val="accent2">
            <a:hueOff val="1288723"/>
            <a:satOff val="-3699"/>
            <a:lumOff val="-5922"/>
            <a:alphaOff val="0"/>
          </a:schemeClr>
        </a:solidFill>
        <a:ln w="19050" cap="flat" cmpd="sng" algn="ctr">
          <a:solidFill>
            <a:schemeClr val="accent2">
              <a:hueOff val="1288723"/>
              <a:satOff val="-3699"/>
              <a:lumOff val="-5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386388-4A7A-4E1F-8A4D-32BC78BDA355}">
      <dsp:nvSpPr>
        <dsp:cNvPr id="0" name=""/>
        <dsp:cNvSpPr/>
      </dsp:nvSpPr>
      <dsp:spPr>
        <a:xfrm>
          <a:off x="0" y="981715"/>
          <a:ext cx="6301601" cy="978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Common events:</a:t>
          </a:r>
        </a:p>
      </dsp:txBody>
      <dsp:txXfrm>
        <a:off x="0" y="981715"/>
        <a:ext cx="6301601" cy="978844"/>
      </dsp:txXfrm>
    </dsp:sp>
    <dsp:sp modelId="{8B2739BB-F10B-432D-98C8-A5C4B6D5A350}">
      <dsp:nvSpPr>
        <dsp:cNvPr id="0" name=""/>
        <dsp:cNvSpPr/>
      </dsp:nvSpPr>
      <dsp:spPr>
        <a:xfrm>
          <a:off x="0" y="1960559"/>
          <a:ext cx="6301601" cy="0"/>
        </a:xfrm>
        <a:prstGeom prst="line">
          <a:avLst/>
        </a:prstGeom>
        <a:solidFill>
          <a:schemeClr val="accent2">
            <a:hueOff val="2577445"/>
            <a:satOff val="-7397"/>
            <a:lumOff val="-11844"/>
            <a:alphaOff val="0"/>
          </a:schemeClr>
        </a:solidFill>
        <a:ln w="19050" cap="flat" cmpd="sng" algn="ctr">
          <a:solidFill>
            <a:schemeClr val="accent2">
              <a:hueOff val="2577445"/>
              <a:satOff val="-7397"/>
              <a:lumOff val="-1184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9B142D-4D93-4839-92F3-5D0C755E45A9}">
      <dsp:nvSpPr>
        <dsp:cNvPr id="0" name=""/>
        <dsp:cNvSpPr/>
      </dsp:nvSpPr>
      <dsp:spPr>
        <a:xfrm>
          <a:off x="0" y="1960559"/>
          <a:ext cx="6301601" cy="978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onclick</a:t>
          </a:r>
        </a:p>
      </dsp:txBody>
      <dsp:txXfrm>
        <a:off x="0" y="1960559"/>
        <a:ext cx="6301601" cy="978844"/>
      </dsp:txXfrm>
    </dsp:sp>
    <dsp:sp modelId="{B9AB9F57-723A-4319-94C5-1FAFE466B327}">
      <dsp:nvSpPr>
        <dsp:cNvPr id="0" name=""/>
        <dsp:cNvSpPr/>
      </dsp:nvSpPr>
      <dsp:spPr>
        <a:xfrm>
          <a:off x="0" y="2939404"/>
          <a:ext cx="6301601" cy="0"/>
        </a:xfrm>
        <a:prstGeom prst="line">
          <a:avLst/>
        </a:prstGeom>
        <a:solidFill>
          <a:schemeClr val="accent2">
            <a:hueOff val="3866169"/>
            <a:satOff val="-11096"/>
            <a:lumOff val="-17765"/>
            <a:alphaOff val="0"/>
          </a:schemeClr>
        </a:solidFill>
        <a:ln w="19050" cap="flat" cmpd="sng" algn="ctr">
          <a:solidFill>
            <a:schemeClr val="accent2">
              <a:hueOff val="3866169"/>
              <a:satOff val="-11096"/>
              <a:lumOff val="-17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A35EDA-21A7-407D-991E-6B575DB9EF5D}">
      <dsp:nvSpPr>
        <dsp:cNvPr id="0" name=""/>
        <dsp:cNvSpPr/>
      </dsp:nvSpPr>
      <dsp:spPr>
        <a:xfrm>
          <a:off x="0" y="2939404"/>
          <a:ext cx="6301601" cy="978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onmouseover</a:t>
          </a:r>
        </a:p>
      </dsp:txBody>
      <dsp:txXfrm>
        <a:off x="0" y="2939404"/>
        <a:ext cx="6301601" cy="978844"/>
      </dsp:txXfrm>
    </dsp:sp>
    <dsp:sp modelId="{5CC04732-798C-4FAF-8E69-C62E0C8C3B79}">
      <dsp:nvSpPr>
        <dsp:cNvPr id="0" name=""/>
        <dsp:cNvSpPr/>
      </dsp:nvSpPr>
      <dsp:spPr>
        <a:xfrm>
          <a:off x="0" y="3918249"/>
          <a:ext cx="6301601" cy="0"/>
        </a:xfrm>
        <a:prstGeom prst="line">
          <a:avLst/>
        </a:prstGeom>
        <a:solidFill>
          <a:schemeClr val="accent2">
            <a:hueOff val="5154891"/>
            <a:satOff val="-14794"/>
            <a:lumOff val="-23687"/>
            <a:alphaOff val="0"/>
          </a:schemeClr>
        </a:solidFill>
        <a:ln w="19050" cap="flat" cmpd="sng" algn="ctr">
          <a:solidFill>
            <a:schemeClr val="accent2">
              <a:hueOff val="5154891"/>
              <a:satOff val="-14794"/>
              <a:lumOff val="-236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F73DA5-21A6-4535-9567-2D1C8B38970C}">
      <dsp:nvSpPr>
        <dsp:cNvPr id="0" name=""/>
        <dsp:cNvSpPr/>
      </dsp:nvSpPr>
      <dsp:spPr>
        <a:xfrm>
          <a:off x="0" y="3918249"/>
          <a:ext cx="6301601" cy="978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onchange</a:t>
          </a:r>
        </a:p>
      </dsp:txBody>
      <dsp:txXfrm>
        <a:off x="0" y="3918249"/>
        <a:ext cx="6301601" cy="978844"/>
      </dsp:txXfrm>
    </dsp:sp>
    <dsp:sp modelId="{00F27F87-DAB5-4612-95CA-7F9D318ADDB2}">
      <dsp:nvSpPr>
        <dsp:cNvPr id="0" name=""/>
        <dsp:cNvSpPr/>
      </dsp:nvSpPr>
      <dsp:spPr>
        <a:xfrm>
          <a:off x="0" y="4897093"/>
          <a:ext cx="6301601"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9D32A1-2C55-4831-A743-617FD391C9A3}">
      <dsp:nvSpPr>
        <dsp:cNvPr id="0" name=""/>
        <dsp:cNvSpPr/>
      </dsp:nvSpPr>
      <dsp:spPr>
        <a:xfrm>
          <a:off x="0" y="4897093"/>
          <a:ext cx="6301601" cy="978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onkeydown</a:t>
          </a:r>
        </a:p>
      </dsp:txBody>
      <dsp:txXfrm>
        <a:off x="0" y="4897093"/>
        <a:ext cx="6301601" cy="97884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D6C439-7140-4600-A8F1-D5B6EF0F506A}">
      <dsp:nvSpPr>
        <dsp:cNvPr id="0" name=""/>
        <dsp:cNvSpPr/>
      </dsp:nvSpPr>
      <dsp:spPr>
        <a:xfrm>
          <a:off x="0" y="40144"/>
          <a:ext cx="6301601" cy="15514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Extends JavaScript’s access beyond the DOM</a:t>
          </a:r>
        </a:p>
      </dsp:txBody>
      <dsp:txXfrm>
        <a:off x="75734" y="115878"/>
        <a:ext cx="6150133" cy="1399952"/>
      </dsp:txXfrm>
    </dsp:sp>
    <dsp:sp modelId="{EF675DF2-D66F-4480-BC72-2560AC724435}">
      <dsp:nvSpPr>
        <dsp:cNvPr id="0" name=""/>
        <dsp:cNvSpPr/>
      </dsp:nvSpPr>
      <dsp:spPr>
        <a:xfrm>
          <a:off x="0" y="1703884"/>
          <a:ext cx="6301601" cy="155142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Provides interaction with browser features:</a:t>
          </a:r>
        </a:p>
      </dsp:txBody>
      <dsp:txXfrm>
        <a:off x="75734" y="1779618"/>
        <a:ext cx="6150133" cy="1399952"/>
      </dsp:txXfrm>
    </dsp:sp>
    <dsp:sp modelId="{AB5E7716-09D7-4411-B7EE-92F57A73F5D2}">
      <dsp:nvSpPr>
        <dsp:cNvPr id="0" name=""/>
        <dsp:cNvSpPr/>
      </dsp:nvSpPr>
      <dsp:spPr>
        <a:xfrm>
          <a:off x="0" y="3255304"/>
          <a:ext cx="6301601" cy="258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076"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a:t>window</a:t>
          </a:r>
        </a:p>
        <a:p>
          <a:pPr marL="285750" lvl="1" indent="-285750" algn="l" defTabSz="1333500">
            <a:lnSpc>
              <a:spcPct val="90000"/>
            </a:lnSpc>
            <a:spcBef>
              <a:spcPct val="0"/>
            </a:spcBef>
            <a:spcAft>
              <a:spcPct val="20000"/>
            </a:spcAft>
            <a:buChar char="•"/>
          </a:pPr>
          <a:r>
            <a:rPr lang="en-US" sz="3000" kern="1200"/>
            <a:t>navigator</a:t>
          </a:r>
        </a:p>
        <a:p>
          <a:pPr marL="285750" lvl="1" indent="-285750" algn="l" defTabSz="1333500">
            <a:lnSpc>
              <a:spcPct val="90000"/>
            </a:lnSpc>
            <a:spcBef>
              <a:spcPct val="0"/>
            </a:spcBef>
            <a:spcAft>
              <a:spcPct val="20000"/>
            </a:spcAft>
            <a:buChar char="•"/>
          </a:pPr>
          <a:r>
            <a:rPr lang="en-US" sz="3000" kern="1200"/>
            <a:t>screen</a:t>
          </a:r>
        </a:p>
        <a:p>
          <a:pPr marL="285750" lvl="1" indent="-285750" algn="l" defTabSz="1333500">
            <a:lnSpc>
              <a:spcPct val="90000"/>
            </a:lnSpc>
            <a:spcBef>
              <a:spcPct val="0"/>
            </a:spcBef>
            <a:spcAft>
              <a:spcPct val="20000"/>
            </a:spcAft>
            <a:buChar char="•"/>
          </a:pPr>
          <a:r>
            <a:rPr lang="en-US" sz="3000" kern="1200"/>
            <a:t>location</a:t>
          </a:r>
        </a:p>
        <a:p>
          <a:pPr marL="285750" lvl="1" indent="-285750" algn="l" defTabSz="1333500">
            <a:lnSpc>
              <a:spcPct val="90000"/>
            </a:lnSpc>
            <a:spcBef>
              <a:spcPct val="0"/>
            </a:spcBef>
            <a:spcAft>
              <a:spcPct val="20000"/>
            </a:spcAft>
            <a:buChar char="•"/>
          </a:pPr>
          <a:r>
            <a:rPr lang="en-US" sz="3000" kern="1200"/>
            <a:t>history	</a:t>
          </a:r>
        </a:p>
      </dsp:txBody>
      <dsp:txXfrm>
        <a:off x="0" y="3255304"/>
        <a:ext cx="6301601" cy="258336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2C33C-2E74-468B-9DF2-3DDB39DA83F1}">
      <dsp:nvSpPr>
        <dsp:cNvPr id="0" name=""/>
        <dsp:cNvSpPr/>
      </dsp:nvSpPr>
      <dsp:spPr>
        <a:xfrm>
          <a:off x="0" y="434592"/>
          <a:ext cx="6301601" cy="14175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9074" tIns="520700" rIns="489074"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a:t>&lt;button onclick="alert('Hi')"&gt;Click Me&lt;/button&gt;</a:t>
          </a:r>
        </a:p>
      </dsp:txBody>
      <dsp:txXfrm>
        <a:off x="0" y="434592"/>
        <a:ext cx="6301601" cy="1417500"/>
      </dsp:txXfrm>
    </dsp:sp>
    <dsp:sp modelId="{406475DF-DBEF-4287-AD89-77DD88B12829}">
      <dsp:nvSpPr>
        <dsp:cNvPr id="0" name=""/>
        <dsp:cNvSpPr/>
      </dsp:nvSpPr>
      <dsp:spPr>
        <a:xfrm>
          <a:off x="315080" y="65592"/>
          <a:ext cx="4411120" cy="7380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730" tIns="0" rIns="166730" bIns="0" numCol="1" spcCol="1270" anchor="ctr" anchorCtr="0">
          <a:noAutofit/>
        </a:bodyPr>
        <a:lstStyle/>
        <a:p>
          <a:pPr marL="0" lvl="0" indent="0" algn="l" defTabSz="1111250">
            <a:lnSpc>
              <a:spcPct val="90000"/>
            </a:lnSpc>
            <a:spcBef>
              <a:spcPct val="0"/>
            </a:spcBef>
            <a:spcAft>
              <a:spcPct val="35000"/>
            </a:spcAft>
            <a:buNone/>
          </a:pPr>
          <a:r>
            <a:rPr lang="en-US" sz="2500" kern="1200"/>
            <a:t>Inline</a:t>
          </a:r>
        </a:p>
      </dsp:txBody>
      <dsp:txXfrm>
        <a:off x="351106" y="101618"/>
        <a:ext cx="4339068" cy="665948"/>
      </dsp:txXfrm>
    </dsp:sp>
    <dsp:sp modelId="{94EDB243-F734-4C71-A1A4-5B08AA3586CC}">
      <dsp:nvSpPr>
        <dsp:cNvPr id="0" name=""/>
        <dsp:cNvSpPr/>
      </dsp:nvSpPr>
      <dsp:spPr>
        <a:xfrm>
          <a:off x="0" y="2356092"/>
          <a:ext cx="6301601" cy="1890000"/>
        </a:xfrm>
        <a:prstGeom prst="rect">
          <a:avLst/>
        </a:prstGeom>
        <a:solidFill>
          <a:schemeClr val="lt1">
            <a:alpha val="90000"/>
            <a:hueOff val="0"/>
            <a:satOff val="0"/>
            <a:lumOff val="0"/>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9074" tIns="520700" rIns="489074"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a:t>&lt;script&gt;</a:t>
          </a:r>
        </a:p>
        <a:p>
          <a:pPr marL="228600" lvl="1" indent="-228600" algn="l" defTabSz="1111250">
            <a:lnSpc>
              <a:spcPct val="90000"/>
            </a:lnSpc>
            <a:spcBef>
              <a:spcPct val="0"/>
            </a:spcBef>
            <a:spcAft>
              <a:spcPct val="15000"/>
            </a:spcAft>
            <a:buChar char="•"/>
          </a:pPr>
          <a:r>
            <a:rPr lang="en-US" sz="2500" kern="1200"/>
            <a:t>alert("Hello");</a:t>
          </a:r>
        </a:p>
        <a:p>
          <a:pPr marL="228600" lvl="1" indent="-228600" algn="l" defTabSz="1111250">
            <a:lnSpc>
              <a:spcPct val="90000"/>
            </a:lnSpc>
            <a:spcBef>
              <a:spcPct val="0"/>
            </a:spcBef>
            <a:spcAft>
              <a:spcPct val="15000"/>
            </a:spcAft>
            <a:buChar char="•"/>
          </a:pPr>
          <a:r>
            <a:rPr lang="en-US" sz="2500" kern="1200"/>
            <a:t>&lt;/script&gt;</a:t>
          </a:r>
        </a:p>
      </dsp:txBody>
      <dsp:txXfrm>
        <a:off x="0" y="2356092"/>
        <a:ext cx="6301601" cy="1890000"/>
      </dsp:txXfrm>
    </dsp:sp>
    <dsp:sp modelId="{65978386-71D9-4267-B8B0-1E80E029E54B}">
      <dsp:nvSpPr>
        <dsp:cNvPr id="0" name=""/>
        <dsp:cNvSpPr/>
      </dsp:nvSpPr>
      <dsp:spPr>
        <a:xfrm>
          <a:off x="315080" y="1987092"/>
          <a:ext cx="4411120" cy="738000"/>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730" tIns="0" rIns="166730" bIns="0" numCol="1" spcCol="1270" anchor="ctr" anchorCtr="0">
          <a:noAutofit/>
        </a:bodyPr>
        <a:lstStyle/>
        <a:p>
          <a:pPr marL="0" lvl="0" indent="0" algn="l" defTabSz="1111250">
            <a:lnSpc>
              <a:spcPct val="90000"/>
            </a:lnSpc>
            <a:spcBef>
              <a:spcPct val="0"/>
            </a:spcBef>
            <a:spcAft>
              <a:spcPct val="35000"/>
            </a:spcAft>
            <a:buNone/>
          </a:pPr>
          <a:r>
            <a:rPr lang="en-US" sz="2500" kern="1200"/>
            <a:t>Internal	</a:t>
          </a:r>
        </a:p>
      </dsp:txBody>
      <dsp:txXfrm>
        <a:off x="351106" y="2023118"/>
        <a:ext cx="4339068" cy="665948"/>
      </dsp:txXfrm>
    </dsp:sp>
    <dsp:sp modelId="{17B2B321-0AE8-413E-A045-707DC0EF2AA3}">
      <dsp:nvSpPr>
        <dsp:cNvPr id="0" name=""/>
        <dsp:cNvSpPr/>
      </dsp:nvSpPr>
      <dsp:spPr>
        <a:xfrm>
          <a:off x="0" y="4750092"/>
          <a:ext cx="6301601" cy="1063125"/>
        </a:xfrm>
        <a:prstGeom prst="rect">
          <a:avLst/>
        </a:prstGeom>
        <a:solidFill>
          <a:schemeClr val="lt1">
            <a:alpha val="90000"/>
            <a:hueOff val="0"/>
            <a:satOff val="0"/>
            <a:lumOff val="0"/>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9074" tIns="520700" rIns="489074"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a:t>&lt;script src="script.js"&gt;&lt;/script&gt;</a:t>
          </a:r>
        </a:p>
      </dsp:txBody>
      <dsp:txXfrm>
        <a:off x="0" y="4750092"/>
        <a:ext cx="6301601" cy="1063125"/>
      </dsp:txXfrm>
    </dsp:sp>
    <dsp:sp modelId="{2A486C96-E681-4AF0-9D20-BE7746B60FB9}">
      <dsp:nvSpPr>
        <dsp:cNvPr id="0" name=""/>
        <dsp:cNvSpPr/>
      </dsp:nvSpPr>
      <dsp:spPr>
        <a:xfrm>
          <a:off x="315080" y="4381092"/>
          <a:ext cx="4411120" cy="73800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730" tIns="0" rIns="166730" bIns="0" numCol="1" spcCol="1270" anchor="ctr" anchorCtr="0">
          <a:noAutofit/>
        </a:bodyPr>
        <a:lstStyle/>
        <a:p>
          <a:pPr marL="0" lvl="0" indent="0" algn="l" defTabSz="1111250">
            <a:lnSpc>
              <a:spcPct val="90000"/>
            </a:lnSpc>
            <a:spcBef>
              <a:spcPct val="0"/>
            </a:spcBef>
            <a:spcAft>
              <a:spcPct val="35000"/>
            </a:spcAft>
            <a:buNone/>
          </a:pPr>
          <a:r>
            <a:rPr lang="en-US" sz="2500" kern="1200"/>
            <a:t>External</a:t>
          </a:r>
        </a:p>
      </dsp:txBody>
      <dsp:txXfrm>
        <a:off x="351106" y="4417118"/>
        <a:ext cx="4339068" cy="665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DC728-7818-45BE-BC67-961B693AACF2}">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AE60FF-2A6E-4F50-8510-8AC62B9C3132}">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12BE4E-F304-4A6D-AF30-9DE3E776E560}">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JavaScript acts on the Document Object Model (DOM)</a:t>
          </a:r>
        </a:p>
      </dsp:txBody>
      <dsp:txXfrm>
        <a:off x="1428292" y="2439"/>
        <a:ext cx="4873308" cy="1236616"/>
      </dsp:txXfrm>
    </dsp:sp>
    <dsp:sp modelId="{84D35543-1026-45AE-B7B3-BA5EEE6E13BB}">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FEB02D-4AD3-4D2C-B67E-0263CADC698D}">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722812-5162-4070-8DDB-27FB6FA92BF6}">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It allows dynamic updates to web page content</a:t>
          </a:r>
        </a:p>
      </dsp:txBody>
      <dsp:txXfrm>
        <a:off x="1428292" y="1548210"/>
        <a:ext cx="4873308" cy="1236616"/>
      </dsp:txXfrm>
    </dsp:sp>
    <dsp:sp modelId="{40E04DDB-C268-4067-A893-F58D99641E72}">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A58447-3C43-4AB0-9F59-B7C8DE1C6016}">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762453-23D8-42B9-97B1-6D50C2513CC1}">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Works with server programming through Ajax (Asynchronous JavaScript and XML)</a:t>
          </a:r>
        </a:p>
      </dsp:txBody>
      <dsp:txXfrm>
        <a:off x="1428292" y="3093981"/>
        <a:ext cx="4873308" cy="1236616"/>
      </dsp:txXfrm>
    </dsp:sp>
    <dsp:sp modelId="{36889A3A-22AB-49DE-943A-2345452FA4FE}">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5FD741-58B5-4FB3-9D69-E6757E3A2E13}">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E110A1-C614-41D3-A068-2C0D72974BE5}">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JSON is now commonly used instead of XML</a:t>
          </a:r>
        </a:p>
      </dsp:txBody>
      <dsp:txXfrm>
        <a:off x="1428292" y="4639752"/>
        <a:ext cx="4873308" cy="12366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AB5D6D-13C8-4CB8-BE22-697316C1831B}">
      <dsp:nvSpPr>
        <dsp:cNvPr id="0" name=""/>
        <dsp:cNvSpPr/>
      </dsp:nvSpPr>
      <dsp:spPr>
        <a:xfrm>
          <a:off x="0" y="420641"/>
          <a:ext cx="6301601" cy="1357492"/>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a:t>Primitive Types (5):</a:t>
          </a:r>
          <a:endParaRPr lang="en-US" sz="3400" kern="1200"/>
        </a:p>
      </dsp:txBody>
      <dsp:txXfrm>
        <a:off x="66267" y="486908"/>
        <a:ext cx="6169067" cy="1224958"/>
      </dsp:txXfrm>
    </dsp:sp>
    <dsp:sp modelId="{A33B30C1-077B-44F4-ADBE-1397AAF5C63F}">
      <dsp:nvSpPr>
        <dsp:cNvPr id="0" name=""/>
        <dsp:cNvSpPr/>
      </dsp:nvSpPr>
      <dsp:spPr>
        <a:xfrm>
          <a:off x="0" y="1778134"/>
          <a:ext cx="6301601" cy="232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076"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en-US" sz="2700" kern="1200"/>
            <a:t>Number</a:t>
          </a:r>
        </a:p>
        <a:p>
          <a:pPr marL="228600" lvl="1" indent="-228600" algn="l" defTabSz="1200150">
            <a:lnSpc>
              <a:spcPct val="90000"/>
            </a:lnSpc>
            <a:spcBef>
              <a:spcPct val="0"/>
            </a:spcBef>
            <a:spcAft>
              <a:spcPct val="20000"/>
            </a:spcAft>
            <a:buChar char="•"/>
          </a:pPr>
          <a:r>
            <a:rPr lang="en-US" sz="2700" kern="1200"/>
            <a:t>String</a:t>
          </a:r>
        </a:p>
        <a:p>
          <a:pPr marL="228600" lvl="1" indent="-228600" algn="l" defTabSz="1200150">
            <a:lnSpc>
              <a:spcPct val="90000"/>
            </a:lnSpc>
            <a:spcBef>
              <a:spcPct val="0"/>
            </a:spcBef>
            <a:spcAft>
              <a:spcPct val="20000"/>
            </a:spcAft>
            <a:buChar char="•"/>
          </a:pPr>
          <a:r>
            <a:rPr lang="en-US" sz="2700" kern="1200"/>
            <a:t>Boolean</a:t>
          </a:r>
        </a:p>
        <a:p>
          <a:pPr marL="228600" lvl="1" indent="-228600" algn="l" defTabSz="1200150">
            <a:lnSpc>
              <a:spcPct val="90000"/>
            </a:lnSpc>
            <a:spcBef>
              <a:spcPct val="0"/>
            </a:spcBef>
            <a:spcAft>
              <a:spcPct val="20000"/>
            </a:spcAft>
            <a:buChar char="•"/>
          </a:pPr>
          <a:r>
            <a:rPr lang="en-US" sz="2700" kern="1200"/>
            <a:t>Null</a:t>
          </a:r>
        </a:p>
        <a:p>
          <a:pPr marL="228600" lvl="1" indent="-228600" algn="l" defTabSz="1200150">
            <a:lnSpc>
              <a:spcPct val="90000"/>
            </a:lnSpc>
            <a:spcBef>
              <a:spcPct val="0"/>
            </a:spcBef>
            <a:spcAft>
              <a:spcPct val="20000"/>
            </a:spcAft>
            <a:buChar char="•"/>
          </a:pPr>
          <a:r>
            <a:rPr lang="en-US" sz="2700" kern="1200"/>
            <a:t>Undefined</a:t>
          </a:r>
        </a:p>
      </dsp:txBody>
      <dsp:txXfrm>
        <a:off x="0" y="1778134"/>
        <a:ext cx="6301601" cy="2322540"/>
      </dsp:txXfrm>
    </dsp:sp>
    <dsp:sp modelId="{C59B111C-463F-4443-9154-CAF0AEE65C4A}">
      <dsp:nvSpPr>
        <dsp:cNvPr id="0" name=""/>
        <dsp:cNvSpPr/>
      </dsp:nvSpPr>
      <dsp:spPr>
        <a:xfrm>
          <a:off x="0" y="4100674"/>
          <a:ext cx="6301601" cy="1357492"/>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a:t>Objects:</a:t>
          </a:r>
          <a:br>
            <a:rPr lang="en-US" sz="3400" kern="1200"/>
          </a:br>
          <a:r>
            <a:rPr lang="en-US" sz="3400" kern="1200"/>
            <a:t>All other data types are objects.</a:t>
          </a:r>
        </a:p>
      </dsp:txBody>
      <dsp:txXfrm>
        <a:off x="66267" y="4166941"/>
        <a:ext cx="6169067" cy="12249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6041E-420A-486A-A256-0E69B79020BF}">
      <dsp:nvSpPr>
        <dsp:cNvPr id="0" name=""/>
        <dsp:cNvSpPr/>
      </dsp:nvSpPr>
      <dsp:spPr>
        <a:xfrm>
          <a:off x="0" y="0"/>
          <a:ext cx="6301601"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2D3073-B33A-4467-AA83-805607FDB021}">
      <dsp:nvSpPr>
        <dsp:cNvPr id="0" name=""/>
        <dsp:cNvSpPr/>
      </dsp:nvSpPr>
      <dsp:spPr>
        <a:xfrm>
          <a:off x="0" y="0"/>
          <a:ext cx="6301601" cy="1469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Represents integers and floating-point values</a:t>
          </a:r>
        </a:p>
      </dsp:txBody>
      <dsp:txXfrm>
        <a:off x="0" y="0"/>
        <a:ext cx="6301601" cy="1469702"/>
      </dsp:txXfrm>
    </dsp:sp>
    <dsp:sp modelId="{B90CF621-18E0-4A30-A13A-A040FB8F1BE3}">
      <dsp:nvSpPr>
        <dsp:cNvPr id="0" name=""/>
        <dsp:cNvSpPr/>
      </dsp:nvSpPr>
      <dsp:spPr>
        <a:xfrm>
          <a:off x="0" y="1469702"/>
          <a:ext cx="6301601" cy="0"/>
        </a:xfrm>
        <a:prstGeom prst="line">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27A442-FFFD-405B-8D45-35D5A97C0D92}">
      <dsp:nvSpPr>
        <dsp:cNvPr id="0" name=""/>
        <dsp:cNvSpPr/>
      </dsp:nvSpPr>
      <dsp:spPr>
        <a:xfrm>
          <a:off x="0" y="1469702"/>
          <a:ext cx="6301601" cy="1469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Includes NaN and Infinity</a:t>
          </a:r>
        </a:p>
      </dsp:txBody>
      <dsp:txXfrm>
        <a:off x="0" y="1469702"/>
        <a:ext cx="6301601" cy="1469702"/>
      </dsp:txXfrm>
    </dsp:sp>
    <dsp:sp modelId="{7F806556-B917-477A-BCE1-EF65CA3D3296}">
      <dsp:nvSpPr>
        <dsp:cNvPr id="0" name=""/>
        <dsp:cNvSpPr/>
      </dsp:nvSpPr>
      <dsp:spPr>
        <a:xfrm>
          <a:off x="0" y="2939404"/>
          <a:ext cx="6301601" cy="0"/>
        </a:xfrm>
        <a:prstGeom prst="line">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1A8D50-FDD6-4D1D-8B32-780C77FD05D8}">
      <dsp:nvSpPr>
        <dsp:cNvPr id="0" name=""/>
        <dsp:cNvSpPr/>
      </dsp:nvSpPr>
      <dsp:spPr>
        <a:xfrm>
          <a:off x="0" y="2939404"/>
          <a:ext cx="6301601" cy="1469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Supports decimal, octal (0 prefix), and hexadecimal (0x prefix)</a:t>
          </a:r>
        </a:p>
      </dsp:txBody>
      <dsp:txXfrm>
        <a:off x="0" y="2939404"/>
        <a:ext cx="6301601" cy="1469702"/>
      </dsp:txXfrm>
    </dsp:sp>
    <dsp:sp modelId="{4AFAD959-2962-4E1E-9DBD-11D68FB23D3F}">
      <dsp:nvSpPr>
        <dsp:cNvPr id="0" name=""/>
        <dsp:cNvSpPr/>
      </dsp:nvSpPr>
      <dsp:spPr>
        <a:xfrm>
          <a:off x="0" y="4409106"/>
          <a:ext cx="6301601"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08CDE4-B3D4-4DC5-9EBE-FD3A9006D6C5}">
      <dsp:nvSpPr>
        <dsp:cNvPr id="0" name=""/>
        <dsp:cNvSpPr/>
      </dsp:nvSpPr>
      <dsp:spPr>
        <a:xfrm>
          <a:off x="0" y="4409106"/>
          <a:ext cx="6301601" cy="1469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Internally stored as 64-bit floating point</a:t>
          </a:r>
        </a:p>
      </dsp:txBody>
      <dsp:txXfrm>
        <a:off x="0" y="4409106"/>
        <a:ext cx="6301601" cy="14697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9DB6A-D17A-4185-80D1-A19A3467DBB3}">
      <dsp:nvSpPr>
        <dsp:cNvPr id="0" name=""/>
        <dsp:cNvSpPr/>
      </dsp:nvSpPr>
      <dsp:spPr>
        <a:xfrm>
          <a:off x="0" y="2870"/>
          <a:ext cx="6301601"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3C6F25-E754-48A1-A735-67C9084A954D}">
      <dsp:nvSpPr>
        <dsp:cNvPr id="0" name=""/>
        <dsp:cNvSpPr/>
      </dsp:nvSpPr>
      <dsp:spPr>
        <a:xfrm>
          <a:off x="0" y="2870"/>
          <a:ext cx="6301601" cy="1957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Delimited by 'single' or "double" quotes</a:t>
          </a:r>
        </a:p>
      </dsp:txBody>
      <dsp:txXfrm>
        <a:off x="0" y="2870"/>
        <a:ext cx="6301601" cy="1957689"/>
      </dsp:txXfrm>
    </dsp:sp>
    <dsp:sp modelId="{11CF38B6-CCA8-4ED1-A434-B2FE91D18E86}">
      <dsp:nvSpPr>
        <dsp:cNvPr id="0" name=""/>
        <dsp:cNvSpPr/>
      </dsp:nvSpPr>
      <dsp:spPr>
        <a:xfrm>
          <a:off x="0" y="1960559"/>
          <a:ext cx="6301601" cy="0"/>
        </a:xfrm>
        <a:prstGeom prst="line">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D7DB68-3909-483B-BDCD-2830617DE9B9}">
      <dsp:nvSpPr>
        <dsp:cNvPr id="0" name=""/>
        <dsp:cNvSpPr/>
      </dsp:nvSpPr>
      <dsp:spPr>
        <a:xfrm>
          <a:off x="0" y="1960559"/>
          <a:ext cx="6301601" cy="1957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No inherent methods in primitive form</a:t>
          </a:r>
        </a:p>
      </dsp:txBody>
      <dsp:txXfrm>
        <a:off x="0" y="1960559"/>
        <a:ext cx="6301601" cy="1957689"/>
      </dsp:txXfrm>
    </dsp:sp>
    <dsp:sp modelId="{832E8A52-4251-44BF-A57B-B9DEE6498B54}">
      <dsp:nvSpPr>
        <dsp:cNvPr id="0" name=""/>
        <dsp:cNvSpPr/>
      </dsp:nvSpPr>
      <dsp:spPr>
        <a:xfrm>
          <a:off x="0" y="3918249"/>
          <a:ext cx="6301601"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86C259-9938-4C5E-8A17-4076F7279FDB}">
      <dsp:nvSpPr>
        <dsp:cNvPr id="0" name=""/>
        <dsp:cNvSpPr/>
      </dsp:nvSpPr>
      <dsp:spPr>
        <a:xfrm>
          <a:off x="0" y="3918249"/>
          <a:ext cx="6301601" cy="1957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Can be wrapped with a String object</a:t>
          </a:r>
        </a:p>
      </dsp:txBody>
      <dsp:txXfrm>
        <a:off x="0" y="3918249"/>
        <a:ext cx="6301601" cy="19576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B193F-BC11-47F9-A4BA-F15164EE2866}">
      <dsp:nvSpPr>
        <dsp:cNvPr id="0" name=""/>
        <dsp:cNvSpPr/>
      </dsp:nvSpPr>
      <dsp:spPr>
        <a:xfrm>
          <a:off x="0" y="11164"/>
          <a:ext cx="6301601" cy="11138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Object versions of primitives: Number, String, Boolean</a:t>
          </a:r>
        </a:p>
      </dsp:txBody>
      <dsp:txXfrm>
        <a:off x="54373" y="65537"/>
        <a:ext cx="6192855" cy="1005094"/>
      </dsp:txXfrm>
    </dsp:sp>
    <dsp:sp modelId="{C2D72154-A569-4929-A1B3-4B7AB9CB77A4}">
      <dsp:nvSpPr>
        <dsp:cNvPr id="0" name=""/>
        <dsp:cNvSpPr/>
      </dsp:nvSpPr>
      <dsp:spPr>
        <a:xfrm>
          <a:off x="0" y="1205644"/>
          <a:ext cx="6301601" cy="1113840"/>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Allow methods like valueOf() and toString()</a:t>
          </a:r>
        </a:p>
      </dsp:txBody>
      <dsp:txXfrm>
        <a:off x="54373" y="1260017"/>
        <a:ext cx="6192855" cy="1005094"/>
      </dsp:txXfrm>
    </dsp:sp>
    <dsp:sp modelId="{27CA7298-0D72-45D6-BBEF-6840A6313BFC}">
      <dsp:nvSpPr>
        <dsp:cNvPr id="0" name=""/>
        <dsp:cNvSpPr/>
      </dsp:nvSpPr>
      <dsp:spPr>
        <a:xfrm>
          <a:off x="0" y="2400124"/>
          <a:ext cx="6301601" cy="1113840"/>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Created using the new keyword</a:t>
          </a:r>
        </a:p>
      </dsp:txBody>
      <dsp:txXfrm>
        <a:off x="54373" y="2454497"/>
        <a:ext cx="6192855" cy="1005094"/>
      </dsp:txXfrm>
    </dsp:sp>
    <dsp:sp modelId="{35267083-472D-4D1D-B7A1-6EC97D33CBB2}">
      <dsp:nvSpPr>
        <dsp:cNvPr id="0" name=""/>
        <dsp:cNvSpPr/>
      </dsp:nvSpPr>
      <dsp:spPr>
        <a:xfrm>
          <a:off x="0" y="3594604"/>
          <a:ext cx="6301601" cy="111384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Example:</a:t>
          </a:r>
        </a:p>
      </dsp:txBody>
      <dsp:txXfrm>
        <a:off x="54373" y="3648977"/>
        <a:ext cx="6192855" cy="1005094"/>
      </dsp:txXfrm>
    </dsp:sp>
    <dsp:sp modelId="{340B81B5-7302-4612-83AC-162CB76E61F1}">
      <dsp:nvSpPr>
        <dsp:cNvPr id="0" name=""/>
        <dsp:cNvSpPr/>
      </dsp:nvSpPr>
      <dsp:spPr>
        <a:xfrm>
          <a:off x="0" y="4708444"/>
          <a:ext cx="6301601" cy="115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076"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let s = new String("hello");</a:t>
          </a:r>
        </a:p>
        <a:p>
          <a:pPr marL="228600" lvl="1" indent="-228600" algn="l" defTabSz="977900">
            <a:lnSpc>
              <a:spcPct val="90000"/>
            </a:lnSpc>
            <a:spcBef>
              <a:spcPct val="0"/>
            </a:spcBef>
            <a:spcAft>
              <a:spcPct val="20000"/>
            </a:spcAft>
            <a:buChar char="•"/>
          </a:pPr>
          <a:r>
            <a:rPr lang="en-US" sz="2200" kern="1200"/>
            <a:t>typeof s; // "object"</a:t>
          </a:r>
        </a:p>
        <a:p>
          <a:pPr marL="228600" lvl="1" indent="-228600" algn="l" defTabSz="977900">
            <a:lnSpc>
              <a:spcPct val="90000"/>
            </a:lnSpc>
            <a:spcBef>
              <a:spcPct val="0"/>
            </a:spcBef>
            <a:spcAft>
              <a:spcPct val="20000"/>
            </a:spcAft>
            <a:buChar char="•"/>
          </a:pPr>
          <a:r>
            <a:rPr lang="en-US" sz="2200" kern="1200"/>
            <a:t>s.valueOf(); // "hello"</a:t>
          </a:r>
        </a:p>
      </dsp:txBody>
      <dsp:txXfrm>
        <a:off x="0" y="4708444"/>
        <a:ext cx="6301601" cy="11592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6E562-8BCA-478E-99E5-518B378A6684}">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7EAC14-6DC8-4777-8242-166F65697259}">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1761F7-AAE2-491D-A382-98F4D25BA13A}">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Specialized objects for storing ordered data</a:t>
          </a:r>
        </a:p>
      </dsp:txBody>
      <dsp:txXfrm>
        <a:off x="1428292" y="2439"/>
        <a:ext cx="4873308" cy="1236616"/>
      </dsp:txXfrm>
    </dsp:sp>
    <dsp:sp modelId="{49ACB632-63C5-4060-B02A-57A5A08DDA6A}">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6E67FA-17B4-41F1-AB30-BDD24F7A71A4}">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DA1313-27EF-45AE-8CFD-BB79D8898F70}">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Zero-based indexing</a:t>
          </a:r>
        </a:p>
      </dsp:txBody>
      <dsp:txXfrm>
        <a:off x="1428292" y="1548210"/>
        <a:ext cx="4873308" cy="1236616"/>
      </dsp:txXfrm>
    </dsp:sp>
    <dsp:sp modelId="{6C0B04BD-4916-46B9-9661-A65B338CE401}">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BC49F2-D56F-482A-AD29-A56190F1D267}">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5E533A-6BA8-4AB0-8CCC-405035DF5560}">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Dynamic resizing with the length property</a:t>
          </a:r>
        </a:p>
      </dsp:txBody>
      <dsp:txXfrm>
        <a:off x="1428292" y="3093981"/>
        <a:ext cx="4873308" cy="1236616"/>
      </dsp:txXfrm>
    </dsp:sp>
    <dsp:sp modelId="{479757D6-8AF6-441E-BF0F-CD8B1EA5BE3E}">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313008-3D17-4C6F-B932-E02E3D1A1861}">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38ADF9-6CD9-44A2-AF52-12D85D8B9ED1}">
      <dsp:nvSpPr>
        <dsp:cNvPr id="0" name=""/>
        <dsp:cNvSpPr/>
      </dsp:nvSpPr>
      <dsp:spPr>
        <a:xfrm>
          <a:off x="1428292" y="4639752"/>
          <a:ext cx="2835720"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Declared using:</a:t>
          </a:r>
        </a:p>
      </dsp:txBody>
      <dsp:txXfrm>
        <a:off x="1428292" y="4639752"/>
        <a:ext cx="2835720" cy="1236616"/>
      </dsp:txXfrm>
    </dsp:sp>
    <dsp:sp modelId="{A22EBAD2-8555-4FA2-9667-BBE99EF91585}">
      <dsp:nvSpPr>
        <dsp:cNvPr id="0" name=""/>
        <dsp:cNvSpPr/>
      </dsp:nvSpPr>
      <dsp:spPr>
        <a:xfrm>
          <a:off x="4264012" y="4639752"/>
          <a:ext cx="203758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666750">
            <a:lnSpc>
              <a:spcPct val="90000"/>
            </a:lnSpc>
            <a:spcBef>
              <a:spcPct val="0"/>
            </a:spcBef>
            <a:spcAft>
              <a:spcPct val="35000"/>
            </a:spcAft>
            <a:buNone/>
          </a:pPr>
          <a:r>
            <a:rPr lang="en-US" sz="1500" kern="1200"/>
            <a:t>Constructor: new Array(1, 2, 3)</a:t>
          </a:r>
        </a:p>
        <a:p>
          <a:pPr marL="0" lvl="0" indent="0" algn="l" defTabSz="666750">
            <a:lnSpc>
              <a:spcPct val="90000"/>
            </a:lnSpc>
            <a:spcBef>
              <a:spcPct val="0"/>
            </a:spcBef>
            <a:spcAft>
              <a:spcPct val="35000"/>
            </a:spcAft>
            <a:buNone/>
          </a:pPr>
          <a:r>
            <a:rPr lang="en-US" sz="1500" kern="1200"/>
            <a:t>Literal: [1, 2, 3]</a:t>
          </a:r>
        </a:p>
      </dsp:txBody>
      <dsp:txXfrm>
        <a:off x="4264012" y="4639752"/>
        <a:ext cx="2037588" cy="12366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515C5A-488C-46D5-B125-1458AF66FA63}">
      <dsp:nvSpPr>
        <dsp:cNvPr id="0" name=""/>
        <dsp:cNvSpPr/>
      </dsp:nvSpPr>
      <dsp:spPr>
        <a:xfrm>
          <a:off x="0" y="0"/>
          <a:ext cx="6301601"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716AB9-5E96-4015-A25F-6ADFED6AA32C}">
      <dsp:nvSpPr>
        <dsp:cNvPr id="0" name=""/>
        <dsp:cNvSpPr/>
      </dsp:nvSpPr>
      <dsp:spPr>
        <a:xfrm>
          <a:off x="0" y="0"/>
          <a:ext cx="6301601" cy="1469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Created using new Date([parameters])</a:t>
          </a:r>
        </a:p>
      </dsp:txBody>
      <dsp:txXfrm>
        <a:off x="0" y="0"/>
        <a:ext cx="6301601" cy="1469702"/>
      </dsp:txXfrm>
    </dsp:sp>
    <dsp:sp modelId="{4CE36C92-5706-4FA9-A2DA-440A0FCF3371}">
      <dsp:nvSpPr>
        <dsp:cNvPr id="0" name=""/>
        <dsp:cNvSpPr/>
      </dsp:nvSpPr>
      <dsp:spPr>
        <a:xfrm>
          <a:off x="0" y="1469702"/>
          <a:ext cx="6301601" cy="0"/>
        </a:xfrm>
        <a:prstGeom prst="line">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68FA98-3917-4928-9FC9-7A356FCEBFE2}">
      <dsp:nvSpPr>
        <dsp:cNvPr id="0" name=""/>
        <dsp:cNvSpPr/>
      </dsp:nvSpPr>
      <dsp:spPr>
        <a:xfrm>
          <a:off x="0" y="1469702"/>
          <a:ext cx="6301601" cy="1469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Without parameters → current date/time</a:t>
          </a:r>
        </a:p>
      </dsp:txBody>
      <dsp:txXfrm>
        <a:off x="0" y="1469702"/>
        <a:ext cx="6301601" cy="1469702"/>
      </dsp:txXfrm>
    </dsp:sp>
    <dsp:sp modelId="{AB75986B-9AE5-4CDA-B1CD-15F858176E0B}">
      <dsp:nvSpPr>
        <dsp:cNvPr id="0" name=""/>
        <dsp:cNvSpPr/>
      </dsp:nvSpPr>
      <dsp:spPr>
        <a:xfrm>
          <a:off x="0" y="2939404"/>
          <a:ext cx="6301601" cy="0"/>
        </a:xfrm>
        <a:prstGeom prst="line">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AF1511-A7DE-4EF4-BF62-3B650FB3791A}">
      <dsp:nvSpPr>
        <dsp:cNvPr id="0" name=""/>
        <dsp:cNvSpPr/>
      </dsp:nvSpPr>
      <dsp:spPr>
        <a:xfrm>
          <a:off x="0" y="2939404"/>
          <a:ext cx="6301601" cy="1469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Displays as string when output</a:t>
          </a:r>
        </a:p>
      </dsp:txBody>
      <dsp:txXfrm>
        <a:off x="0" y="2939404"/>
        <a:ext cx="6301601" cy="1469702"/>
      </dsp:txXfrm>
    </dsp:sp>
    <dsp:sp modelId="{D1320756-CD52-4810-9B94-95A01718EB6C}">
      <dsp:nvSpPr>
        <dsp:cNvPr id="0" name=""/>
        <dsp:cNvSpPr/>
      </dsp:nvSpPr>
      <dsp:spPr>
        <a:xfrm>
          <a:off x="0" y="4409106"/>
          <a:ext cx="6301601"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F48383-01C8-4CB7-B677-BDCBDF995E0A}">
      <dsp:nvSpPr>
        <dsp:cNvPr id="0" name=""/>
        <dsp:cNvSpPr/>
      </dsp:nvSpPr>
      <dsp:spPr>
        <a:xfrm>
          <a:off x="0" y="4409106"/>
          <a:ext cx="6301601" cy="1469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Accepts both string and numeric parameters</a:t>
          </a:r>
        </a:p>
      </dsp:txBody>
      <dsp:txXfrm>
        <a:off x="0" y="4409106"/>
        <a:ext cx="6301601" cy="14697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8916C-87B7-42DA-87E9-71D025E273FA}">
      <dsp:nvSpPr>
        <dsp:cNvPr id="0" name=""/>
        <dsp:cNvSpPr/>
      </dsp:nvSpPr>
      <dsp:spPr>
        <a:xfrm>
          <a:off x="0" y="46748"/>
          <a:ext cx="6301601" cy="998156"/>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Errors are represented by Error objects</a:t>
          </a:r>
        </a:p>
      </dsp:txBody>
      <dsp:txXfrm>
        <a:off x="48726" y="95474"/>
        <a:ext cx="6204149" cy="900704"/>
      </dsp:txXfrm>
    </dsp:sp>
    <dsp:sp modelId="{48F18D87-FC30-43F4-AB09-8A19AAC1A776}">
      <dsp:nvSpPr>
        <dsp:cNvPr id="0" name=""/>
        <dsp:cNvSpPr/>
      </dsp:nvSpPr>
      <dsp:spPr>
        <a:xfrm>
          <a:off x="0" y="1116904"/>
          <a:ext cx="6301601" cy="998156"/>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Common properties:</a:t>
          </a:r>
        </a:p>
      </dsp:txBody>
      <dsp:txXfrm>
        <a:off x="48726" y="1165630"/>
        <a:ext cx="6204149" cy="900704"/>
      </dsp:txXfrm>
    </dsp:sp>
    <dsp:sp modelId="{828573B6-D06D-40B3-990A-DE4FA2956F0C}">
      <dsp:nvSpPr>
        <dsp:cNvPr id="0" name=""/>
        <dsp:cNvSpPr/>
      </dsp:nvSpPr>
      <dsp:spPr>
        <a:xfrm>
          <a:off x="0" y="2115060"/>
          <a:ext cx="6301601" cy="68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076"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name</a:t>
          </a:r>
        </a:p>
        <a:p>
          <a:pPr marL="228600" lvl="1" indent="-228600" algn="l" defTabSz="889000">
            <a:lnSpc>
              <a:spcPct val="90000"/>
            </a:lnSpc>
            <a:spcBef>
              <a:spcPct val="0"/>
            </a:spcBef>
            <a:spcAft>
              <a:spcPct val="20000"/>
            </a:spcAft>
            <a:buChar char="•"/>
          </a:pPr>
          <a:r>
            <a:rPr lang="en-US" sz="2000" kern="1200"/>
            <a:t>message</a:t>
          </a:r>
        </a:p>
      </dsp:txBody>
      <dsp:txXfrm>
        <a:off x="0" y="2115060"/>
        <a:ext cx="6301601" cy="685687"/>
      </dsp:txXfrm>
    </dsp:sp>
    <dsp:sp modelId="{D93244B2-E095-49BD-9D97-F6F6CA516832}">
      <dsp:nvSpPr>
        <dsp:cNvPr id="0" name=""/>
        <dsp:cNvSpPr/>
      </dsp:nvSpPr>
      <dsp:spPr>
        <a:xfrm>
          <a:off x="0" y="2800748"/>
          <a:ext cx="6301601" cy="998156"/>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Common error types:</a:t>
          </a:r>
        </a:p>
      </dsp:txBody>
      <dsp:txXfrm>
        <a:off x="48726" y="2849474"/>
        <a:ext cx="6204149" cy="900704"/>
      </dsp:txXfrm>
    </dsp:sp>
    <dsp:sp modelId="{6C177EFD-3A1A-4812-8004-3B0D077F4175}">
      <dsp:nvSpPr>
        <dsp:cNvPr id="0" name=""/>
        <dsp:cNvSpPr/>
      </dsp:nvSpPr>
      <dsp:spPr>
        <a:xfrm>
          <a:off x="0" y="3798904"/>
          <a:ext cx="6301601"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076"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RangeError</a:t>
          </a:r>
        </a:p>
        <a:p>
          <a:pPr marL="228600" lvl="1" indent="-228600" algn="l" defTabSz="889000">
            <a:lnSpc>
              <a:spcPct val="90000"/>
            </a:lnSpc>
            <a:spcBef>
              <a:spcPct val="0"/>
            </a:spcBef>
            <a:spcAft>
              <a:spcPct val="20000"/>
            </a:spcAft>
            <a:buChar char="•"/>
          </a:pPr>
          <a:r>
            <a:rPr lang="en-US" sz="2000" kern="1200"/>
            <a:t>ReferenceError</a:t>
          </a:r>
        </a:p>
        <a:p>
          <a:pPr marL="228600" lvl="1" indent="-228600" algn="l" defTabSz="889000">
            <a:lnSpc>
              <a:spcPct val="90000"/>
            </a:lnSpc>
            <a:spcBef>
              <a:spcPct val="0"/>
            </a:spcBef>
            <a:spcAft>
              <a:spcPct val="20000"/>
            </a:spcAft>
            <a:buChar char="•"/>
          </a:pPr>
          <a:r>
            <a:rPr lang="en-US" sz="2000" kern="1200"/>
            <a:t>SyntaxError, etc.</a:t>
          </a:r>
        </a:p>
      </dsp:txBody>
      <dsp:txXfrm>
        <a:off x="0" y="3798904"/>
        <a:ext cx="6301601" cy="1035000"/>
      </dsp:txXfrm>
    </dsp:sp>
    <dsp:sp modelId="{D1AB1C65-749E-404A-A06F-DBC742183708}">
      <dsp:nvSpPr>
        <dsp:cNvPr id="0" name=""/>
        <dsp:cNvSpPr/>
      </dsp:nvSpPr>
      <dsp:spPr>
        <a:xfrm>
          <a:off x="0" y="4833904"/>
          <a:ext cx="6301601" cy="998156"/>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Custom errors can be created via new Error("message")</a:t>
          </a:r>
        </a:p>
      </dsp:txBody>
      <dsp:txXfrm>
        <a:off x="48726" y="4882630"/>
        <a:ext cx="6204149" cy="9007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809FA5-E3D6-4728-99BE-55789CB4CA49}" type="datetimeFigureOut">
              <a:rPr lang="en-US" smtClean="0"/>
              <a:t>10/26/2025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60E0DF-F6AE-448B-A811-353387D8FFEB}" type="slidenum">
              <a:rPr lang="en-US" smtClean="0"/>
              <a:t>‹#›</a:t>
            </a:fld>
            <a:endParaRPr lang="en-US"/>
          </a:p>
        </p:txBody>
      </p:sp>
    </p:spTree>
    <p:extLst>
      <p:ext uri="{BB962C8B-B14F-4D97-AF65-F5344CB8AC3E}">
        <p14:creationId xmlns:p14="http://schemas.microsoft.com/office/powerpoint/2010/main" val="3648914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In this lecture, we’ll explore the basics of the JavaScript language — its origins, data types, and core concepts.</a:t>
            </a:r>
            <a:br>
              <a:rPr lang="en-US" dirty="0"/>
            </a:br>
            <a:r>
              <a:rPr lang="en-US" dirty="0"/>
              <a:t>By the end, you’ll be able to describe JavaScript primitives and objects and understand how it brings behavior to web pages</a:t>
            </a:r>
          </a:p>
        </p:txBody>
      </p:sp>
      <p:sp>
        <p:nvSpPr>
          <p:cNvPr id="4" name="Slide Number Placeholder 3"/>
          <p:cNvSpPr>
            <a:spLocks noGrp="1"/>
          </p:cNvSpPr>
          <p:nvPr>
            <p:ph type="sldNum" sz="quarter" idx="5"/>
          </p:nvPr>
        </p:nvSpPr>
        <p:spPr/>
        <p:txBody>
          <a:bodyPr/>
          <a:lstStyle/>
          <a:p>
            <a:fld id="{6660E0DF-F6AE-448B-A811-353387D8FFEB}" type="slidenum">
              <a:rPr lang="en-US" smtClean="0"/>
              <a:t>1</a:t>
            </a:fld>
            <a:endParaRPr lang="en-US"/>
          </a:p>
        </p:txBody>
      </p:sp>
    </p:spTree>
    <p:extLst>
      <p:ext uri="{BB962C8B-B14F-4D97-AF65-F5344CB8AC3E}">
        <p14:creationId xmlns:p14="http://schemas.microsoft.com/office/powerpoint/2010/main" val="2531649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Date object provides date and time utilities.</a:t>
            </a:r>
            <a:br>
              <a:rPr lang="en-US" dirty="0"/>
            </a:br>
            <a:endParaRPr lang="en-US" dirty="0"/>
          </a:p>
        </p:txBody>
      </p:sp>
      <p:sp>
        <p:nvSpPr>
          <p:cNvPr id="4" name="Slide Number Placeholder 3"/>
          <p:cNvSpPr>
            <a:spLocks noGrp="1"/>
          </p:cNvSpPr>
          <p:nvPr>
            <p:ph type="sldNum" sz="quarter" idx="5"/>
          </p:nvPr>
        </p:nvSpPr>
        <p:spPr/>
        <p:txBody>
          <a:bodyPr/>
          <a:lstStyle/>
          <a:p>
            <a:fld id="{6660E0DF-F6AE-448B-A811-353387D8FFEB}" type="slidenum">
              <a:rPr lang="en-US" smtClean="0"/>
              <a:t>10</a:t>
            </a:fld>
            <a:endParaRPr lang="en-US"/>
          </a:p>
        </p:txBody>
      </p:sp>
    </p:spTree>
    <p:extLst>
      <p:ext uri="{BB962C8B-B14F-4D97-AF65-F5344CB8AC3E}">
        <p14:creationId xmlns:p14="http://schemas.microsoft.com/office/powerpoint/2010/main" val="2891362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A4DB4-CFD5-AFFE-C3F1-C202ADBE7A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BBF92E-6D39-066B-EDFE-54C011217A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A5C573-B3EE-FDF7-6659-4C84E9E5B68A}"/>
              </a:ext>
            </a:extLst>
          </p:cNvPr>
          <p:cNvSpPr>
            <a:spLocks noGrp="1"/>
          </p:cNvSpPr>
          <p:nvPr>
            <p:ph type="body" idx="1"/>
          </p:nvPr>
        </p:nvSpPr>
        <p:spPr/>
        <p:txBody>
          <a:bodyPr/>
          <a:lstStyle/>
          <a:p>
            <a:r>
              <a:rPr lang="en-US" dirty="0"/>
              <a:t>The Date object provides date and time utilities.</a:t>
            </a:r>
            <a:br>
              <a:rPr lang="en-US" dirty="0"/>
            </a:br>
            <a:endParaRPr lang="en-US" dirty="0"/>
          </a:p>
        </p:txBody>
      </p:sp>
      <p:sp>
        <p:nvSpPr>
          <p:cNvPr id="4" name="Slide Number Placeholder 3">
            <a:extLst>
              <a:ext uri="{FF2B5EF4-FFF2-40B4-BE49-F238E27FC236}">
                <a16:creationId xmlns:a16="http://schemas.microsoft.com/office/drawing/2014/main" id="{1AA8C98D-270A-B324-82A2-434BA68F67F1}"/>
              </a:ext>
            </a:extLst>
          </p:cNvPr>
          <p:cNvSpPr>
            <a:spLocks noGrp="1"/>
          </p:cNvSpPr>
          <p:nvPr>
            <p:ph type="sldNum" sz="quarter" idx="5"/>
          </p:nvPr>
        </p:nvSpPr>
        <p:spPr/>
        <p:txBody>
          <a:bodyPr/>
          <a:lstStyle/>
          <a:p>
            <a:fld id="{6660E0DF-F6AE-448B-A811-353387D8FFEB}" type="slidenum">
              <a:rPr lang="en-US" smtClean="0"/>
              <a:t>11</a:t>
            </a:fld>
            <a:endParaRPr lang="en-US"/>
          </a:p>
        </p:txBody>
      </p:sp>
    </p:spTree>
    <p:extLst>
      <p:ext uri="{BB962C8B-B14F-4D97-AF65-F5344CB8AC3E}">
        <p14:creationId xmlns:p14="http://schemas.microsoft.com/office/powerpoint/2010/main" val="2419749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JavaScript provides built-in error objects for exception handling.</a:t>
            </a:r>
            <a:br>
              <a:rPr lang="en-US" dirty="0"/>
            </a:br>
            <a:r>
              <a:rPr lang="en-US" dirty="0"/>
              <a:t>You can use </a:t>
            </a:r>
            <a:r>
              <a:rPr lang="en-US" sz="1200" kern="1200" dirty="0">
                <a:solidFill>
                  <a:schemeClr val="tx1"/>
                </a:solidFill>
                <a:latin typeface="+mn-lt"/>
                <a:ea typeface="+mn-ea"/>
                <a:cs typeface="+mn-cs"/>
              </a:rPr>
              <a:t>try...catch</a:t>
            </a:r>
            <a:r>
              <a:rPr lang="en-US" dirty="0"/>
              <a:t> blocks to catch these exceptions or create custom error messages for debugging.</a:t>
            </a:r>
          </a:p>
        </p:txBody>
      </p:sp>
      <p:sp>
        <p:nvSpPr>
          <p:cNvPr id="4" name="Slide Number Placeholder 3"/>
          <p:cNvSpPr>
            <a:spLocks noGrp="1"/>
          </p:cNvSpPr>
          <p:nvPr>
            <p:ph type="sldNum" sz="quarter" idx="5"/>
          </p:nvPr>
        </p:nvSpPr>
        <p:spPr/>
        <p:txBody>
          <a:bodyPr/>
          <a:lstStyle/>
          <a:p>
            <a:fld id="{6660E0DF-F6AE-448B-A811-353387D8FFEB}" type="slidenum">
              <a:rPr lang="en-US" smtClean="0"/>
              <a:t>12</a:t>
            </a:fld>
            <a:endParaRPr lang="en-US"/>
          </a:p>
        </p:txBody>
      </p:sp>
    </p:spTree>
    <p:extLst>
      <p:ext uri="{BB962C8B-B14F-4D97-AF65-F5344CB8AC3E}">
        <p14:creationId xmlns:p14="http://schemas.microsoft.com/office/powerpoint/2010/main" val="4142326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session, we’ll explore how JavaScript stores data using variables and how control structures like conditionals and loops help define program logic.</a:t>
            </a:r>
          </a:p>
          <a:p>
            <a:endParaRPr lang="en-US" dirty="0"/>
          </a:p>
        </p:txBody>
      </p:sp>
      <p:sp>
        <p:nvSpPr>
          <p:cNvPr id="4" name="Slide Number Placeholder 3"/>
          <p:cNvSpPr>
            <a:spLocks noGrp="1"/>
          </p:cNvSpPr>
          <p:nvPr>
            <p:ph type="sldNum" sz="quarter" idx="5"/>
          </p:nvPr>
        </p:nvSpPr>
        <p:spPr/>
        <p:txBody>
          <a:bodyPr/>
          <a:lstStyle/>
          <a:p>
            <a:fld id="{6660E0DF-F6AE-448B-A811-353387D8FFEB}" type="slidenum">
              <a:rPr lang="en-US" smtClean="0"/>
              <a:t>13</a:t>
            </a:fld>
            <a:endParaRPr lang="en-US"/>
          </a:p>
        </p:txBody>
      </p:sp>
    </p:spTree>
    <p:extLst>
      <p:ext uri="{BB962C8B-B14F-4D97-AF65-F5344CB8AC3E}">
        <p14:creationId xmlns:p14="http://schemas.microsoft.com/office/powerpoint/2010/main" val="4073151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Variables are like containers for storing data in memory.</a:t>
            </a:r>
            <a:br>
              <a:rPr lang="en-US" dirty="0"/>
            </a:br>
            <a:r>
              <a:rPr lang="en-US" dirty="0"/>
              <a:t>JavaScript is case-sensitive, so </a:t>
            </a:r>
            <a:r>
              <a:rPr lang="en-US" sz="1200" kern="1200" dirty="0">
                <a:solidFill>
                  <a:schemeClr val="tx1"/>
                </a:solidFill>
                <a:latin typeface="+mn-lt"/>
                <a:ea typeface="+mn-ea"/>
                <a:cs typeface="+mn-cs"/>
              </a:rPr>
              <a:t>Total</a:t>
            </a:r>
            <a:r>
              <a:rPr lang="en-US" dirty="0"/>
              <a:t> and </a:t>
            </a:r>
            <a:r>
              <a:rPr lang="en-US" sz="1200" kern="1200" dirty="0">
                <a:solidFill>
                  <a:schemeClr val="tx1"/>
                </a:solidFill>
                <a:latin typeface="+mn-lt"/>
                <a:ea typeface="+mn-ea"/>
                <a:cs typeface="+mn-cs"/>
              </a:rPr>
              <a:t>total</a:t>
            </a:r>
            <a:r>
              <a:rPr lang="en-US" dirty="0"/>
              <a:t> are two different variables.</a:t>
            </a:r>
            <a:br>
              <a:rPr lang="en-US" dirty="0"/>
            </a:br>
            <a:r>
              <a:rPr lang="en-US" dirty="0"/>
              <a:t>Remember: </a:t>
            </a:r>
            <a:r>
              <a:rPr lang="en-US" sz="1200" kern="1200" dirty="0">
                <a:solidFill>
                  <a:schemeClr val="tx1"/>
                </a:solidFill>
                <a:latin typeface="+mn-lt"/>
                <a:ea typeface="+mn-ea"/>
                <a:cs typeface="+mn-cs"/>
              </a:rPr>
              <a:t>let</a:t>
            </a:r>
            <a:r>
              <a:rPr lang="en-US" dirty="0"/>
              <a:t> and </a:t>
            </a:r>
            <a:r>
              <a:rPr lang="en-US" sz="1200" kern="1200" dirty="0">
                <a:solidFill>
                  <a:schemeClr val="tx1"/>
                </a:solidFill>
                <a:latin typeface="+mn-lt"/>
                <a:ea typeface="+mn-ea"/>
                <a:cs typeface="+mn-cs"/>
              </a:rPr>
              <a:t>const</a:t>
            </a:r>
            <a:r>
              <a:rPr lang="en-US" dirty="0"/>
              <a:t> were introduced in ES6 for better scope control.</a:t>
            </a:r>
          </a:p>
          <a:p>
            <a:r>
              <a:rPr lang="en-US" dirty="0"/>
              <a:t>===</a:t>
            </a:r>
          </a:p>
          <a:p>
            <a:r>
              <a:rPr lang="en-US" dirty="0"/>
              <a:t>This table summarizes how each keyword behaves.</a:t>
            </a:r>
          </a:p>
          <a:p>
            <a:r>
              <a:rPr lang="en-US" sz="1200" kern="1200" dirty="0">
                <a:solidFill>
                  <a:schemeClr val="tx1"/>
                </a:solidFill>
                <a:latin typeface="+mn-lt"/>
                <a:ea typeface="+mn-ea"/>
                <a:cs typeface="+mn-cs"/>
              </a:rPr>
              <a:t>var</a:t>
            </a:r>
            <a:r>
              <a:rPr lang="en-US" dirty="0"/>
              <a:t> is old and function-scoped.</a:t>
            </a:r>
          </a:p>
          <a:p>
            <a:r>
              <a:rPr lang="en-US" sz="1200" kern="1200" dirty="0">
                <a:solidFill>
                  <a:schemeClr val="tx1"/>
                </a:solidFill>
                <a:latin typeface="+mn-lt"/>
                <a:ea typeface="+mn-ea"/>
                <a:cs typeface="+mn-cs"/>
              </a:rPr>
              <a:t>let</a:t>
            </a:r>
            <a:r>
              <a:rPr lang="en-US" dirty="0"/>
              <a:t> is block-scoped and can be reassigned.</a:t>
            </a:r>
          </a:p>
          <a:p>
            <a:r>
              <a:rPr lang="en-US" sz="1200" kern="1200" dirty="0">
                <a:solidFill>
                  <a:schemeClr val="tx1"/>
                </a:solidFill>
                <a:latin typeface="+mn-lt"/>
                <a:ea typeface="+mn-ea"/>
                <a:cs typeface="+mn-cs"/>
              </a:rPr>
              <a:t>const</a:t>
            </a:r>
            <a:r>
              <a:rPr lang="en-US" dirty="0"/>
              <a:t> defines constants, which can’t be reassigned.</a:t>
            </a:r>
            <a:br>
              <a:rPr lang="en-US" dirty="0"/>
            </a:br>
            <a:r>
              <a:rPr lang="en-US" dirty="0"/>
              <a:t>Prefer </a:t>
            </a:r>
            <a:r>
              <a:rPr lang="en-US" sz="1200" kern="1200" dirty="0">
                <a:solidFill>
                  <a:schemeClr val="tx1"/>
                </a:solidFill>
                <a:latin typeface="+mn-lt"/>
                <a:ea typeface="+mn-ea"/>
                <a:cs typeface="+mn-cs"/>
              </a:rPr>
              <a:t>let</a:t>
            </a:r>
            <a:r>
              <a:rPr lang="en-US" dirty="0"/>
              <a:t> or </a:t>
            </a:r>
            <a:r>
              <a:rPr lang="en-US" sz="1200" kern="1200" dirty="0">
                <a:solidFill>
                  <a:schemeClr val="tx1"/>
                </a:solidFill>
                <a:latin typeface="+mn-lt"/>
                <a:ea typeface="+mn-ea"/>
                <a:cs typeface="+mn-cs"/>
              </a:rPr>
              <a:t>const</a:t>
            </a:r>
            <a:r>
              <a:rPr lang="en-US" dirty="0"/>
              <a:t> in modern code.</a:t>
            </a:r>
          </a:p>
          <a:p>
            <a:endParaRPr lang="en-US" dirty="0"/>
          </a:p>
        </p:txBody>
      </p:sp>
      <p:sp>
        <p:nvSpPr>
          <p:cNvPr id="4" name="Slide Number Placeholder 3"/>
          <p:cNvSpPr>
            <a:spLocks noGrp="1"/>
          </p:cNvSpPr>
          <p:nvPr>
            <p:ph type="sldNum" sz="quarter" idx="5"/>
          </p:nvPr>
        </p:nvSpPr>
        <p:spPr/>
        <p:txBody>
          <a:bodyPr/>
          <a:lstStyle/>
          <a:p>
            <a:fld id="{6660E0DF-F6AE-448B-A811-353387D8FFEB}" type="slidenum">
              <a:rPr lang="en-US" smtClean="0"/>
              <a:t>14</a:t>
            </a:fld>
            <a:endParaRPr lang="en-US"/>
          </a:p>
        </p:txBody>
      </p:sp>
    </p:spTree>
    <p:extLst>
      <p:ext uri="{BB962C8B-B14F-4D97-AF65-F5344CB8AC3E}">
        <p14:creationId xmlns:p14="http://schemas.microsoft.com/office/powerpoint/2010/main" val="1146908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demonstrates hoisting: </a:t>
            </a:r>
            <a:r>
              <a:rPr lang="en-US" sz="1200" kern="1200" dirty="0">
                <a:solidFill>
                  <a:schemeClr val="tx1"/>
                </a:solidFill>
                <a:latin typeface="+mn-lt"/>
                <a:ea typeface="+mn-ea"/>
                <a:cs typeface="+mn-cs"/>
              </a:rPr>
              <a:t>var x</a:t>
            </a:r>
            <a:r>
              <a:rPr lang="en-US" dirty="0"/>
              <a:t> is declared before use but not initialized until line 2.</a:t>
            </a:r>
            <a:br>
              <a:rPr lang="en-US" dirty="0"/>
            </a:br>
            <a:r>
              <a:rPr lang="en-US" dirty="0"/>
              <a:t>Using </a:t>
            </a:r>
            <a:r>
              <a:rPr lang="en-US" sz="1200" kern="1200" dirty="0">
                <a:solidFill>
                  <a:schemeClr val="tx1"/>
                </a:solidFill>
                <a:latin typeface="+mn-lt"/>
                <a:ea typeface="+mn-ea"/>
                <a:cs typeface="+mn-cs"/>
              </a:rPr>
              <a:t>let</a:t>
            </a:r>
            <a:r>
              <a:rPr lang="en-US" dirty="0"/>
              <a:t> or </a:t>
            </a:r>
            <a:r>
              <a:rPr lang="en-US" sz="1200" kern="1200" dirty="0">
                <a:solidFill>
                  <a:schemeClr val="tx1"/>
                </a:solidFill>
                <a:latin typeface="+mn-lt"/>
                <a:ea typeface="+mn-ea"/>
                <a:cs typeface="+mn-cs"/>
              </a:rPr>
              <a:t>const</a:t>
            </a:r>
            <a:r>
              <a:rPr lang="en-US" dirty="0"/>
              <a:t> avoids these pitfalls — they are not hoisted in the same way.</a:t>
            </a:r>
          </a:p>
        </p:txBody>
      </p:sp>
      <p:sp>
        <p:nvSpPr>
          <p:cNvPr id="4" name="Slide Number Placeholder 3"/>
          <p:cNvSpPr>
            <a:spLocks noGrp="1"/>
          </p:cNvSpPr>
          <p:nvPr>
            <p:ph type="sldNum" sz="quarter" idx="5"/>
          </p:nvPr>
        </p:nvSpPr>
        <p:spPr/>
        <p:txBody>
          <a:bodyPr/>
          <a:lstStyle/>
          <a:p>
            <a:fld id="{6660E0DF-F6AE-448B-A811-353387D8FFEB}" type="slidenum">
              <a:rPr lang="en-US" smtClean="0"/>
              <a:t>15</a:t>
            </a:fld>
            <a:endParaRPr lang="en-US"/>
          </a:p>
        </p:txBody>
      </p:sp>
    </p:spTree>
    <p:extLst>
      <p:ext uri="{BB962C8B-B14F-4D97-AF65-F5344CB8AC3E}">
        <p14:creationId xmlns:p14="http://schemas.microsoft.com/office/powerpoint/2010/main" val="3812009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Java or C++, JavaScript doesn’t enforce variable types.</a:t>
            </a:r>
            <a:br>
              <a:rPr lang="en-US" dirty="0"/>
            </a:br>
            <a:r>
              <a:rPr lang="en-US" dirty="0"/>
              <a:t>A variable can hold any kind of value.</a:t>
            </a:r>
            <a:br>
              <a:rPr lang="en-US" dirty="0"/>
            </a:br>
            <a:r>
              <a:rPr lang="en-US" dirty="0"/>
              <a:t>While this offers flexibility, it can also cause logic errors — so careful type checking is recommended.</a:t>
            </a:r>
          </a:p>
        </p:txBody>
      </p:sp>
      <p:sp>
        <p:nvSpPr>
          <p:cNvPr id="4" name="Slide Number Placeholder 3"/>
          <p:cNvSpPr>
            <a:spLocks noGrp="1"/>
          </p:cNvSpPr>
          <p:nvPr>
            <p:ph type="sldNum" sz="quarter" idx="5"/>
          </p:nvPr>
        </p:nvSpPr>
        <p:spPr/>
        <p:txBody>
          <a:bodyPr/>
          <a:lstStyle/>
          <a:p>
            <a:fld id="{6660E0DF-F6AE-448B-A811-353387D8FFEB}" type="slidenum">
              <a:rPr lang="en-US" smtClean="0"/>
              <a:t>16</a:t>
            </a:fld>
            <a:endParaRPr lang="en-US"/>
          </a:p>
        </p:txBody>
      </p:sp>
    </p:spTree>
    <p:extLst>
      <p:ext uri="{BB962C8B-B14F-4D97-AF65-F5344CB8AC3E}">
        <p14:creationId xmlns:p14="http://schemas.microsoft.com/office/powerpoint/2010/main" val="1634290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coercion happens automatically in many operations.</a:t>
            </a:r>
            <a:br>
              <a:rPr lang="en-US" dirty="0"/>
            </a:br>
            <a:r>
              <a:rPr lang="en-US" dirty="0"/>
              <a:t>Be careful: the </a:t>
            </a:r>
            <a:r>
              <a:rPr lang="en-US" sz="1200" kern="1200" dirty="0">
                <a:solidFill>
                  <a:schemeClr val="tx1"/>
                </a:solidFill>
                <a:latin typeface="+mn-lt"/>
                <a:ea typeface="+mn-ea"/>
                <a:cs typeface="+mn-cs"/>
              </a:rPr>
              <a:t>+</a:t>
            </a:r>
            <a:r>
              <a:rPr lang="en-US" dirty="0"/>
              <a:t> operator concatenates strings but adds numbers.</a:t>
            </a:r>
            <a:br>
              <a:rPr lang="en-US" dirty="0"/>
            </a:br>
            <a:r>
              <a:rPr lang="en-US" dirty="0"/>
              <a:t>When in doubt, use explicit conversion to control the result.</a:t>
            </a:r>
          </a:p>
        </p:txBody>
      </p:sp>
      <p:sp>
        <p:nvSpPr>
          <p:cNvPr id="4" name="Slide Number Placeholder 3"/>
          <p:cNvSpPr>
            <a:spLocks noGrp="1"/>
          </p:cNvSpPr>
          <p:nvPr>
            <p:ph type="sldNum" sz="quarter" idx="5"/>
          </p:nvPr>
        </p:nvSpPr>
        <p:spPr/>
        <p:txBody>
          <a:bodyPr/>
          <a:lstStyle/>
          <a:p>
            <a:fld id="{6660E0DF-F6AE-448B-A811-353387D8FFEB}" type="slidenum">
              <a:rPr lang="en-US" smtClean="0"/>
              <a:t>17</a:t>
            </a:fld>
            <a:endParaRPr lang="en-US"/>
          </a:p>
        </p:txBody>
      </p:sp>
    </p:spTree>
    <p:extLst>
      <p:ext uri="{BB962C8B-B14F-4D97-AF65-F5344CB8AC3E}">
        <p14:creationId xmlns:p14="http://schemas.microsoft.com/office/powerpoint/2010/main" val="1803011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Control structures allow your program to make decisions and repeat actions.</a:t>
            </a:r>
            <a:br>
              <a:rPr lang="en-US" dirty="0"/>
            </a:br>
            <a:r>
              <a:rPr lang="en-US" dirty="0"/>
              <a:t>They are the backbone of logical flow in JavaScript programs.</a:t>
            </a:r>
          </a:p>
          <a:p>
            <a:endParaRPr lang="en-US" dirty="0"/>
          </a:p>
        </p:txBody>
      </p:sp>
      <p:sp>
        <p:nvSpPr>
          <p:cNvPr id="4" name="Slide Number Placeholder 3"/>
          <p:cNvSpPr>
            <a:spLocks noGrp="1"/>
          </p:cNvSpPr>
          <p:nvPr>
            <p:ph type="sldNum" sz="quarter" idx="5"/>
          </p:nvPr>
        </p:nvSpPr>
        <p:spPr/>
        <p:txBody>
          <a:bodyPr/>
          <a:lstStyle/>
          <a:p>
            <a:fld id="{6660E0DF-F6AE-448B-A811-353387D8FFEB}" type="slidenum">
              <a:rPr lang="en-US" smtClean="0"/>
              <a:t>18</a:t>
            </a:fld>
            <a:endParaRPr lang="en-US"/>
          </a:p>
        </p:txBody>
      </p:sp>
    </p:spTree>
    <p:extLst>
      <p:ext uri="{BB962C8B-B14F-4D97-AF65-F5344CB8AC3E}">
        <p14:creationId xmlns:p14="http://schemas.microsoft.com/office/powerpoint/2010/main" val="2794782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sz="1200" kern="1200" dirty="0">
                <a:solidFill>
                  <a:schemeClr val="tx1"/>
                </a:solidFill>
                <a:latin typeface="+mn-lt"/>
                <a:ea typeface="+mn-ea"/>
                <a:cs typeface="+mn-cs"/>
              </a:rPr>
              <a:t>if</a:t>
            </a:r>
            <a:r>
              <a:rPr lang="en-US" dirty="0"/>
              <a:t> statement evaluates a condition.</a:t>
            </a:r>
            <a:br>
              <a:rPr lang="en-US" dirty="0"/>
            </a:br>
            <a:r>
              <a:rPr lang="en-US" dirty="0"/>
              <a:t>If true, the code inside runs.</a:t>
            </a:r>
            <a:br>
              <a:rPr lang="en-US" dirty="0"/>
            </a:br>
            <a:r>
              <a:rPr lang="en-US" dirty="0"/>
              <a:t>Use </a:t>
            </a:r>
            <a:r>
              <a:rPr lang="en-US" sz="1200" kern="1200" dirty="0">
                <a:solidFill>
                  <a:schemeClr val="tx1"/>
                </a:solidFill>
                <a:latin typeface="+mn-lt"/>
                <a:ea typeface="+mn-ea"/>
                <a:cs typeface="+mn-cs"/>
              </a:rPr>
              <a:t>else if</a:t>
            </a:r>
            <a:r>
              <a:rPr lang="en-US" dirty="0"/>
              <a:t> for multiple cases and </a:t>
            </a:r>
            <a:r>
              <a:rPr lang="en-US" sz="1200" kern="1200" dirty="0">
                <a:solidFill>
                  <a:schemeClr val="tx1"/>
                </a:solidFill>
                <a:latin typeface="+mn-lt"/>
                <a:ea typeface="+mn-ea"/>
                <a:cs typeface="+mn-cs"/>
              </a:rPr>
              <a:t>else</a:t>
            </a:r>
            <a:r>
              <a:rPr lang="en-US" dirty="0"/>
              <a:t> for fallback behavior.</a:t>
            </a:r>
          </a:p>
        </p:txBody>
      </p:sp>
      <p:sp>
        <p:nvSpPr>
          <p:cNvPr id="4" name="Slide Number Placeholder 3"/>
          <p:cNvSpPr>
            <a:spLocks noGrp="1"/>
          </p:cNvSpPr>
          <p:nvPr>
            <p:ph type="sldNum" sz="quarter" idx="5"/>
          </p:nvPr>
        </p:nvSpPr>
        <p:spPr/>
        <p:txBody>
          <a:bodyPr/>
          <a:lstStyle/>
          <a:p>
            <a:fld id="{6660E0DF-F6AE-448B-A811-353387D8FFEB}" type="slidenum">
              <a:rPr lang="en-US" smtClean="0"/>
              <a:t>19</a:t>
            </a:fld>
            <a:endParaRPr lang="en-US"/>
          </a:p>
        </p:txBody>
      </p:sp>
    </p:spTree>
    <p:extLst>
      <p:ext uri="{BB962C8B-B14F-4D97-AF65-F5344CB8AC3E}">
        <p14:creationId xmlns:p14="http://schemas.microsoft.com/office/powerpoint/2010/main" val="2463455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JavaScript was originally created for the Netscape browser but quickly became a standard.</a:t>
            </a:r>
            <a:br>
              <a:rPr lang="en-US" dirty="0"/>
            </a:br>
            <a:r>
              <a:rPr lang="en-US" dirty="0"/>
              <a:t>Even though its name includes “Java,” it’s unrelated to the Java programming language.</a:t>
            </a:r>
            <a:br>
              <a:rPr lang="en-US" dirty="0"/>
            </a:br>
            <a:r>
              <a:rPr lang="en-US" dirty="0"/>
              <a:t>When embedded in browsers, JavaScript adds interactivity and dynamic content to static HTML.</a:t>
            </a:r>
          </a:p>
        </p:txBody>
      </p:sp>
      <p:sp>
        <p:nvSpPr>
          <p:cNvPr id="4" name="Slide Number Placeholder 3"/>
          <p:cNvSpPr>
            <a:spLocks noGrp="1"/>
          </p:cNvSpPr>
          <p:nvPr>
            <p:ph type="sldNum" sz="quarter" idx="5"/>
          </p:nvPr>
        </p:nvSpPr>
        <p:spPr/>
        <p:txBody>
          <a:bodyPr/>
          <a:lstStyle/>
          <a:p>
            <a:fld id="{6660E0DF-F6AE-448B-A811-353387D8FFEB}" type="slidenum">
              <a:rPr lang="en-US" smtClean="0"/>
              <a:t>2</a:t>
            </a:fld>
            <a:endParaRPr lang="en-US"/>
          </a:p>
        </p:txBody>
      </p:sp>
    </p:spTree>
    <p:extLst>
      <p:ext uri="{BB962C8B-B14F-4D97-AF65-F5344CB8AC3E}">
        <p14:creationId xmlns:p14="http://schemas.microsoft.com/office/powerpoint/2010/main" val="1865334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Always prefer strict equality (</a:t>
            </a:r>
            <a:r>
              <a:rPr lang="en-US" sz="1200" kern="1200" dirty="0">
                <a:solidFill>
                  <a:schemeClr val="tx1"/>
                </a:solidFill>
                <a:latin typeface="+mn-lt"/>
                <a:ea typeface="+mn-ea"/>
                <a:cs typeface="+mn-cs"/>
              </a:rPr>
              <a:t>===</a:t>
            </a:r>
            <a:r>
              <a:rPr lang="en-US" dirty="0"/>
              <a:t>) to avoid unintended type conversions.</a:t>
            </a:r>
            <a:br>
              <a:rPr lang="en-US" dirty="0"/>
            </a:br>
            <a:r>
              <a:rPr lang="en-US" dirty="0"/>
              <a:t>The loose equality operator (</a:t>
            </a:r>
            <a:r>
              <a:rPr lang="en-US" sz="1200" kern="1200" dirty="0">
                <a:solidFill>
                  <a:schemeClr val="tx1"/>
                </a:solidFill>
                <a:latin typeface="+mn-lt"/>
                <a:ea typeface="+mn-ea"/>
                <a:cs typeface="+mn-cs"/>
              </a:rPr>
              <a:t>==</a:t>
            </a:r>
            <a:r>
              <a:rPr lang="en-US" dirty="0"/>
              <a:t>) can lead to subtle bugs.</a:t>
            </a:r>
          </a:p>
        </p:txBody>
      </p:sp>
      <p:sp>
        <p:nvSpPr>
          <p:cNvPr id="4" name="Slide Number Placeholder 3"/>
          <p:cNvSpPr>
            <a:spLocks noGrp="1"/>
          </p:cNvSpPr>
          <p:nvPr>
            <p:ph type="sldNum" sz="quarter" idx="5"/>
          </p:nvPr>
        </p:nvSpPr>
        <p:spPr/>
        <p:txBody>
          <a:bodyPr/>
          <a:lstStyle/>
          <a:p>
            <a:fld id="{6660E0DF-F6AE-448B-A811-353387D8FFEB}" type="slidenum">
              <a:rPr lang="en-US" smtClean="0"/>
              <a:t>20</a:t>
            </a:fld>
            <a:endParaRPr lang="en-US"/>
          </a:p>
        </p:txBody>
      </p:sp>
    </p:spTree>
    <p:extLst>
      <p:ext uri="{BB962C8B-B14F-4D97-AF65-F5344CB8AC3E}">
        <p14:creationId xmlns:p14="http://schemas.microsoft.com/office/powerpoint/2010/main" val="5518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sz="1200" kern="1200" dirty="0">
                <a:solidFill>
                  <a:schemeClr val="tx1"/>
                </a:solidFill>
                <a:latin typeface="+mn-lt"/>
                <a:ea typeface="+mn-ea"/>
                <a:cs typeface="+mn-cs"/>
              </a:rPr>
              <a:t>switch</a:t>
            </a:r>
            <a:r>
              <a:rPr lang="en-US" dirty="0"/>
              <a:t> statement tests a value against multiple cases.</a:t>
            </a:r>
            <a:br>
              <a:rPr lang="en-US" dirty="0"/>
            </a:br>
            <a:r>
              <a:rPr lang="en-US" dirty="0"/>
              <a:t>Use </a:t>
            </a:r>
            <a:r>
              <a:rPr lang="en-US" sz="1200" kern="1200" dirty="0">
                <a:solidFill>
                  <a:schemeClr val="tx1"/>
                </a:solidFill>
                <a:latin typeface="+mn-lt"/>
                <a:ea typeface="+mn-ea"/>
                <a:cs typeface="+mn-cs"/>
              </a:rPr>
              <a:t>break</a:t>
            </a:r>
            <a:r>
              <a:rPr lang="en-US" dirty="0"/>
              <a:t> to stop execution after a match.</a:t>
            </a:r>
            <a:br>
              <a:rPr lang="en-US" dirty="0"/>
            </a:br>
            <a:r>
              <a:rPr lang="en-US" dirty="0"/>
              <a:t>The </a:t>
            </a:r>
            <a:r>
              <a:rPr lang="en-US" sz="1200" kern="1200" dirty="0">
                <a:solidFill>
                  <a:schemeClr val="tx1"/>
                </a:solidFill>
                <a:latin typeface="+mn-lt"/>
                <a:ea typeface="+mn-ea"/>
                <a:cs typeface="+mn-cs"/>
              </a:rPr>
              <a:t>default</a:t>
            </a:r>
            <a:r>
              <a:rPr lang="en-US" dirty="0"/>
              <a:t> clause runs if no case matches.</a:t>
            </a:r>
          </a:p>
        </p:txBody>
      </p:sp>
      <p:sp>
        <p:nvSpPr>
          <p:cNvPr id="4" name="Slide Number Placeholder 3"/>
          <p:cNvSpPr>
            <a:spLocks noGrp="1"/>
          </p:cNvSpPr>
          <p:nvPr>
            <p:ph type="sldNum" sz="quarter" idx="5"/>
          </p:nvPr>
        </p:nvSpPr>
        <p:spPr/>
        <p:txBody>
          <a:bodyPr/>
          <a:lstStyle/>
          <a:p>
            <a:fld id="{6660E0DF-F6AE-448B-A811-353387D8FFEB}" type="slidenum">
              <a:rPr lang="en-US" smtClean="0"/>
              <a:t>21</a:t>
            </a:fld>
            <a:endParaRPr lang="en-US"/>
          </a:p>
        </p:txBody>
      </p:sp>
    </p:spTree>
    <p:extLst>
      <p:ext uri="{BB962C8B-B14F-4D97-AF65-F5344CB8AC3E}">
        <p14:creationId xmlns:p14="http://schemas.microsoft.com/office/powerpoint/2010/main" val="34534928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Loops repeat a block of code while a condition is true.</a:t>
            </a:r>
            <a:br>
              <a:rPr lang="en-US" dirty="0"/>
            </a:br>
            <a:r>
              <a:rPr lang="en-US" dirty="0"/>
              <a:t>Use the right loop depending on whether you know the iteration count in advance.</a:t>
            </a:r>
          </a:p>
        </p:txBody>
      </p:sp>
      <p:sp>
        <p:nvSpPr>
          <p:cNvPr id="4" name="Slide Number Placeholder 3"/>
          <p:cNvSpPr>
            <a:spLocks noGrp="1"/>
          </p:cNvSpPr>
          <p:nvPr>
            <p:ph type="sldNum" sz="quarter" idx="5"/>
          </p:nvPr>
        </p:nvSpPr>
        <p:spPr/>
        <p:txBody>
          <a:bodyPr/>
          <a:lstStyle/>
          <a:p>
            <a:fld id="{6660E0DF-F6AE-448B-A811-353387D8FFEB}" type="slidenum">
              <a:rPr lang="en-US" smtClean="0"/>
              <a:t>22</a:t>
            </a:fld>
            <a:endParaRPr lang="en-US"/>
          </a:p>
        </p:txBody>
      </p:sp>
    </p:spTree>
    <p:extLst>
      <p:ext uri="{BB962C8B-B14F-4D97-AF65-F5344CB8AC3E}">
        <p14:creationId xmlns:p14="http://schemas.microsoft.com/office/powerpoint/2010/main" val="2260604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break</a:t>
            </a:r>
            <a:r>
              <a:rPr lang="en-US" dirty="0"/>
              <a:t> is used when a condition is met and you want to stop looping.</a:t>
            </a:r>
            <a:br>
              <a:rPr lang="en-US" dirty="0"/>
            </a:br>
            <a:r>
              <a:rPr lang="en-US" sz="1200" kern="1200" dirty="0">
                <a:solidFill>
                  <a:schemeClr val="tx1"/>
                </a:solidFill>
                <a:latin typeface="+mn-lt"/>
                <a:ea typeface="+mn-ea"/>
                <a:cs typeface="+mn-cs"/>
              </a:rPr>
              <a:t>continue</a:t>
            </a:r>
            <a:r>
              <a:rPr lang="en-US" dirty="0"/>
              <a:t> skips the rest of the current loop iteration and moves to the next one.</a:t>
            </a:r>
          </a:p>
        </p:txBody>
      </p:sp>
      <p:sp>
        <p:nvSpPr>
          <p:cNvPr id="4" name="Slide Number Placeholder 3"/>
          <p:cNvSpPr>
            <a:spLocks noGrp="1"/>
          </p:cNvSpPr>
          <p:nvPr>
            <p:ph type="sldNum" sz="quarter" idx="5"/>
          </p:nvPr>
        </p:nvSpPr>
        <p:spPr/>
        <p:txBody>
          <a:bodyPr/>
          <a:lstStyle/>
          <a:p>
            <a:fld id="{6660E0DF-F6AE-448B-A811-353387D8FFEB}" type="slidenum">
              <a:rPr lang="en-US" smtClean="0"/>
              <a:t>23</a:t>
            </a:fld>
            <a:endParaRPr lang="en-US"/>
          </a:p>
        </p:txBody>
      </p:sp>
    </p:spTree>
    <p:extLst>
      <p:ext uri="{BB962C8B-B14F-4D97-AF65-F5344CB8AC3E}">
        <p14:creationId xmlns:p14="http://schemas.microsoft.com/office/powerpoint/2010/main" val="3545264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ternary operator is a shorthand </a:t>
            </a:r>
            <a:r>
              <a:rPr lang="en-US" sz="1200" kern="1200" dirty="0">
                <a:solidFill>
                  <a:schemeClr val="tx1"/>
                </a:solidFill>
                <a:latin typeface="+mn-lt"/>
                <a:ea typeface="+mn-ea"/>
                <a:cs typeface="+mn-cs"/>
              </a:rPr>
              <a:t>if...else</a:t>
            </a:r>
            <a:r>
              <a:rPr lang="en-US" dirty="0"/>
              <a:t> expression.</a:t>
            </a:r>
            <a:br>
              <a:rPr lang="en-US" dirty="0"/>
            </a:br>
            <a:r>
              <a:rPr lang="en-US" dirty="0"/>
              <a:t>It’s concise and great for simple conditions.</a:t>
            </a:r>
            <a:br>
              <a:rPr lang="en-US" dirty="0"/>
            </a:br>
            <a:r>
              <a:rPr lang="en-US" dirty="0"/>
              <a:t>However, avoid nesting multiple ternaries — they hurt readability.</a:t>
            </a:r>
          </a:p>
          <a:p>
            <a:endParaRPr lang="en-US" dirty="0"/>
          </a:p>
        </p:txBody>
      </p:sp>
      <p:sp>
        <p:nvSpPr>
          <p:cNvPr id="4" name="Slide Number Placeholder 3"/>
          <p:cNvSpPr>
            <a:spLocks noGrp="1"/>
          </p:cNvSpPr>
          <p:nvPr>
            <p:ph type="sldNum" sz="quarter" idx="5"/>
          </p:nvPr>
        </p:nvSpPr>
        <p:spPr/>
        <p:txBody>
          <a:bodyPr/>
          <a:lstStyle/>
          <a:p>
            <a:fld id="{6660E0DF-F6AE-448B-A811-353387D8FFEB}" type="slidenum">
              <a:rPr lang="en-US" smtClean="0"/>
              <a:t>24</a:t>
            </a:fld>
            <a:endParaRPr lang="en-US"/>
          </a:p>
        </p:txBody>
      </p:sp>
    </p:spTree>
    <p:extLst>
      <p:ext uri="{BB962C8B-B14F-4D97-AF65-F5344CB8AC3E}">
        <p14:creationId xmlns:p14="http://schemas.microsoft.com/office/powerpoint/2010/main" val="2346738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try...catch</a:t>
            </a:r>
            <a:r>
              <a:rPr lang="en-US" dirty="0"/>
              <a:t> lets you handle runtime errors gracefully.</a:t>
            </a:r>
            <a:br>
              <a:rPr lang="en-US" dirty="0"/>
            </a:br>
            <a:r>
              <a:rPr lang="en-US" dirty="0"/>
              <a:t>The </a:t>
            </a:r>
            <a:r>
              <a:rPr lang="en-US" sz="1200" kern="1200" dirty="0">
                <a:solidFill>
                  <a:schemeClr val="tx1"/>
                </a:solidFill>
                <a:latin typeface="+mn-lt"/>
                <a:ea typeface="+mn-ea"/>
                <a:cs typeface="+mn-cs"/>
              </a:rPr>
              <a:t>finally</a:t>
            </a:r>
            <a:r>
              <a:rPr lang="en-US" dirty="0"/>
              <a:t> block always runs, whether an error occurs or not — great for cleanup code.</a:t>
            </a:r>
          </a:p>
          <a:p>
            <a:endParaRPr lang="en-US" dirty="0"/>
          </a:p>
        </p:txBody>
      </p:sp>
      <p:sp>
        <p:nvSpPr>
          <p:cNvPr id="4" name="Slide Number Placeholder 3"/>
          <p:cNvSpPr>
            <a:spLocks noGrp="1"/>
          </p:cNvSpPr>
          <p:nvPr>
            <p:ph type="sldNum" sz="quarter" idx="5"/>
          </p:nvPr>
        </p:nvSpPr>
        <p:spPr/>
        <p:txBody>
          <a:bodyPr/>
          <a:lstStyle/>
          <a:p>
            <a:fld id="{6660E0DF-F6AE-448B-A811-353387D8FFEB}" type="slidenum">
              <a:rPr lang="en-US" smtClean="0"/>
              <a:t>25</a:t>
            </a:fld>
            <a:endParaRPr lang="en-US"/>
          </a:p>
        </p:txBody>
      </p:sp>
    </p:spTree>
    <p:extLst>
      <p:ext uri="{BB962C8B-B14F-4D97-AF65-F5344CB8AC3E}">
        <p14:creationId xmlns:p14="http://schemas.microsoft.com/office/powerpoint/2010/main" val="40624504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a:t>
            </a:r>
            <a:r>
              <a:rPr lang="en-US" i="1" dirty="0"/>
              <a:t>Introduction to Functions and Types of Functions in JavaScript.</a:t>
            </a:r>
            <a:br>
              <a:rPr lang="en-US" dirty="0"/>
            </a:br>
            <a:r>
              <a:rPr lang="en-US" dirty="0"/>
              <a:t>By the end of this lesson, you will be able to:</a:t>
            </a:r>
          </a:p>
          <a:p>
            <a:r>
              <a:rPr lang="en-US" dirty="0"/>
              <a:t>Define the concept of functions in JavaScript</a:t>
            </a:r>
          </a:p>
          <a:p>
            <a:r>
              <a:rPr lang="en-US" dirty="0"/>
              <a:t>Differentiate between parameterized and non-parameterized functions</a:t>
            </a:r>
          </a:p>
          <a:p>
            <a:r>
              <a:rPr lang="en-US" dirty="0"/>
              <a:t>Identify the main ways to define functions</a:t>
            </a:r>
          </a:p>
          <a:p>
            <a:r>
              <a:rPr lang="en-US" dirty="0"/>
              <a:t>Recognize various types of functions in JavaScript</a:t>
            </a:r>
          </a:p>
          <a:p>
            <a:r>
              <a:rPr lang="en-US" dirty="0"/>
              <a:t>===========</a:t>
            </a:r>
          </a:p>
          <a:p>
            <a:endParaRPr lang="en-US" dirty="0"/>
          </a:p>
        </p:txBody>
      </p:sp>
      <p:sp>
        <p:nvSpPr>
          <p:cNvPr id="4" name="Slide Number Placeholder 3"/>
          <p:cNvSpPr>
            <a:spLocks noGrp="1"/>
          </p:cNvSpPr>
          <p:nvPr>
            <p:ph type="sldNum" sz="quarter" idx="5"/>
          </p:nvPr>
        </p:nvSpPr>
        <p:spPr/>
        <p:txBody>
          <a:bodyPr/>
          <a:lstStyle/>
          <a:p>
            <a:fld id="{6660E0DF-F6AE-448B-A811-353387D8FFEB}" type="slidenum">
              <a:rPr lang="en-US" smtClean="0"/>
              <a:t>26</a:t>
            </a:fld>
            <a:endParaRPr lang="en-US"/>
          </a:p>
        </p:txBody>
      </p:sp>
    </p:spTree>
    <p:extLst>
      <p:ext uri="{BB962C8B-B14F-4D97-AF65-F5344CB8AC3E}">
        <p14:creationId xmlns:p14="http://schemas.microsoft.com/office/powerpoint/2010/main" val="42456593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Functions are at the heart of JavaScript programming. They let you write code once and use it wherever needed. This reduces repetition and makes your programs cleaner and easier to debug.</a:t>
            </a:r>
          </a:p>
          <a:p>
            <a:r>
              <a:rPr lang="en-US" dirty="0"/>
              <a:t>============</a:t>
            </a:r>
          </a:p>
          <a:p>
            <a:r>
              <a:rPr lang="en-US" dirty="0"/>
              <a:t>To declare a function, use the </a:t>
            </a:r>
            <a:r>
              <a:rPr lang="en-US" sz="1200" kern="1200" dirty="0">
                <a:solidFill>
                  <a:schemeClr val="tx1"/>
                </a:solidFill>
                <a:latin typeface="+mn-lt"/>
                <a:ea typeface="+mn-ea"/>
                <a:cs typeface="+mn-cs"/>
              </a:rPr>
              <a:t>function</a:t>
            </a:r>
            <a:r>
              <a:rPr lang="en-US" dirty="0"/>
              <a:t> keyword followed by the function name, parentheses, and curly braces containing the code.</a:t>
            </a:r>
            <a:br>
              <a:rPr lang="en-US" dirty="0"/>
            </a:br>
            <a:r>
              <a:rPr lang="en-US" dirty="0"/>
              <a:t>When you call the function using its name and parentheses, it executes the code inside its block.</a:t>
            </a:r>
          </a:p>
        </p:txBody>
      </p:sp>
      <p:sp>
        <p:nvSpPr>
          <p:cNvPr id="4" name="Slide Number Placeholder 3"/>
          <p:cNvSpPr>
            <a:spLocks noGrp="1"/>
          </p:cNvSpPr>
          <p:nvPr>
            <p:ph type="sldNum" sz="quarter" idx="5"/>
          </p:nvPr>
        </p:nvSpPr>
        <p:spPr/>
        <p:txBody>
          <a:bodyPr/>
          <a:lstStyle/>
          <a:p>
            <a:fld id="{6660E0DF-F6AE-448B-A811-353387D8FFEB}" type="slidenum">
              <a:rPr lang="en-US" smtClean="0"/>
              <a:t>27</a:t>
            </a:fld>
            <a:endParaRPr lang="en-US"/>
          </a:p>
        </p:txBody>
      </p:sp>
    </p:spTree>
    <p:extLst>
      <p:ext uri="{BB962C8B-B14F-4D97-AF65-F5344CB8AC3E}">
        <p14:creationId xmlns:p14="http://schemas.microsoft.com/office/powerpoint/2010/main" val="18468679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br>
              <a:rPr lang="en-US" dirty="0"/>
            </a:br>
            <a:r>
              <a:rPr lang="en-US" dirty="0"/>
              <a:t>Non-parameterized functions perform tasks using internal logic only.</a:t>
            </a:r>
            <a:br>
              <a:rPr lang="en-US" dirty="0"/>
            </a:br>
            <a:r>
              <a:rPr lang="en-US" dirty="0"/>
              <a:t>Parameterized functions, on the other hand, can accept input values—called parameters—making them more flexible and reusable.</a:t>
            </a:r>
          </a:p>
        </p:txBody>
      </p:sp>
      <p:sp>
        <p:nvSpPr>
          <p:cNvPr id="4" name="Slide Number Placeholder 3"/>
          <p:cNvSpPr>
            <a:spLocks noGrp="1"/>
          </p:cNvSpPr>
          <p:nvPr>
            <p:ph type="sldNum" sz="quarter" idx="5"/>
          </p:nvPr>
        </p:nvSpPr>
        <p:spPr/>
        <p:txBody>
          <a:bodyPr/>
          <a:lstStyle/>
          <a:p>
            <a:fld id="{6660E0DF-F6AE-448B-A811-353387D8FFEB}" type="slidenum">
              <a:rPr lang="en-US" smtClean="0"/>
              <a:t>28</a:t>
            </a:fld>
            <a:endParaRPr lang="en-US"/>
          </a:p>
        </p:txBody>
      </p:sp>
    </p:spTree>
    <p:extLst>
      <p:ext uri="{BB962C8B-B14F-4D97-AF65-F5344CB8AC3E}">
        <p14:creationId xmlns:p14="http://schemas.microsoft.com/office/powerpoint/2010/main" val="24920276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Parameters are placeholders in the function definition.</a:t>
            </a:r>
            <a:br>
              <a:rPr lang="en-US" dirty="0"/>
            </a:br>
            <a:r>
              <a:rPr lang="en-US" dirty="0"/>
              <a:t>Arguments are the actual values you pass when calling the function.</a:t>
            </a:r>
            <a:br>
              <a:rPr lang="en-US" dirty="0"/>
            </a:br>
            <a:r>
              <a:rPr lang="en-US" dirty="0"/>
              <a:t>In this example, </a:t>
            </a:r>
            <a:r>
              <a:rPr lang="en-US" sz="1200" kern="1200" dirty="0">
                <a:solidFill>
                  <a:schemeClr val="tx1"/>
                </a:solidFill>
                <a:latin typeface="+mn-lt"/>
                <a:ea typeface="+mn-ea"/>
                <a:cs typeface="+mn-cs"/>
              </a:rPr>
              <a:t>a</a:t>
            </a:r>
            <a:r>
              <a:rPr lang="en-US" dirty="0"/>
              <a:t> and </a:t>
            </a:r>
            <a:r>
              <a:rPr lang="en-US" sz="1200" kern="1200" dirty="0">
                <a:solidFill>
                  <a:schemeClr val="tx1"/>
                </a:solidFill>
                <a:latin typeface="+mn-lt"/>
                <a:ea typeface="+mn-ea"/>
                <a:cs typeface="+mn-cs"/>
              </a:rPr>
              <a:t>b</a:t>
            </a:r>
            <a:r>
              <a:rPr lang="en-US" dirty="0"/>
              <a:t> are parameters, while </a:t>
            </a:r>
            <a:r>
              <a:rPr lang="en-US" sz="1200" kern="1200" dirty="0">
                <a:solidFill>
                  <a:schemeClr val="tx1"/>
                </a:solidFill>
                <a:latin typeface="+mn-lt"/>
                <a:ea typeface="+mn-ea"/>
                <a:cs typeface="+mn-cs"/>
              </a:rPr>
              <a:t>3</a:t>
            </a:r>
            <a:r>
              <a:rPr lang="en-US" dirty="0"/>
              <a:t> and </a:t>
            </a:r>
            <a:r>
              <a:rPr lang="en-US" sz="1200" kern="1200" dirty="0">
                <a:solidFill>
                  <a:schemeClr val="tx1"/>
                </a:solidFill>
                <a:latin typeface="+mn-lt"/>
                <a:ea typeface="+mn-ea"/>
                <a:cs typeface="+mn-cs"/>
              </a:rPr>
              <a:t>4</a:t>
            </a:r>
            <a:r>
              <a:rPr lang="en-US" dirty="0"/>
              <a:t> are arguments.</a:t>
            </a:r>
          </a:p>
        </p:txBody>
      </p:sp>
      <p:sp>
        <p:nvSpPr>
          <p:cNvPr id="4" name="Slide Number Placeholder 3"/>
          <p:cNvSpPr>
            <a:spLocks noGrp="1"/>
          </p:cNvSpPr>
          <p:nvPr>
            <p:ph type="sldNum" sz="quarter" idx="5"/>
          </p:nvPr>
        </p:nvSpPr>
        <p:spPr/>
        <p:txBody>
          <a:bodyPr/>
          <a:lstStyle/>
          <a:p>
            <a:fld id="{6660E0DF-F6AE-448B-A811-353387D8FFEB}" type="slidenum">
              <a:rPr lang="en-US" smtClean="0"/>
              <a:t>29</a:t>
            </a:fld>
            <a:endParaRPr lang="en-US"/>
          </a:p>
        </p:txBody>
      </p:sp>
    </p:spTree>
    <p:extLst>
      <p:ext uri="{BB962C8B-B14F-4D97-AF65-F5344CB8AC3E}">
        <p14:creationId xmlns:p14="http://schemas.microsoft.com/office/powerpoint/2010/main" val="3690405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DOM represents the structure of a web page.</a:t>
            </a:r>
            <a:br>
              <a:rPr lang="en-US" dirty="0"/>
            </a:br>
            <a:r>
              <a:rPr lang="en-US" dirty="0"/>
              <a:t>JavaScript interacts with this model to modify elements.</a:t>
            </a:r>
            <a:br>
              <a:rPr lang="en-US" dirty="0"/>
            </a:br>
            <a:r>
              <a:rPr lang="en-US" dirty="0"/>
              <a:t>Ajax architecture combines HTML, CSS, and JS to create responsive web apps.</a:t>
            </a:r>
            <a:br>
              <a:rPr lang="en-US" dirty="0"/>
            </a:br>
            <a:r>
              <a:rPr lang="en-US" dirty="0"/>
              <a:t>Today, JSON often replaces XML for data exchange.</a:t>
            </a:r>
          </a:p>
          <a:p>
            <a:endParaRPr lang="en-US" dirty="0"/>
          </a:p>
        </p:txBody>
      </p:sp>
      <p:sp>
        <p:nvSpPr>
          <p:cNvPr id="4" name="Slide Number Placeholder 3"/>
          <p:cNvSpPr>
            <a:spLocks noGrp="1"/>
          </p:cNvSpPr>
          <p:nvPr>
            <p:ph type="sldNum" sz="quarter" idx="5"/>
          </p:nvPr>
        </p:nvSpPr>
        <p:spPr/>
        <p:txBody>
          <a:bodyPr/>
          <a:lstStyle/>
          <a:p>
            <a:fld id="{6660E0DF-F6AE-448B-A811-353387D8FFEB}" type="slidenum">
              <a:rPr lang="en-US" smtClean="0"/>
              <a:t>3</a:t>
            </a:fld>
            <a:endParaRPr lang="en-US"/>
          </a:p>
        </p:txBody>
      </p:sp>
    </p:spTree>
    <p:extLst>
      <p:ext uri="{BB962C8B-B14F-4D97-AF65-F5344CB8AC3E}">
        <p14:creationId xmlns:p14="http://schemas.microsoft.com/office/powerpoint/2010/main" val="1231654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main ways to define functions in JavaScript.</a:t>
            </a:r>
            <a:br>
              <a:rPr lang="en-US" dirty="0"/>
            </a:br>
            <a:r>
              <a:rPr lang="en-US" dirty="0"/>
              <a:t>A </a:t>
            </a:r>
            <a:r>
              <a:rPr lang="en-US" i="1" dirty="0"/>
              <a:t>function declaration</a:t>
            </a:r>
            <a:r>
              <a:rPr lang="en-US" dirty="0"/>
              <a:t> is the traditional method.</a:t>
            </a:r>
            <a:br>
              <a:rPr lang="en-US" dirty="0"/>
            </a:br>
            <a:r>
              <a:rPr lang="en-US" dirty="0"/>
              <a:t>A </a:t>
            </a:r>
            <a:r>
              <a:rPr lang="en-US" i="1" dirty="0"/>
              <a:t>function expression</a:t>
            </a:r>
            <a:r>
              <a:rPr lang="en-US" dirty="0"/>
              <a:t> defines a function and assigns it to a variable—this approach is useful for anonymous or conditional function definitions.</a:t>
            </a:r>
          </a:p>
        </p:txBody>
      </p:sp>
      <p:sp>
        <p:nvSpPr>
          <p:cNvPr id="4" name="Slide Number Placeholder 3"/>
          <p:cNvSpPr>
            <a:spLocks noGrp="1"/>
          </p:cNvSpPr>
          <p:nvPr>
            <p:ph type="sldNum" sz="quarter" idx="5"/>
          </p:nvPr>
        </p:nvSpPr>
        <p:spPr/>
        <p:txBody>
          <a:bodyPr/>
          <a:lstStyle/>
          <a:p>
            <a:fld id="{6660E0DF-F6AE-448B-A811-353387D8FFEB}" type="slidenum">
              <a:rPr lang="en-US" smtClean="0"/>
              <a:t>30</a:t>
            </a:fld>
            <a:endParaRPr lang="en-US"/>
          </a:p>
        </p:txBody>
      </p:sp>
    </p:spTree>
    <p:extLst>
      <p:ext uri="{BB962C8B-B14F-4D97-AF65-F5344CB8AC3E}">
        <p14:creationId xmlns:p14="http://schemas.microsoft.com/office/powerpoint/2010/main" val="13267073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JavaScript provides several function types, each with its own use case.</a:t>
            </a:r>
            <a:br>
              <a:rPr lang="en-US" dirty="0"/>
            </a:br>
            <a:r>
              <a:rPr lang="en-US" dirty="0"/>
              <a:t>Let’s explore each one in detail to understand when and how to use them.</a:t>
            </a:r>
          </a:p>
        </p:txBody>
      </p:sp>
      <p:sp>
        <p:nvSpPr>
          <p:cNvPr id="4" name="Slide Number Placeholder 3"/>
          <p:cNvSpPr>
            <a:spLocks noGrp="1"/>
          </p:cNvSpPr>
          <p:nvPr>
            <p:ph type="sldNum" sz="quarter" idx="5"/>
          </p:nvPr>
        </p:nvSpPr>
        <p:spPr/>
        <p:txBody>
          <a:bodyPr/>
          <a:lstStyle/>
          <a:p>
            <a:fld id="{6660E0DF-F6AE-448B-A811-353387D8FFEB}" type="slidenum">
              <a:rPr lang="en-US" smtClean="0"/>
              <a:t>31</a:t>
            </a:fld>
            <a:endParaRPr lang="en-US"/>
          </a:p>
        </p:txBody>
      </p:sp>
    </p:spTree>
    <p:extLst>
      <p:ext uri="{BB962C8B-B14F-4D97-AF65-F5344CB8AC3E}">
        <p14:creationId xmlns:p14="http://schemas.microsoft.com/office/powerpoint/2010/main" val="37406058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IIFE is a function that runs immediately after it’s defined.</a:t>
            </a:r>
            <a:br>
              <a:rPr lang="en-US" dirty="0"/>
            </a:br>
            <a:r>
              <a:rPr lang="en-US" dirty="0"/>
              <a:t>It’s often used to keep variables private and prevent polluting the global scope—especially useful in older JavaScript before modules became common.</a:t>
            </a:r>
          </a:p>
        </p:txBody>
      </p:sp>
      <p:sp>
        <p:nvSpPr>
          <p:cNvPr id="4" name="Slide Number Placeholder 3"/>
          <p:cNvSpPr>
            <a:spLocks noGrp="1"/>
          </p:cNvSpPr>
          <p:nvPr>
            <p:ph type="sldNum" sz="quarter" idx="5"/>
          </p:nvPr>
        </p:nvSpPr>
        <p:spPr/>
        <p:txBody>
          <a:bodyPr/>
          <a:lstStyle/>
          <a:p>
            <a:fld id="{6660E0DF-F6AE-448B-A811-353387D8FFEB}" type="slidenum">
              <a:rPr lang="en-US" smtClean="0"/>
              <a:t>32</a:t>
            </a:fld>
            <a:endParaRPr lang="en-US"/>
          </a:p>
        </p:txBody>
      </p:sp>
    </p:spTree>
    <p:extLst>
      <p:ext uri="{BB962C8B-B14F-4D97-AF65-F5344CB8AC3E}">
        <p14:creationId xmlns:p14="http://schemas.microsoft.com/office/powerpoint/2010/main" val="40575265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Arrow functions provide a concise way to write small, simple functions.</a:t>
            </a:r>
            <a:br>
              <a:rPr lang="en-US" dirty="0"/>
            </a:br>
            <a:r>
              <a:rPr lang="en-US" dirty="0"/>
              <a:t>They’re great for callbacks and inline functions.</a:t>
            </a:r>
            <a:br>
              <a:rPr lang="en-US" dirty="0"/>
            </a:br>
            <a:r>
              <a:rPr lang="en-US" dirty="0"/>
              <a:t>However, they don’t have their own </a:t>
            </a:r>
            <a:r>
              <a:rPr lang="en-US" sz="1200" kern="1200" dirty="0">
                <a:solidFill>
                  <a:schemeClr val="tx1"/>
                </a:solidFill>
                <a:latin typeface="+mn-lt"/>
                <a:ea typeface="+mn-ea"/>
                <a:cs typeface="+mn-cs"/>
              </a:rPr>
              <a:t>this</a:t>
            </a:r>
            <a:r>
              <a:rPr lang="en-US" dirty="0"/>
              <a:t> context, so avoid using them as object methods.</a:t>
            </a:r>
          </a:p>
        </p:txBody>
      </p:sp>
      <p:sp>
        <p:nvSpPr>
          <p:cNvPr id="4" name="Slide Number Placeholder 3"/>
          <p:cNvSpPr>
            <a:spLocks noGrp="1"/>
          </p:cNvSpPr>
          <p:nvPr>
            <p:ph type="sldNum" sz="quarter" idx="5"/>
          </p:nvPr>
        </p:nvSpPr>
        <p:spPr/>
        <p:txBody>
          <a:bodyPr/>
          <a:lstStyle/>
          <a:p>
            <a:fld id="{6660E0DF-F6AE-448B-A811-353387D8FFEB}" type="slidenum">
              <a:rPr lang="en-US" smtClean="0"/>
              <a:t>33</a:t>
            </a:fld>
            <a:endParaRPr lang="en-US"/>
          </a:p>
        </p:txBody>
      </p:sp>
    </p:spTree>
    <p:extLst>
      <p:ext uri="{BB962C8B-B14F-4D97-AF65-F5344CB8AC3E}">
        <p14:creationId xmlns:p14="http://schemas.microsoft.com/office/powerpoint/2010/main" val="16698165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Anonymous functions are used when you don’t need to reuse the function elsewhere.</a:t>
            </a:r>
            <a:br>
              <a:rPr lang="en-US" dirty="0"/>
            </a:br>
            <a:r>
              <a:rPr lang="en-US" dirty="0"/>
              <a:t>They’re common in event handlers, callbacks, and higher-order functions.</a:t>
            </a:r>
          </a:p>
        </p:txBody>
      </p:sp>
      <p:sp>
        <p:nvSpPr>
          <p:cNvPr id="4" name="Slide Number Placeholder 3"/>
          <p:cNvSpPr>
            <a:spLocks noGrp="1"/>
          </p:cNvSpPr>
          <p:nvPr>
            <p:ph type="sldNum" sz="quarter" idx="5"/>
          </p:nvPr>
        </p:nvSpPr>
        <p:spPr/>
        <p:txBody>
          <a:bodyPr/>
          <a:lstStyle/>
          <a:p>
            <a:fld id="{6660E0DF-F6AE-448B-A811-353387D8FFEB}" type="slidenum">
              <a:rPr lang="en-US" smtClean="0"/>
              <a:t>34</a:t>
            </a:fld>
            <a:endParaRPr lang="en-US"/>
          </a:p>
        </p:txBody>
      </p:sp>
    </p:spTree>
    <p:extLst>
      <p:ext uri="{BB962C8B-B14F-4D97-AF65-F5344CB8AC3E}">
        <p14:creationId xmlns:p14="http://schemas.microsoft.com/office/powerpoint/2010/main" val="9298219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a:t>
            </a:r>
            <a:r>
              <a:rPr lang="en-US" i="1" dirty="0"/>
              <a:t>ECMAScript Function Syntax and Return Statement.</a:t>
            </a:r>
            <a:br>
              <a:rPr lang="en-US" dirty="0"/>
            </a:br>
            <a:r>
              <a:rPr lang="en-US" dirty="0"/>
              <a:t>By the end of this lesson, you’ll be able to:</a:t>
            </a:r>
          </a:p>
          <a:p>
            <a:r>
              <a:rPr lang="en-US" dirty="0"/>
              <a:t>Describe ECMAScript and its specifications</a:t>
            </a:r>
          </a:p>
          <a:p>
            <a:r>
              <a:rPr lang="en-US" dirty="0"/>
              <a:t>Define the arrow function and identify its categories</a:t>
            </a:r>
          </a:p>
          <a:p>
            <a:r>
              <a:rPr lang="en-US" dirty="0"/>
              <a:t>Explore the purpose and behavior of the return statement with examples</a:t>
            </a:r>
          </a:p>
          <a:p>
            <a:endParaRPr lang="en-US" dirty="0"/>
          </a:p>
        </p:txBody>
      </p:sp>
      <p:sp>
        <p:nvSpPr>
          <p:cNvPr id="4" name="Slide Number Placeholder 3"/>
          <p:cNvSpPr>
            <a:spLocks noGrp="1"/>
          </p:cNvSpPr>
          <p:nvPr>
            <p:ph type="sldNum" sz="quarter" idx="5"/>
          </p:nvPr>
        </p:nvSpPr>
        <p:spPr/>
        <p:txBody>
          <a:bodyPr/>
          <a:lstStyle/>
          <a:p>
            <a:fld id="{6660E0DF-F6AE-448B-A811-353387D8FFEB}" type="slidenum">
              <a:rPr lang="en-US" smtClean="0"/>
              <a:t>35</a:t>
            </a:fld>
            <a:endParaRPr lang="en-US"/>
          </a:p>
        </p:txBody>
      </p:sp>
    </p:spTree>
    <p:extLst>
      <p:ext uri="{BB962C8B-B14F-4D97-AF65-F5344CB8AC3E}">
        <p14:creationId xmlns:p14="http://schemas.microsoft.com/office/powerpoint/2010/main" val="30811135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ECMAScript provides the official blueprint that scripting languages like JavaScript follow.</a:t>
            </a:r>
            <a:br>
              <a:rPr lang="en-US" dirty="0"/>
            </a:br>
            <a:r>
              <a:rPr lang="en-US" dirty="0"/>
              <a:t>It ensures that code behaves the same way across different browsers and environments.</a:t>
            </a:r>
            <a:br>
              <a:rPr lang="en-US" dirty="0"/>
            </a:br>
            <a:r>
              <a:rPr lang="en-US" dirty="0"/>
              <a:t>The ECMA International organization updates and maintains the standard.</a:t>
            </a:r>
          </a:p>
        </p:txBody>
      </p:sp>
      <p:sp>
        <p:nvSpPr>
          <p:cNvPr id="4" name="Slide Number Placeholder 3"/>
          <p:cNvSpPr>
            <a:spLocks noGrp="1"/>
          </p:cNvSpPr>
          <p:nvPr>
            <p:ph type="sldNum" sz="quarter" idx="5"/>
          </p:nvPr>
        </p:nvSpPr>
        <p:spPr/>
        <p:txBody>
          <a:bodyPr/>
          <a:lstStyle/>
          <a:p>
            <a:fld id="{6660E0DF-F6AE-448B-A811-353387D8FFEB}" type="slidenum">
              <a:rPr lang="en-US" smtClean="0"/>
              <a:t>36</a:t>
            </a:fld>
            <a:endParaRPr lang="en-US"/>
          </a:p>
        </p:txBody>
      </p:sp>
    </p:spTree>
    <p:extLst>
      <p:ext uri="{BB962C8B-B14F-4D97-AF65-F5344CB8AC3E}">
        <p14:creationId xmlns:p14="http://schemas.microsoft.com/office/powerpoint/2010/main" val="26798208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ECMAScript specification defines how scripting languages should handle syntax, data types, and object manipulation.</a:t>
            </a:r>
            <a:br>
              <a:rPr lang="en-US" dirty="0"/>
            </a:br>
            <a:r>
              <a:rPr lang="en-US" dirty="0"/>
              <a:t>This allows developers to write JavaScript that runs consistently across browsers and platforms, like Chrome, Node.js, or Edge.</a:t>
            </a:r>
          </a:p>
        </p:txBody>
      </p:sp>
      <p:sp>
        <p:nvSpPr>
          <p:cNvPr id="4" name="Slide Number Placeholder 3"/>
          <p:cNvSpPr>
            <a:spLocks noGrp="1"/>
          </p:cNvSpPr>
          <p:nvPr>
            <p:ph type="sldNum" sz="quarter" idx="5"/>
          </p:nvPr>
        </p:nvSpPr>
        <p:spPr/>
        <p:txBody>
          <a:bodyPr/>
          <a:lstStyle/>
          <a:p>
            <a:fld id="{6660E0DF-F6AE-448B-A811-353387D8FFEB}" type="slidenum">
              <a:rPr lang="en-US" smtClean="0"/>
              <a:t>37</a:t>
            </a:fld>
            <a:endParaRPr lang="en-US"/>
          </a:p>
        </p:txBody>
      </p:sp>
    </p:spTree>
    <p:extLst>
      <p:ext uri="{BB962C8B-B14F-4D97-AF65-F5344CB8AC3E}">
        <p14:creationId xmlns:p14="http://schemas.microsoft.com/office/powerpoint/2010/main" val="29393977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Arrow functions are a newer syntax that makes JavaScript functions shorter and cleaner.</a:t>
            </a:r>
            <a:br>
              <a:rPr lang="en-US" dirty="0"/>
            </a:br>
            <a:r>
              <a:rPr lang="en-US" dirty="0"/>
              <a:t>They’re particularly handy for inline functions or callbacks, such as when working with arrays or event listeners.</a:t>
            </a:r>
          </a:p>
        </p:txBody>
      </p:sp>
      <p:sp>
        <p:nvSpPr>
          <p:cNvPr id="4" name="Slide Number Placeholder 3"/>
          <p:cNvSpPr>
            <a:spLocks noGrp="1"/>
          </p:cNvSpPr>
          <p:nvPr>
            <p:ph type="sldNum" sz="quarter" idx="5"/>
          </p:nvPr>
        </p:nvSpPr>
        <p:spPr/>
        <p:txBody>
          <a:bodyPr/>
          <a:lstStyle/>
          <a:p>
            <a:fld id="{6660E0DF-F6AE-448B-A811-353387D8FFEB}" type="slidenum">
              <a:rPr lang="en-US" smtClean="0"/>
              <a:t>38</a:t>
            </a:fld>
            <a:endParaRPr lang="en-US"/>
          </a:p>
        </p:txBody>
      </p:sp>
    </p:spTree>
    <p:extLst>
      <p:ext uri="{BB962C8B-B14F-4D97-AF65-F5344CB8AC3E}">
        <p14:creationId xmlns:p14="http://schemas.microsoft.com/office/powerpoint/2010/main" val="27787916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traditional functions, arrow functions don’t need the </a:t>
            </a:r>
            <a:r>
              <a:rPr lang="en-US" sz="1200" kern="1200" dirty="0">
                <a:solidFill>
                  <a:schemeClr val="tx1"/>
                </a:solidFill>
                <a:latin typeface="+mn-lt"/>
                <a:ea typeface="+mn-ea"/>
                <a:cs typeface="+mn-cs"/>
              </a:rPr>
              <a:t>function</a:t>
            </a:r>
            <a:r>
              <a:rPr lang="en-US" dirty="0"/>
              <a:t> keyword.</a:t>
            </a:r>
            <a:br>
              <a:rPr lang="en-US" dirty="0"/>
            </a:br>
            <a:r>
              <a:rPr lang="en-US" dirty="0"/>
              <a:t>They automatically return the result if the body is a single expression, making them perfect for short logic statements.</a:t>
            </a:r>
          </a:p>
        </p:txBody>
      </p:sp>
      <p:sp>
        <p:nvSpPr>
          <p:cNvPr id="4" name="Slide Number Placeholder 3"/>
          <p:cNvSpPr>
            <a:spLocks noGrp="1"/>
          </p:cNvSpPr>
          <p:nvPr>
            <p:ph type="sldNum" sz="quarter" idx="5"/>
          </p:nvPr>
        </p:nvSpPr>
        <p:spPr/>
        <p:txBody>
          <a:bodyPr/>
          <a:lstStyle/>
          <a:p>
            <a:fld id="{6660E0DF-F6AE-448B-A811-353387D8FFEB}" type="slidenum">
              <a:rPr lang="en-US" smtClean="0"/>
              <a:t>39</a:t>
            </a:fld>
            <a:endParaRPr lang="en-US"/>
          </a:p>
        </p:txBody>
      </p:sp>
    </p:spTree>
    <p:extLst>
      <p:ext uri="{BB962C8B-B14F-4D97-AF65-F5344CB8AC3E}">
        <p14:creationId xmlns:p14="http://schemas.microsoft.com/office/powerpoint/2010/main" val="4255982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JavaScript has five primitive data types.</a:t>
            </a:r>
            <a:br>
              <a:rPr lang="en-US" dirty="0"/>
            </a:br>
            <a:r>
              <a:rPr lang="en-US" dirty="0"/>
              <a:t>Everything else—like arrays, dates, and functions—is an object.</a:t>
            </a:r>
            <a:br>
              <a:rPr lang="en-US" dirty="0"/>
            </a:br>
            <a:r>
              <a:rPr lang="en-US" dirty="0"/>
              <a:t>Primitives are immutable values, not objects.</a:t>
            </a:r>
          </a:p>
        </p:txBody>
      </p:sp>
      <p:sp>
        <p:nvSpPr>
          <p:cNvPr id="4" name="Slide Number Placeholder 3"/>
          <p:cNvSpPr>
            <a:spLocks noGrp="1"/>
          </p:cNvSpPr>
          <p:nvPr>
            <p:ph type="sldNum" sz="quarter" idx="5"/>
          </p:nvPr>
        </p:nvSpPr>
        <p:spPr/>
        <p:txBody>
          <a:bodyPr/>
          <a:lstStyle/>
          <a:p>
            <a:fld id="{6660E0DF-F6AE-448B-A811-353387D8FFEB}" type="slidenum">
              <a:rPr lang="en-US" smtClean="0"/>
              <a:t>4</a:t>
            </a:fld>
            <a:endParaRPr lang="en-US"/>
          </a:p>
        </p:txBody>
      </p:sp>
    </p:spTree>
    <p:extLst>
      <p:ext uri="{BB962C8B-B14F-4D97-AF65-F5344CB8AC3E}">
        <p14:creationId xmlns:p14="http://schemas.microsoft.com/office/powerpoint/2010/main" val="1789220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Arrow functions can either accept parameters or operate without any.</a:t>
            </a:r>
            <a:br>
              <a:rPr lang="en-US" dirty="0"/>
            </a:br>
            <a:r>
              <a:rPr lang="en-US" dirty="0"/>
              <a:t>A parameterized arrow function performs calculations or actions based on input, while a non-parameterized function runs predefined logic.</a:t>
            </a:r>
          </a:p>
        </p:txBody>
      </p:sp>
      <p:sp>
        <p:nvSpPr>
          <p:cNvPr id="4" name="Slide Number Placeholder 3"/>
          <p:cNvSpPr>
            <a:spLocks noGrp="1"/>
          </p:cNvSpPr>
          <p:nvPr>
            <p:ph type="sldNum" sz="quarter" idx="5"/>
          </p:nvPr>
        </p:nvSpPr>
        <p:spPr/>
        <p:txBody>
          <a:bodyPr/>
          <a:lstStyle/>
          <a:p>
            <a:fld id="{6660E0DF-F6AE-448B-A811-353387D8FFEB}" type="slidenum">
              <a:rPr lang="en-US" smtClean="0"/>
              <a:t>40</a:t>
            </a:fld>
            <a:endParaRPr lang="en-US"/>
          </a:p>
        </p:txBody>
      </p:sp>
    </p:spTree>
    <p:extLst>
      <p:ext uri="{BB962C8B-B14F-4D97-AF65-F5344CB8AC3E}">
        <p14:creationId xmlns:p14="http://schemas.microsoft.com/office/powerpoint/2010/main" val="7858914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60E0DF-F6AE-448B-A811-353387D8FFEB}" type="slidenum">
              <a:rPr lang="en-US" smtClean="0"/>
              <a:t>41</a:t>
            </a:fld>
            <a:endParaRPr lang="en-US"/>
          </a:p>
        </p:txBody>
      </p:sp>
    </p:spTree>
    <p:extLst>
      <p:ext uri="{BB962C8B-B14F-4D97-AF65-F5344CB8AC3E}">
        <p14:creationId xmlns:p14="http://schemas.microsoft.com/office/powerpoint/2010/main" val="38174904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Part 3 of our JavaScript lecture series.</a:t>
            </a:r>
            <a:br>
              <a:rPr lang="en-US" dirty="0"/>
            </a:br>
            <a:r>
              <a:rPr lang="en-US" dirty="0"/>
              <a:t>In this session, we’ll explore how JavaScript interacts with the structure of a web page through the Document Object Model, or DOM, and how to use APIs to manipulate page elements and external resources.</a:t>
            </a:r>
          </a:p>
        </p:txBody>
      </p:sp>
      <p:sp>
        <p:nvSpPr>
          <p:cNvPr id="4" name="Slide Number Placeholder 3"/>
          <p:cNvSpPr>
            <a:spLocks noGrp="1"/>
          </p:cNvSpPr>
          <p:nvPr>
            <p:ph type="sldNum" sz="quarter" idx="5"/>
          </p:nvPr>
        </p:nvSpPr>
        <p:spPr/>
        <p:txBody>
          <a:bodyPr/>
          <a:lstStyle/>
          <a:p>
            <a:fld id="{6660E0DF-F6AE-448B-A811-353387D8FFEB}" type="slidenum">
              <a:rPr lang="en-US" smtClean="0"/>
              <a:t>42</a:t>
            </a:fld>
            <a:endParaRPr lang="en-US"/>
          </a:p>
        </p:txBody>
      </p:sp>
    </p:spTree>
    <p:extLst>
      <p:ext uri="{BB962C8B-B14F-4D97-AF65-F5344CB8AC3E}">
        <p14:creationId xmlns:p14="http://schemas.microsoft.com/office/powerpoint/2010/main" val="18605534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DOM acts as a bridge between HTML and JavaScript.</a:t>
            </a:r>
            <a:br>
              <a:rPr lang="en-US" dirty="0"/>
            </a:br>
            <a:r>
              <a:rPr lang="en-US" dirty="0"/>
              <a:t>Think of it as a tree where every HTML tag becomes a node.</a:t>
            </a:r>
            <a:br>
              <a:rPr lang="en-US" dirty="0"/>
            </a:br>
            <a:r>
              <a:rPr lang="en-US" dirty="0"/>
              <a:t>You can use JavaScript to modify, remove, or add these nodes in real time, making web pages interactive.</a:t>
            </a:r>
          </a:p>
        </p:txBody>
      </p:sp>
      <p:sp>
        <p:nvSpPr>
          <p:cNvPr id="4" name="Slide Number Placeholder 3"/>
          <p:cNvSpPr>
            <a:spLocks noGrp="1"/>
          </p:cNvSpPr>
          <p:nvPr>
            <p:ph type="sldNum" sz="quarter" idx="5"/>
          </p:nvPr>
        </p:nvSpPr>
        <p:spPr/>
        <p:txBody>
          <a:bodyPr/>
          <a:lstStyle/>
          <a:p>
            <a:fld id="{6660E0DF-F6AE-448B-A811-353387D8FFEB}" type="slidenum">
              <a:rPr lang="en-US" smtClean="0"/>
              <a:t>43</a:t>
            </a:fld>
            <a:endParaRPr lang="en-US"/>
          </a:p>
        </p:txBody>
      </p:sp>
    </p:spTree>
    <p:extLst>
      <p:ext uri="{BB962C8B-B14F-4D97-AF65-F5344CB8AC3E}">
        <p14:creationId xmlns:p14="http://schemas.microsoft.com/office/powerpoint/2010/main" val="23066212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load an HTML document, the browser parses it into a structured hierarchy.</a:t>
            </a:r>
            <a:br>
              <a:rPr lang="en-US" dirty="0"/>
            </a:br>
            <a:r>
              <a:rPr lang="en-US" dirty="0"/>
              <a:t>Each node type can be accessed using JavaScript, allowing fine-grained control over the page layout and content.</a:t>
            </a:r>
          </a:p>
        </p:txBody>
      </p:sp>
      <p:sp>
        <p:nvSpPr>
          <p:cNvPr id="4" name="Slide Number Placeholder 3"/>
          <p:cNvSpPr>
            <a:spLocks noGrp="1"/>
          </p:cNvSpPr>
          <p:nvPr>
            <p:ph type="sldNum" sz="quarter" idx="5"/>
          </p:nvPr>
        </p:nvSpPr>
        <p:spPr/>
        <p:txBody>
          <a:bodyPr/>
          <a:lstStyle/>
          <a:p>
            <a:fld id="{6660E0DF-F6AE-448B-A811-353387D8FFEB}" type="slidenum">
              <a:rPr lang="en-US" smtClean="0"/>
              <a:t>44</a:t>
            </a:fld>
            <a:endParaRPr lang="en-US"/>
          </a:p>
        </p:txBody>
      </p:sp>
    </p:spTree>
    <p:extLst>
      <p:ext uri="{BB962C8B-B14F-4D97-AF65-F5344CB8AC3E}">
        <p14:creationId xmlns:p14="http://schemas.microsoft.com/office/powerpoint/2010/main" val="21734485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methods are used to locate elements in the DOM.</a:t>
            </a:r>
            <a:br>
              <a:rPr lang="en-US" dirty="0"/>
            </a:br>
            <a:r>
              <a:rPr lang="en-US" sz="1200" kern="1200" dirty="0" err="1">
                <a:solidFill>
                  <a:schemeClr val="tx1"/>
                </a:solidFill>
                <a:latin typeface="+mn-lt"/>
                <a:ea typeface="+mn-ea"/>
                <a:cs typeface="+mn-cs"/>
              </a:rPr>
              <a:t>querySelector</a:t>
            </a:r>
            <a:r>
              <a:rPr lang="en-US" dirty="0"/>
              <a:t> and </a:t>
            </a:r>
            <a:r>
              <a:rPr lang="en-US" sz="1200" kern="1200" dirty="0" err="1">
                <a:solidFill>
                  <a:schemeClr val="tx1"/>
                </a:solidFill>
                <a:latin typeface="+mn-lt"/>
                <a:ea typeface="+mn-ea"/>
                <a:cs typeface="+mn-cs"/>
              </a:rPr>
              <a:t>querySelectorAll</a:t>
            </a:r>
            <a:r>
              <a:rPr lang="en-US" dirty="0"/>
              <a:t> use CSS-style selectors, which makes them powerful and modern.</a:t>
            </a:r>
            <a:br>
              <a:rPr lang="en-US" dirty="0"/>
            </a:br>
            <a:r>
              <a:rPr lang="en-US" dirty="0"/>
              <a:t>Example: </a:t>
            </a:r>
            <a:r>
              <a:rPr lang="en-US" sz="1200" kern="1200" dirty="0" err="1">
                <a:solidFill>
                  <a:schemeClr val="tx1"/>
                </a:solidFill>
                <a:latin typeface="+mn-lt"/>
                <a:ea typeface="+mn-ea"/>
                <a:cs typeface="+mn-cs"/>
              </a:rPr>
              <a:t>document.querySelector</a:t>
            </a:r>
            <a:r>
              <a:rPr lang="en-US" sz="1200" kern="1200" dirty="0">
                <a:solidFill>
                  <a:schemeClr val="tx1"/>
                </a:solidFill>
                <a:latin typeface="+mn-lt"/>
                <a:ea typeface="+mn-ea"/>
                <a:cs typeface="+mn-cs"/>
              </a:rPr>
              <a:t>("#menu </a:t>
            </a:r>
            <a:r>
              <a:rPr lang="en-US" sz="1200" kern="1200" dirty="0" err="1">
                <a:solidFill>
                  <a:schemeClr val="tx1"/>
                </a:solidFill>
                <a:latin typeface="+mn-lt"/>
                <a:ea typeface="+mn-ea"/>
                <a:cs typeface="+mn-cs"/>
              </a:rPr>
              <a:t>li.active</a:t>
            </a:r>
            <a:r>
              <a:rPr lang="en-US" sz="1200" kern="1200" dirty="0">
                <a:solidFill>
                  <a:schemeClr val="tx1"/>
                </a:solidFill>
                <a:latin typeface="+mn-lt"/>
                <a:ea typeface="+mn-ea"/>
                <a:cs typeface="+mn-cs"/>
              </a:rPr>
              <a:t>")</a:t>
            </a:r>
            <a:r>
              <a:rPr lang="en-US" dirty="0"/>
              <a:t> selects an active list item inside the menu.</a:t>
            </a:r>
          </a:p>
        </p:txBody>
      </p:sp>
      <p:sp>
        <p:nvSpPr>
          <p:cNvPr id="4" name="Slide Number Placeholder 3"/>
          <p:cNvSpPr>
            <a:spLocks noGrp="1"/>
          </p:cNvSpPr>
          <p:nvPr>
            <p:ph type="sldNum" sz="quarter" idx="5"/>
          </p:nvPr>
        </p:nvSpPr>
        <p:spPr/>
        <p:txBody>
          <a:bodyPr/>
          <a:lstStyle/>
          <a:p>
            <a:fld id="{6660E0DF-F6AE-448B-A811-353387D8FFEB}" type="slidenum">
              <a:rPr lang="en-US" smtClean="0"/>
              <a:t>45</a:t>
            </a:fld>
            <a:endParaRPr lang="en-US"/>
          </a:p>
        </p:txBody>
      </p:sp>
    </p:spTree>
    <p:extLst>
      <p:ext uri="{BB962C8B-B14F-4D97-AF65-F5344CB8AC3E}">
        <p14:creationId xmlns:p14="http://schemas.microsoft.com/office/powerpoint/2010/main" val="10459141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JavaScript lets you modify content dynamically.</a:t>
            </a:r>
            <a:br>
              <a:rPr lang="en-US" dirty="0"/>
            </a:br>
            <a:r>
              <a:rPr lang="en-US" dirty="0"/>
              <a:t>Use </a:t>
            </a:r>
            <a:r>
              <a:rPr lang="en-US" sz="1200" kern="1200" dirty="0" err="1">
                <a:solidFill>
                  <a:schemeClr val="tx1"/>
                </a:solidFill>
                <a:latin typeface="+mn-lt"/>
                <a:ea typeface="+mn-ea"/>
                <a:cs typeface="+mn-cs"/>
              </a:rPr>
              <a:t>textContent</a:t>
            </a:r>
            <a:r>
              <a:rPr lang="en-US" dirty="0"/>
              <a:t> when inserting plain text and </a:t>
            </a:r>
            <a:r>
              <a:rPr lang="en-US" sz="1200" kern="1200" dirty="0" err="1">
                <a:solidFill>
                  <a:schemeClr val="tx1"/>
                </a:solidFill>
                <a:latin typeface="+mn-lt"/>
                <a:ea typeface="+mn-ea"/>
                <a:cs typeface="+mn-cs"/>
              </a:rPr>
              <a:t>innerHTML</a:t>
            </a:r>
            <a:r>
              <a:rPr lang="en-US" dirty="0"/>
              <a:t> for HTML markup.</a:t>
            </a:r>
            <a:br>
              <a:rPr lang="en-US" dirty="0"/>
            </a:br>
            <a:r>
              <a:rPr lang="en-US" sz="1200" kern="1200" dirty="0" err="1">
                <a:solidFill>
                  <a:schemeClr val="tx1"/>
                </a:solidFill>
                <a:latin typeface="+mn-lt"/>
                <a:ea typeface="+mn-ea"/>
                <a:cs typeface="+mn-cs"/>
              </a:rPr>
              <a:t>classList</a:t>
            </a:r>
            <a:r>
              <a:rPr lang="en-US" dirty="0"/>
              <a:t> is the modern, safe way to toggle visual styles.</a:t>
            </a:r>
          </a:p>
        </p:txBody>
      </p:sp>
      <p:sp>
        <p:nvSpPr>
          <p:cNvPr id="4" name="Slide Number Placeholder 3"/>
          <p:cNvSpPr>
            <a:spLocks noGrp="1"/>
          </p:cNvSpPr>
          <p:nvPr>
            <p:ph type="sldNum" sz="quarter" idx="5"/>
          </p:nvPr>
        </p:nvSpPr>
        <p:spPr/>
        <p:txBody>
          <a:bodyPr/>
          <a:lstStyle/>
          <a:p>
            <a:fld id="{6660E0DF-F6AE-448B-A811-353387D8FFEB}" type="slidenum">
              <a:rPr lang="en-US" smtClean="0"/>
              <a:t>46</a:t>
            </a:fld>
            <a:endParaRPr lang="en-US"/>
          </a:p>
        </p:txBody>
      </p:sp>
    </p:spTree>
    <p:extLst>
      <p:ext uri="{BB962C8B-B14F-4D97-AF65-F5344CB8AC3E}">
        <p14:creationId xmlns:p14="http://schemas.microsoft.com/office/powerpoint/2010/main" val="25312861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how to create new elements and add them to the DOM tree.</a:t>
            </a:r>
            <a:br>
              <a:rPr lang="en-US" dirty="0"/>
            </a:br>
            <a:r>
              <a:rPr lang="en-US" dirty="0"/>
              <a:t>You can also remove existing nodes dynamically, allowing your scripts to restructure the page in real time.</a:t>
            </a:r>
          </a:p>
        </p:txBody>
      </p:sp>
      <p:sp>
        <p:nvSpPr>
          <p:cNvPr id="4" name="Slide Number Placeholder 3"/>
          <p:cNvSpPr>
            <a:spLocks noGrp="1"/>
          </p:cNvSpPr>
          <p:nvPr>
            <p:ph type="sldNum" sz="quarter" idx="5"/>
          </p:nvPr>
        </p:nvSpPr>
        <p:spPr/>
        <p:txBody>
          <a:bodyPr/>
          <a:lstStyle/>
          <a:p>
            <a:fld id="{6660E0DF-F6AE-448B-A811-353387D8FFEB}" type="slidenum">
              <a:rPr lang="en-US" smtClean="0"/>
              <a:t>47</a:t>
            </a:fld>
            <a:endParaRPr lang="en-US"/>
          </a:p>
        </p:txBody>
      </p:sp>
    </p:spTree>
    <p:extLst>
      <p:ext uri="{BB962C8B-B14F-4D97-AF65-F5344CB8AC3E}">
        <p14:creationId xmlns:p14="http://schemas.microsoft.com/office/powerpoint/2010/main" val="26185232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Event-driven programming is a key part of JavaScript.</a:t>
            </a:r>
            <a:br>
              <a:rPr lang="en-US" dirty="0"/>
            </a:br>
            <a:r>
              <a:rPr lang="en-US" dirty="0"/>
              <a:t>You can make web pages interactive by responding to user input such as mouse clicks, keypresses, and form changes.</a:t>
            </a:r>
          </a:p>
        </p:txBody>
      </p:sp>
      <p:sp>
        <p:nvSpPr>
          <p:cNvPr id="4" name="Slide Number Placeholder 3"/>
          <p:cNvSpPr>
            <a:spLocks noGrp="1"/>
          </p:cNvSpPr>
          <p:nvPr>
            <p:ph type="sldNum" sz="quarter" idx="5"/>
          </p:nvPr>
        </p:nvSpPr>
        <p:spPr/>
        <p:txBody>
          <a:bodyPr/>
          <a:lstStyle/>
          <a:p>
            <a:fld id="{6660E0DF-F6AE-448B-A811-353387D8FFEB}" type="slidenum">
              <a:rPr lang="en-US" smtClean="0"/>
              <a:t>48</a:t>
            </a:fld>
            <a:endParaRPr lang="en-US"/>
          </a:p>
        </p:txBody>
      </p:sp>
    </p:spTree>
    <p:extLst>
      <p:ext uri="{BB962C8B-B14F-4D97-AF65-F5344CB8AC3E}">
        <p14:creationId xmlns:p14="http://schemas.microsoft.com/office/powerpoint/2010/main" val="2512006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sz="1200" kern="1200" dirty="0" err="1">
                <a:solidFill>
                  <a:schemeClr val="tx1"/>
                </a:solidFill>
                <a:latin typeface="+mn-lt"/>
                <a:ea typeface="+mn-ea"/>
                <a:cs typeface="+mn-cs"/>
              </a:rPr>
              <a:t>addEventListener</a:t>
            </a:r>
            <a:r>
              <a:rPr lang="en-US" dirty="0"/>
              <a:t> method is the modern way to attach events.</a:t>
            </a:r>
            <a:br>
              <a:rPr lang="en-US" dirty="0"/>
            </a:br>
            <a:r>
              <a:rPr lang="en-US" dirty="0"/>
              <a:t>It separates HTML from JavaScript, keeping your code clean and maintainable.</a:t>
            </a:r>
            <a:br>
              <a:rPr lang="en-US" dirty="0"/>
            </a:br>
            <a:r>
              <a:rPr lang="en-US" dirty="0"/>
              <a:t>You can also remove events using </a:t>
            </a:r>
            <a:r>
              <a:rPr lang="en-US" sz="1200" kern="1200" dirty="0" err="1">
                <a:solidFill>
                  <a:schemeClr val="tx1"/>
                </a:solidFill>
                <a:latin typeface="+mn-lt"/>
                <a:ea typeface="+mn-ea"/>
                <a:cs typeface="+mn-cs"/>
              </a:rPr>
              <a:t>removeEventListener</a:t>
            </a:r>
            <a:r>
              <a:rPr lang="en-US" sz="1200" kern="1200" dirty="0">
                <a:solidFill>
                  <a:schemeClr val="tx1"/>
                </a:solidFill>
                <a:latin typeface="+mn-lt"/>
                <a:ea typeface="+mn-ea"/>
                <a:cs typeface="+mn-cs"/>
              </a:rPr>
              <a:t>()</a:t>
            </a:r>
            <a:r>
              <a:rPr lang="en-US" dirty="0"/>
              <a:t> when no longer needed.</a:t>
            </a:r>
          </a:p>
        </p:txBody>
      </p:sp>
      <p:sp>
        <p:nvSpPr>
          <p:cNvPr id="4" name="Slide Number Placeholder 3"/>
          <p:cNvSpPr>
            <a:spLocks noGrp="1"/>
          </p:cNvSpPr>
          <p:nvPr>
            <p:ph type="sldNum" sz="quarter" idx="5"/>
          </p:nvPr>
        </p:nvSpPr>
        <p:spPr/>
        <p:txBody>
          <a:bodyPr/>
          <a:lstStyle/>
          <a:p>
            <a:fld id="{6660E0DF-F6AE-448B-A811-353387D8FFEB}" type="slidenum">
              <a:rPr lang="en-US" smtClean="0"/>
              <a:t>49</a:t>
            </a:fld>
            <a:endParaRPr lang="en-US"/>
          </a:p>
        </p:txBody>
      </p:sp>
    </p:spTree>
    <p:extLst>
      <p:ext uri="{BB962C8B-B14F-4D97-AF65-F5344CB8AC3E}">
        <p14:creationId xmlns:p14="http://schemas.microsoft.com/office/powerpoint/2010/main" val="387081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numbers in JavaScript use the same 64-bit format — there’s no distinction between integers and floats.</a:t>
            </a:r>
            <a:br>
              <a:rPr lang="en-US" dirty="0"/>
            </a:br>
            <a:r>
              <a:rPr lang="en-US" dirty="0"/>
              <a:t>Remember: </a:t>
            </a:r>
            <a:r>
              <a:rPr lang="en-US" sz="1200" kern="1200" dirty="0">
                <a:solidFill>
                  <a:schemeClr val="tx1"/>
                </a:solidFill>
                <a:latin typeface="+mn-lt"/>
                <a:ea typeface="+mn-ea"/>
                <a:cs typeface="+mn-cs"/>
              </a:rPr>
              <a:t>020</a:t>
            </a:r>
            <a:r>
              <a:rPr lang="en-US" dirty="0"/>
              <a:t> (octal), </a:t>
            </a:r>
            <a:r>
              <a:rPr lang="en-US" sz="1200" kern="1200" dirty="0">
                <a:solidFill>
                  <a:schemeClr val="tx1"/>
                </a:solidFill>
                <a:latin typeface="+mn-lt"/>
                <a:ea typeface="+mn-ea"/>
                <a:cs typeface="+mn-cs"/>
              </a:rPr>
              <a:t>0x10</a:t>
            </a:r>
            <a:r>
              <a:rPr lang="en-US" dirty="0"/>
              <a:t> (hexadecimal), and </a:t>
            </a:r>
            <a:r>
              <a:rPr lang="en-US" sz="1200" kern="1200" dirty="0">
                <a:solidFill>
                  <a:schemeClr val="tx1"/>
                </a:solidFill>
                <a:latin typeface="+mn-lt"/>
                <a:ea typeface="+mn-ea"/>
                <a:cs typeface="+mn-cs"/>
              </a:rPr>
              <a:t>16</a:t>
            </a:r>
            <a:r>
              <a:rPr lang="en-US" dirty="0"/>
              <a:t> (decimal) all represent the same value.</a:t>
            </a:r>
          </a:p>
        </p:txBody>
      </p:sp>
      <p:sp>
        <p:nvSpPr>
          <p:cNvPr id="4" name="Slide Number Placeholder 3"/>
          <p:cNvSpPr>
            <a:spLocks noGrp="1"/>
          </p:cNvSpPr>
          <p:nvPr>
            <p:ph type="sldNum" sz="quarter" idx="5"/>
          </p:nvPr>
        </p:nvSpPr>
        <p:spPr/>
        <p:txBody>
          <a:bodyPr/>
          <a:lstStyle/>
          <a:p>
            <a:fld id="{6660E0DF-F6AE-448B-A811-353387D8FFEB}" type="slidenum">
              <a:rPr lang="en-US" smtClean="0"/>
              <a:t>5</a:t>
            </a:fld>
            <a:endParaRPr lang="en-US"/>
          </a:p>
        </p:txBody>
      </p:sp>
    </p:spTree>
    <p:extLst>
      <p:ext uri="{BB962C8B-B14F-4D97-AF65-F5344CB8AC3E}">
        <p14:creationId xmlns:p14="http://schemas.microsoft.com/office/powerpoint/2010/main" val="37387111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an event handler, </a:t>
            </a:r>
            <a:r>
              <a:rPr lang="en-US" sz="1200" kern="1200" dirty="0">
                <a:solidFill>
                  <a:schemeClr val="tx1"/>
                </a:solidFill>
                <a:latin typeface="+mn-lt"/>
                <a:ea typeface="+mn-ea"/>
                <a:cs typeface="+mn-cs"/>
              </a:rPr>
              <a:t>this</a:t>
            </a:r>
            <a:r>
              <a:rPr lang="en-US" dirty="0"/>
              <a:t> refers to the element that triggered the event.</a:t>
            </a:r>
            <a:br>
              <a:rPr lang="en-US" dirty="0"/>
            </a:br>
            <a:r>
              <a:rPr lang="en-US" dirty="0"/>
              <a:t>In this example, the element’s text color changes to red when clicked.</a:t>
            </a:r>
          </a:p>
        </p:txBody>
      </p:sp>
      <p:sp>
        <p:nvSpPr>
          <p:cNvPr id="4" name="Slide Number Placeholder 3"/>
          <p:cNvSpPr>
            <a:spLocks noGrp="1"/>
          </p:cNvSpPr>
          <p:nvPr>
            <p:ph type="sldNum" sz="quarter" idx="5"/>
          </p:nvPr>
        </p:nvSpPr>
        <p:spPr/>
        <p:txBody>
          <a:bodyPr/>
          <a:lstStyle/>
          <a:p>
            <a:fld id="{6660E0DF-F6AE-448B-A811-353387D8FFEB}" type="slidenum">
              <a:rPr lang="en-US" smtClean="0"/>
              <a:t>50</a:t>
            </a:fld>
            <a:endParaRPr lang="en-US"/>
          </a:p>
        </p:txBody>
      </p:sp>
    </p:spTree>
    <p:extLst>
      <p:ext uri="{BB962C8B-B14F-4D97-AF65-F5344CB8AC3E}">
        <p14:creationId xmlns:p14="http://schemas.microsoft.com/office/powerpoint/2010/main" val="32866845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most frequently used DOM properties.</a:t>
            </a:r>
            <a:br>
              <a:rPr lang="en-US" dirty="0"/>
            </a:br>
            <a:r>
              <a:rPr lang="en-US" dirty="0"/>
              <a:t>They allow easy updates to text, form values, and styles directly through JavaScript.</a:t>
            </a:r>
          </a:p>
        </p:txBody>
      </p:sp>
      <p:sp>
        <p:nvSpPr>
          <p:cNvPr id="4" name="Slide Number Placeholder 3"/>
          <p:cNvSpPr>
            <a:spLocks noGrp="1"/>
          </p:cNvSpPr>
          <p:nvPr>
            <p:ph type="sldNum" sz="quarter" idx="5"/>
          </p:nvPr>
        </p:nvSpPr>
        <p:spPr/>
        <p:txBody>
          <a:bodyPr/>
          <a:lstStyle/>
          <a:p>
            <a:fld id="{6660E0DF-F6AE-448B-A811-353387D8FFEB}" type="slidenum">
              <a:rPr lang="en-US" smtClean="0"/>
              <a:t>51</a:t>
            </a:fld>
            <a:endParaRPr lang="en-US"/>
          </a:p>
        </p:txBody>
      </p:sp>
    </p:spTree>
    <p:extLst>
      <p:ext uri="{BB962C8B-B14F-4D97-AF65-F5344CB8AC3E}">
        <p14:creationId xmlns:p14="http://schemas.microsoft.com/office/powerpoint/2010/main" val="4305845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BOM is a collection of objects representing the browser environment itself.</a:t>
            </a:r>
            <a:br>
              <a:rPr lang="en-US" dirty="0"/>
            </a:br>
            <a:r>
              <a:rPr lang="en-US" dirty="0"/>
              <a:t>For instance, </a:t>
            </a:r>
            <a:r>
              <a:rPr lang="en-US" sz="1200" kern="1200" dirty="0" err="1">
                <a:solidFill>
                  <a:schemeClr val="tx1"/>
                </a:solidFill>
                <a:latin typeface="+mn-lt"/>
                <a:ea typeface="+mn-ea"/>
                <a:cs typeface="+mn-cs"/>
              </a:rPr>
              <a:t>window.location</a:t>
            </a:r>
            <a:r>
              <a:rPr lang="en-US" dirty="0"/>
              <a:t> manages URLs and redirects, while </a:t>
            </a:r>
            <a:r>
              <a:rPr lang="en-US" sz="1200" kern="1200" dirty="0">
                <a:solidFill>
                  <a:schemeClr val="tx1"/>
                </a:solidFill>
                <a:latin typeface="+mn-lt"/>
                <a:ea typeface="+mn-ea"/>
                <a:cs typeface="+mn-cs"/>
              </a:rPr>
              <a:t>navigator</a:t>
            </a:r>
            <a:r>
              <a:rPr lang="en-US" dirty="0"/>
              <a:t> gives information about the user’s browser.</a:t>
            </a:r>
          </a:p>
        </p:txBody>
      </p:sp>
      <p:sp>
        <p:nvSpPr>
          <p:cNvPr id="4" name="Slide Number Placeholder 3"/>
          <p:cNvSpPr>
            <a:spLocks noGrp="1"/>
          </p:cNvSpPr>
          <p:nvPr>
            <p:ph type="sldNum" sz="quarter" idx="5"/>
          </p:nvPr>
        </p:nvSpPr>
        <p:spPr/>
        <p:txBody>
          <a:bodyPr/>
          <a:lstStyle/>
          <a:p>
            <a:fld id="{6660E0DF-F6AE-448B-A811-353387D8FFEB}" type="slidenum">
              <a:rPr lang="en-US" smtClean="0"/>
              <a:t>52</a:t>
            </a:fld>
            <a:endParaRPr lang="en-US"/>
          </a:p>
        </p:txBody>
      </p:sp>
    </p:spTree>
    <p:extLst>
      <p:ext uri="{BB962C8B-B14F-4D97-AF65-F5344CB8AC3E}">
        <p14:creationId xmlns:p14="http://schemas.microsoft.com/office/powerpoint/2010/main" val="27966885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uses the BOM to:</a:t>
            </a:r>
          </a:p>
          <a:p>
            <a:r>
              <a:rPr lang="en-US" dirty="0"/>
              <a:t>Display the current page URL</a:t>
            </a:r>
          </a:p>
          <a:p>
            <a:r>
              <a:rPr lang="en-US" dirty="0"/>
              <a:t>Log browser details</a:t>
            </a:r>
          </a:p>
          <a:p>
            <a:r>
              <a:rPr lang="en-US" dirty="0"/>
              <a:t>Trigger an alert popup</a:t>
            </a:r>
          </a:p>
          <a:p>
            <a:r>
              <a:rPr lang="en-US" dirty="0"/>
              <a:t>Although simple, these methods are foundational for client-side web interaction.</a:t>
            </a:r>
          </a:p>
          <a:p>
            <a:endParaRPr lang="en-US" dirty="0"/>
          </a:p>
        </p:txBody>
      </p:sp>
      <p:sp>
        <p:nvSpPr>
          <p:cNvPr id="4" name="Slide Number Placeholder 3"/>
          <p:cNvSpPr>
            <a:spLocks noGrp="1"/>
          </p:cNvSpPr>
          <p:nvPr>
            <p:ph type="sldNum" sz="quarter" idx="5"/>
          </p:nvPr>
        </p:nvSpPr>
        <p:spPr/>
        <p:txBody>
          <a:bodyPr/>
          <a:lstStyle/>
          <a:p>
            <a:fld id="{6660E0DF-F6AE-448B-A811-353387D8FFEB}" type="slidenum">
              <a:rPr lang="en-US" smtClean="0"/>
              <a:t>53</a:t>
            </a:fld>
            <a:endParaRPr lang="en-US"/>
          </a:p>
        </p:txBody>
      </p:sp>
    </p:spTree>
    <p:extLst>
      <p:ext uri="{BB962C8B-B14F-4D97-AF65-F5344CB8AC3E}">
        <p14:creationId xmlns:p14="http://schemas.microsoft.com/office/powerpoint/2010/main" val="36456360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setTimeout</a:t>
            </a:r>
            <a:r>
              <a:rPr lang="en-US" dirty="0"/>
              <a:t> runs code once after a delay, while </a:t>
            </a:r>
            <a:r>
              <a:rPr lang="en-US" sz="1200" kern="1200" dirty="0" err="1">
                <a:solidFill>
                  <a:schemeClr val="tx1"/>
                </a:solidFill>
                <a:latin typeface="+mn-lt"/>
                <a:ea typeface="+mn-ea"/>
                <a:cs typeface="+mn-cs"/>
              </a:rPr>
              <a:t>setInterval</a:t>
            </a:r>
            <a:r>
              <a:rPr lang="en-US" dirty="0"/>
              <a:t> repeats execution at fixed intervals.</a:t>
            </a:r>
            <a:br>
              <a:rPr lang="en-US" dirty="0"/>
            </a:br>
            <a:r>
              <a:rPr lang="en-US" dirty="0"/>
              <a:t>Always clear intervals with </a:t>
            </a:r>
            <a:r>
              <a:rPr lang="en-US" sz="1200" kern="1200" dirty="0" err="1">
                <a:solidFill>
                  <a:schemeClr val="tx1"/>
                </a:solidFill>
                <a:latin typeface="+mn-lt"/>
                <a:ea typeface="+mn-ea"/>
                <a:cs typeface="+mn-cs"/>
              </a:rPr>
              <a:t>clearInterval</a:t>
            </a:r>
            <a:r>
              <a:rPr lang="en-US" sz="1200" kern="1200" dirty="0">
                <a:solidFill>
                  <a:schemeClr val="tx1"/>
                </a:solidFill>
                <a:latin typeface="+mn-lt"/>
                <a:ea typeface="+mn-ea"/>
                <a:cs typeface="+mn-cs"/>
              </a:rPr>
              <a:t>()</a:t>
            </a:r>
            <a:r>
              <a:rPr lang="en-US" dirty="0"/>
              <a:t> to avoid performance issues.</a:t>
            </a:r>
          </a:p>
        </p:txBody>
      </p:sp>
      <p:sp>
        <p:nvSpPr>
          <p:cNvPr id="4" name="Slide Number Placeholder 3"/>
          <p:cNvSpPr>
            <a:spLocks noGrp="1"/>
          </p:cNvSpPr>
          <p:nvPr>
            <p:ph type="sldNum" sz="quarter" idx="5"/>
          </p:nvPr>
        </p:nvSpPr>
        <p:spPr/>
        <p:txBody>
          <a:bodyPr/>
          <a:lstStyle/>
          <a:p>
            <a:fld id="{6660E0DF-F6AE-448B-A811-353387D8FFEB}" type="slidenum">
              <a:rPr lang="en-US" smtClean="0"/>
              <a:t>54</a:t>
            </a:fld>
            <a:endParaRPr lang="en-US"/>
          </a:p>
        </p:txBody>
      </p:sp>
    </p:spTree>
    <p:extLst>
      <p:ext uri="{BB962C8B-B14F-4D97-AF65-F5344CB8AC3E}">
        <p14:creationId xmlns:p14="http://schemas.microsoft.com/office/powerpoint/2010/main" val="5050168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Fetch API allows JavaScript to make network requests to external servers.</a:t>
            </a:r>
            <a:br>
              <a:rPr lang="en-US" dirty="0"/>
            </a:br>
            <a:r>
              <a:rPr lang="en-US" dirty="0"/>
              <a:t>It replaces older methods like </a:t>
            </a:r>
            <a:r>
              <a:rPr lang="en-US" sz="1200" kern="1200" dirty="0" err="1">
                <a:solidFill>
                  <a:schemeClr val="tx1"/>
                </a:solidFill>
                <a:latin typeface="+mn-lt"/>
                <a:ea typeface="+mn-ea"/>
                <a:cs typeface="+mn-cs"/>
              </a:rPr>
              <a:t>XMLHttpRequest</a:t>
            </a:r>
            <a:r>
              <a:rPr lang="en-US" dirty="0"/>
              <a:t>.</a:t>
            </a:r>
            <a:br>
              <a:rPr lang="en-US" dirty="0"/>
            </a:br>
            <a:r>
              <a:rPr lang="en-US" dirty="0"/>
              <a:t>You can use it to fetch JSON data, images, or other resources asynchronously.</a:t>
            </a:r>
          </a:p>
        </p:txBody>
      </p:sp>
      <p:sp>
        <p:nvSpPr>
          <p:cNvPr id="4" name="Slide Number Placeholder 3"/>
          <p:cNvSpPr>
            <a:spLocks noGrp="1"/>
          </p:cNvSpPr>
          <p:nvPr>
            <p:ph type="sldNum" sz="quarter" idx="5"/>
          </p:nvPr>
        </p:nvSpPr>
        <p:spPr/>
        <p:txBody>
          <a:bodyPr/>
          <a:lstStyle/>
          <a:p>
            <a:fld id="{6660E0DF-F6AE-448B-A811-353387D8FFEB}" type="slidenum">
              <a:rPr lang="en-US" smtClean="0"/>
              <a:t>55</a:t>
            </a:fld>
            <a:endParaRPr lang="en-US"/>
          </a:p>
        </p:txBody>
      </p:sp>
    </p:spTree>
    <p:extLst>
      <p:ext uri="{BB962C8B-B14F-4D97-AF65-F5344CB8AC3E}">
        <p14:creationId xmlns:p14="http://schemas.microsoft.com/office/powerpoint/2010/main" val="17846961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session, we’ll explore how JavaScript operates on the client side — that is, in the user’s browser — and how it creates interactive, dynamic web experiences.</a:t>
            </a:r>
          </a:p>
        </p:txBody>
      </p:sp>
      <p:sp>
        <p:nvSpPr>
          <p:cNvPr id="4" name="Slide Number Placeholder 3"/>
          <p:cNvSpPr>
            <a:spLocks noGrp="1"/>
          </p:cNvSpPr>
          <p:nvPr>
            <p:ph type="sldNum" sz="quarter" idx="5"/>
          </p:nvPr>
        </p:nvSpPr>
        <p:spPr/>
        <p:txBody>
          <a:bodyPr/>
          <a:lstStyle/>
          <a:p>
            <a:fld id="{6660E0DF-F6AE-448B-A811-353387D8FFEB}" type="slidenum">
              <a:rPr lang="en-US" smtClean="0"/>
              <a:t>56</a:t>
            </a:fld>
            <a:endParaRPr lang="en-US"/>
          </a:p>
        </p:txBody>
      </p:sp>
    </p:spTree>
    <p:extLst>
      <p:ext uri="{BB962C8B-B14F-4D97-AF65-F5344CB8AC3E}">
        <p14:creationId xmlns:p14="http://schemas.microsoft.com/office/powerpoint/2010/main" val="13009553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Client-side scripting enables interactive web pages that respond instantly to user actions.</a:t>
            </a:r>
            <a:br>
              <a:rPr lang="en-US" dirty="0"/>
            </a:br>
            <a:r>
              <a:rPr lang="en-US" dirty="0"/>
              <a:t>Instead of waiting for a page reload, users see updates instantly — like typing suggestions, live validation, or image sliders.</a:t>
            </a:r>
          </a:p>
        </p:txBody>
      </p:sp>
      <p:sp>
        <p:nvSpPr>
          <p:cNvPr id="4" name="Slide Number Placeholder 3"/>
          <p:cNvSpPr>
            <a:spLocks noGrp="1"/>
          </p:cNvSpPr>
          <p:nvPr>
            <p:ph type="sldNum" sz="quarter" idx="5"/>
          </p:nvPr>
        </p:nvSpPr>
        <p:spPr/>
        <p:txBody>
          <a:bodyPr/>
          <a:lstStyle/>
          <a:p>
            <a:fld id="{6660E0DF-F6AE-448B-A811-353387D8FFEB}" type="slidenum">
              <a:rPr lang="en-US" smtClean="0"/>
              <a:t>57</a:t>
            </a:fld>
            <a:endParaRPr lang="en-US"/>
          </a:p>
        </p:txBody>
      </p:sp>
    </p:spTree>
    <p:extLst>
      <p:ext uri="{BB962C8B-B14F-4D97-AF65-F5344CB8AC3E}">
        <p14:creationId xmlns:p14="http://schemas.microsoft.com/office/powerpoint/2010/main" val="13973314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client-side and server-side scripts are important, but they serve different purposes.</a:t>
            </a:r>
            <a:br>
              <a:rPr lang="en-US" dirty="0"/>
            </a:br>
            <a:r>
              <a:rPr lang="en-US" dirty="0"/>
              <a:t>Client-side code handles interactivity, while server-side code manages data and security.</a:t>
            </a:r>
          </a:p>
        </p:txBody>
      </p:sp>
      <p:sp>
        <p:nvSpPr>
          <p:cNvPr id="4" name="Slide Number Placeholder 3"/>
          <p:cNvSpPr>
            <a:spLocks noGrp="1"/>
          </p:cNvSpPr>
          <p:nvPr>
            <p:ph type="sldNum" sz="quarter" idx="5"/>
          </p:nvPr>
        </p:nvSpPr>
        <p:spPr/>
        <p:txBody>
          <a:bodyPr/>
          <a:lstStyle/>
          <a:p>
            <a:fld id="{6660E0DF-F6AE-448B-A811-353387D8FFEB}" type="slidenum">
              <a:rPr lang="en-US" smtClean="0"/>
              <a:t>58</a:t>
            </a:fld>
            <a:endParaRPr lang="en-US"/>
          </a:p>
        </p:txBody>
      </p:sp>
    </p:spTree>
    <p:extLst>
      <p:ext uri="{BB962C8B-B14F-4D97-AF65-F5344CB8AC3E}">
        <p14:creationId xmlns:p14="http://schemas.microsoft.com/office/powerpoint/2010/main" val="15701329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best practice to place scripts in </a:t>
            </a:r>
            <a:r>
              <a:rPr lang="en-US" b="1" dirty="0"/>
              <a:t>external files</a:t>
            </a:r>
            <a:r>
              <a:rPr lang="en-US" dirty="0"/>
              <a:t> to improve organization and caching.</a:t>
            </a:r>
            <a:br>
              <a:rPr lang="en-US" dirty="0"/>
            </a:br>
            <a:r>
              <a:rPr lang="en-US" dirty="0"/>
              <a:t>Inline and internal scripts are fine for small examples or quick tests.</a:t>
            </a:r>
          </a:p>
          <a:p>
            <a:endParaRPr lang="en-US" dirty="0"/>
          </a:p>
        </p:txBody>
      </p:sp>
      <p:sp>
        <p:nvSpPr>
          <p:cNvPr id="4" name="Slide Number Placeholder 3"/>
          <p:cNvSpPr>
            <a:spLocks noGrp="1"/>
          </p:cNvSpPr>
          <p:nvPr>
            <p:ph type="sldNum" sz="quarter" idx="5"/>
          </p:nvPr>
        </p:nvSpPr>
        <p:spPr/>
        <p:txBody>
          <a:bodyPr/>
          <a:lstStyle/>
          <a:p>
            <a:fld id="{6660E0DF-F6AE-448B-A811-353387D8FFEB}" type="slidenum">
              <a:rPr lang="en-US" smtClean="0"/>
              <a:t>59</a:t>
            </a:fld>
            <a:endParaRPr lang="en-US"/>
          </a:p>
        </p:txBody>
      </p:sp>
    </p:spTree>
    <p:extLst>
      <p:ext uri="{BB962C8B-B14F-4D97-AF65-F5344CB8AC3E}">
        <p14:creationId xmlns:p14="http://schemas.microsoft.com/office/powerpoint/2010/main" val="1234463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tring</a:t>
            </a:r>
            <a:r>
              <a:rPr lang="en-US" dirty="0"/>
              <a:t> literals are basic text values.</a:t>
            </a:r>
            <a:br>
              <a:rPr lang="en-US" dirty="0"/>
            </a:br>
            <a:r>
              <a:rPr lang="en-US" dirty="0"/>
              <a:t>When you need methods like </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toUpperCase</a:t>
            </a:r>
            <a:r>
              <a:rPr lang="en-US" sz="1200" kern="1200" dirty="0">
                <a:solidFill>
                  <a:schemeClr val="tx1"/>
                </a:solidFill>
                <a:latin typeface="+mn-lt"/>
                <a:ea typeface="+mn-ea"/>
                <a:cs typeface="+mn-cs"/>
              </a:rPr>
              <a:t>()</a:t>
            </a:r>
            <a:r>
              <a:rPr lang="en-US" dirty="0"/>
              <a:t> or </a:t>
            </a:r>
            <a:r>
              <a:rPr lang="en-US" sz="1200" kern="1200" dirty="0">
                <a:solidFill>
                  <a:schemeClr val="tx1"/>
                </a:solidFill>
                <a:latin typeface="+mn-lt"/>
                <a:ea typeface="+mn-ea"/>
                <a:cs typeface="+mn-cs"/>
              </a:rPr>
              <a:t>.length</a:t>
            </a:r>
            <a:r>
              <a:rPr lang="en-US" dirty="0"/>
              <a:t>, JavaScript automatically wraps primitives with their corresponding object types.</a:t>
            </a:r>
          </a:p>
        </p:txBody>
      </p:sp>
      <p:sp>
        <p:nvSpPr>
          <p:cNvPr id="4" name="Slide Number Placeholder 3"/>
          <p:cNvSpPr>
            <a:spLocks noGrp="1"/>
          </p:cNvSpPr>
          <p:nvPr>
            <p:ph type="sldNum" sz="quarter" idx="5"/>
          </p:nvPr>
        </p:nvSpPr>
        <p:spPr/>
        <p:txBody>
          <a:bodyPr/>
          <a:lstStyle/>
          <a:p>
            <a:fld id="{6660E0DF-F6AE-448B-A811-353387D8FFEB}" type="slidenum">
              <a:rPr lang="en-US" smtClean="0"/>
              <a:t>6</a:t>
            </a:fld>
            <a:endParaRPr lang="en-US"/>
          </a:p>
        </p:txBody>
      </p:sp>
    </p:spTree>
    <p:extLst>
      <p:ext uri="{BB962C8B-B14F-4D97-AF65-F5344CB8AC3E}">
        <p14:creationId xmlns:p14="http://schemas.microsoft.com/office/powerpoint/2010/main" val="20171533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window</a:t>
            </a:r>
            <a:r>
              <a:rPr lang="en-US" dirty="0"/>
              <a:t> is the top-level object in the browser environment.</a:t>
            </a:r>
            <a:br>
              <a:rPr lang="en-US" dirty="0"/>
            </a:br>
            <a:r>
              <a:rPr lang="en-US" dirty="0"/>
              <a:t>Even when you omit </a:t>
            </a:r>
            <a:r>
              <a:rPr lang="en-US" sz="1200" kern="1200" dirty="0">
                <a:solidFill>
                  <a:schemeClr val="tx1"/>
                </a:solidFill>
                <a:latin typeface="+mn-lt"/>
                <a:ea typeface="+mn-ea"/>
                <a:cs typeface="+mn-cs"/>
              </a:rPr>
              <a:t>window.</a:t>
            </a:r>
            <a:r>
              <a:rPr lang="en-US" dirty="0"/>
              <a:t>, the code still references it implicitly.</a:t>
            </a:r>
          </a:p>
        </p:txBody>
      </p:sp>
      <p:sp>
        <p:nvSpPr>
          <p:cNvPr id="4" name="Slide Number Placeholder 3"/>
          <p:cNvSpPr>
            <a:spLocks noGrp="1"/>
          </p:cNvSpPr>
          <p:nvPr>
            <p:ph type="sldNum" sz="quarter" idx="5"/>
          </p:nvPr>
        </p:nvSpPr>
        <p:spPr/>
        <p:txBody>
          <a:bodyPr/>
          <a:lstStyle/>
          <a:p>
            <a:fld id="{6660E0DF-F6AE-448B-A811-353387D8FFEB}" type="slidenum">
              <a:rPr lang="en-US" smtClean="0"/>
              <a:t>60</a:t>
            </a:fld>
            <a:endParaRPr lang="en-US"/>
          </a:p>
        </p:txBody>
      </p:sp>
    </p:spTree>
    <p:extLst>
      <p:ext uri="{BB962C8B-B14F-4D97-AF65-F5344CB8AC3E}">
        <p14:creationId xmlns:p14="http://schemas.microsoft.com/office/powerpoint/2010/main" val="15992532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built-in dialogs are simple ways to interact with users.</a:t>
            </a:r>
            <a:br>
              <a:rPr lang="en-US" dirty="0"/>
            </a:br>
            <a:r>
              <a:rPr lang="en-US" dirty="0"/>
              <a:t>Though not very customizable, they’re handy for quick confirmations or debug prompts.</a:t>
            </a:r>
          </a:p>
        </p:txBody>
      </p:sp>
      <p:sp>
        <p:nvSpPr>
          <p:cNvPr id="4" name="Slide Number Placeholder 3"/>
          <p:cNvSpPr>
            <a:spLocks noGrp="1"/>
          </p:cNvSpPr>
          <p:nvPr>
            <p:ph type="sldNum" sz="quarter" idx="5"/>
          </p:nvPr>
        </p:nvSpPr>
        <p:spPr/>
        <p:txBody>
          <a:bodyPr/>
          <a:lstStyle/>
          <a:p>
            <a:fld id="{6660E0DF-F6AE-448B-A811-353387D8FFEB}" type="slidenum">
              <a:rPr lang="en-US" smtClean="0"/>
              <a:t>61</a:t>
            </a:fld>
            <a:endParaRPr lang="en-US"/>
          </a:p>
        </p:txBody>
      </p:sp>
    </p:spTree>
    <p:extLst>
      <p:ext uri="{BB962C8B-B14F-4D97-AF65-F5344CB8AC3E}">
        <p14:creationId xmlns:p14="http://schemas.microsoft.com/office/powerpoint/2010/main" val="36390313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Events are central to client-side scripting.</a:t>
            </a:r>
            <a:br>
              <a:rPr lang="en-US" dirty="0"/>
            </a:br>
            <a:r>
              <a:rPr lang="en-US" dirty="0"/>
              <a:t>You attach event handlers to DOM elements to define how your page reacts to user input.</a:t>
            </a:r>
          </a:p>
        </p:txBody>
      </p:sp>
      <p:sp>
        <p:nvSpPr>
          <p:cNvPr id="4" name="Slide Number Placeholder 3"/>
          <p:cNvSpPr>
            <a:spLocks noGrp="1"/>
          </p:cNvSpPr>
          <p:nvPr>
            <p:ph type="sldNum" sz="quarter" idx="5"/>
          </p:nvPr>
        </p:nvSpPr>
        <p:spPr/>
        <p:txBody>
          <a:bodyPr/>
          <a:lstStyle/>
          <a:p>
            <a:fld id="{6660E0DF-F6AE-448B-A811-353387D8FFEB}" type="slidenum">
              <a:rPr lang="en-US" smtClean="0"/>
              <a:t>62</a:t>
            </a:fld>
            <a:endParaRPr lang="en-US"/>
          </a:p>
        </p:txBody>
      </p:sp>
    </p:spTree>
    <p:extLst>
      <p:ext uri="{BB962C8B-B14F-4D97-AF65-F5344CB8AC3E}">
        <p14:creationId xmlns:p14="http://schemas.microsoft.com/office/powerpoint/2010/main" val="17616854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script waits for the button to be clicked, then updates a </a:t>
            </a:r>
            <a:r>
              <a:rPr lang="en-US" sz="1200" kern="1200" dirty="0">
                <a:solidFill>
                  <a:schemeClr val="tx1"/>
                </a:solidFill>
                <a:latin typeface="+mn-lt"/>
                <a:ea typeface="+mn-ea"/>
                <a:cs typeface="+mn-cs"/>
              </a:rPr>
              <a:t>&lt;p&gt;</a:t>
            </a:r>
            <a:r>
              <a:rPr lang="en-US" dirty="0"/>
              <a:t> element.</a:t>
            </a:r>
            <a:br>
              <a:rPr lang="en-US" dirty="0"/>
            </a:br>
            <a:r>
              <a:rPr lang="en-US" dirty="0"/>
              <a:t>This demonstrates the </a:t>
            </a:r>
            <a:r>
              <a:rPr lang="en-US" b="1" dirty="0"/>
              <a:t>event-driven</a:t>
            </a:r>
            <a:r>
              <a:rPr lang="en-US" dirty="0"/>
              <a:t> nature of client-side JavaScript.</a:t>
            </a:r>
          </a:p>
        </p:txBody>
      </p:sp>
      <p:sp>
        <p:nvSpPr>
          <p:cNvPr id="4" name="Slide Number Placeholder 3"/>
          <p:cNvSpPr>
            <a:spLocks noGrp="1"/>
          </p:cNvSpPr>
          <p:nvPr>
            <p:ph type="sldNum" sz="quarter" idx="5"/>
          </p:nvPr>
        </p:nvSpPr>
        <p:spPr/>
        <p:txBody>
          <a:bodyPr/>
          <a:lstStyle/>
          <a:p>
            <a:fld id="{6660E0DF-F6AE-448B-A811-353387D8FFEB}" type="slidenum">
              <a:rPr lang="en-US" smtClean="0"/>
              <a:t>63</a:t>
            </a:fld>
            <a:endParaRPr lang="en-US"/>
          </a:p>
        </p:txBody>
      </p:sp>
    </p:spTree>
    <p:extLst>
      <p:ext uri="{BB962C8B-B14F-4D97-AF65-F5344CB8AC3E}">
        <p14:creationId xmlns:p14="http://schemas.microsoft.com/office/powerpoint/2010/main" val="32827792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Form validation is one of the most common uses of client-side scripting.</a:t>
            </a:r>
            <a:br>
              <a:rPr lang="en-US" dirty="0"/>
            </a:br>
            <a:r>
              <a:rPr lang="en-US" dirty="0"/>
              <a:t>By checking input before submission, you enhance usability and reduce unnecessary server requests.</a:t>
            </a:r>
          </a:p>
        </p:txBody>
      </p:sp>
      <p:sp>
        <p:nvSpPr>
          <p:cNvPr id="4" name="Slide Number Placeholder 3"/>
          <p:cNvSpPr>
            <a:spLocks noGrp="1"/>
          </p:cNvSpPr>
          <p:nvPr>
            <p:ph type="sldNum" sz="quarter" idx="5"/>
          </p:nvPr>
        </p:nvSpPr>
        <p:spPr/>
        <p:txBody>
          <a:bodyPr/>
          <a:lstStyle/>
          <a:p>
            <a:fld id="{6660E0DF-F6AE-448B-A811-353387D8FFEB}" type="slidenum">
              <a:rPr lang="en-US" smtClean="0"/>
              <a:t>64</a:t>
            </a:fld>
            <a:endParaRPr lang="en-US"/>
          </a:p>
        </p:txBody>
      </p:sp>
    </p:spTree>
    <p:extLst>
      <p:ext uri="{BB962C8B-B14F-4D97-AF65-F5344CB8AC3E}">
        <p14:creationId xmlns:p14="http://schemas.microsoft.com/office/powerpoint/2010/main" val="57590207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JavaScript can directly manipulate styles.</a:t>
            </a:r>
            <a:br>
              <a:rPr lang="en-US" dirty="0"/>
            </a:br>
            <a:r>
              <a:rPr lang="en-US" dirty="0"/>
              <a:t>You can change CSS properties inline or toggle predefined CSS classes dynamically for animations or themes.</a:t>
            </a:r>
          </a:p>
        </p:txBody>
      </p:sp>
      <p:sp>
        <p:nvSpPr>
          <p:cNvPr id="4" name="Slide Number Placeholder 3"/>
          <p:cNvSpPr>
            <a:spLocks noGrp="1"/>
          </p:cNvSpPr>
          <p:nvPr>
            <p:ph type="sldNum" sz="quarter" idx="5"/>
          </p:nvPr>
        </p:nvSpPr>
        <p:spPr/>
        <p:txBody>
          <a:bodyPr/>
          <a:lstStyle/>
          <a:p>
            <a:fld id="{6660E0DF-F6AE-448B-A811-353387D8FFEB}" type="slidenum">
              <a:rPr lang="en-US" smtClean="0"/>
              <a:t>65</a:t>
            </a:fld>
            <a:endParaRPr lang="en-US"/>
          </a:p>
        </p:txBody>
      </p:sp>
    </p:spTree>
    <p:extLst>
      <p:ext uri="{BB962C8B-B14F-4D97-AF65-F5344CB8AC3E}">
        <p14:creationId xmlns:p14="http://schemas.microsoft.com/office/powerpoint/2010/main" val="25194115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Animations make pages lively and engaging.</a:t>
            </a:r>
            <a:br>
              <a:rPr lang="en-US" dirty="0"/>
            </a:br>
            <a:r>
              <a:rPr lang="en-US" dirty="0"/>
              <a:t>Use CSS animations for performance, and JavaScript for dynamic control, like starting or pausing based on user actions.</a:t>
            </a:r>
          </a:p>
        </p:txBody>
      </p:sp>
      <p:sp>
        <p:nvSpPr>
          <p:cNvPr id="4" name="Slide Number Placeholder 3"/>
          <p:cNvSpPr>
            <a:spLocks noGrp="1"/>
          </p:cNvSpPr>
          <p:nvPr>
            <p:ph type="sldNum" sz="quarter" idx="5"/>
          </p:nvPr>
        </p:nvSpPr>
        <p:spPr/>
        <p:txBody>
          <a:bodyPr/>
          <a:lstStyle/>
          <a:p>
            <a:fld id="{6660E0DF-F6AE-448B-A811-353387D8FFEB}" type="slidenum">
              <a:rPr lang="en-US" smtClean="0"/>
              <a:t>66</a:t>
            </a:fld>
            <a:endParaRPr lang="en-US"/>
          </a:p>
        </p:txBody>
      </p:sp>
    </p:spTree>
    <p:extLst>
      <p:ext uri="{BB962C8B-B14F-4D97-AF65-F5344CB8AC3E}">
        <p14:creationId xmlns:p14="http://schemas.microsoft.com/office/powerpoint/2010/main" val="358860437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setTimeout</a:t>
            </a:r>
            <a:r>
              <a:rPr lang="en-US" dirty="0"/>
              <a:t> and </a:t>
            </a:r>
            <a:r>
              <a:rPr lang="en-US" sz="1200" kern="1200" dirty="0" err="1">
                <a:solidFill>
                  <a:schemeClr val="tx1"/>
                </a:solidFill>
                <a:latin typeface="+mn-lt"/>
                <a:ea typeface="+mn-ea"/>
                <a:cs typeface="+mn-cs"/>
              </a:rPr>
              <a:t>setInterval</a:t>
            </a:r>
            <a:r>
              <a:rPr lang="en-US" dirty="0"/>
              <a:t> are useful for delayed or repeated actions.</a:t>
            </a:r>
            <a:br>
              <a:rPr lang="en-US" dirty="0"/>
            </a:br>
            <a:r>
              <a:rPr lang="en-US" dirty="0"/>
              <a:t>You can build slideshows, countdowns, or notifications easily using these functions</a:t>
            </a:r>
          </a:p>
        </p:txBody>
      </p:sp>
      <p:sp>
        <p:nvSpPr>
          <p:cNvPr id="4" name="Slide Number Placeholder 3"/>
          <p:cNvSpPr>
            <a:spLocks noGrp="1"/>
          </p:cNvSpPr>
          <p:nvPr>
            <p:ph type="sldNum" sz="quarter" idx="5"/>
          </p:nvPr>
        </p:nvSpPr>
        <p:spPr/>
        <p:txBody>
          <a:bodyPr/>
          <a:lstStyle/>
          <a:p>
            <a:fld id="{6660E0DF-F6AE-448B-A811-353387D8FFEB}" type="slidenum">
              <a:rPr lang="en-US" smtClean="0"/>
              <a:t>67</a:t>
            </a:fld>
            <a:endParaRPr lang="en-US"/>
          </a:p>
        </p:txBody>
      </p:sp>
    </p:spTree>
    <p:extLst>
      <p:ext uri="{BB962C8B-B14F-4D97-AF65-F5344CB8AC3E}">
        <p14:creationId xmlns:p14="http://schemas.microsoft.com/office/powerpoint/2010/main" val="23686943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AJAX allows web pages to update data dynamically.</a:t>
            </a:r>
            <a:br>
              <a:rPr lang="en-US" dirty="0"/>
            </a:br>
            <a:r>
              <a:rPr lang="en-US" dirty="0"/>
              <a:t>Instead of reloading the page, you can update parts of it — like a news feed or chat window.</a:t>
            </a:r>
          </a:p>
        </p:txBody>
      </p:sp>
      <p:sp>
        <p:nvSpPr>
          <p:cNvPr id="4" name="Slide Number Placeholder 3"/>
          <p:cNvSpPr>
            <a:spLocks noGrp="1"/>
          </p:cNvSpPr>
          <p:nvPr>
            <p:ph type="sldNum" sz="quarter" idx="5"/>
          </p:nvPr>
        </p:nvSpPr>
        <p:spPr/>
        <p:txBody>
          <a:bodyPr/>
          <a:lstStyle/>
          <a:p>
            <a:fld id="{6660E0DF-F6AE-448B-A811-353387D8FFEB}" type="slidenum">
              <a:rPr lang="en-US" smtClean="0"/>
              <a:t>68</a:t>
            </a:fld>
            <a:endParaRPr lang="en-US"/>
          </a:p>
        </p:txBody>
      </p:sp>
    </p:spTree>
    <p:extLst>
      <p:ext uri="{BB962C8B-B14F-4D97-AF65-F5344CB8AC3E}">
        <p14:creationId xmlns:p14="http://schemas.microsoft.com/office/powerpoint/2010/main" val="32231840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basis of autocomplete search boxes.</a:t>
            </a:r>
            <a:br>
              <a:rPr lang="en-US" dirty="0"/>
            </a:br>
            <a:r>
              <a:rPr lang="en-US" dirty="0"/>
              <a:t>As the user types, JavaScript sends a request and updates the UI instantly — no reload needed.</a:t>
            </a:r>
          </a:p>
        </p:txBody>
      </p:sp>
      <p:sp>
        <p:nvSpPr>
          <p:cNvPr id="4" name="Slide Number Placeholder 3"/>
          <p:cNvSpPr>
            <a:spLocks noGrp="1"/>
          </p:cNvSpPr>
          <p:nvPr>
            <p:ph type="sldNum" sz="quarter" idx="5"/>
          </p:nvPr>
        </p:nvSpPr>
        <p:spPr/>
        <p:txBody>
          <a:bodyPr/>
          <a:lstStyle/>
          <a:p>
            <a:fld id="{6660E0DF-F6AE-448B-A811-353387D8FFEB}" type="slidenum">
              <a:rPr lang="en-US" smtClean="0"/>
              <a:t>69</a:t>
            </a:fld>
            <a:endParaRPr lang="en-US"/>
          </a:p>
        </p:txBody>
      </p:sp>
    </p:spTree>
    <p:extLst>
      <p:ext uri="{BB962C8B-B14F-4D97-AF65-F5344CB8AC3E}">
        <p14:creationId xmlns:p14="http://schemas.microsoft.com/office/powerpoint/2010/main" val="3423760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Wrapper objects let you treat primitive values like objects, enabling conversions between literals and objects.</a:t>
            </a:r>
            <a:br>
              <a:rPr lang="en-US" dirty="0"/>
            </a:br>
            <a:r>
              <a:rPr lang="en-US" dirty="0"/>
              <a:t>For example:</a:t>
            </a:r>
          </a:p>
        </p:txBody>
      </p:sp>
      <p:sp>
        <p:nvSpPr>
          <p:cNvPr id="4" name="Slide Number Placeholder 3"/>
          <p:cNvSpPr>
            <a:spLocks noGrp="1"/>
          </p:cNvSpPr>
          <p:nvPr>
            <p:ph type="sldNum" sz="quarter" idx="5"/>
          </p:nvPr>
        </p:nvSpPr>
        <p:spPr/>
        <p:txBody>
          <a:bodyPr/>
          <a:lstStyle/>
          <a:p>
            <a:fld id="{6660E0DF-F6AE-448B-A811-353387D8FFEB}" type="slidenum">
              <a:rPr lang="en-US" smtClean="0"/>
              <a:t>7</a:t>
            </a:fld>
            <a:endParaRPr lang="en-US"/>
          </a:p>
        </p:txBody>
      </p:sp>
    </p:spTree>
    <p:extLst>
      <p:ext uri="{BB962C8B-B14F-4D97-AF65-F5344CB8AC3E}">
        <p14:creationId xmlns:p14="http://schemas.microsoft.com/office/powerpoint/2010/main" val="1277528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sz="1200" kern="1200" dirty="0" err="1">
                <a:solidFill>
                  <a:schemeClr val="tx1"/>
                </a:solidFill>
                <a:latin typeface="+mn-lt"/>
                <a:ea typeface="+mn-ea"/>
                <a:cs typeface="+mn-cs"/>
              </a:rPr>
              <a:t>typeof</a:t>
            </a:r>
            <a:r>
              <a:rPr lang="en-US" dirty="0"/>
              <a:t> operator helps you inspect data types at runtime.</a:t>
            </a:r>
            <a:br>
              <a:rPr lang="en-US" dirty="0"/>
            </a:br>
            <a:r>
              <a:rPr lang="en-US" dirty="0"/>
              <a:t>It’s useful for debugging and type checking, especially in loosely typed code.</a:t>
            </a:r>
          </a:p>
        </p:txBody>
      </p:sp>
      <p:sp>
        <p:nvSpPr>
          <p:cNvPr id="4" name="Slide Number Placeholder 3"/>
          <p:cNvSpPr>
            <a:spLocks noGrp="1"/>
          </p:cNvSpPr>
          <p:nvPr>
            <p:ph type="sldNum" sz="quarter" idx="5"/>
          </p:nvPr>
        </p:nvSpPr>
        <p:spPr/>
        <p:txBody>
          <a:bodyPr/>
          <a:lstStyle/>
          <a:p>
            <a:fld id="{6660E0DF-F6AE-448B-A811-353387D8FFEB}" type="slidenum">
              <a:rPr lang="en-US" smtClean="0"/>
              <a:t>8</a:t>
            </a:fld>
            <a:endParaRPr lang="en-US"/>
          </a:p>
        </p:txBody>
      </p:sp>
    </p:spTree>
    <p:extLst>
      <p:ext uri="{BB962C8B-B14F-4D97-AF65-F5344CB8AC3E}">
        <p14:creationId xmlns:p14="http://schemas.microsoft.com/office/powerpoint/2010/main" val="3136391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Arrays are flexible containers that can grow or shrink as needed.</a:t>
            </a:r>
            <a:br>
              <a:rPr lang="en-US" dirty="0"/>
            </a:br>
            <a:r>
              <a:rPr lang="en-US" dirty="0"/>
              <a:t>Always prefer array literals (</a:t>
            </a:r>
            <a:r>
              <a:rPr lang="en-US" sz="1200" kern="1200" dirty="0">
                <a:solidFill>
                  <a:schemeClr val="tx1"/>
                </a:solidFill>
                <a:latin typeface="+mn-lt"/>
                <a:ea typeface="+mn-ea"/>
                <a:cs typeface="+mn-cs"/>
              </a:rPr>
              <a:t>[]</a:t>
            </a:r>
            <a:r>
              <a:rPr lang="en-US" dirty="0"/>
              <a:t>) over constructors for readability and performance.</a:t>
            </a:r>
          </a:p>
        </p:txBody>
      </p:sp>
      <p:sp>
        <p:nvSpPr>
          <p:cNvPr id="4" name="Slide Number Placeholder 3"/>
          <p:cNvSpPr>
            <a:spLocks noGrp="1"/>
          </p:cNvSpPr>
          <p:nvPr>
            <p:ph type="sldNum" sz="quarter" idx="5"/>
          </p:nvPr>
        </p:nvSpPr>
        <p:spPr/>
        <p:txBody>
          <a:bodyPr/>
          <a:lstStyle/>
          <a:p>
            <a:fld id="{6660E0DF-F6AE-448B-A811-353387D8FFEB}" type="slidenum">
              <a:rPr lang="en-US" smtClean="0"/>
              <a:t>9</a:t>
            </a:fld>
            <a:endParaRPr lang="en-US"/>
          </a:p>
        </p:txBody>
      </p:sp>
    </p:spTree>
    <p:extLst>
      <p:ext uri="{BB962C8B-B14F-4D97-AF65-F5344CB8AC3E}">
        <p14:creationId xmlns:p14="http://schemas.microsoft.com/office/powerpoint/2010/main" val="1186916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9B8F3-CDCE-B4CF-A1D2-E645390F14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ACBB64-F83B-88EE-74AD-0D0048DD58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2ECEB-4E6E-5BED-6062-A49B6A3E7805}"/>
              </a:ext>
            </a:extLst>
          </p:cNvPr>
          <p:cNvSpPr>
            <a:spLocks noGrp="1"/>
          </p:cNvSpPr>
          <p:nvPr>
            <p:ph type="dt" sz="half" idx="10"/>
          </p:nvPr>
        </p:nvSpPr>
        <p:spPr/>
        <p:txBody>
          <a:bodyPr/>
          <a:lstStyle/>
          <a:p>
            <a:fld id="{7A416AAA-E14E-4FCB-BAFF-2D84449BC2B2}" type="datetimeFigureOut">
              <a:rPr lang="en-US" smtClean="0"/>
              <a:t>10/26/2025</a:t>
            </a:fld>
            <a:endParaRPr lang="en-US"/>
          </a:p>
        </p:txBody>
      </p:sp>
      <p:sp>
        <p:nvSpPr>
          <p:cNvPr id="5" name="Footer Placeholder 4">
            <a:extLst>
              <a:ext uri="{FF2B5EF4-FFF2-40B4-BE49-F238E27FC236}">
                <a16:creationId xmlns:a16="http://schemas.microsoft.com/office/drawing/2014/main" id="{6826016F-2A21-789D-5B0F-BD3E9182F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BA8289-2A5D-DCF2-0761-40E35A80B05A}"/>
              </a:ext>
            </a:extLst>
          </p:cNvPr>
          <p:cNvSpPr>
            <a:spLocks noGrp="1"/>
          </p:cNvSpPr>
          <p:nvPr>
            <p:ph type="sldNum" sz="quarter" idx="12"/>
          </p:nvPr>
        </p:nvSpPr>
        <p:spPr/>
        <p:txBody>
          <a:bodyPr/>
          <a:lstStyle/>
          <a:p>
            <a:fld id="{9AA295A3-CEA4-4C29-93D5-6F758C0CF742}" type="slidenum">
              <a:rPr lang="en-US" smtClean="0"/>
              <a:t>‹#›</a:t>
            </a:fld>
            <a:endParaRPr lang="en-US"/>
          </a:p>
        </p:txBody>
      </p:sp>
    </p:spTree>
    <p:extLst>
      <p:ext uri="{BB962C8B-B14F-4D97-AF65-F5344CB8AC3E}">
        <p14:creationId xmlns:p14="http://schemas.microsoft.com/office/powerpoint/2010/main" val="2973682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316C-AE1B-D757-FDAF-F3092D6453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E4C393-9233-0339-A252-31D2E8777C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250CAC-3644-C681-1624-EBDDF8EC0E95}"/>
              </a:ext>
            </a:extLst>
          </p:cNvPr>
          <p:cNvSpPr>
            <a:spLocks noGrp="1"/>
          </p:cNvSpPr>
          <p:nvPr>
            <p:ph type="dt" sz="half" idx="10"/>
          </p:nvPr>
        </p:nvSpPr>
        <p:spPr/>
        <p:txBody>
          <a:bodyPr/>
          <a:lstStyle/>
          <a:p>
            <a:fld id="{7A416AAA-E14E-4FCB-BAFF-2D84449BC2B2}" type="datetimeFigureOut">
              <a:rPr lang="en-US" smtClean="0"/>
              <a:t>10/26/2025</a:t>
            </a:fld>
            <a:endParaRPr lang="en-US"/>
          </a:p>
        </p:txBody>
      </p:sp>
      <p:sp>
        <p:nvSpPr>
          <p:cNvPr id="5" name="Footer Placeholder 4">
            <a:extLst>
              <a:ext uri="{FF2B5EF4-FFF2-40B4-BE49-F238E27FC236}">
                <a16:creationId xmlns:a16="http://schemas.microsoft.com/office/drawing/2014/main" id="{BA6C5C64-C02A-BA49-80DE-292F558AEB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126E0-0183-084D-58FF-0153F7A214D0}"/>
              </a:ext>
            </a:extLst>
          </p:cNvPr>
          <p:cNvSpPr>
            <a:spLocks noGrp="1"/>
          </p:cNvSpPr>
          <p:nvPr>
            <p:ph type="sldNum" sz="quarter" idx="12"/>
          </p:nvPr>
        </p:nvSpPr>
        <p:spPr/>
        <p:txBody>
          <a:bodyPr/>
          <a:lstStyle/>
          <a:p>
            <a:fld id="{9AA295A3-CEA4-4C29-93D5-6F758C0CF742}" type="slidenum">
              <a:rPr lang="en-US" smtClean="0"/>
              <a:t>‹#›</a:t>
            </a:fld>
            <a:endParaRPr lang="en-US"/>
          </a:p>
        </p:txBody>
      </p:sp>
    </p:spTree>
    <p:extLst>
      <p:ext uri="{BB962C8B-B14F-4D97-AF65-F5344CB8AC3E}">
        <p14:creationId xmlns:p14="http://schemas.microsoft.com/office/powerpoint/2010/main" val="3896151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1037BE-B00A-6B11-00C5-734428AE24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4EF11A-6672-797C-5AC4-1A555194C6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34788-8D04-4794-9893-E4E18634EC6B}"/>
              </a:ext>
            </a:extLst>
          </p:cNvPr>
          <p:cNvSpPr>
            <a:spLocks noGrp="1"/>
          </p:cNvSpPr>
          <p:nvPr>
            <p:ph type="dt" sz="half" idx="10"/>
          </p:nvPr>
        </p:nvSpPr>
        <p:spPr/>
        <p:txBody>
          <a:bodyPr/>
          <a:lstStyle/>
          <a:p>
            <a:fld id="{7A416AAA-E14E-4FCB-BAFF-2D84449BC2B2}" type="datetimeFigureOut">
              <a:rPr lang="en-US" smtClean="0"/>
              <a:t>10/26/2025</a:t>
            </a:fld>
            <a:endParaRPr lang="en-US"/>
          </a:p>
        </p:txBody>
      </p:sp>
      <p:sp>
        <p:nvSpPr>
          <p:cNvPr id="5" name="Footer Placeholder 4">
            <a:extLst>
              <a:ext uri="{FF2B5EF4-FFF2-40B4-BE49-F238E27FC236}">
                <a16:creationId xmlns:a16="http://schemas.microsoft.com/office/drawing/2014/main" id="{224AC816-E13F-8D79-E8C8-0F11F3482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77EE0-20E2-EBA9-D54C-E7A4386B4E4B}"/>
              </a:ext>
            </a:extLst>
          </p:cNvPr>
          <p:cNvSpPr>
            <a:spLocks noGrp="1"/>
          </p:cNvSpPr>
          <p:nvPr>
            <p:ph type="sldNum" sz="quarter" idx="12"/>
          </p:nvPr>
        </p:nvSpPr>
        <p:spPr/>
        <p:txBody>
          <a:bodyPr/>
          <a:lstStyle/>
          <a:p>
            <a:fld id="{9AA295A3-CEA4-4C29-93D5-6F758C0CF742}" type="slidenum">
              <a:rPr lang="en-US" smtClean="0"/>
              <a:t>‹#›</a:t>
            </a:fld>
            <a:endParaRPr lang="en-US"/>
          </a:p>
        </p:txBody>
      </p:sp>
    </p:spTree>
    <p:extLst>
      <p:ext uri="{BB962C8B-B14F-4D97-AF65-F5344CB8AC3E}">
        <p14:creationId xmlns:p14="http://schemas.microsoft.com/office/powerpoint/2010/main" val="2400318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A516C-D200-103E-3781-E8C91B85F3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1AF52-CFC0-0BA0-1727-AC04E431A8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19309-4629-A8C6-86CF-B26F7B139DD7}"/>
              </a:ext>
            </a:extLst>
          </p:cNvPr>
          <p:cNvSpPr>
            <a:spLocks noGrp="1"/>
          </p:cNvSpPr>
          <p:nvPr>
            <p:ph type="dt" sz="half" idx="10"/>
          </p:nvPr>
        </p:nvSpPr>
        <p:spPr/>
        <p:txBody>
          <a:bodyPr/>
          <a:lstStyle/>
          <a:p>
            <a:fld id="{7A416AAA-E14E-4FCB-BAFF-2D84449BC2B2}" type="datetimeFigureOut">
              <a:rPr lang="en-US" smtClean="0"/>
              <a:t>10/26/2025</a:t>
            </a:fld>
            <a:endParaRPr lang="en-US"/>
          </a:p>
        </p:txBody>
      </p:sp>
      <p:sp>
        <p:nvSpPr>
          <p:cNvPr id="5" name="Footer Placeholder 4">
            <a:extLst>
              <a:ext uri="{FF2B5EF4-FFF2-40B4-BE49-F238E27FC236}">
                <a16:creationId xmlns:a16="http://schemas.microsoft.com/office/drawing/2014/main" id="{3C081C26-4283-6EC8-771F-5ADC1F0455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286998-06E9-4D40-7931-D208A0875C99}"/>
              </a:ext>
            </a:extLst>
          </p:cNvPr>
          <p:cNvSpPr>
            <a:spLocks noGrp="1"/>
          </p:cNvSpPr>
          <p:nvPr>
            <p:ph type="sldNum" sz="quarter" idx="12"/>
          </p:nvPr>
        </p:nvSpPr>
        <p:spPr/>
        <p:txBody>
          <a:bodyPr/>
          <a:lstStyle/>
          <a:p>
            <a:fld id="{9AA295A3-CEA4-4C29-93D5-6F758C0CF742}" type="slidenum">
              <a:rPr lang="en-US" smtClean="0"/>
              <a:t>‹#›</a:t>
            </a:fld>
            <a:endParaRPr lang="en-US"/>
          </a:p>
        </p:txBody>
      </p:sp>
    </p:spTree>
    <p:extLst>
      <p:ext uri="{BB962C8B-B14F-4D97-AF65-F5344CB8AC3E}">
        <p14:creationId xmlns:p14="http://schemas.microsoft.com/office/powerpoint/2010/main" val="2437145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E7F76-1DE3-2417-E826-FDB68C3E07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834BBA-0315-37FE-F38B-2848742A51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3637AF-9609-FB9A-03F1-9E0A801AC65F}"/>
              </a:ext>
            </a:extLst>
          </p:cNvPr>
          <p:cNvSpPr>
            <a:spLocks noGrp="1"/>
          </p:cNvSpPr>
          <p:nvPr>
            <p:ph type="dt" sz="half" idx="10"/>
          </p:nvPr>
        </p:nvSpPr>
        <p:spPr/>
        <p:txBody>
          <a:bodyPr/>
          <a:lstStyle/>
          <a:p>
            <a:fld id="{7A416AAA-E14E-4FCB-BAFF-2D84449BC2B2}" type="datetimeFigureOut">
              <a:rPr lang="en-US" smtClean="0"/>
              <a:t>10/26/2025</a:t>
            </a:fld>
            <a:endParaRPr lang="en-US"/>
          </a:p>
        </p:txBody>
      </p:sp>
      <p:sp>
        <p:nvSpPr>
          <p:cNvPr id="5" name="Footer Placeholder 4">
            <a:extLst>
              <a:ext uri="{FF2B5EF4-FFF2-40B4-BE49-F238E27FC236}">
                <a16:creationId xmlns:a16="http://schemas.microsoft.com/office/drawing/2014/main" id="{7AB0C62D-B8D8-AEF5-0518-057E85487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CFC7A5-4BF0-8395-F483-8162CF08B523}"/>
              </a:ext>
            </a:extLst>
          </p:cNvPr>
          <p:cNvSpPr>
            <a:spLocks noGrp="1"/>
          </p:cNvSpPr>
          <p:nvPr>
            <p:ph type="sldNum" sz="quarter" idx="12"/>
          </p:nvPr>
        </p:nvSpPr>
        <p:spPr/>
        <p:txBody>
          <a:bodyPr/>
          <a:lstStyle/>
          <a:p>
            <a:fld id="{9AA295A3-CEA4-4C29-93D5-6F758C0CF742}" type="slidenum">
              <a:rPr lang="en-US" smtClean="0"/>
              <a:t>‹#›</a:t>
            </a:fld>
            <a:endParaRPr lang="en-US"/>
          </a:p>
        </p:txBody>
      </p:sp>
    </p:spTree>
    <p:extLst>
      <p:ext uri="{BB962C8B-B14F-4D97-AF65-F5344CB8AC3E}">
        <p14:creationId xmlns:p14="http://schemas.microsoft.com/office/powerpoint/2010/main" val="2046066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B1A58-A964-22AD-3987-CD5C89116D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912F0D-DAC2-FFFF-3D0F-536E50A5F8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4A8A53-87B6-E370-3933-A76B1EC0E1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D809D5-818A-0720-3178-42301E3E3E23}"/>
              </a:ext>
            </a:extLst>
          </p:cNvPr>
          <p:cNvSpPr>
            <a:spLocks noGrp="1"/>
          </p:cNvSpPr>
          <p:nvPr>
            <p:ph type="dt" sz="half" idx="10"/>
          </p:nvPr>
        </p:nvSpPr>
        <p:spPr/>
        <p:txBody>
          <a:bodyPr/>
          <a:lstStyle/>
          <a:p>
            <a:fld id="{7A416AAA-E14E-4FCB-BAFF-2D84449BC2B2}" type="datetimeFigureOut">
              <a:rPr lang="en-US" smtClean="0"/>
              <a:t>10/26/2025</a:t>
            </a:fld>
            <a:endParaRPr lang="en-US"/>
          </a:p>
        </p:txBody>
      </p:sp>
      <p:sp>
        <p:nvSpPr>
          <p:cNvPr id="6" name="Footer Placeholder 5">
            <a:extLst>
              <a:ext uri="{FF2B5EF4-FFF2-40B4-BE49-F238E27FC236}">
                <a16:creationId xmlns:a16="http://schemas.microsoft.com/office/drawing/2014/main" id="{40C85BF7-AC5E-07C7-3196-82567F577F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6162D6-FA11-F71E-377A-C91397975210}"/>
              </a:ext>
            </a:extLst>
          </p:cNvPr>
          <p:cNvSpPr>
            <a:spLocks noGrp="1"/>
          </p:cNvSpPr>
          <p:nvPr>
            <p:ph type="sldNum" sz="quarter" idx="12"/>
          </p:nvPr>
        </p:nvSpPr>
        <p:spPr/>
        <p:txBody>
          <a:bodyPr/>
          <a:lstStyle/>
          <a:p>
            <a:fld id="{9AA295A3-CEA4-4C29-93D5-6F758C0CF742}" type="slidenum">
              <a:rPr lang="en-US" smtClean="0"/>
              <a:t>‹#›</a:t>
            </a:fld>
            <a:endParaRPr lang="en-US"/>
          </a:p>
        </p:txBody>
      </p:sp>
    </p:spTree>
    <p:extLst>
      <p:ext uri="{BB962C8B-B14F-4D97-AF65-F5344CB8AC3E}">
        <p14:creationId xmlns:p14="http://schemas.microsoft.com/office/powerpoint/2010/main" val="4265263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840F-0EBF-B99D-7194-D5E031785B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21BA96-CEF3-842B-67BA-8C05BB0F09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5F2630-BFE1-B944-C830-925F963820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68954E-C2DF-011B-A8A2-C723127BC3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388571-152E-01E9-52D9-A91E0C0938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BB5B48-B87D-374A-BFB0-6A2B544D3582}"/>
              </a:ext>
            </a:extLst>
          </p:cNvPr>
          <p:cNvSpPr>
            <a:spLocks noGrp="1"/>
          </p:cNvSpPr>
          <p:nvPr>
            <p:ph type="dt" sz="half" idx="10"/>
          </p:nvPr>
        </p:nvSpPr>
        <p:spPr/>
        <p:txBody>
          <a:bodyPr/>
          <a:lstStyle/>
          <a:p>
            <a:fld id="{7A416AAA-E14E-4FCB-BAFF-2D84449BC2B2}" type="datetimeFigureOut">
              <a:rPr lang="en-US" smtClean="0"/>
              <a:t>10/26/2025</a:t>
            </a:fld>
            <a:endParaRPr lang="en-US"/>
          </a:p>
        </p:txBody>
      </p:sp>
      <p:sp>
        <p:nvSpPr>
          <p:cNvPr id="8" name="Footer Placeholder 7">
            <a:extLst>
              <a:ext uri="{FF2B5EF4-FFF2-40B4-BE49-F238E27FC236}">
                <a16:creationId xmlns:a16="http://schemas.microsoft.com/office/drawing/2014/main" id="{20057665-BE9E-4BD2-C387-037F1BE8D7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7C8EB3-2618-B04E-3413-137B5DE3A9CF}"/>
              </a:ext>
            </a:extLst>
          </p:cNvPr>
          <p:cNvSpPr>
            <a:spLocks noGrp="1"/>
          </p:cNvSpPr>
          <p:nvPr>
            <p:ph type="sldNum" sz="quarter" idx="12"/>
          </p:nvPr>
        </p:nvSpPr>
        <p:spPr/>
        <p:txBody>
          <a:bodyPr/>
          <a:lstStyle/>
          <a:p>
            <a:fld id="{9AA295A3-CEA4-4C29-93D5-6F758C0CF742}" type="slidenum">
              <a:rPr lang="en-US" smtClean="0"/>
              <a:t>‹#›</a:t>
            </a:fld>
            <a:endParaRPr lang="en-US"/>
          </a:p>
        </p:txBody>
      </p:sp>
    </p:spTree>
    <p:extLst>
      <p:ext uri="{BB962C8B-B14F-4D97-AF65-F5344CB8AC3E}">
        <p14:creationId xmlns:p14="http://schemas.microsoft.com/office/powerpoint/2010/main" val="1360025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3BC3C-B8C3-9CA4-B158-0B9FC80681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8E8E1A-5AC4-3732-E3FD-39C588B3E2C2}"/>
              </a:ext>
            </a:extLst>
          </p:cNvPr>
          <p:cNvSpPr>
            <a:spLocks noGrp="1"/>
          </p:cNvSpPr>
          <p:nvPr>
            <p:ph type="dt" sz="half" idx="10"/>
          </p:nvPr>
        </p:nvSpPr>
        <p:spPr/>
        <p:txBody>
          <a:bodyPr/>
          <a:lstStyle/>
          <a:p>
            <a:fld id="{7A416AAA-E14E-4FCB-BAFF-2D84449BC2B2}" type="datetimeFigureOut">
              <a:rPr lang="en-US" smtClean="0"/>
              <a:t>10/26/2025</a:t>
            </a:fld>
            <a:endParaRPr lang="en-US"/>
          </a:p>
        </p:txBody>
      </p:sp>
      <p:sp>
        <p:nvSpPr>
          <p:cNvPr id="4" name="Footer Placeholder 3">
            <a:extLst>
              <a:ext uri="{FF2B5EF4-FFF2-40B4-BE49-F238E27FC236}">
                <a16:creationId xmlns:a16="http://schemas.microsoft.com/office/drawing/2014/main" id="{B57C4080-AFC8-5BAD-7E49-E200BF8752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86759B-5503-81B0-5C00-8008CA35C3E5}"/>
              </a:ext>
            </a:extLst>
          </p:cNvPr>
          <p:cNvSpPr>
            <a:spLocks noGrp="1"/>
          </p:cNvSpPr>
          <p:nvPr>
            <p:ph type="sldNum" sz="quarter" idx="12"/>
          </p:nvPr>
        </p:nvSpPr>
        <p:spPr/>
        <p:txBody>
          <a:bodyPr/>
          <a:lstStyle/>
          <a:p>
            <a:fld id="{9AA295A3-CEA4-4C29-93D5-6F758C0CF742}" type="slidenum">
              <a:rPr lang="en-US" smtClean="0"/>
              <a:t>‹#›</a:t>
            </a:fld>
            <a:endParaRPr lang="en-US"/>
          </a:p>
        </p:txBody>
      </p:sp>
    </p:spTree>
    <p:extLst>
      <p:ext uri="{BB962C8B-B14F-4D97-AF65-F5344CB8AC3E}">
        <p14:creationId xmlns:p14="http://schemas.microsoft.com/office/powerpoint/2010/main" val="3879848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EBCD8D-1DFF-0A75-B016-957496505396}"/>
              </a:ext>
            </a:extLst>
          </p:cNvPr>
          <p:cNvSpPr>
            <a:spLocks noGrp="1"/>
          </p:cNvSpPr>
          <p:nvPr>
            <p:ph type="dt" sz="half" idx="10"/>
          </p:nvPr>
        </p:nvSpPr>
        <p:spPr/>
        <p:txBody>
          <a:bodyPr/>
          <a:lstStyle/>
          <a:p>
            <a:fld id="{7A416AAA-E14E-4FCB-BAFF-2D84449BC2B2}" type="datetimeFigureOut">
              <a:rPr lang="en-US" smtClean="0"/>
              <a:t>10/26/2025</a:t>
            </a:fld>
            <a:endParaRPr lang="en-US"/>
          </a:p>
        </p:txBody>
      </p:sp>
      <p:sp>
        <p:nvSpPr>
          <p:cNvPr id="3" name="Footer Placeholder 2">
            <a:extLst>
              <a:ext uri="{FF2B5EF4-FFF2-40B4-BE49-F238E27FC236}">
                <a16:creationId xmlns:a16="http://schemas.microsoft.com/office/drawing/2014/main" id="{7CB44207-64CF-3E80-97CC-22F35FB6B5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34B86D-0998-365F-D72A-30FFA0915D9C}"/>
              </a:ext>
            </a:extLst>
          </p:cNvPr>
          <p:cNvSpPr>
            <a:spLocks noGrp="1"/>
          </p:cNvSpPr>
          <p:nvPr>
            <p:ph type="sldNum" sz="quarter" idx="12"/>
          </p:nvPr>
        </p:nvSpPr>
        <p:spPr/>
        <p:txBody>
          <a:bodyPr/>
          <a:lstStyle/>
          <a:p>
            <a:fld id="{9AA295A3-CEA4-4C29-93D5-6F758C0CF742}" type="slidenum">
              <a:rPr lang="en-US" smtClean="0"/>
              <a:t>‹#›</a:t>
            </a:fld>
            <a:endParaRPr lang="en-US"/>
          </a:p>
        </p:txBody>
      </p:sp>
    </p:spTree>
    <p:extLst>
      <p:ext uri="{BB962C8B-B14F-4D97-AF65-F5344CB8AC3E}">
        <p14:creationId xmlns:p14="http://schemas.microsoft.com/office/powerpoint/2010/main" val="3119293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37364-5187-6DC5-0E08-9D23528753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F926C6-F848-67DD-78D7-CC73D281AE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9B456B-7D09-1EAA-0990-EA191BFC9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568B49-C073-F3F2-3C59-7D766C0AB86C}"/>
              </a:ext>
            </a:extLst>
          </p:cNvPr>
          <p:cNvSpPr>
            <a:spLocks noGrp="1"/>
          </p:cNvSpPr>
          <p:nvPr>
            <p:ph type="dt" sz="half" idx="10"/>
          </p:nvPr>
        </p:nvSpPr>
        <p:spPr/>
        <p:txBody>
          <a:bodyPr/>
          <a:lstStyle/>
          <a:p>
            <a:fld id="{7A416AAA-E14E-4FCB-BAFF-2D84449BC2B2}" type="datetimeFigureOut">
              <a:rPr lang="en-US" smtClean="0"/>
              <a:t>10/26/2025</a:t>
            </a:fld>
            <a:endParaRPr lang="en-US"/>
          </a:p>
        </p:txBody>
      </p:sp>
      <p:sp>
        <p:nvSpPr>
          <p:cNvPr id="6" name="Footer Placeholder 5">
            <a:extLst>
              <a:ext uri="{FF2B5EF4-FFF2-40B4-BE49-F238E27FC236}">
                <a16:creationId xmlns:a16="http://schemas.microsoft.com/office/drawing/2014/main" id="{369D4956-55D3-701C-F914-302A430EBD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1C50FB-015D-0277-BB2F-665B3A7CE13E}"/>
              </a:ext>
            </a:extLst>
          </p:cNvPr>
          <p:cNvSpPr>
            <a:spLocks noGrp="1"/>
          </p:cNvSpPr>
          <p:nvPr>
            <p:ph type="sldNum" sz="quarter" idx="12"/>
          </p:nvPr>
        </p:nvSpPr>
        <p:spPr/>
        <p:txBody>
          <a:bodyPr/>
          <a:lstStyle/>
          <a:p>
            <a:fld id="{9AA295A3-CEA4-4C29-93D5-6F758C0CF742}" type="slidenum">
              <a:rPr lang="en-US" smtClean="0"/>
              <a:t>‹#›</a:t>
            </a:fld>
            <a:endParaRPr lang="en-US"/>
          </a:p>
        </p:txBody>
      </p:sp>
    </p:spTree>
    <p:extLst>
      <p:ext uri="{BB962C8B-B14F-4D97-AF65-F5344CB8AC3E}">
        <p14:creationId xmlns:p14="http://schemas.microsoft.com/office/powerpoint/2010/main" val="219670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DB9E2-DF72-1162-5107-6B09C95831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01968D-168B-005D-4C53-B535B8D2FA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209D88-5ED0-A735-8B13-006A04BC05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22A910-EC5B-5C85-D47C-F501654795AE}"/>
              </a:ext>
            </a:extLst>
          </p:cNvPr>
          <p:cNvSpPr>
            <a:spLocks noGrp="1"/>
          </p:cNvSpPr>
          <p:nvPr>
            <p:ph type="dt" sz="half" idx="10"/>
          </p:nvPr>
        </p:nvSpPr>
        <p:spPr/>
        <p:txBody>
          <a:bodyPr/>
          <a:lstStyle/>
          <a:p>
            <a:fld id="{7A416AAA-E14E-4FCB-BAFF-2D84449BC2B2}" type="datetimeFigureOut">
              <a:rPr lang="en-US" smtClean="0"/>
              <a:t>10/26/2025</a:t>
            </a:fld>
            <a:endParaRPr lang="en-US"/>
          </a:p>
        </p:txBody>
      </p:sp>
      <p:sp>
        <p:nvSpPr>
          <p:cNvPr id="6" name="Footer Placeholder 5">
            <a:extLst>
              <a:ext uri="{FF2B5EF4-FFF2-40B4-BE49-F238E27FC236}">
                <a16:creationId xmlns:a16="http://schemas.microsoft.com/office/drawing/2014/main" id="{36911553-3415-8C01-63EB-44D49BCA02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4F823B-1F12-3B22-BD52-C8806DB47FA0}"/>
              </a:ext>
            </a:extLst>
          </p:cNvPr>
          <p:cNvSpPr>
            <a:spLocks noGrp="1"/>
          </p:cNvSpPr>
          <p:nvPr>
            <p:ph type="sldNum" sz="quarter" idx="12"/>
          </p:nvPr>
        </p:nvSpPr>
        <p:spPr/>
        <p:txBody>
          <a:bodyPr/>
          <a:lstStyle/>
          <a:p>
            <a:fld id="{9AA295A3-CEA4-4C29-93D5-6F758C0CF742}" type="slidenum">
              <a:rPr lang="en-US" smtClean="0"/>
              <a:t>‹#›</a:t>
            </a:fld>
            <a:endParaRPr lang="en-US"/>
          </a:p>
        </p:txBody>
      </p:sp>
    </p:spTree>
    <p:extLst>
      <p:ext uri="{BB962C8B-B14F-4D97-AF65-F5344CB8AC3E}">
        <p14:creationId xmlns:p14="http://schemas.microsoft.com/office/powerpoint/2010/main" val="2874487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BCF15B-6CEF-6B00-24DE-E76CAA78B5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84E313-2817-AFF3-5E8D-E58D1E0AF0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F3EDC-D44E-8A8C-9CBC-0D4ACE6DFC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A416AAA-E14E-4FCB-BAFF-2D84449BC2B2}" type="datetimeFigureOut">
              <a:rPr lang="en-US" smtClean="0"/>
              <a:t>10/26/2025</a:t>
            </a:fld>
            <a:endParaRPr lang="en-US"/>
          </a:p>
        </p:txBody>
      </p:sp>
      <p:sp>
        <p:nvSpPr>
          <p:cNvPr id="5" name="Footer Placeholder 4">
            <a:extLst>
              <a:ext uri="{FF2B5EF4-FFF2-40B4-BE49-F238E27FC236}">
                <a16:creationId xmlns:a16="http://schemas.microsoft.com/office/drawing/2014/main" id="{051AF506-5D8B-8A80-598A-73258E4A5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AC4A455-8516-D327-F43E-51FFB753A6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A295A3-CEA4-4C29-93D5-6F758C0CF742}" type="slidenum">
              <a:rPr lang="en-US" smtClean="0"/>
              <a:t>‹#›</a:t>
            </a:fld>
            <a:endParaRPr lang="en-US"/>
          </a:p>
        </p:txBody>
      </p:sp>
    </p:spTree>
    <p:extLst>
      <p:ext uri="{BB962C8B-B14F-4D97-AF65-F5344CB8AC3E}">
        <p14:creationId xmlns:p14="http://schemas.microsoft.com/office/powerpoint/2010/main" val="958106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tmp"/><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7.tmp"/></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8.tmp"/><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57.tmp"/><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9.xml.rels><?xml version="1.0" encoding="UTF-8" standalone="yes"?>
<Relationships xmlns="http://schemas.openxmlformats.org/package/2006/relationships"><Relationship Id="rId3" Type="http://schemas.openxmlformats.org/officeDocument/2006/relationships/image" Target="../media/image58.tmp"/><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59.tmp"/><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53.xml.rels><?xml version="1.0" encoding="UTF-8" standalone="yes"?>
<Relationships xmlns="http://schemas.openxmlformats.org/package/2006/relationships"><Relationship Id="rId3" Type="http://schemas.openxmlformats.org/officeDocument/2006/relationships/image" Target="../media/image60.tmp"/><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1.tmp"/><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2.tmp"/><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63.tmp"/><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4.tmp"/><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65.tmp"/></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6.tmp"/><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7.tmp"/><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8.tmp"/><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9.tmp"/><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0.tmp"/><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1.tmp"/><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2.tmp"/><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BF455565-1FEC-E64F-7E76-203BFEDF9487}"/>
              </a:ext>
            </a:extLst>
          </p:cNvPr>
          <p:cNvPicPr>
            <a:picLocks noChangeAspect="1"/>
          </p:cNvPicPr>
          <p:nvPr/>
        </p:nvPicPr>
        <p:blipFill>
          <a:blip r:embed="rId3"/>
          <a:srcRect t="5981" b="9750"/>
          <a:stretch>
            <a:fillRect/>
          </a:stretch>
        </p:blipFill>
        <p:spPr>
          <a:xfrm>
            <a:off x="20" y="10"/>
            <a:ext cx="12191980" cy="6857990"/>
          </a:xfrm>
          <a:prstGeom prst="rect">
            <a:avLst/>
          </a:prstGeom>
        </p:spPr>
      </p:pic>
      <p:sp useBgFill="1">
        <p:nvSpPr>
          <p:cNvPr id="9" name="Rectangle 8">
            <a:extLst>
              <a:ext uri="{FF2B5EF4-FFF2-40B4-BE49-F238E27FC236}">
                <a16:creationId xmlns:a16="http://schemas.microsoft.com/office/drawing/2014/main" id="{8870DEF6-46A2-D4F8-8BE6-91165D93E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3934" y="1860919"/>
            <a:ext cx="4975280" cy="3108645"/>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CFB3FB-BC09-35D4-A80E-78D8045FAE48}"/>
              </a:ext>
            </a:extLst>
          </p:cNvPr>
          <p:cNvSpPr>
            <a:spLocks noGrp="1"/>
          </p:cNvSpPr>
          <p:nvPr>
            <p:ph type="ctrTitle"/>
          </p:nvPr>
        </p:nvSpPr>
        <p:spPr>
          <a:xfrm>
            <a:off x="2090528" y="2299176"/>
            <a:ext cx="4131368" cy="1571164"/>
          </a:xfrm>
        </p:spPr>
        <p:txBody>
          <a:bodyPr anchor="t">
            <a:normAutofit/>
          </a:bodyPr>
          <a:lstStyle/>
          <a:p>
            <a:pPr algn="l"/>
            <a:r>
              <a:rPr lang="en-US" sz="3300" b="1"/>
              <a:t>JavaScript Overview and Syntax</a:t>
            </a:r>
            <a:br>
              <a:rPr lang="en-US" sz="3300"/>
            </a:br>
            <a:endParaRPr lang="en-US" sz="3300"/>
          </a:p>
        </p:txBody>
      </p:sp>
      <p:sp>
        <p:nvSpPr>
          <p:cNvPr id="3" name="Subtitle 2">
            <a:extLst>
              <a:ext uri="{FF2B5EF4-FFF2-40B4-BE49-F238E27FC236}">
                <a16:creationId xmlns:a16="http://schemas.microsoft.com/office/drawing/2014/main" id="{DDD36667-CA0B-0D8C-E77D-1921DDB8C432}"/>
              </a:ext>
            </a:extLst>
          </p:cNvPr>
          <p:cNvSpPr>
            <a:spLocks noGrp="1"/>
          </p:cNvSpPr>
          <p:nvPr>
            <p:ph type="subTitle" idx="1"/>
          </p:nvPr>
        </p:nvSpPr>
        <p:spPr>
          <a:xfrm>
            <a:off x="2090529" y="4199213"/>
            <a:ext cx="4191938" cy="598548"/>
          </a:xfrm>
        </p:spPr>
        <p:txBody>
          <a:bodyPr anchor="ctr">
            <a:normAutofit/>
          </a:bodyPr>
          <a:lstStyle/>
          <a:p>
            <a:pPr algn="l"/>
            <a:endParaRPr lang="en-US" sz="1800"/>
          </a:p>
        </p:txBody>
      </p:sp>
      <p:cxnSp>
        <p:nvCxnSpPr>
          <p:cNvPr id="11" name="Straight Connector 10">
            <a:extLst>
              <a:ext uri="{FF2B5EF4-FFF2-40B4-BE49-F238E27FC236}">
                <a16:creationId xmlns:a16="http://schemas.microsoft.com/office/drawing/2014/main" id="{522632D6-DED9-FDEC-FD9F-09FF0A4544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3170" y="403477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7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DA51BB-B09E-3A13-4A9C-83B2B171C59F}"/>
              </a:ext>
            </a:extLst>
          </p:cNvPr>
          <p:cNvSpPr>
            <a:spLocks noGrp="1"/>
          </p:cNvSpPr>
          <p:nvPr>
            <p:ph type="title"/>
          </p:nvPr>
        </p:nvSpPr>
        <p:spPr>
          <a:xfrm>
            <a:off x="346743" y="1195697"/>
            <a:ext cx="4024689" cy="4238118"/>
          </a:xfrm>
        </p:spPr>
        <p:txBody>
          <a:bodyPr>
            <a:normAutofit/>
          </a:bodyPr>
          <a:lstStyle/>
          <a:p>
            <a:r>
              <a:rPr lang="en-US" dirty="0">
                <a:solidFill>
                  <a:schemeClr val="bg1"/>
                </a:solidFill>
              </a:rPr>
              <a:t>The Date Object</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52715EFF-DAF5-ED4D-3607-69251E5F9F31}"/>
              </a:ext>
            </a:extLst>
          </p:cNvPr>
          <p:cNvGraphicFramePr>
            <a:graphicFrameLocks noGrp="1"/>
          </p:cNvGraphicFramePr>
          <p:nvPr>
            <p:ph idx="1"/>
            <p:extLst>
              <p:ext uri="{D42A27DB-BD31-4B8C-83A1-F6EECF244321}">
                <p14:modId xmlns:p14="http://schemas.microsoft.com/office/powerpoint/2010/main" val="3131748670"/>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1751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F80D3-C0E6-F87C-D0A4-384B0FB63D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304302-2426-CCCC-3258-9D9D00398D7D}"/>
              </a:ext>
            </a:extLst>
          </p:cNvPr>
          <p:cNvSpPr>
            <a:spLocks noGrp="1"/>
          </p:cNvSpPr>
          <p:nvPr>
            <p:ph type="title"/>
          </p:nvPr>
        </p:nvSpPr>
        <p:spPr/>
        <p:txBody>
          <a:bodyPr/>
          <a:lstStyle/>
          <a:p>
            <a:r>
              <a:rPr lang="en-US" dirty="0"/>
              <a:t>The Date Object</a:t>
            </a:r>
          </a:p>
        </p:txBody>
      </p:sp>
      <p:sp>
        <p:nvSpPr>
          <p:cNvPr id="3" name="Content Placeholder 2">
            <a:extLst>
              <a:ext uri="{FF2B5EF4-FFF2-40B4-BE49-F238E27FC236}">
                <a16:creationId xmlns:a16="http://schemas.microsoft.com/office/drawing/2014/main" id="{034684A9-8CF1-4338-D1F0-2BDE09073A10}"/>
              </a:ext>
            </a:extLst>
          </p:cNvPr>
          <p:cNvSpPr>
            <a:spLocks noGrp="1"/>
          </p:cNvSpPr>
          <p:nvPr>
            <p:ph idx="1"/>
          </p:nvPr>
        </p:nvSpPr>
        <p:spPr>
          <a:xfrm>
            <a:off x="838200" y="5232399"/>
            <a:ext cx="10515600" cy="944563"/>
          </a:xfrm>
        </p:spPr>
        <p:txBody>
          <a:bodyPr/>
          <a:lstStyle/>
          <a:p>
            <a:r>
              <a:rPr lang="en-US" dirty="0"/>
              <a:t>You can convert a Date to string with .</a:t>
            </a:r>
            <a:r>
              <a:rPr lang="en-US" dirty="0" err="1"/>
              <a:t>toString</a:t>
            </a:r>
            <a:r>
              <a:rPr lang="en-US" dirty="0"/>
              <a:t>() or manipulate it with methods like .</a:t>
            </a:r>
            <a:r>
              <a:rPr lang="en-US" dirty="0" err="1"/>
              <a:t>getFullYear</a:t>
            </a:r>
            <a:r>
              <a:rPr lang="en-US" dirty="0"/>
              <a:t>().</a:t>
            </a:r>
          </a:p>
        </p:txBody>
      </p:sp>
      <p:pic>
        <p:nvPicPr>
          <p:cNvPr id="5" name="Picture 4" descr="A close-up of text&#10;&#10;AI-generated content may be incorrect.">
            <a:extLst>
              <a:ext uri="{FF2B5EF4-FFF2-40B4-BE49-F238E27FC236}">
                <a16:creationId xmlns:a16="http://schemas.microsoft.com/office/drawing/2014/main" id="{08A9A571-68F2-B181-686E-ADF324E17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039" y="2179594"/>
            <a:ext cx="10423123" cy="1884406"/>
          </a:xfrm>
          <a:prstGeom prst="rect">
            <a:avLst/>
          </a:prstGeom>
        </p:spPr>
      </p:pic>
    </p:spTree>
    <p:extLst>
      <p:ext uri="{BB962C8B-B14F-4D97-AF65-F5344CB8AC3E}">
        <p14:creationId xmlns:p14="http://schemas.microsoft.com/office/powerpoint/2010/main" val="2963944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128AEF-1E28-722A-7457-81C547BD4652}"/>
              </a:ext>
            </a:extLst>
          </p:cNvPr>
          <p:cNvSpPr>
            <a:spLocks noGrp="1"/>
          </p:cNvSpPr>
          <p:nvPr>
            <p:ph type="title"/>
          </p:nvPr>
        </p:nvSpPr>
        <p:spPr>
          <a:xfrm>
            <a:off x="838200" y="1195697"/>
            <a:ext cx="3614206" cy="4238118"/>
          </a:xfrm>
        </p:spPr>
        <p:txBody>
          <a:bodyPr>
            <a:normAutofit/>
          </a:bodyPr>
          <a:lstStyle/>
          <a:p>
            <a:r>
              <a:rPr lang="en-US" dirty="0">
                <a:solidFill>
                  <a:schemeClr val="bg1"/>
                </a:solidFill>
              </a:rPr>
              <a:t>Error Handling</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51" name="Freeform: Shape 50">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53" name="Freeform: Shape 52">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76E86650-A711-2CAC-A916-5F12499B7E4A}"/>
              </a:ext>
            </a:extLst>
          </p:cNvPr>
          <p:cNvGraphicFramePr>
            <a:graphicFrameLocks noGrp="1"/>
          </p:cNvGraphicFramePr>
          <p:nvPr>
            <p:ph idx="1"/>
            <p:extLst>
              <p:ext uri="{D42A27DB-BD31-4B8C-83A1-F6EECF244321}">
                <p14:modId xmlns:p14="http://schemas.microsoft.com/office/powerpoint/2010/main" val="1407546266"/>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3262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923C0-2959-5EFC-838B-83A88100E873}"/>
              </a:ext>
            </a:extLst>
          </p:cNvPr>
          <p:cNvSpPr>
            <a:spLocks noGrp="1"/>
          </p:cNvSpPr>
          <p:nvPr>
            <p:ph type="title"/>
          </p:nvPr>
        </p:nvSpPr>
        <p:spPr/>
        <p:txBody>
          <a:bodyPr/>
          <a:lstStyle/>
          <a:p>
            <a:r>
              <a:rPr lang="en-US" dirty="0"/>
              <a:t>Variables and Control Statements</a:t>
            </a:r>
          </a:p>
        </p:txBody>
      </p:sp>
    </p:spTree>
    <p:extLst>
      <p:ext uri="{BB962C8B-B14F-4D97-AF65-F5344CB8AC3E}">
        <p14:creationId xmlns:p14="http://schemas.microsoft.com/office/powerpoint/2010/main" val="3850566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49F7DB-2D7E-5085-DA99-25074240DA8F}"/>
              </a:ext>
            </a:extLst>
          </p:cNvPr>
          <p:cNvSpPr>
            <a:spLocks noGrp="1"/>
          </p:cNvSpPr>
          <p:nvPr>
            <p:ph type="title"/>
          </p:nvPr>
        </p:nvSpPr>
        <p:spPr/>
        <p:txBody>
          <a:bodyPr/>
          <a:lstStyle/>
          <a:p>
            <a:r>
              <a:rPr lang="en-US" b="1" dirty="0"/>
              <a:t>Variables in JavaScript</a:t>
            </a:r>
            <a:br>
              <a:rPr lang="en-US" b="1" dirty="0"/>
            </a:br>
            <a:endParaRPr lang="en-US" dirty="0"/>
          </a:p>
        </p:txBody>
      </p:sp>
      <p:graphicFrame>
        <p:nvGraphicFramePr>
          <p:cNvPr id="6" name="Content Placeholder 3">
            <a:extLst>
              <a:ext uri="{FF2B5EF4-FFF2-40B4-BE49-F238E27FC236}">
                <a16:creationId xmlns:a16="http://schemas.microsoft.com/office/drawing/2014/main" id="{360018AA-B858-9A51-E868-EE12AB58046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8520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A913F-2211-F247-CB40-7712CBF4B264}"/>
              </a:ext>
            </a:extLst>
          </p:cNvPr>
          <p:cNvSpPr>
            <a:spLocks noGrp="1"/>
          </p:cNvSpPr>
          <p:nvPr>
            <p:ph type="title"/>
          </p:nvPr>
        </p:nvSpPr>
        <p:spPr/>
        <p:txBody>
          <a:bodyPr/>
          <a:lstStyle/>
          <a:p>
            <a:r>
              <a:rPr lang="en-US" dirty="0"/>
              <a:t>Hoisting</a:t>
            </a:r>
          </a:p>
        </p:txBody>
      </p:sp>
      <p:sp>
        <p:nvSpPr>
          <p:cNvPr id="3" name="Content Placeholder 2">
            <a:extLst>
              <a:ext uri="{FF2B5EF4-FFF2-40B4-BE49-F238E27FC236}">
                <a16:creationId xmlns:a16="http://schemas.microsoft.com/office/drawing/2014/main" id="{08FD9796-B375-9AE7-988D-CAA0211A4C96}"/>
              </a:ext>
            </a:extLst>
          </p:cNvPr>
          <p:cNvSpPr>
            <a:spLocks noGrp="1"/>
          </p:cNvSpPr>
          <p:nvPr>
            <p:ph idx="1"/>
          </p:nvPr>
        </p:nvSpPr>
        <p:spPr/>
        <p:txBody>
          <a:bodyPr/>
          <a:lstStyle/>
          <a:p>
            <a:r>
              <a:rPr lang="en-US" dirty="0"/>
              <a:t>Variable declarations are moved to the top of their scope</a:t>
            </a:r>
          </a:p>
          <a:p>
            <a:endParaRPr lang="en-US" dirty="0"/>
          </a:p>
          <a:p>
            <a:r>
              <a:rPr lang="en-US" dirty="0"/>
              <a:t>But initializations are not</a:t>
            </a:r>
          </a:p>
          <a:p>
            <a:endParaRPr lang="en-US" dirty="0"/>
          </a:p>
          <a:p>
            <a:r>
              <a:rPr lang="en-US" dirty="0"/>
              <a:t>Example:</a:t>
            </a:r>
          </a:p>
        </p:txBody>
      </p:sp>
      <p:pic>
        <p:nvPicPr>
          <p:cNvPr id="5" name="Picture 4" descr="A close-up of a white background&#10;&#10;AI-generated content may be incorrect.">
            <a:extLst>
              <a:ext uri="{FF2B5EF4-FFF2-40B4-BE49-F238E27FC236}">
                <a16:creationId xmlns:a16="http://schemas.microsoft.com/office/drawing/2014/main" id="{D749A61E-62D9-466D-DFD2-86F72F62A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820" y="4655846"/>
            <a:ext cx="9327072" cy="1659704"/>
          </a:xfrm>
          <a:prstGeom prst="rect">
            <a:avLst/>
          </a:prstGeom>
        </p:spPr>
      </p:pic>
    </p:spTree>
    <p:extLst>
      <p:ext uri="{BB962C8B-B14F-4D97-AF65-F5344CB8AC3E}">
        <p14:creationId xmlns:p14="http://schemas.microsoft.com/office/powerpoint/2010/main" val="3364975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68875-ABB2-E1BB-3BC1-67D111846B55}"/>
              </a:ext>
            </a:extLst>
          </p:cNvPr>
          <p:cNvSpPr>
            <a:spLocks noGrp="1"/>
          </p:cNvSpPr>
          <p:nvPr>
            <p:ph type="title"/>
          </p:nvPr>
        </p:nvSpPr>
        <p:spPr/>
        <p:txBody>
          <a:bodyPr/>
          <a:lstStyle/>
          <a:p>
            <a:r>
              <a:rPr lang="en-US" dirty="0"/>
              <a:t>Dynamic Typing</a:t>
            </a:r>
          </a:p>
        </p:txBody>
      </p:sp>
      <p:sp>
        <p:nvSpPr>
          <p:cNvPr id="3" name="Content Placeholder 2">
            <a:extLst>
              <a:ext uri="{FF2B5EF4-FFF2-40B4-BE49-F238E27FC236}">
                <a16:creationId xmlns:a16="http://schemas.microsoft.com/office/drawing/2014/main" id="{2D599147-81F6-0168-DBAD-1D08DD587845}"/>
              </a:ext>
            </a:extLst>
          </p:cNvPr>
          <p:cNvSpPr>
            <a:spLocks noGrp="1"/>
          </p:cNvSpPr>
          <p:nvPr>
            <p:ph idx="1"/>
          </p:nvPr>
        </p:nvSpPr>
        <p:spPr/>
        <p:txBody>
          <a:bodyPr/>
          <a:lstStyle/>
          <a:p>
            <a:r>
              <a:rPr lang="en-US" dirty="0"/>
              <a:t>JavaScript is loosely typed</a:t>
            </a:r>
          </a:p>
          <a:p>
            <a:endParaRPr lang="en-US" dirty="0"/>
          </a:p>
          <a:p>
            <a:r>
              <a:rPr lang="en-US" dirty="0"/>
              <a:t>Variable type determined at runtime</a:t>
            </a:r>
          </a:p>
          <a:p>
            <a:endParaRPr lang="en-US" dirty="0"/>
          </a:p>
          <a:p>
            <a:r>
              <a:rPr lang="en-US" dirty="0"/>
              <a:t>You can reassign different types:</a:t>
            </a:r>
          </a:p>
        </p:txBody>
      </p:sp>
      <p:pic>
        <p:nvPicPr>
          <p:cNvPr id="5" name="Picture 4" descr="A close-up of a computer code&#10;&#10;AI-generated content may be incorrect.">
            <a:extLst>
              <a:ext uri="{FF2B5EF4-FFF2-40B4-BE49-F238E27FC236}">
                <a16:creationId xmlns:a16="http://schemas.microsoft.com/office/drawing/2014/main" id="{613508A1-C027-4568-A204-BD421FA9C6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4737179"/>
            <a:ext cx="6969369" cy="1742341"/>
          </a:xfrm>
          <a:prstGeom prst="rect">
            <a:avLst/>
          </a:prstGeom>
        </p:spPr>
      </p:pic>
    </p:spTree>
    <p:extLst>
      <p:ext uri="{BB962C8B-B14F-4D97-AF65-F5344CB8AC3E}">
        <p14:creationId xmlns:p14="http://schemas.microsoft.com/office/powerpoint/2010/main" val="2956676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F77E-D28F-39F3-2003-ED3D5FBA81B6}"/>
              </a:ext>
            </a:extLst>
          </p:cNvPr>
          <p:cNvSpPr>
            <a:spLocks noGrp="1"/>
          </p:cNvSpPr>
          <p:nvPr>
            <p:ph type="title"/>
          </p:nvPr>
        </p:nvSpPr>
        <p:spPr/>
        <p:txBody>
          <a:bodyPr/>
          <a:lstStyle/>
          <a:p>
            <a:r>
              <a:rPr lang="en-US" dirty="0"/>
              <a:t>Type Conversion</a:t>
            </a:r>
          </a:p>
        </p:txBody>
      </p:sp>
      <p:sp>
        <p:nvSpPr>
          <p:cNvPr id="3" name="Content Placeholder 2">
            <a:extLst>
              <a:ext uri="{FF2B5EF4-FFF2-40B4-BE49-F238E27FC236}">
                <a16:creationId xmlns:a16="http://schemas.microsoft.com/office/drawing/2014/main" id="{6C14D3DF-169E-4356-4B76-0B668AB416E3}"/>
              </a:ext>
            </a:extLst>
          </p:cNvPr>
          <p:cNvSpPr>
            <a:spLocks noGrp="1"/>
          </p:cNvSpPr>
          <p:nvPr>
            <p:ph idx="1"/>
          </p:nvPr>
        </p:nvSpPr>
        <p:spPr/>
        <p:txBody>
          <a:bodyPr/>
          <a:lstStyle/>
          <a:p>
            <a:r>
              <a:rPr lang="en-US" dirty="0"/>
              <a:t>Implicit: JS automatically converts types</a:t>
            </a:r>
          </a:p>
          <a:p>
            <a:endParaRPr lang="en-US" dirty="0"/>
          </a:p>
          <a:p>
            <a:endParaRPr lang="en-US" dirty="0"/>
          </a:p>
          <a:p>
            <a:endParaRPr lang="en-US" dirty="0"/>
          </a:p>
          <a:p>
            <a:endParaRPr lang="en-US" dirty="0"/>
          </a:p>
          <a:p>
            <a:endParaRPr lang="en-US" dirty="0"/>
          </a:p>
          <a:p>
            <a:r>
              <a:rPr lang="en-US" dirty="0"/>
              <a:t>Explicit: Use built-in functions like</a:t>
            </a:r>
          </a:p>
          <a:p>
            <a:r>
              <a:rPr lang="en-US" dirty="0"/>
              <a:t>Number(), String(), Boolean()</a:t>
            </a:r>
          </a:p>
        </p:txBody>
      </p:sp>
      <p:pic>
        <p:nvPicPr>
          <p:cNvPr id="5" name="Picture 4" descr="A group of numbers and symbols&#10;&#10;AI-generated content may be incorrect.">
            <a:extLst>
              <a:ext uri="{FF2B5EF4-FFF2-40B4-BE49-F238E27FC236}">
                <a16:creationId xmlns:a16="http://schemas.microsoft.com/office/drawing/2014/main" id="{E8E6DD9B-D835-5771-0349-413B26BCFE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0744" y="2233573"/>
            <a:ext cx="4925256" cy="1963445"/>
          </a:xfrm>
          <a:prstGeom prst="rect">
            <a:avLst/>
          </a:prstGeom>
        </p:spPr>
      </p:pic>
    </p:spTree>
    <p:extLst>
      <p:ext uri="{BB962C8B-B14F-4D97-AF65-F5344CB8AC3E}">
        <p14:creationId xmlns:p14="http://schemas.microsoft.com/office/powerpoint/2010/main" val="3516627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BBB470-27ED-B3E2-168A-E8673D79986F}"/>
              </a:ext>
            </a:extLst>
          </p:cNvPr>
          <p:cNvSpPr>
            <a:spLocks noGrp="1"/>
          </p:cNvSpPr>
          <p:nvPr>
            <p:ph type="title"/>
          </p:nvPr>
        </p:nvSpPr>
        <p:spPr>
          <a:xfrm>
            <a:off x="838200" y="1195697"/>
            <a:ext cx="3200400" cy="4238118"/>
          </a:xfrm>
        </p:spPr>
        <p:txBody>
          <a:bodyPr>
            <a:normAutofit/>
          </a:bodyPr>
          <a:lstStyle/>
          <a:p>
            <a:r>
              <a:rPr lang="en-US">
                <a:solidFill>
                  <a:schemeClr val="bg1"/>
                </a:solidFill>
              </a:rPr>
              <a:t>Control Statements Overview</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4940D390-9743-EAE9-2C55-0E4BDE28AA84}"/>
              </a:ext>
            </a:extLst>
          </p:cNvPr>
          <p:cNvGraphicFramePr>
            <a:graphicFrameLocks noGrp="1"/>
          </p:cNvGraphicFramePr>
          <p:nvPr>
            <p:ph idx="1"/>
            <p:extLst>
              <p:ext uri="{D42A27DB-BD31-4B8C-83A1-F6EECF244321}">
                <p14:modId xmlns:p14="http://schemas.microsoft.com/office/powerpoint/2010/main" val="3939619271"/>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6901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6DDE-D24C-3045-9042-D1AC5950A217}"/>
              </a:ext>
            </a:extLst>
          </p:cNvPr>
          <p:cNvSpPr>
            <a:spLocks noGrp="1"/>
          </p:cNvSpPr>
          <p:nvPr>
            <p:ph type="title"/>
          </p:nvPr>
        </p:nvSpPr>
        <p:spPr/>
        <p:txBody>
          <a:bodyPr/>
          <a:lstStyle/>
          <a:p>
            <a:r>
              <a:rPr lang="en-US" dirty="0"/>
              <a:t>The if Statement</a:t>
            </a:r>
          </a:p>
        </p:txBody>
      </p:sp>
      <p:pic>
        <p:nvPicPr>
          <p:cNvPr id="5" name="Content Placeholder 4" descr="A screen shot of a computer code&#10;&#10;AI-generated content may be incorrect.">
            <a:extLst>
              <a:ext uri="{FF2B5EF4-FFF2-40B4-BE49-F238E27FC236}">
                <a16:creationId xmlns:a16="http://schemas.microsoft.com/office/drawing/2014/main" id="{E5848957-69C5-9BDD-6A6D-42F659E888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36587" y="1545193"/>
            <a:ext cx="5985182" cy="3802860"/>
          </a:xfrm>
        </p:spPr>
      </p:pic>
    </p:spTree>
    <p:extLst>
      <p:ext uri="{BB962C8B-B14F-4D97-AF65-F5344CB8AC3E}">
        <p14:creationId xmlns:p14="http://schemas.microsoft.com/office/powerpoint/2010/main" val="2185477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7D9AF9-F84B-A022-1C21-A8AF4CFCD204}"/>
              </a:ext>
            </a:extLst>
          </p:cNvPr>
          <p:cNvSpPr>
            <a:spLocks noGrp="1"/>
          </p:cNvSpPr>
          <p:nvPr>
            <p:ph type="title"/>
          </p:nvPr>
        </p:nvSpPr>
        <p:spPr>
          <a:xfrm>
            <a:off x="838200" y="1195697"/>
            <a:ext cx="3200400" cy="4238118"/>
          </a:xfrm>
        </p:spPr>
        <p:txBody>
          <a:bodyPr>
            <a:normAutofit/>
          </a:bodyPr>
          <a:lstStyle/>
          <a:p>
            <a:r>
              <a:rPr lang="en-US">
                <a:solidFill>
                  <a:schemeClr val="bg1"/>
                </a:solidFill>
              </a:rPr>
              <a:t>What is JavaScript?</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9D780424-FE25-AC00-8D12-5EE152512FB5}"/>
              </a:ext>
            </a:extLst>
          </p:cNvPr>
          <p:cNvGraphicFramePr>
            <a:graphicFrameLocks noGrp="1"/>
          </p:cNvGraphicFramePr>
          <p:nvPr>
            <p:ph idx="1"/>
            <p:extLst>
              <p:ext uri="{D42A27DB-BD31-4B8C-83A1-F6EECF244321}">
                <p14:modId xmlns:p14="http://schemas.microsoft.com/office/powerpoint/2010/main" val="2004015248"/>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1092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B36906-27FC-56E5-DC2D-FE42F9DDCEC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Comparison Operators</a:t>
            </a:r>
          </a:p>
        </p:txBody>
      </p:sp>
      <p:pic>
        <p:nvPicPr>
          <p:cNvPr id="5" name="Content Placeholder 4" descr="A screenshot of a computer&#10;&#10;AI-generated content may be incorrect.">
            <a:extLst>
              <a:ext uri="{FF2B5EF4-FFF2-40B4-BE49-F238E27FC236}">
                <a16:creationId xmlns:a16="http://schemas.microsoft.com/office/drawing/2014/main" id="{292C6C6D-07A6-604D-266E-361A21A1A83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467" y="2166040"/>
            <a:ext cx="10905066" cy="3412572"/>
          </a:xfrm>
          <a:prstGeom prst="rect">
            <a:avLst/>
          </a:prstGeom>
        </p:spPr>
      </p:pic>
    </p:spTree>
    <p:extLst>
      <p:ext uri="{BB962C8B-B14F-4D97-AF65-F5344CB8AC3E}">
        <p14:creationId xmlns:p14="http://schemas.microsoft.com/office/powerpoint/2010/main" val="74606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27BA8-E253-93FA-5C97-0ECF39157792}"/>
              </a:ext>
            </a:extLst>
          </p:cNvPr>
          <p:cNvSpPr>
            <a:spLocks noGrp="1"/>
          </p:cNvSpPr>
          <p:nvPr>
            <p:ph type="title"/>
          </p:nvPr>
        </p:nvSpPr>
        <p:spPr/>
        <p:txBody>
          <a:bodyPr/>
          <a:lstStyle/>
          <a:p>
            <a:r>
              <a:rPr lang="en-US" dirty="0"/>
              <a:t>The switch Statement</a:t>
            </a:r>
          </a:p>
        </p:txBody>
      </p:sp>
      <p:pic>
        <p:nvPicPr>
          <p:cNvPr id="5" name="Content Placeholder 4" descr="A screen shot of a computer code&#10;&#10;AI-generated content may be incorrect.">
            <a:extLst>
              <a:ext uri="{FF2B5EF4-FFF2-40B4-BE49-F238E27FC236}">
                <a16:creationId xmlns:a16="http://schemas.microsoft.com/office/drawing/2014/main" id="{8E0F4539-987D-EFF4-AC1E-DF6DF39EEA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89603"/>
            <a:ext cx="8911385" cy="3408874"/>
          </a:xfrm>
        </p:spPr>
      </p:pic>
    </p:spTree>
    <p:extLst>
      <p:ext uri="{BB962C8B-B14F-4D97-AF65-F5344CB8AC3E}">
        <p14:creationId xmlns:p14="http://schemas.microsoft.com/office/powerpoint/2010/main" val="2127058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E06A6-A26B-6809-AB95-211D446561AD}"/>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BD38478C-5A56-1947-B52C-D34D8E611878}"/>
              </a:ext>
            </a:extLst>
          </p:cNvPr>
          <p:cNvSpPr>
            <a:spLocks noGrp="1"/>
          </p:cNvSpPr>
          <p:nvPr>
            <p:ph idx="1"/>
          </p:nvPr>
        </p:nvSpPr>
        <p:spPr/>
        <p:txBody>
          <a:bodyPr/>
          <a:lstStyle/>
          <a:p>
            <a:r>
              <a:rPr lang="en-US" dirty="0"/>
              <a:t>for loop: when number of iterations known</a:t>
            </a:r>
          </a:p>
          <a:p>
            <a:endParaRPr lang="en-US" dirty="0"/>
          </a:p>
          <a:p>
            <a:r>
              <a:rPr lang="en-US" dirty="0"/>
              <a:t>while loop: when condition checked before running</a:t>
            </a:r>
          </a:p>
          <a:p>
            <a:endParaRPr lang="en-US" dirty="0"/>
          </a:p>
          <a:p>
            <a:r>
              <a:rPr lang="en-US" dirty="0"/>
              <a:t>do...while: runs at least once</a:t>
            </a:r>
          </a:p>
        </p:txBody>
      </p:sp>
      <p:pic>
        <p:nvPicPr>
          <p:cNvPr id="5" name="Picture 4" descr="A close-up of a computer code&#10;&#10;AI-generated content may be incorrect.">
            <a:extLst>
              <a:ext uri="{FF2B5EF4-FFF2-40B4-BE49-F238E27FC236}">
                <a16:creationId xmlns:a16="http://schemas.microsoft.com/office/drawing/2014/main" id="{43E6F37C-287A-2321-00D4-A6451670FB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3376" y="4445548"/>
            <a:ext cx="7205501" cy="2175688"/>
          </a:xfrm>
          <a:prstGeom prst="rect">
            <a:avLst/>
          </a:prstGeom>
        </p:spPr>
      </p:pic>
    </p:spTree>
    <p:extLst>
      <p:ext uri="{BB962C8B-B14F-4D97-AF65-F5344CB8AC3E}">
        <p14:creationId xmlns:p14="http://schemas.microsoft.com/office/powerpoint/2010/main" val="4274924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5C9F-75A4-10FE-B601-E5684563115D}"/>
              </a:ext>
            </a:extLst>
          </p:cNvPr>
          <p:cNvSpPr>
            <a:spLocks noGrp="1"/>
          </p:cNvSpPr>
          <p:nvPr>
            <p:ph type="title"/>
          </p:nvPr>
        </p:nvSpPr>
        <p:spPr/>
        <p:txBody>
          <a:bodyPr/>
          <a:lstStyle/>
          <a:p>
            <a:r>
              <a:rPr lang="en-US" dirty="0"/>
              <a:t>Loop Control: break and continue</a:t>
            </a:r>
          </a:p>
        </p:txBody>
      </p:sp>
      <p:sp>
        <p:nvSpPr>
          <p:cNvPr id="3" name="Content Placeholder 2">
            <a:extLst>
              <a:ext uri="{FF2B5EF4-FFF2-40B4-BE49-F238E27FC236}">
                <a16:creationId xmlns:a16="http://schemas.microsoft.com/office/drawing/2014/main" id="{E0A62449-B16E-EA36-A844-D8B7BA84E474}"/>
              </a:ext>
            </a:extLst>
          </p:cNvPr>
          <p:cNvSpPr>
            <a:spLocks noGrp="1"/>
          </p:cNvSpPr>
          <p:nvPr>
            <p:ph idx="1"/>
          </p:nvPr>
        </p:nvSpPr>
        <p:spPr/>
        <p:txBody>
          <a:bodyPr/>
          <a:lstStyle/>
          <a:p>
            <a:r>
              <a:rPr lang="en-US" dirty="0"/>
              <a:t>break: exits the loop immediately</a:t>
            </a:r>
          </a:p>
          <a:p>
            <a:endParaRPr lang="en-US" dirty="0"/>
          </a:p>
          <a:p>
            <a:r>
              <a:rPr lang="en-US" dirty="0"/>
              <a:t>continue: skips current iteration</a:t>
            </a:r>
          </a:p>
          <a:p>
            <a:pPr lvl="1"/>
            <a:r>
              <a:rPr lang="en-US" dirty="0"/>
              <a:t>Example:</a:t>
            </a:r>
          </a:p>
          <a:p>
            <a:endParaRPr lang="en-US" dirty="0"/>
          </a:p>
        </p:txBody>
      </p:sp>
      <p:pic>
        <p:nvPicPr>
          <p:cNvPr id="7" name="Picture 6" descr="A computer code with numbers and symbols&#10;&#10;AI-generated content may be incorrect.">
            <a:extLst>
              <a:ext uri="{FF2B5EF4-FFF2-40B4-BE49-F238E27FC236}">
                <a16:creationId xmlns:a16="http://schemas.microsoft.com/office/drawing/2014/main" id="{F687D79E-CD03-4F4F-1DC7-ED7F9C89D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959" y="4189087"/>
            <a:ext cx="6158841" cy="2526169"/>
          </a:xfrm>
          <a:prstGeom prst="rect">
            <a:avLst/>
          </a:prstGeom>
        </p:spPr>
      </p:pic>
    </p:spTree>
    <p:extLst>
      <p:ext uri="{BB962C8B-B14F-4D97-AF65-F5344CB8AC3E}">
        <p14:creationId xmlns:p14="http://schemas.microsoft.com/office/powerpoint/2010/main" val="1141574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3D85-8F2F-2525-67BA-FD063BFACA25}"/>
              </a:ext>
            </a:extLst>
          </p:cNvPr>
          <p:cNvSpPr>
            <a:spLocks noGrp="1"/>
          </p:cNvSpPr>
          <p:nvPr>
            <p:ph type="title"/>
          </p:nvPr>
        </p:nvSpPr>
        <p:spPr/>
        <p:txBody>
          <a:bodyPr/>
          <a:lstStyle/>
          <a:p>
            <a:r>
              <a:rPr lang="en-US" dirty="0"/>
              <a:t>The Ternary Operator</a:t>
            </a:r>
          </a:p>
        </p:txBody>
      </p:sp>
      <p:sp>
        <p:nvSpPr>
          <p:cNvPr id="3" name="Content Placeholder 2">
            <a:extLst>
              <a:ext uri="{FF2B5EF4-FFF2-40B4-BE49-F238E27FC236}">
                <a16:creationId xmlns:a16="http://schemas.microsoft.com/office/drawing/2014/main" id="{60B5C4F1-2024-6D01-8E63-71B17F34D1C1}"/>
              </a:ext>
            </a:extLst>
          </p:cNvPr>
          <p:cNvSpPr>
            <a:spLocks noGrp="1"/>
          </p:cNvSpPr>
          <p:nvPr>
            <p:ph idx="1"/>
          </p:nvPr>
        </p:nvSpPr>
        <p:spPr/>
        <p:txBody>
          <a:bodyPr/>
          <a:lstStyle/>
          <a:p>
            <a:r>
              <a:rPr lang="en-US" dirty="0"/>
              <a:t>let result = (score &gt;= 60) ? "Pass" : "Fail";</a:t>
            </a:r>
          </a:p>
        </p:txBody>
      </p:sp>
    </p:spTree>
    <p:extLst>
      <p:ext uri="{BB962C8B-B14F-4D97-AF65-F5344CB8AC3E}">
        <p14:creationId xmlns:p14="http://schemas.microsoft.com/office/powerpoint/2010/main" val="4110822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F7FE-D41C-2C19-5A7F-3617C4ED948F}"/>
              </a:ext>
            </a:extLst>
          </p:cNvPr>
          <p:cNvSpPr>
            <a:spLocks noGrp="1"/>
          </p:cNvSpPr>
          <p:nvPr>
            <p:ph type="title"/>
          </p:nvPr>
        </p:nvSpPr>
        <p:spPr/>
        <p:txBody>
          <a:bodyPr/>
          <a:lstStyle/>
          <a:p>
            <a:r>
              <a:rPr lang="en-US" dirty="0"/>
              <a:t>Error Handling with try...catch</a:t>
            </a:r>
          </a:p>
        </p:txBody>
      </p:sp>
      <p:pic>
        <p:nvPicPr>
          <p:cNvPr id="5" name="Content Placeholder 4" descr="A screen shot of a computer code&#10;&#10;AI-generated content may be incorrect.">
            <a:extLst>
              <a:ext uri="{FF2B5EF4-FFF2-40B4-BE49-F238E27FC236}">
                <a16:creationId xmlns:a16="http://schemas.microsoft.com/office/drawing/2014/main" id="{E2404642-AAA8-19C6-8886-D27852B13A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117426"/>
            <a:ext cx="7338646" cy="4694573"/>
          </a:xfrm>
        </p:spPr>
      </p:pic>
    </p:spTree>
    <p:extLst>
      <p:ext uri="{BB962C8B-B14F-4D97-AF65-F5344CB8AC3E}">
        <p14:creationId xmlns:p14="http://schemas.microsoft.com/office/powerpoint/2010/main" val="1362741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5BA06-237E-D492-9798-BA2D92268E12}"/>
              </a:ext>
            </a:extLst>
          </p:cNvPr>
          <p:cNvSpPr>
            <a:spLocks noGrp="1"/>
          </p:cNvSpPr>
          <p:nvPr>
            <p:ph type="title"/>
          </p:nvPr>
        </p:nvSpPr>
        <p:spPr/>
        <p:txBody>
          <a:bodyPr/>
          <a:lstStyle/>
          <a:p>
            <a:r>
              <a:rPr lang="en-US" dirty="0"/>
              <a:t>Introduction to Functions and Types of Functions in JavaScript</a:t>
            </a:r>
          </a:p>
        </p:txBody>
      </p:sp>
      <p:sp>
        <p:nvSpPr>
          <p:cNvPr id="4" name="Text Placeholder 3">
            <a:extLst>
              <a:ext uri="{FF2B5EF4-FFF2-40B4-BE49-F238E27FC236}">
                <a16:creationId xmlns:a16="http://schemas.microsoft.com/office/drawing/2014/main" id="{E7C6AD95-D7C5-CD9C-5011-42D02E857F4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71875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F8976-6AA1-12AF-7013-02810E8CE458}"/>
              </a:ext>
            </a:extLst>
          </p:cNvPr>
          <p:cNvSpPr>
            <a:spLocks noGrp="1"/>
          </p:cNvSpPr>
          <p:nvPr>
            <p:ph type="title"/>
          </p:nvPr>
        </p:nvSpPr>
        <p:spPr/>
        <p:txBody>
          <a:bodyPr/>
          <a:lstStyle/>
          <a:p>
            <a:r>
              <a:rPr lang="en-US" dirty="0"/>
              <a:t>What is a Function?</a:t>
            </a:r>
          </a:p>
        </p:txBody>
      </p:sp>
      <p:sp>
        <p:nvSpPr>
          <p:cNvPr id="3" name="Content Placeholder 2">
            <a:extLst>
              <a:ext uri="{FF2B5EF4-FFF2-40B4-BE49-F238E27FC236}">
                <a16:creationId xmlns:a16="http://schemas.microsoft.com/office/drawing/2014/main" id="{B49C193B-B626-29E9-F391-F81B029C5393}"/>
              </a:ext>
            </a:extLst>
          </p:cNvPr>
          <p:cNvSpPr>
            <a:spLocks noGrp="1"/>
          </p:cNvSpPr>
          <p:nvPr>
            <p:ph idx="1"/>
          </p:nvPr>
        </p:nvSpPr>
        <p:spPr/>
        <p:txBody>
          <a:bodyPr/>
          <a:lstStyle/>
          <a:p>
            <a:r>
              <a:rPr lang="en-US" dirty="0"/>
              <a:t>A function is a reusable block of code.</a:t>
            </a:r>
          </a:p>
          <a:p>
            <a:r>
              <a:rPr lang="en-US" dirty="0"/>
              <a:t>Can be defined once and executed multiple times.</a:t>
            </a:r>
          </a:p>
          <a:p>
            <a:r>
              <a:rPr lang="en-US" dirty="0"/>
              <a:t>Helps organize, encapsulate, and reuse logic.</a:t>
            </a:r>
          </a:p>
          <a:p>
            <a:r>
              <a:rPr lang="en-US" dirty="0"/>
              <a:t>Improves structure, readability, and maintainability.</a:t>
            </a:r>
          </a:p>
          <a:p>
            <a:endParaRPr lang="en-US" dirty="0"/>
          </a:p>
        </p:txBody>
      </p:sp>
      <p:sp>
        <p:nvSpPr>
          <p:cNvPr id="6" name="TextBox 5">
            <a:extLst>
              <a:ext uri="{FF2B5EF4-FFF2-40B4-BE49-F238E27FC236}">
                <a16:creationId xmlns:a16="http://schemas.microsoft.com/office/drawing/2014/main" id="{8806C1DE-6F5C-D8A7-5FB4-9FE3705A9F55}"/>
              </a:ext>
            </a:extLst>
          </p:cNvPr>
          <p:cNvSpPr txBox="1"/>
          <p:nvPr/>
        </p:nvSpPr>
        <p:spPr>
          <a:xfrm>
            <a:off x="838200" y="4114801"/>
            <a:ext cx="9851571" cy="1815882"/>
          </a:xfrm>
          <a:prstGeom prst="rect">
            <a:avLst/>
          </a:prstGeom>
          <a:noFill/>
        </p:spPr>
        <p:txBody>
          <a:bodyPr wrap="square" rtlCol="0">
            <a:spAutoFit/>
          </a:bodyPr>
          <a:lstStyle/>
          <a:p>
            <a:r>
              <a:rPr lang="en-US" sz="2800" dirty="0"/>
              <a:t>function greet() {</a:t>
            </a:r>
          </a:p>
          <a:p>
            <a:r>
              <a:rPr lang="en-US" sz="2800" dirty="0"/>
              <a:t>  console.log("Hello, World!");</a:t>
            </a:r>
          </a:p>
          <a:p>
            <a:r>
              <a:rPr lang="en-US" sz="2800" dirty="0"/>
              <a:t>}</a:t>
            </a:r>
          </a:p>
          <a:p>
            <a:r>
              <a:rPr lang="en-US" sz="2800" dirty="0"/>
              <a:t>greet(); // Calling the function</a:t>
            </a:r>
          </a:p>
        </p:txBody>
      </p:sp>
    </p:spTree>
    <p:extLst>
      <p:ext uri="{BB962C8B-B14F-4D97-AF65-F5344CB8AC3E}">
        <p14:creationId xmlns:p14="http://schemas.microsoft.com/office/powerpoint/2010/main" val="1195902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F20E-0609-E5B2-E1A9-7B1452A28EFC}"/>
              </a:ext>
            </a:extLst>
          </p:cNvPr>
          <p:cNvSpPr>
            <a:spLocks noGrp="1"/>
          </p:cNvSpPr>
          <p:nvPr>
            <p:ph type="title"/>
          </p:nvPr>
        </p:nvSpPr>
        <p:spPr/>
        <p:txBody>
          <a:bodyPr/>
          <a:lstStyle/>
          <a:p>
            <a:r>
              <a:rPr lang="en-US" dirty="0"/>
              <a:t>Parameterized vs Non-Parameterized Functions</a:t>
            </a:r>
          </a:p>
        </p:txBody>
      </p:sp>
      <p:graphicFrame>
        <p:nvGraphicFramePr>
          <p:cNvPr id="10" name="Content Placeholder 9">
            <a:extLst>
              <a:ext uri="{FF2B5EF4-FFF2-40B4-BE49-F238E27FC236}">
                <a16:creationId xmlns:a16="http://schemas.microsoft.com/office/drawing/2014/main" id="{E4E994E8-E367-DFFB-5C70-0DAE13A1C08D}"/>
              </a:ext>
            </a:extLst>
          </p:cNvPr>
          <p:cNvGraphicFramePr>
            <a:graphicFrameLocks noGrp="1"/>
          </p:cNvGraphicFramePr>
          <p:nvPr>
            <p:ph idx="1"/>
            <p:extLst>
              <p:ext uri="{D42A27DB-BD31-4B8C-83A1-F6EECF244321}">
                <p14:modId xmlns:p14="http://schemas.microsoft.com/office/powerpoint/2010/main" val="1067539392"/>
              </p:ext>
            </p:extLst>
          </p:nvPr>
        </p:nvGraphicFramePr>
        <p:xfrm>
          <a:off x="838200" y="1825624"/>
          <a:ext cx="11136087" cy="3355976"/>
        </p:xfrm>
        <a:graphic>
          <a:graphicData uri="http://schemas.openxmlformats.org/drawingml/2006/table">
            <a:tbl>
              <a:tblPr firstRow="1" bandRow="1">
                <a:tableStyleId>{5C22544A-7EE6-4342-B048-85BDC9FD1C3A}</a:tableStyleId>
              </a:tblPr>
              <a:tblGrid>
                <a:gridCol w="3712029">
                  <a:extLst>
                    <a:ext uri="{9D8B030D-6E8A-4147-A177-3AD203B41FA5}">
                      <a16:colId xmlns:a16="http://schemas.microsoft.com/office/drawing/2014/main" val="538355702"/>
                    </a:ext>
                  </a:extLst>
                </a:gridCol>
                <a:gridCol w="3712029">
                  <a:extLst>
                    <a:ext uri="{9D8B030D-6E8A-4147-A177-3AD203B41FA5}">
                      <a16:colId xmlns:a16="http://schemas.microsoft.com/office/drawing/2014/main" val="3583802829"/>
                    </a:ext>
                  </a:extLst>
                </a:gridCol>
                <a:gridCol w="3712029">
                  <a:extLst>
                    <a:ext uri="{9D8B030D-6E8A-4147-A177-3AD203B41FA5}">
                      <a16:colId xmlns:a16="http://schemas.microsoft.com/office/drawing/2014/main" val="521792916"/>
                    </a:ext>
                  </a:extLst>
                </a:gridCol>
              </a:tblGrid>
              <a:tr h="565788">
                <a:tc>
                  <a:txBody>
                    <a:bodyPr/>
                    <a:lstStyle/>
                    <a:p>
                      <a:pPr algn="ctr"/>
                      <a:r>
                        <a:rPr lang="en-US" dirty="0">
                          <a:latin typeface="Times New Roman" panose="02020603050405020304" pitchFamily="18" charset="0"/>
                          <a:cs typeface="Times New Roman" panose="02020603050405020304" pitchFamily="18" charset="0"/>
                        </a:rPr>
                        <a:t>Type</a:t>
                      </a:r>
                    </a:p>
                  </a:txBody>
                  <a:tcPr/>
                </a:tc>
                <a:tc>
                  <a:txBody>
                    <a:bodyPr/>
                    <a:lstStyle/>
                    <a:p>
                      <a:pPr algn="ctr"/>
                      <a:r>
                        <a:rPr lang="en-US" dirty="0">
                          <a:latin typeface="Times New Roman" panose="02020603050405020304" pitchFamily="18" charset="0"/>
                          <a:cs typeface="Times New Roman" panose="02020603050405020304" pitchFamily="18" charset="0"/>
                        </a:rPr>
                        <a:t>Description</a:t>
                      </a:r>
                    </a:p>
                  </a:txBody>
                  <a:tcPr/>
                </a:tc>
                <a:tc>
                  <a:txBody>
                    <a:bodyPr/>
                    <a:lstStyle/>
                    <a:p>
                      <a:pPr algn="ctr"/>
                      <a:r>
                        <a:rPr lang="en-US" dirty="0">
                          <a:latin typeface="Times New Roman" panose="02020603050405020304" pitchFamily="18" charset="0"/>
                          <a:cs typeface="Times New Roman" panose="02020603050405020304" pitchFamily="18" charset="0"/>
                        </a:rPr>
                        <a:t>Example</a:t>
                      </a:r>
                    </a:p>
                  </a:txBody>
                  <a:tcPr/>
                </a:tc>
                <a:extLst>
                  <a:ext uri="{0D108BD9-81ED-4DB2-BD59-A6C34878D82A}">
                    <a16:rowId xmlns:a16="http://schemas.microsoft.com/office/drawing/2014/main" val="1129495448"/>
                  </a:ext>
                </a:extLst>
              </a:tr>
              <a:tr h="13950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Non-parameterized</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No input values required</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function greet() { console.log("Hi"); }</a:t>
                      </a: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50249073"/>
                  </a:ext>
                </a:extLst>
              </a:tr>
              <a:tr h="13950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Parameterized</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Accepts input values (parameters)</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function add(a, b) { return a + b; }</a:t>
                      </a: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4934776"/>
                  </a:ext>
                </a:extLst>
              </a:tr>
            </a:tbl>
          </a:graphicData>
        </a:graphic>
      </p:graphicFrame>
    </p:spTree>
    <p:extLst>
      <p:ext uri="{BB962C8B-B14F-4D97-AF65-F5344CB8AC3E}">
        <p14:creationId xmlns:p14="http://schemas.microsoft.com/office/powerpoint/2010/main" val="3964593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7359-AF91-48A7-C297-B2A9C00CB217}"/>
              </a:ext>
            </a:extLst>
          </p:cNvPr>
          <p:cNvSpPr>
            <a:spLocks noGrp="1"/>
          </p:cNvSpPr>
          <p:nvPr>
            <p:ph type="title"/>
          </p:nvPr>
        </p:nvSpPr>
        <p:spPr/>
        <p:txBody>
          <a:bodyPr/>
          <a:lstStyle/>
          <a:p>
            <a:r>
              <a:rPr lang="en-US" dirty="0"/>
              <a:t>Parameters vs Arguments</a:t>
            </a:r>
          </a:p>
        </p:txBody>
      </p:sp>
      <p:pic>
        <p:nvPicPr>
          <p:cNvPr id="5" name="Content Placeholder 4" descr="A white background with black text&#10;&#10;AI-generated content may be incorrect.">
            <a:extLst>
              <a:ext uri="{FF2B5EF4-FFF2-40B4-BE49-F238E27FC236}">
                <a16:creationId xmlns:a16="http://schemas.microsoft.com/office/drawing/2014/main" id="{FF660CA8-A7F5-378C-3858-E7BB1261BD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8690" y="1988035"/>
            <a:ext cx="10681753" cy="3084707"/>
          </a:xfrm>
        </p:spPr>
      </p:pic>
    </p:spTree>
    <p:extLst>
      <p:ext uri="{BB962C8B-B14F-4D97-AF65-F5344CB8AC3E}">
        <p14:creationId xmlns:p14="http://schemas.microsoft.com/office/powerpoint/2010/main" val="1337495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DBF9EC-15A1-813D-25D2-D336E31766BE}"/>
              </a:ext>
            </a:extLst>
          </p:cNvPr>
          <p:cNvSpPr>
            <a:spLocks noGrp="1"/>
          </p:cNvSpPr>
          <p:nvPr>
            <p:ph type="title"/>
          </p:nvPr>
        </p:nvSpPr>
        <p:spPr>
          <a:xfrm>
            <a:off x="838200" y="1195697"/>
            <a:ext cx="3200400" cy="4238118"/>
          </a:xfrm>
        </p:spPr>
        <p:txBody>
          <a:bodyPr>
            <a:normAutofit/>
          </a:bodyPr>
          <a:lstStyle/>
          <a:p>
            <a:r>
              <a:rPr lang="en-US">
                <a:solidFill>
                  <a:schemeClr val="bg1"/>
                </a:solidFill>
              </a:rPr>
              <a:t>How JavaScript Works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4DC9552D-C064-4CF4-EA34-B48AD6E9BDEC}"/>
              </a:ext>
            </a:extLst>
          </p:cNvPr>
          <p:cNvGraphicFramePr>
            <a:graphicFrameLocks noGrp="1"/>
          </p:cNvGraphicFramePr>
          <p:nvPr>
            <p:ph idx="1"/>
            <p:extLst>
              <p:ext uri="{D42A27DB-BD31-4B8C-83A1-F6EECF244321}">
                <p14:modId xmlns:p14="http://schemas.microsoft.com/office/powerpoint/2010/main" val="161462195"/>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3222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42C0A-A041-207F-B751-9382624F8075}"/>
              </a:ext>
            </a:extLst>
          </p:cNvPr>
          <p:cNvSpPr>
            <a:spLocks noGrp="1"/>
          </p:cNvSpPr>
          <p:nvPr>
            <p:ph type="title"/>
          </p:nvPr>
        </p:nvSpPr>
        <p:spPr/>
        <p:txBody>
          <a:bodyPr/>
          <a:lstStyle/>
          <a:p>
            <a:r>
              <a:rPr lang="en-US" dirty="0"/>
              <a:t>Two Ways to Define Functions</a:t>
            </a:r>
          </a:p>
        </p:txBody>
      </p:sp>
      <p:sp>
        <p:nvSpPr>
          <p:cNvPr id="3" name="Content Placeholder 2">
            <a:extLst>
              <a:ext uri="{FF2B5EF4-FFF2-40B4-BE49-F238E27FC236}">
                <a16:creationId xmlns:a16="http://schemas.microsoft.com/office/drawing/2014/main" id="{1A3C26AD-9E86-8722-1F71-8420942520AB}"/>
              </a:ext>
            </a:extLst>
          </p:cNvPr>
          <p:cNvSpPr>
            <a:spLocks noGrp="1"/>
          </p:cNvSpPr>
          <p:nvPr>
            <p:ph idx="1"/>
          </p:nvPr>
        </p:nvSpPr>
        <p:spPr/>
        <p:txBody>
          <a:bodyPr/>
          <a:lstStyle/>
          <a:p>
            <a:r>
              <a:rPr lang="en-US" dirty="0"/>
              <a:t>Function Declaration</a:t>
            </a:r>
          </a:p>
          <a:p>
            <a:endParaRPr lang="en-US" dirty="0"/>
          </a:p>
          <a:p>
            <a:endParaRPr lang="en-US" dirty="0"/>
          </a:p>
          <a:p>
            <a:endParaRPr lang="en-US" dirty="0"/>
          </a:p>
          <a:p>
            <a:endParaRPr lang="en-US" dirty="0"/>
          </a:p>
          <a:p>
            <a:r>
              <a:rPr lang="en-US" dirty="0"/>
              <a:t>Function Expression</a:t>
            </a:r>
          </a:p>
        </p:txBody>
      </p:sp>
      <p:pic>
        <p:nvPicPr>
          <p:cNvPr id="5" name="Picture 4">
            <a:extLst>
              <a:ext uri="{FF2B5EF4-FFF2-40B4-BE49-F238E27FC236}">
                <a16:creationId xmlns:a16="http://schemas.microsoft.com/office/drawing/2014/main" id="{E8397B0C-69BD-E2F4-3191-9CA28BA32D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202" y="2411835"/>
            <a:ext cx="7406165" cy="1028051"/>
          </a:xfrm>
          <a:prstGeom prst="rect">
            <a:avLst/>
          </a:prstGeom>
        </p:spPr>
      </p:pic>
      <p:pic>
        <p:nvPicPr>
          <p:cNvPr id="7" name="Picture 6">
            <a:extLst>
              <a:ext uri="{FF2B5EF4-FFF2-40B4-BE49-F238E27FC236}">
                <a16:creationId xmlns:a16="http://schemas.microsoft.com/office/drawing/2014/main" id="{C71EA772-1675-2A16-57AC-8D86CE1455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5142113"/>
            <a:ext cx="9229142" cy="823258"/>
          </a:xfrm>
          <a:prstGeom prst="rect">
            <a:avLst/>
          </a:prstGeom>
        </p:spPr>
      </p:pic>
    </p:spTree>
    <p:extLst>
      <p:ext uri="{BB962C8B-B14F-4D97-AF65-F5344CB8AC3E}">
        <p14:creationId xmlns:p14="http://schemas.microsoft.com/office/powerpoint/2010/main" val="1166328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253CA-AC63-F5B5-72EA-2664FAC0E46C}"/>
              </a:ext>
            </a:extLst>
          </p:cNvPr>
          <p:cNvSpPr>
            <a:spLocks noGrp="1"/>
          </p:cNvSpPr>
          <p:nvPr>
            <p:ph type="title"/>
          </p:nvPr>
        </p:nvSpPr>
        <p:spPr/>
        <p:txBody>
          <a:bodyPr/>
          <a:lstStyle/>
          <a:p>
            <a:r>
              <a:rPr lang="en-US" dirty="0"/>
              <a:t>Types of Functions in JavaScript</a:t>
            </a:r>
          </a:p>
        </p:txBody>
      </p:sp>
      <p:sp>
        <p:nvSpPr>
          <p:cNvPr id="3" name="Content Placeholder 2">
            <a:extLst>
              <a:ext uri="{FF2B5EF4-FFF2-40B4-BE49-F238E27FC236}">
                <a16:creationId xmlns:a16="http://schemas.microsoft.com/office/drawing/2014/main" id="{E8A633C7-9532-412D-47F3-C32495E156EF}"/>
              </a:ext>
            </a:extLst>
          </p:cNvPr>
          <p:cNvSpPr>
            <a:spLocks noGrp="1"/>
          </p:cNvSpPr>
          <p:nvPr>
            <p:ph idx="1"/>
          </p:nvPr>
        </p:nvSpPr>
        <p:spPr/>
        <p:txBody>
          <a:bodyPr/>
          <a:lstStyle/>
          <a:p>
            <a:r>
              <a:rPr lang="en-US" dirty="0"/>
              <a:t>Named Function</a:t>
            </a:r>
          </a:p>
          <a:p>
            <a:endParaRPr lang="en-US" dirty="0"/>
          </a:p>
          <a:p>
            <a:r>
              <a:rPr lang="en-US" dirty="0"/>
              <a:t>Immediately Invoked Function Expression (IIFE)</a:t>
            </a:r>
          </a:p>
          <a:p>
            <a:endParaRPr lang="en-US" dirty="0"/>
          </a:p>
          <a:p>
            <a:r>
              <a:rPr lang="en-US" dirty="0"/>
              <a:t>Arrow Function</a:t>
            </a:r>
          </a:p>
          <a:p>
            <a:endParaRPr lang="en-US" dirty="0"/>
          </a:p>
          <a:p>
            <a:r>
              <a:rPr lang="en-US" dirty="0"/>
              <a:t>Anonymous Function</a:t>
            </a:r>
          </a:p>
        </p:txBody>
      </p:sp>
    </p:spTree>
    <p:extLst>
      <p:ext uri="{BB962C8B-B14F-4D97-AF65-F5344CB8AC3E}">
        <p14:creationId xmlns:p14="http://schemas.microsoft.com/office/powerpoint/2010/main" val="3445686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F45BF-591A-5890-6416-CC0C85F4AFE2}"/>
              </a:ext>
            </a:extLst>
          </p:cNvPr>
          <p:cNvSpPr>
            <a:spLocks noGrp="1"/>
          </p:cNvSpPr>
          <p:nvPr>
            <p:ph type="title"/>
          </p:nvPr>
        </p:nvSpPr>
        <p:spPr/>
        <p:txBody>
          <a:bodyPr/>
          <a:lstStyle/>
          <a:p>
            <a:r>
              <a:rPr lang="en-US" dirty="0"/>
              <a:t>Immediately Invoked Function Expression (IIFE)</a:t>
            </a:r>
          </a:p>
        </p:txBody>
      </p:sp>
      <p:sp>
        <p:nvSpPr>
          <p:cNvPr id="7" name="Content Placeholder 6">
            <a:extLst>
              <a:ext uri="{FF2B5EF4-FFF2-40B4-BE49-F238E27FC236}">
                <a16:creationId xmlns:a16="http://schemas.microsoft.com/office/drawing/2014/main" id="{30EF3153-42F4-653B-D227-22D27EDD484D}"/>
              </a:ext>
            </a:extLst>
          </p:cNvPr>
          <p:cNvSpPr>
            <a:spLocks noGrp="1"/>
          </p:cNvSpPr>
          <p:nvPr>
            <p:ph idx="1"/>
          </p:nvPr>
        </p:nvSpPr>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Executes right after creation</a:t>
            </a:r>
          </a:p>
          <a:p>
            <a:endParaRPr lang="en-US" dirty="0"/>
          </a:p>
          <a:p>
            <a:r>
              <a:rPr lang="en-US" dirty="0"/>
              <a:t>Helps avoid global variable conflicts</a:t>
            </a:r>
          </a:p>
        </p:txBody>
      </p:sp>
      <p:pic>
        <p:nvPicPr>
          <p:cNvPr id="8" name="Content Placeholder 4">
            <a:extLst>
              <a:ext uri="{FF2B5EF4-FFF2-40B4-BE49-F238E27FC236}">
                <a16:creationId xmlns:a16="http://schemas.microsoft.com/office/drawing/2014/main" id="{DDD091D6-A6E3-F06D-F23E-3F4A67B31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010505"/>
            <a:ext cx="8719457" cy="2328356"/>
          </a:xfrm>
          <a:prstGeom prst="rect">
            <a:avLst/>
          </a:prstGeom>
        </p:spPr>
      </p:pic>
    </p:spTree>
    <p:extLst>
      <p:ext uri="{BB962C8B-B14F-4D97-AF65-F5344CB8AC3E}">
        <p14:creationId xmlns:p14="http://schemas.microsoft.com/office/powerpoint/2010/main" val="2475810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4D354-6919-880A-487F-0E40EC5B4D37}"/>
              </a:ext>
            </a:extLst>
          </p:cNvPr>
          <p:cNvSpPr>
            <a:spLocks noGrp="1"/>
          </p:cNvSpPr>
          <p:nvPr>
            <p:ph type="title"/>
          </p:nvPr>
        </p:nvSpPr>
        <p:spPr/>
        <p:txBody>
          <a:bodyPr/>
          <a:lstStyle/>
          <a:p>
            <a:r>
              <a:rPr lang="en-US" dirty="0"/>
              <a:t>Arrow Functions</a:t>
            </a:r>
          </a:p>
        </p:txBody>
      </p:sp>
      <p:sp>
        <p:nvSpPr>
          <p:cNvPr id="3" name="Content Placeholder 2">
            <a:extLst>
              <a:ext uri="{FF2B5EF4-FFF2-40B4-BE49-F238E27FC236}">
                <a16:creationId xmlns:a16="http://schemas.microsoft.com/office/drawing/2014/main" id="{3A383A54-084A-5E6F-6A0A-40F1BA4499B5}"/>
              </a:ext>
            </a:extLst>
          </p:cNvPr>
          <p:cNvSpPr>
            <a:spLocks noGrp="1"/>
          </p:cNvSpPr>
          <p:nvPr>
            <p:ph idx="1"/>
          </p:nvPr>
        </p:nvSpPr>
        <p:spPr/>
        <p:txBody>
          <a:bodyPr/>
          <a:lstStyle/>
          <a:p>
            <a:r>
              <a:rPr lang="en-US" dirty="0"/>
              <a:t>const add = (a, b) =&gt; a + b;</a:t>
            </a:r>
          </a:p>
          <a:p>
            <a:r>
              <a:rPr lang="en-US" dirty="0"/>
              <a:t>Introduced in ES6</a:t>
            </a:r>
          </a:p>
          <a:p>
            <a:endParaRPr lang="en-US" dirty="0"/>
          </a:p>
          <a:p>
            <a:r>
              <a:rPr lang="en-US" dirty="0"/>
              <a:t>Shorter syntax</a:t>
            </a:r>
          </a:p>
          <a:p>
            <a:endParaRPr lang="en-US" dirty="0"/>
          </a:p>
          <a:p>
            <a:r>
              <a:rPr lang="en-US" dirty="0"/>
              <a:t>No this binding</a:t>
            </a:r>
          </a:p>
        </p:txBody>
      </p:sp>
    </p:spTree>
    <p:extLst>
      <p:ext uri="{BB962C8B-B14F-4D97-AF65-F5344CB8AC3E}">
        <p14:creationId xmlns:p14="http://schemas.microsoft.com/office/powerpoint/2010/main" val="3126792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0D471-52B4-C747-570F-3EED5D997D98}"/>
              </a:ext>
            </a:extLst>
          </p:cNvPr>
          <p:cNvSpPr>
            <a:spLocks noGrp="1"/>
          </p:cNvSpPr>
          <p:nvPr>
            <p:ph type="title"/>
          </p:nvPr>
        </p:nvSpPr>
        <p:spPr/>
        <p:txBody>
          <a:bodyPr/>
          <a:lstStyle/>
          <a:p>
            <a:r>
              <a:rPr lang="en-US" dirty="0"/>
              <a:t>Anonymous Functions</a:t>
            </a:r>
          </a:p>
        </p:txBody>
      </p:sp>
      <p:sp>
        <p:nvSpPr>
          <p:cNvPr id="3" name="Content Placeholder 2">
            <a:extLst>
              <a:ext uri="{FF2B5EF4-FFF2-40B4-BE49-F238E27FC236}">
                <a16:creationId xmlns:a16="http://schemas.microsoft.com/office/drawing/2014/main" id="{F48B6238-5B35-AD6C-0AB1-9F7AFADA9712}"/>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Functions without a name</a:t>
            </a:r>
          </a:p>
          <a:p>
            <a:endParaRPr lang="en-US" dirty="0"/>
          </a:p>
          <a:p>
            <a:r>
              <a:rPr lang="en-US" dirty="0"/>
              <a:t>Often used as arguments or assigned to variables</a:t>
            </a:r>
          </a:p>
        </p:txBody>
      </p:sp>
      <p:pic>
        <p:nvPicPr>
          <p:cNvPr id="5" name="Picture 4" descr="A computer code with text&#10;&#10;AI-generated content may be incorrect.">
            <a:extLst>
              <a:ext uri="{FF2B5EF4-FFF2-40B4-BE49-F238E27FC236}">
                <a16:creationId xmlns:a16="http://schemas.microsoft.com/office/drawing/2014/main" id="{22E34FC0-7AE3-8E1B-F631-C02845350B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896" y="1825624"/>
            <a:ext cx="8253297" cy="2136775"/>
          </a:xfrm>
          <a:prstGeom prst="rect">
            <a:avLst/>
          </a:prstGeom>
        </p:spPr>
      </p:pic>
    </p:spTree>
    <p:extLst>
      <p:ext uri="{BB962C8B-B14F-4D97-AF65-F5344CB8AC3E}">
        <p14:creationId xmlns:p14="http://schemas.microsoft.com/office/powerpoint/2010/main" val="32742616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2277-08F6-21B0-6179-8C9D48CCAB9D}"/>
              </a:ext>
            </a:extLst>
          </p:cNvPr>
          <p:cNvSpPr>
            <a:spLocks noGrp="1"/>
          </p:cNvSpPr>
          <p:nvPr>
            <p:ph type="title"/>
          </p:nvPr>
        </p:nvSpPr>
        <p:spPr/>
        <p:txBody>
          <a:bodyPr/>
          <a:lstStyle/>
          <a:p>
            <a:r>
              <a:rPr lang="en-US" dirty="0"/>
              <a:t>ECMAScript Function Syntax and Return Statement</a:t>
            </a:r>
          </a:p>
        </p:txBody>
      </p:sp>
      <p:sp>
        <p:nvSpPr>
          <p:cNvPr id="3" name="Content Placeholder 2">
            <a:extLst>
              <a:ext uri="{FF2B5EF4-FFF2-40B4-BE49-F238E27FC236}">
                <a16:creationId xmlns:a16="http://schemas.microsoft.com/office/drawing/2014/main" id="{C3FCBF9A-16BD-FDF8-C516-A708FF9D832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97056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5192-F735-0649-9E4F-5B23B5A865E7}"/>
              </a:ext>
            </a:extLst>
          </p:cNvPr>
          <p:cNvSpPr>
            <a:spLocks noGrp="1"/>
          </p:cNvSpPr>
          <p:nvPr>
            <p:ph type="title"/>
          </p:nvPr>
        </p:nvSpPr>
        <p:spPr/>
        <p:txBody>
          <a:bodyPr/>
          <a:lstStyle/>
          <a:p>
            <a:r>
              <a:rPr lang="en-US" dirty="0"/>
              <a:t>What is ECMAScript (ES)?</a:t>
            </a:r>
          </a:p>
        </p:txBody>
      </p:sp>
      <p:sp>
        <p:nvSpPr>
          <p:cNvPr id="3" name="Content Placeholder 2">
            <a:extLst>
              <a:ext uri="{FF2B5EF4-FFF2-40B4-BE49-F238E27FC236}">
                <a16:creationId xmlns:a16="http://schemas.microsoft.com/office/drawing/2014/main" id="{B4514620-219D-A31B-E85F-F3F32217D635}"/>
              </a:ext>
            </a:extLst>
          </p:cNvPr>
          <p:cNvSpPr>
            <a:spLocks noGrp="1"/>
          </p:cNvSpPr>
          <p:nvPr>
            <p:ph idx="1"/>
          </p:nvPr>
        </p:nvSpPr>
        <p:spPr/>
        <p:txBody>
          <a:bodyPr>
            <a:normAutofit lnSpcReduction="10000"/>
          </a:bodyPr>
          <a:lstStyle/>
          <a:p>
            <a:r>
              <a:rPr lang="en-US" dirty="0"/>
              <a:t>ECMAScript (ES) is a standardized scripting language specification.</a:t>
            </a:r>
          </a:p>
          <a:p>
            <a:endParaRPr lang="en-US" dirty="0"/>
          </a:p>
          <a:p>
            <a:r>
              <a:rPr lang="en-US" dirty="0"/>
              <a:t>Serves as the foundation for scripting languages such as JavaScript.</a:t>
            </a:r>
          </a:p>
          <a:p>
            <a:endParaRPr lang="en-US" dirty="0"/>
          </a:p>
          <a:p>
            <a:r>
              <a:rPr lang="en-US" dirty="0"/>
              <a:t>Defines core language features for consistent behavior across platforms.</a:t>
            </a:r>
          </a:p>
          <a:p>
            <a:endParaRPr lang="en-US" dirty="0"/>
          </a:p>
          <a:p>
            <a:r>
              <a:rPr lang="en-US" dirty="0"/>
              <a:t>Maintained by ECMA International.</a:t>
            </a:r>
          </a:p>
        </p:txBody>
      </p:sp>
    </p:spTree>
    <p:extLst>
      <p:ext uri="{BB962C8B-B14F-4D97-AF65-F5344CB8AC3E}">
        <p14:creationId xmlns:p14="http://schemas.microsoft.com/office/powerpoint/2010/main" val="13603605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CA177-A708-DF06-E265-81856942EE26}"/>
              </a:ext>
            </a:extLst>
          </p:cNvPr>
          <p:cNvSpPr>
            <a:spLocks noGrp="1"/>
          </p:cNvSpPr>
          <p:nvPr>
            <p:ph type="title"/>
          </p:nvPr>
        </p:nvSpPr>
        <p:spPr/>
        <p:txBody>
          <a:bodyPr/>
          <a:lstStyle/>
          <a:p>
            <a:r>
              <a:rPr lang="en-US" dirty="0"/>
              <a:t>ECMAScript Specification</a:t>
            </a:r>
          </a:p>
        </p:txBody>
      </p:sp>
      <p:sp>
        <p:nvSpPr>
          <p:cNvPr id="3" name="Content Placeholder 2">
            <a:extLst>
              <a:ext uri="{FF2B5EF4-FFF2-40B4-BE49-F238E27FC236}">
                <a16:creationId xmlns:a16="http://schemas.microsoft.com/office/drawing/2014/main" id="{6106175C-B5EB-ED20-AE70-325039449918}"/>
              </a:ext>
            </a:extLst>
          </p:cNvPr>
          <p:cNvSpPr>
            <a:spLocks noGrp="1"/>
          </p:cNvSpPr>
          <p:nvPr>
            <p:ph idx="1"/>
          </p:nvPr>
        </p:nvSpPr>
        <p:spPr/>
        <p:txBody>
          <a:bodyPr/>
          <a:lstStyle/>
          <a:p>
            <a:r>
              <a:rPr lang="en-US" dirty="0"/>
              <a:t>Syntax and data types</a:t>
            </a:r>
          </a:p>
          <a:p>
            <a:endParaRPr lang="en-US" dirty="0"/>
          </a:p>
          <a:p>
            <a:r>
              <a:rPr lang="en-US" dirty="0"/>
              <a:t>Control structures</a:t>
            </a:r>
          </a:p>
          <a:p>
            <a:endParaRPr lang="en-US" dirty="0"/>
          </a:p>
          <a:p>
            <a:r>
              <a:rPr lang="en-US" dirty="0"/>
              <a:t>Object manipulation rules</a:t>
            </a:r>
          </a:p>
          <a:p>
            <a:endParaRPr lang="en-US" dirty="0"/>
          </a:p>
          <a:p>
            <a:r>
              <a:rPr lang="en-US" dirty="0"/>
              <a:t>Guidelines for consistent, interoperable scripts</a:t>
            </a:r>
          </a:p>
        </p:txBody>
      </p:sp>
    </p:spTree>
    <p:extLst>
      <p:ext uri="{BB962C8B-B14F-4D97-AF65-F5344CB8AC3E}">
        <p14:creationId xmlns:p14="http://schemas.microsoft.com/office/powerpoint/2010/main" val="31322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76589-B837-D723-0E84-C8E8E2C90B6C}"/>
              </a:ext>
            </a:extLst>
          </p:cNvPr>
          <p:cNvSpPr>
            <a:spLocks noGrp="1"/>
          </p:cNvSpPr>
          <p:nvPr>
            <p:ph type="title"/>
          </p:nvPr>
        </p:nvSpPr>
        <p:spPr/>
        <p:txBody>
          <a:bodyPr>
            <a:normAutofit/>
          </a:bodyPr>
          <a:lstStyle/>
          <a:p>
            <a:r>
              <a:rPr lang="en-US" b="1" dirty="0"/>
              <a:t>Introduction to Arrow Functions (ES6)</a:t>
            </a:r>
            <a:br>
              <a:rPr lang="en-US" b="1" dirty="0"/>
            </a:br>
            <a:endParaRPr lang="en-US" dirty="0"/>
          </a:p>
        </p:txBody>
      </p:sp>
      <p:sp>
        <p:nvSpPr>
          <p:cNvPr id="3" name="Content Placeholder 2">
            <a:extLst>
              <a:ext uri="{FF2B5EF4-FFF2-40B4-BE49-F238E27FC236}">
                <a16:creationId xmlns:a16="http://schemas.microsoft.com/office/drawing/2014/main" id="{3EE6F9FB-06AD-76D5-0781-D8D433C3E99D}"/>
              </a:ext>
            </a:extLst>
          </p:cNvPr>
          <p:cNvSpPr>
            <a:spLocks noGrp="1"/>
          </p:cNvSpPr>
          <p:nvPr>
            <p:ph idx="1"/>
          </p:nvPr>
        </p:nvSpPr>
        <p:spPr/>
        <p:txBody>
          <a:bodyPr/>
          <a:lstStyle/>
          <a:p>
            <a:r>
              <a:rPr lang="en-US" dirty="0"/>
              <a:t>Introduced in ECMAScript 6 (ES6)</a:t>
            </a:r>
          </a:p>
          <a:p>
            <a:endParaRPr lang="en-US" dirty="0"/>
          </a:p>
          <a:p>
            <a:r>
              <a:rPr lang="en-US" dirty="0"/>
              <a:t>Provides a concise and readable syntax</a:t>
            </a:r>
          </a:p>
          <a:p>
            <a:endParaRPr lang="en-US" dirty="0"/>
          </a:p>
          <a:p>
            <a:r>
              <a:rPr lang="en-US" dirty="0"/>
              <a:t>Uses the “fat arrow” (=&gt;) notation</a:t>
            </a:r>
          </a:p>
          <a:p>
            <a:endParaRPr lang="en-US" dirty="0"/>
          </a:p>
          <a:p>
            <a:r>
              <a:rPr lang="en-US" dirty="0"/>
              <a:t>Ideal for simple, one-line functions</a:t>
            </a:r>
          </a:p>
          <a:p>
            <a:endParaRPr lang="en-US" dirty="0"/>
          </a:p>
        </p:txBody>
      </p:sp>
    </p:spTree>
    <p:extLst>
      <p:ext uri="{BB962C8B-B14F-4D97-AF65-F5344CB8AC3E}">
        <p14:creationId xmlns:p14="http://schemas.microsoft.com/office/powerpoint/2010/main" val="734135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F7900-0101-2BC8-05E6-D6B5CD4F5C74}"/>
              </a:ext>
            </a:extLst>
          </p:cNvPr>
          <p:cNvSpPr>
            <a:spLocks noGrp="1"/>
          </p:cNvSpPr>
          <p:nvPr>
            <p:ph type="title"/>
          </p:nvPr>
        </p:nvSpPr>
        <p:spPr/>
        <p:txBody>
          <a:bodyPr/>
          <a:lstStyle/>
          <a:p>
            <a:r>
              <a:rPr lang="en-US" dirty="0"/>
              <a:t>Arrow Function Syntax</a:t>
            </a:r>
          </a:p>
        </p:txBody>
      </p:sp>
      <p:sp>
        <p:nvSpPr>
          <p:cNvPr id="3" name="Content Placeholder 2">
            <a:extLst>
              <a:ext uri="{FF2B5EF4-FFF2-40B4-BE49-F238E27FC236}">
                <a16:creationId xmlns:a16="http://schemas.microsoft.com/office/drawing/2014/main" id="{548947F7-E145-30F5-19FD-9E55BC516F0B}"/>
              </a:ext>
            </a:extLst>
          </p:cNvPr>
          <p:cNvSpPr>
            <a:spLocks noGrp="1"/>
          </p:cNvSpPr>
          <p:nvPr>
            <p:ph idx="1"/>
          </p:nvPr>
        </p:nvSpPr>
        <p:spPr/>
        <p:txBody>
          <a:bodyPr/>
          <a:lstStyle/>
          <a:p>
            <a:r>
              <a:rPr lang="en-US" dirty="0"/>
              <a:t>const add = (a, b) =&gt; a + b;</a:t>
            </a:r>
          </a:p>
          <a:p>
            <a:r>
              <a:rPr lang="en-US" dirty="0"/>
              <a:t>No function keyword</a:t>
            </a:r>
          </a:p>
          <a:p>
            <a:r>
              <a:rPr lang="en-US" dirty="0"/>
              <a:t>Implicit return for one-liners</a:t>
            </a:r>
          </a:p>
          <a:p>
            <a:r>
              <a:rPr lang="en-US" dirty="0"/>
              <a:t>More compact than traditional syntax</a:t>
            </a:r>
          </a:p>
          <a:p>
            <a:endParaRPr lang="en-US" dirty="0"/>
          </a:p>
          <a:p>
            <a:endParaRPr lang="en-US" dirty="0"/>
          </a:p>
        </p:txBody>
      </p:sp>
    </p:spTree>
    <p:extLst>
      <p:ext uri="{BB962C8B-B14F-4D97-AF65-F5344CB8AC3E}">
        <p14:creationId xmlns:p14="http://schemas.microsoft.com/office/powerpoint/2010/main" val="314297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5F8EF9-CA54-5B43-3EC8-964390C331A7}"/>
              </a:ext>
            </a:extLst>
          </p:cNvPr>
          <p:cNvSpPr>
            <a:spLocks noGrp="1"/>
          </p:cNvSpPr>
          <p:nvPr>
            <p:ph type="title"/>
          </p:nvPr>
        </p:nvSpPr>
        <p:spPr>
          <a:xfrm>
            <a:off x="838200" y="1195697"/>
            <a:ext cx="3200400" cy="4238118"/>
          </a:xfrm>
        </p:spPr>
        <p:txBody>
          <a:bodyPr>
            <a:normAutofit/>
          </a:bodyPr>
          <a:lstStyle/>
          <a:p>
            <a:r>
              <a:rPr lang="en-US">
                <a:solidFill>
                  <a:schemeClr val="bg1"/>
                </a:solidFill>
              </a:rPr>
              <a:t>JavaScript Data Types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A83F610C-E535-233E-EA90-A29BD0D935A6}"/>
              </a:ext>
            </a:extLst>
          </p:cNvPr>
          <p:cNvGraphicFramePr>
            <a:graphicFrameLocks noGrp="1"/>
          </p:cNvGraphicFramePr>
          <p:nvPr>
            <p:ph idx="1"/>
            <p:extLst>
              <p:ext uri="{D42A27DB-BD31-4B8C-83A1-F6EECF244321}">
                <p14:modId xmlns:p14="http://schemas.microsoft.com/office/powerpoint/2010/main" val="3515774883"/>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87296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667687-2211-AD44-8DD9-1078C830FD64}"/>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Types of Arrow Functions</a:t>
            </a:r>
          </a:p>
        </p:txBody>
      </p:sp>
      <p:graphicFrame>
        <p:nvGraphicFramePr>
          <p:cNvPr id="4" name="Content Placeholder 3">
            <a:extLst>
              <a:ext uri="{FF2B5EF4-FFF2-40B4-BE49-F238E27FC236}">
                <a16:creationId xmlns:a16="http://schemas.microsoft.com/office/drawing/2014/main" id="{2656F301-40E1-AB10-2D06-46B45F99ED15}"/>
              </a:ext>
            </a:extLst>
          </p:cNvPr>
          <p:cNvGraphicFramePr>
            <a:graphicFrameLocks noGrp="1"/>
          </p:cNvGraphicFramePr>
          <p:nvPr>
            <p:ph idx="1"/>
            <p:extLst>
              <p:ext uri="{D42A27DB-BD31-4B8C-83A1-F6EECF244321}">
                <p14:modId xmlns:p14="http://schemas.microsoft.com/office/powerpoint/2010/main" val="3638172180"/>
              </p:ext>
            </p:extLst>
          </p:nvPr>
        </p:nvGraphicFramePr>
        <p:xfrm>
          <a:off x="644056" y="2980600"/>
          <a:ext cx="10927831" cy="2456765"/>
        </p:xfrm>
        <a:graphic>
          <a:graphicData uri="http://schemas.openxmlformats.org/drawingml/2006/table">
            <a:tbl>
              <a:tblPr/>
              <a:tblGrid>
                <a:gridCol w="3177584">
                  <a:extLst>
                    <a:ext uri="{9D8B030D-6E8A-4147-A177-3AD203B41FA5}">
                      <a16:colId xmlns:a16="http://schemas.microsoft.com/office/drawing/2014/main" val="2389995603"/>
                    </a:ext>
                  </a:extLst>
                </a:gridCol>
                <a:gridCol w="3106497">
                  <a:extLst>
                    <a:ext uri="{9D8B030D-6E8A-4147-A177-3AD203B41FA5}">
                      <a16:colId xmlns:a16="http://schemas.microsoft.com/office/drawing/2014/main" val="2562601595"/>
                    </a:ext>
                  </a:extLst>
                </a:gridCol>
                <a:gridCol w="4643750">
                  <a:extLst>
                    <a:ext uri="{9D8B030D-6E8A-4147-A177-3AD203B41FA5}">
                      <a16:colId xmlns:a16="http://schemas.microsoft.com/office/drawing/2014/main" val="1729326442"/>
                    </a:ext>
                  </a:extLst>
                </a:gridCol>
              </a:tblGrid>
              <a:tr h="563009">
                <a:tc>
                  <a:txBody>
                    <a:bodyPr/>
                    <a:lstStyle/>
                    <a:p>
                      <a:pPr>
                        <a:buNone/>
                      </a:pPr>
                      <a:r>
                        <a:rPr lang="en-US" sz="2500"/>
                        <a:t>Type</a:t>
                      </a:r>
                    </a:p>
                  </a:txBody>
                  <a:tcPr marL="127956" marR="127956" marT="63978" marB="63978" anchor="ctr">
                    <a:lnL>
                      <a:noFill/>
                    </a:lnL>
                    <a:lnR>
                      <a:noFill/>
                    </a:lnR>
                    <a:lnT>
                      <a:noFill/>
                    </a:lnT>
                    <a:lnB>
                      <a:noFill/>
                    </a:lnB>
                    <a:noFill/>
                  </a:tcPr>
                </a:tc>
                <a:tc>
                  <a:txBody>
                    <a:bodyPr/>
                    <a:lstStyle/>
                    <a:p>
                      <a:pPr>
                        <a:buNone/>
                      </a:pPr>
                      <a:r>
                        <a:rPr lang="en-US" sz="2500"/>
                        <a:t>Description</a:t>
                      </a:r>
                    </a:p>
                  </a:txBody>
                  <a:tcPr marL="127956" marR="127956" marT="63978" marB="63978" anchor="ctr">
                    <a:lnL>
                      <a:noFill/>
                    </a:lnL>
                    <a:lnR>
                      <a:noFill/>
                    </a:lnR>
                    <a:lnT>
                      <a:noFill/>
                    </a:lnT>
                    <a:lnB>
                      <a:noFill/>
                    </a:lnB>
                    <a:noFill/>
                  </a:tcPr>
                </a:tc>
                <a:tc>
                  <a:txBody>
                    <a:bodyPr/>
                    <a:lstStyle/>
                    <a:p>
                      <a:pPr>
                        <a:buNone/>
                      </a:pPr>
                      <a:r>
                        <a:rPr lang="en-US" sz="2500"/>
                        <a:t>Example</a:t>
                      </a:r>
                    </a:p>
                  </a:txBody>
                  <a:tcPr marL="127956" marR="127956" marT="63978" marB="63978" anchor="ctr">
                    <a:lnL>
                      <a:noFill/>
                    </a:lnL>
                    <a:lnR>
                      <a:noFill/>
                    </a:lnR>
                    <a:lnT>
                      <a:noFill/>
                    </a:lnT>
                    <a:lnB>
                      <a:noFill/>
                    </a:lnB>
                    <a:noFill/>
                  </a:tcPr>
                </a:tc>
                <a:extLst>
                  <a:ext uri="{0D108BD9-81ED-4DB2-BD59-A6C34878D82A}">
                    <a16:rowId xmlns:a16="http://schemas.microsoft.com/office/drawing/2014/main" val="2272852217"/>
                  </a:ext>
                </a:extLst>
              </a:tr>
              <a:tr h="946878">
                <a:tc>
                  <a:txBody>
                    <a:bodyPr/>
                    <a:lstStyle/>
                    <a:p>
                      <a:pPr>
                        <a:buNone/>
                      </a:pPr>
                      <a:r>
                        <a:rPr lang="en-US" sz="2500"/>
                        <a:t>Parameterized</a:t>
                      </a:r>
                    </a:p>
                  </a:txBody>
                  <a:tcPr marL="127956" marR="127956" marT="63978" marB="63978" anchor="ctr">
                    <a:lnL>
                      <a:noFill/>
                    </a:lnL>
                    <a:lnR>
                      <a:noFill/>
                    </a:lnR>
                    <a:lnT>
                      <a:noFill/>
                    </a:lnT>
                    <a:lnB>
                      <a:noFill/>
                    </a:lnB>
                    <a:noFill/>
                  </a:tcPr>
                </a:tc>
                <a:tc>
                  <a:txBody>
                    <a:bodyPr/>
                    <a:lstStyle/>
                    <a:p>
                      <a:pPr>
                        <a:buNone/>
                      </a:pPr>
                      <a:r>
                        <a:rPr lang="en-US" sz="2500"/>
                        <a:t>Takes input values</a:t>
                      </a:r>
                    </a:p>
                  </a:txBody>
                  <a:tcPr marL="127956" marR="127956" marT="63978" marB="63978" anchor="ctr">
                    <a:lnL>
                      <a:noFill/>
                    </a:lnL>
                    <a:lnR>
                      <a:noFill/>
                    </a:lnR>
                    <a:lnT>
                      <a:noFill/>
                    </a:lnT>
                    <a:lnB>
                      <a:noFill/>
                    </a:lnB>
                    <a:noFill/>
                  </a:tcPr>
                </a:tc>
                <a:tc>
                  <a:txBody>
                    <a:bodyPr/>
                    <a:lstStyle/>
                    <a:p>
                      <a:pPr>
                        <a:buNone/>
                      </a:pPr>
                      <a:r>
                        <a:rPr lang="en-US" sz="2500">
                          <a:latin typeface="Courier New" panose="02070309020205020404" pitchFamily="49" charset="0"/>
                        </a:rPr>
                        <a:t>const add = (a, b) =&gt; a + b;</a:t>
                      </a:r>
                      <a:endParaRPr lang="en-US" sz="2500"/>
                    </a:p>
                  </a:txBody>
                  <a:tcPr marL="127956" marR="127956" marT="63978" marB="63978" anchor="ctr">
                    <a:lnL>
                      <a:noFill/>
                    </a:lnL>
                    <a:lnR>
                      <a:noFill/>
                    </a:lnR>
                    <a:lnT>
                      <a:noFill/>
                    </a:lnT>
                    <a:lnB>
                      <a:noFill/>
                    </a:lnB>
                    <a:noFill/>
                  </a:tcPr>
                </a:tc>
                <a:extLst>
                  <a:ext uri="{0D108BD9-81ED-4DB2-BD59-A6C34878D82A}">
                    <a16:rowId xmlns:a16="http://schemas.microsoft.com/office/drawing/2014/main" val="3886755427"/>
                  </a:ext>
                </a:extLst>
              </a:tr>
              <a:tr h="946878">
                <a:tc>
                  <a:txBody>
                    <a:bodyPr/>
                    <a:lstStyle/>
                    <a:p>
                      <a:pPr>
                        <a:buNone/>
                      </a:pPr>
                      <a:r>
                        <a:rPr lang="en-US" sz="2500"/>
                        <a:t>Non-parameterized</a:t>
                      </a:r>
                    </a:p>
                  </a:txBody>
                  <a:tcPr marL="127956" marR="127956" marT="63978" marB="63978" anchor="ctr">
                    <a:lnL>
                      <a:noFill/>
                    </a:lnL>
                    <a:lnR>
                      <a:noFill/>
                    </a:lnR>
                    <a:lnT>
                      <a:noFill/>
                    </a:lnT>
                    <a:lnB>
                      <a:noFill/>
                    </a:lnB>
                    <a:noFill/>
                  </a:tcPr>
                </a:tc>
                <a:tc>
                  <a:txBody>
                    <a:bodyPr/>
                    <a:lstStyle/>
                    <a:p>
                      <a:pPr>
                        <a:buNone/>
                      </a:pPr>
                      <a:r>
                        <a:rPr lang="en-US" sz="2500"/>
                        <a:t>Takes no input</a:t>
                      </a:r>
                    </a:p>
                  </a:txBody>
                  <a:tcPr marL="127956" marR="127956" marT="63978" marB="63978" anchor="ctr">
                    <a:lnL>
                      <a:noFill/>
                    </a:lnL>
                    <a:lnR>
                      <a:noFill/>
                    </a:lnR>
                    <a:lnT>
                      <a:noFill/>
                    </a:lnT>
                    <a:lnB>
                      <a:noFill/>
                    </a:lnB>
                    <a:noFill/>
                  </a:tcPr>
                </a:tc>
                <a:tc>
                  <a:txBody>
                    <a:bodyPr/>
                    <a:lstStyle/>
                    <a:p>
                      <a:pPr>
                        <a:buNone/>
                      </a:pPr>
                      <a:r>
                        <a:rPr lang="en-US" sz="2500" dirty="0">
                          <a:latin typeface="Courier New" panose="02070309020205020404" pitchFamily="49" charset="0"/>
                        </a:rPr>
                        <a:t>const greet = () =&gt; console.log("Hello!");</a:t>
                      </a:r>
                      <a:endParaRPr lang="en-US" sz="2500" dirty="0"/>
                    </a:p>
                  </a:txBody>
                  <a:tcPr marL="127956" marR="127956" marT="63978" marB="63978" anchor="ctr">
                    <a:lnL>
                      <a:noFill/>
                    </a:lnL>
                    <a:lnR>
                      <a:noFill/>
                    </a:lnR>
                    <a:lnT>
                      <a:noFill/>
                    </a:lnT>
                    <a:lnB>
                      <a:noFill/>
                    </a:lnB>
                    <a:noFill/>
                  </a:tcPr>
                </a:tc>
                <a:extLst>
                  <a:ext uri="{0D108BD9-81ED-4DB2-BD59-A6C34878D82A}">
                    <a16:rowId xmlns:a16="http://schemas.microsoft.com/office/drawing/2014/main" val="1840502801"/>
                  </a:ext>
                </a:extLst>
              </a:tr>
            </a:tbl>
          </a:graphicData>
        </a:graphic>
      </p:graphicFrame>
    </p:spTree>
    <p:extLst>
      <p:ext uri="{BB962C8B-B14F-4D97-AF65-F5344CB8AC3E}">
        <p14:creationId xmlns:p14="http://schemas.microsoft.com/office/powerpoint/2010/main" val="22036782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C48635-A517-AFFA-3993-3A6E203DFD44}"/>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Arrow vs Traditional Functions</a:t>
            </a:r>
          </a:p>
        </p:txBody>
      </p:sp>
      <p:graphicFrame>
        <p:nvGraphicFramePr>
          <p:cNvPr id="4" name="Content Placeholder 3">
            <a:extLst>
              <a:ext uri="{FF2B5EF4-FFF2-40B4-BE49-F238E27FC236}">
                <a16:creationId xmlns:a16="http://schemas.microsoft.com/office/drawing/2014/main" id="{82ABC1F9-9D46-1B53-8983-B2396F7173EA}"/>
              </a:ext>
            </a:extLst>
          </p:cNvPr>
          <p:cNvGraphicFramePr>
            <a:graphicFrameLocks noGrp="1"/>
          </p:cNvGraphicFramePr>
          <p:nvPr>
            <p:ph idx="1"/>
            <p:extLst>
              <p:ext uri="{D42A27DB-BD31-4B8C-83A1-F6EECF244321}">
                <p14:modId xmlns:p14="http://schemas.microsoft.com/office/powerpoint/2010/main" val="2403028406"/>
              </p:ext>
            </p:extLst>
          </p:nvPr>
        </p:nvGraphicFramePr>
        <p:xfrm>
          <a:off x="168117" y="2124167"/>
          <a:ext cx="11855766" cy="4185129"/>
        </p:xfrm>
        <a:graphic>
          <a:graphicData uri="http://schemas.openxmlformats.org/drawingml/2006/table">
            <a:tbl>
              <a:tblPr>
                <a:tableStyleId>{8799B23B-EC83-4686-B30A-512413B5E67A}</a:tableStyleId>
              </a:tblPr>
              <a:tblGrid>
                <a:gridCol w="3946683">
                  <a:extLst>
                    <a:ext uri="{9D8B030D-6E8A-4147-A177-3AD203B41FA5}">
                      <a16:colId xmlns:a16="http://schemas.microsoft.com/office/drawing/2014/main" val="4082709779"/>
                    </a:ext>
                  </a:extLst>
                </a:gridCol>
                <a:gridCol w="3744686">
                  <a:extLst>
                    <a:ext uri="{9D8B030D-6E8A-4147-A177-3AD203B41FA5}">
                      <a16:colId xmlns:a16="http://schemas.microsoft.com/office/drawing/2014/main" val="218526478"/>
                    </a:ext>
                  </a:extLst>
                </a:gridCol>
                <a:gridCol w="4164397">
                  <a:extLst>
                    <a:ext uri="{9D8B030D-6E8A-4147-A177-3AD203B41FA5}">
                      <a16:colId xmlns:a16="http://schemas.microsoft.com/office/drawing/2014/main" val="2994941348"/>
                    </a:ext>
                  </a:extLst>
                </a:gridCol>
              </a:tblGrid>
              <a:tr h="657663">
                <a:tc>
                  <a:txBody>
                    <a:bodyPr/>
                    <a:lstStyle/>
                    <a:p>
                      <a:pPr>
                        <a:buNone/>
                      </a:pPr>
                      <a:r>
                        <a:rPr lang="en-US" sz="2900" dirty="0"/>
                        <a:t>Feature</a:t>
                      </a:r>
                    </a:p>
                  </a:txBody>
                  <a:tcPr marL="149469" marR="149469" marT="74734" marB="74734" anchor="ctr">
                    <a:solidFill>
                      <a:schemeClr val="bg1">
                        <a:lumMod val="95000"/>
                      </a:schemeClr>
                    </a:solidFill>
                  </a:tcPr>
                </a:tc>
                <a:tc>
                  <a:txBody>
                    <a:bodyPr/>
                    <a:lstStyle/>
                    <a:p>
                      <a:pPr>
                        <a:buNone/>
                      </a:pPr>
                      <a:r>
                        <a:rPr lang="en-US" sz="2900"/>
                        <a:t>Arrow Function</a:t>
                      </a:r>
                    </a:p>
                  </a:txBody>
                  <a:tcPr marL="149469" marR="149469" marT="74734" marB="74734" anchor="ctr">
                    <a:solidFill>
                      <a:schemeClr val="bg1">
                        <a:lumMod val="95000"/>
                      </a:schemeClr>
                    </a:solidFill>
                  </a:tcPr>
                </a:tc>
                <a:tc>
                  <a:txBody>
                    <a:bodyPr/>
                    <a:lstStyle/>
                    <a:p>
                      <a:pPr>
                        <a:buNone/>
                      </a:pPr>
                      <a:r>
                        <a:rPr lang="en-US" sz="2900" dirty="0"/>
                        <a:t>Traditional Function</a:t>
                      </a:r>
                    </a:p>
                  </a:txBody>
                  <a:tcPr marL="149469" marR="149469" marT="74734" marB="74734" anchor="ctr">
                    <a:solidFill>
                      <a:schemeClr val="bg1">
                        <a:lumMod val="95000"/>
                      </a:schemeClr>
                    </a:solidFill>
                  </a:tcPr>
                </a:tc>
                <a:extLst>
                  <a:ext uri="{0D108BD9-81ED-4DB2-BD59-A6C34878D82A}">
                    <a16:rowId xmlns:a16="http://schemas.microsoft.com/office/drawing/2014/main" val="3582476023"/>
                  </a:ext>
                </a:extLst>
              </a:tr>
              <a:tr h="657663">
                <a:tc>
                  <a:txBody>
                    <a:bodyPr/>
                    <a:lstStyle/>
                    <a:p>
                      <a:pPr>
                        <a:buNone/>
                      </a:pPr>
                      <a:r>
                        <a:rPr lang="en-US" sz="2900" dirty="0"/>
                        <a:t>Syntax</a:t>
                      </a:r>
                    </a:p>
                  </a:txBody>
                  <a:tcPr marL="149469" marR="149469" marT="74734" marB="74734" anchor="ctr">
                    <a:solidFill>
                      <a:schemeClr val="bg1">
                        <a:lumMod val="95000"/>
                      </a:schemeClr>
                    </a:solidFill>
                  </a:tcPr>
                </a:tc>
                <a:tc>
                  <a:txBody>
                    <a:bodyPr/>
                    <a:lstStyle/>
                    <a:p>
                      <a:pPr>
                        <a:buNone/>
                      </a:pPr>
                      <a:r>
                        <a:rPr lang="en-US" sz="2900"/>
                        <a:t>Short and compact</a:t>
                      </a:r>
                    </a:p>
                  </a:txBody>
                  <a:tcPr marL="149469" marR="149469" marT="74734" marB="74734" anchor="ctr"/>
                </a:tc>
                <a:tc>
                  <a:txBody>
                    <a:bodyPr/>
                    <a:lstStyle/>
                    <a:p>
                      <a:pPr>
                        <a:buNone/>
                      </a:pPr>
                      <a:r>
                        <a:rPr lang="en-US" sz="2900"/>
                        <a:t>Verbose</a:t>
                      </a:r>
                    </a:p>
                  </a:txBody>
                  <a:tcPr marL="149469" marR="149469" marT="74734" marB="74734" anchor="ctr"/>
                </a:tc>
                <a:extLst>
                  <a:ext uri="{0D108BD9-81ED-4DB2-BD59-A6C34878D82A}">
                    <a16:rowId xmlns:a16="http://schemas.microsoft.com/office/drawing/2014/main" val="2977374591"/>
                  </a:ext>
                </a:extLst>
              </a:tr>
              <a:tr h="1106070">
                <a:tc>
                  <a:txBody>
                    <a:bodyPr/>
                    <a:lstStyle/>
                    <a:p>
                      <a:pPr>
                        <a:buNone/>
                      </a:pPr>
                      <a:r>
                        <a:rPr lang="en-US" sz="2900" dirty="0"/>
                        <a:t>Uses function keyword</a:t>
                      </a:r>
                    </a:p>
                  </a:txBody>
                  <a:tcPr marL="149469" marR="149469" marT="74734" marB="74734" anchor="ctr">
                    <a:solidFill>
                      <a:schemeClr val="bg1">
                        <a:lumMod val="95000"/>
                      </a:schemeClr>
                    </a:solidFill>
                  </a:tcPr>
                </a:tc>
                <a:tc>
                  <a:txBody>
                    <a:bodyPr/>
                    <a:lstStyle/>
                    <a:p>
                      <a:pPr>
                        <a:buNone/>
                      </a:pPr>
                      <a:r>
                        <a:rPr lang="en-US" sz="2900"/>
                        <a:t>❌ No</a:t>
                      </a:r>
                    </a:p>
                  </a:txBody>
                  <a:tcPr marL="149469" marR="149469" marT="74734" marB="74734" anchor="ctr"/>
                </a:tc>
                <a:tc>
                  <a:txBody>
                    <a:bodyPr/>
                    <a:lstStyle/>
                    <a:p>
                      <a:pPr>
                        <a:buNone/>
                      </a:pPr>
                      <a:r>
                        <a:rPr lang="en-US" sz="2900"/>
                        <a:t>✅ Yes</a:t>
                      </a:r>
                    </a:p>
                  </a:txBody>
                  <a:tcPr marL="149469" marR="149469" marT="74734" marB="74734" anchor="ctr"/>
                </a:tc>
                <a:extLst>
                  <a:ext uri="{0D108BD9-81ED-4DB2-BD59-A6C34878D82A}">
                    <a16:rowId xmlns:a16="http://schemas.microsoft.com/office/drawing/2014/main" val="3180324579"/>
                  </a:ext>
                </a:extLst>
              </a:tr>
              <a:tr h="657663">
                <a:tc>
                  <a:txBody>
                    <a:bodyPr/>
                    <a:lstStyle/>
                    <a:p>
                      <a:pPr>
                        <a:buNone/>
                      </a:pPr>
                      <a:r>
                        <a:rPr lang="en-US" sz="2900" dirty="0"/>
                        <a:t>Has this context</a:t>
                      </a:r>
                    </a:p>
                  </a:txBody>
                  <a:tcPr marL="149469" marR="149469" marT="74734" marB="74734" anchor="ctr">
                    <a:solidFill>
                      <a:schemeClr val="bg1">
                        <a:lumMod val="95000"/>
                      </a:schemeClr>
                    </a:solidFill>
                  </a:tcPr>
                </a:tc>
                <a:tc>
                  <a:txBody>
                    <a:bodyPr/>
                    <a:lstStyle/>
                    <a:p>
                      <a:pPr>
                        <a:buNone/>
                      </a:pPr>
                      <a:r>
                        <a:rPr lang="en-US" sz="2900"/>
                        <a:t>❌ No</a:t>
                      </a:r>
                    </a:p>
                  </a:txBody>
                  <a:tcPr marL="149469" marR="149469" marT="74734" marB="74734" anchor="ctr"/>
                </a:tc>
                <a:tc>
                  <a:txBody>
                    <a:bodyPr/>
                    <a:lstStyle/>
                    <a:p>
                      <a:pPr>
                        <a:buNone/>
                      </a:pPr>
                      <a:r>
                        <a:rPr lang="en-US" sz="2900"/>
                        <a:t>✅ Yes</a:t>
                      </a:r>
                    </a:p>
                  </a:txBody>
                  <a:tcPr marL="149469" marR="149469" marT="74734" marB="74734" anchor="ctr"/>
                </a:tc>
                <a:extLst>
                  <a:ext uri="{0D108BD9-81ED-4DB2-BD59-A6C34878D82A}">
                    <a16:rowId xmlns:a16="http://schemas.microsoft.com/office/drawing/2014/main" val="2536781824"/>
                  </a:ext>
                </a:extLst>
              </a:tr>
              <a:tr h="1106070">
                <a:tc>
                  <a:txBody>
                    <a:bodyPr/>
                    <a:lstStyle/>
                    <a:p>
                      <a:pPr>
                        <a:buNone/>
                      </a:pPr>
                      <a:r>
                        <a:rPr lang="en-US" sz="2900" dirty="0"/>
                        <a:t>Best for</a:t>
                      </a:r>
                    </a:p>
                  </a:txBody>
                  <a:tcPr marL="149469" marR="149469" marT="74734" marB="74734" anchor="ctr">
                    <a:solidFill>
                      <a:schemeClr val="bg1">
                        <a:lumMod val="95000"/>
                      </a:schemeClr>
                    </a:solidFill>
                  </a:tcPr>
                </a:tc>
                <a:tc>
                  <a:txBody>
                    <a:bodyPr/>
                    <a:lstStyle/>
                    <a:p>
                      <a:pPr>
                        <a:buNone/>
                      </a:pPr>
                      <a:r>
                        <a:rPr lang="en-US" sz="2900"/>
                        <a:t>Short callbacks</a:t>
                      </a:r>
                    </a:p>
                  </a:txBody>
                  <a:tcPr marL="149469" marR="149469" marT="74734" marB="74734" anchor="ctr"/>
                </a:tc>
                <a:tc>
                  <a:txBody>
                    <a:bodyPr/>
                    <a:lstStyle/>
                    <a:p>
                      <a:pPr>
                        <a:buNone/>
                      </a:pPr>
                      <a:r>
                        <a:rPr lang="en-US" sz="2900" dirty="0"/>
                        <a:t>Complex logic / named functions</a:t>
                      </a:r>
                    </a:p>
                  </a:txBody>
                  <a:tcPr marL="149469" marR="149469" marT="74734" marB="74734" anchor="ctr"/>
                </a:tc>
                <a:extLst>
                  <a:ext uri="{0D108BD9-81ED-4DB2-BD59-A6C34878D82A}">
                    <a16:rowId xmlns:a16="http://schemas.microsoft.com/office/drawing/2014/main" val="2790813438"/>
                  </a:ext>
                </a:extLst>
              </a:tr>
            </a:tbl>
          </a:graphicData>
        </a:graphic>
      </p:graphicFrame>
    </p:spTree>
    <p:extLst>
      <p:ext uri="{BB962C8B-B14F-4D97-AF65-F5344CB8AC3E}">
        <p14:creationId xmlns:p14="http://schemas.microsoft.com/office/powerpoint/2010/main" val="20903628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 up of a stack of white paper">
            <a:extLst>
              <a:ext uri="{FF2B5EF4-FFF2-40B4-BE49-F238E27FC236}">
                <a16:creationId xmlns:a16="http://schemas.microsoft.com/office/drawing/2014/main" id="{875285D6-282F-0623-AC80-818132975102}"/>
              </a:ext>
            </a:extLst>
          </p:cNvPr>
          <p:cNvPicPr>
            <a:picLocks noChangeAspect="1"/>
          </p:cNvPicPr>
          <p:nvPr/>
        </p:nvPicPr>
        <p:blipFill>
          <a:blip r:embed="rId3"/>
          <a:srcRect r="15627" b="-1"/>
          <a:stretch>
            <a:fillRect/>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B4DC3A1-F569-F421-49B9-6E3A2F54654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solidFill>
                  <a:schemeClr val="bg1"/>
                </a:solidFill>
              </a:rPr>
              <a:t>The Document Object Model (DOM) and JavaScript APIs</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48756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E753FC-7F0B-6BDF-CFB3-4BBF7962F6F4}"/>
              </a:ext>
            </a:extLst>
          </p:cNvPr>
          <p:cNvSpPr>
            <a:spLocks noGrp="1"/>
          </p:cNvSpPr>
          <p:nvPr>
            <p:ph type="title"/>
          </p:nvPr>
        </p:nvSpPr>
        <p:spPr>
          <a:xfrm>
            <a:off x="838200" y="1195697"/>
            <a:ext cx="3200400" cy="4238118"/>
          </a:xfrm>
        </p:spPr>
        <p:txBody>
          <a:bodyPr>
            <a:normAutofit/>
          </a:bodyPr>
          <a:lstStyle/>
          <a:p>
            <a:r>
              <a:rPr lang="en-US">
                <a:solidFill>
                  <a:schemeClr val="bg1"/>
                </a:solidFill>
              </a:rPr>
              <a:t>What is the DOM?</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20B7CC50-DEF3-7702-1692-921675D30B5F}"/>
              </a:ext>
            </a:extLst>
          </p:cNvPr>
          <p:cNvGraphicFramePr>
            <a:graphicFrameLocks noGrp="1"/>
          </p:cNvGraphicFramePr>
          <p:nvPr>
            <p:ph idx="1"/>
            <p:extLst>
              <p:ext uri="{D42A27DB-BD31-4B8C-83A1-F6EECF244321}">
                <p14:modId xmlns:p14="http://schemas.microsoft.com/office/powerpoint/2010/main" val="3252781596"/>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75948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4CD04E-5BFE-D7AE-9EB8-B9460DD87A01}"/>
              </a:ext>
            </a:extLst>
          </p:cNvPr>
          <p:cNvSpPr>
            <a:spLocks noGrp="1"/>
          </p:cNvSpPr>
          <p:nvPr>
            <p:ph type="title"/>
          </p:nvPr>
        </p:nvSpPr>
        <p:spPr>
          <a:xfrm>
            <a:off x="838200" y="1195697"/>
            <a:ext cx="3200400" cy="4238118"/>
          </a:xfrm>
        </p:spPr>
        <p:txBody>
          <a:bodyPr>
            <a:normAutofit/>
          </a:bodyPr>
          <a:lstStyle/>
          <a:p>
            <a:r>
              <a:rPr lang="en-US">
                <a:solidFill>
                  <a:schemeClr val="bg1"/>
                </a:solidFill>
              </a:rPr>
              <a:t>The DOM Tree Structure</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317C6210-75BE-EEC1-E003-6682AE2EFEAB}"/>
              </a:ext>
            </a:extLst>
          </p:cNvPr>
          <p:cNvGraphicFramePr>
            <a:graphicFrameLocks noGrp="1"/>
          </p:cNvGraphicFramePr>
          <p:nvPr>
            <p:ph idx="1"/>
            <p:extLst>
              <p:ext uri="{D42A27DB-BD31-4B8C-83A1-F6EECF244321}">
                <p14:modId xmlns:p14="http://schemas.microsoft.com/office/powerpoint/2010/main" val="4172653918"/>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16011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8170139-43B2-2E12-37C4-DEF6D1FF725B}"/>
              </a:ext>
            </a:extLst>
          </p:cNvPr>
          <p:cNvSpPr>
            <a:spLocks noGrp="1"/>
          </p:cNvSpPr>
          <p:nvPr>
            <p:ph type="title"/>
          </p:nvPr>
        </p:nvSpPr>
        <p:spPr>
          <a:xfrm>
            <a:off x="826396" y="586855"/>
            <a:ext cx="4230100" cy="3387497"/>
          </a:xfrm>
        </p:spPr>
        <p:txBody>
          <a:bodyPr anchor="b">
            <a:normAutofit/>
          </a:bodyPr>
          <a:lstStyle/>
          <a:p>
            <a:pPr algn="r"/>
            <a:r>
              <a:rPr lang="en-US" sz="4000" b="1">
                <a:solidFill>
                  <a:srgbClr val="FFFFFF"/>
                </a:solidFill>
              </a:rPr>
              <a:t>Accessing Elements</a:t>
            </a:r>
            <a:br>
              <a:rPr lang="en-US" sz="4000" b="1">
                <a:solidFill>
                  <a:srgbClr val="FFFFFF"/>
                </a:solidFill>
              </a:rPr>
            </a:br>
            <a:endParaRPr lang="en-US" sz="4000">
              <a:solidFill>
                <a:srgbClr val="FFFFFF"/>
              </a:solidFill>
            </a:endParaRPr>
          </a:p>
        </p:txBody>
      </p:sp>
      <p:sp>
        <p:nvSpPr>
          <p:cNvPr id="3" name="Content Placeholder 2">
            <a:extLst>
              <a:ext uri="{FF2B5EF4-FFF2-40B4-BE49-F238E27FC236}">
                <a16:creationId xmlns:a16="http://schemas.microsoft.com/office/drawing/2014/main" id="{BEB494D9-97E3-2B65-9389-90448C4A6CB9}"/>
              </a:ext>
            </a:extLst>
          </p:cNvPr>
          <p:cNvSpPr>
            <a:spLocks noGrp="1"/>
          </p:cNvSpPr>
          <p:nvPr>
            <p:ph idx="1"/>
          </p:nvPr>
        </p:nvSpPr>
        <p:spPr>
          <a:xfrm>
            <a:off x="6503158" y="649480"/>
            <a:ext cx="4862447" cy="5546047"/>
          </a:xfrm>
        </p:spPr>
        <p:txBody>
          <a:bodyPr anchor="ctr">
            <a:normAutofit/>
          </a:bodyPr>
          <a:lstStyle/>
          <a:p>
            <a:r>
              <a:rPr lang="en-US" sz="2000"/>
              <a:t>Common methods:</a:t>
            </a:r>
          </a:p>
          <a:p>
            <a:pPr lvl="1"/>
            <a:r>
              <a:rPr lang="en-US" sz="2000"/>
              <a:t>document.getElementById("id");</a:t>
            </a:r>
          </a:p>
          <a:p>
            <a:pPr lvl="1"/>
            <a:r>
              <a:rPr lang="en-US" sz="2000"/>
              <a:t>document.getElementsByClassName("class");</a:t>
            </a:r>
          </a:p>
          <a:p>
            <a:pPr lvl="1"/>
            <a:r>
              <a:rPr lang="en-US" sz="2000"/>
              <a:t>document.getElementsByTagName("tag");</a:t>
            </a:r>
          </a:p>
          <a:p>
            <a:pPr lvl="1"/>
            <a:r>
              <a:rPr lang="en-US" sz="2000"/>
              <a:t>document.querySelector("selector");</a:t>
            </a:r>
          </a:p>
          <a:p>
            <a:pPr lvl="1"/>
            <a:r>
              <a:rPr lang="en-US" sz="2000"/>
              <a:t>document.querySelectorAll("selector");</a:t>
            </a:r>
          </a:p>
        </p:txBody>
      </p:sp>
    </p:spTree>
    <p:extLst>
      <p:ext uri="{BB962C8B-B14F-4D97-AF65-F5344CB8AC3E}">
        <p14:creationId xmlns:p14="http://schemas.microsoft.com/office/powerpoint/2010/main" val="39465713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FF2097-B0C0-2AC8-A991-272EF95230CC}"/>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Manipulating Elements</a:t>
            </a:r>
          </a:p>
        </p:txBody>
      </p:sp>
      <p:graphicFrame>
        <p:nvGraphicFramePr>
          <p:cNvPr id="5" name="Content Placeholder 2">
            <a:extLst>
              <a:ext uri="{FF2B5EF4-FFF2-40B4-BE49-F238E27FC236}">
                <a16:creationId xmlns:a16="http://schemas.microsoft.com/office/drawing/2014/main" id="{5078F5D7-9394-C836-ADD1-F73B0F561DB3}"/>
              </a:ext>
            </a:extLst>
          </p:cNvPr>
          <p:cNvGraphicFramePr>
            <a:graphicFrameLocks noGrp="1"/>
          </p:cNvGraphicFramePr>
          <p:nvPr>
            <p:ph idx="1"/>
            <p:extLst>
              <p:ext uri="{D42A27DB-BD31-4B8C-83A1-F6EECF244321}">
                <p14:modId xmlns:p14="http://schemas.microsoft.com/office/powerpoint/2010/main" val="333235135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52201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C30CF-7827-0D5A-58A1-447F6D10E8C8}"/>
              </a:ext>
            </a:extLst>
          </p:cNvPr>
          <p:cNvSpPr>
            <a:spLocks noGrp="1"/>
          </p:cNvSpPr>
          <p:nvPr>
            <p:ph type="title"/>
          </p:nvPr>
        </p:nvSpPr>
        <p:spPr/>
        <p:txBody>
          <a:bodyPr/>
          <a:lstStyle/>
          <a:p>
            <a:r>
              <a:rPr lang="en-US" b="1" dirty="0"/>
              <a:t>Creating and Removing Elements</a:t>
            </a:r>
            <a:br>
              <a:rPr lang="en-US" b="1" dirty="0"/>
            </a:br>
            <a:endParaRPr lang="en-US" dirty="0"/>
          </a:p>
        </p:txBody>
      </p:sp>
      <p:pic>
        <p:nvPicPr>
          <p:cNvPr id="9" name="Content Placeholder 8" descr="A screenshot of a computer code&#10;&#10;AI-generated content may be incorrect.">
            <a:extLst>
              <a:ext uri="{FF2B5EF4-FFF2-40B4-BE49-F238E27FC236}">
                <a16:creationId xmlns:a16="http://schemas.microsoft.com/office/drawing/2014/main" id="{52502F01-C29F-D684-1BC3-1D7E0497FFC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6456" y="2306876"/>
            <a:ext cx="9443876" cy="2564062"/>
          </a:xfrm>
        </p:spPr>
      </p:pic>
    </p:spTree>
    <p:extLst>
      <p:ext uri="{BB962C8B-B14F-4D97-AF65-F5344CB8AC3E}">
        <p14:creationId xmlns:p14="http://schemas.microsoft.com/office/powerpoint/2010/main" val="9584912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AACA017-BA51-ABFB-31D1-3E618F73EB7C}"/>
              </a:ext>
            </a:extLst>
          </p:cNvPr>
          <p:cNvSpPr>
            <a:spLocks noGrp="1"/>
          </p:cNvSpPr>
          <p:nvPr>
            <p:ph type="title"/>
          </p:nvPr>
        </p:nvSpPr>
        <p:spPr>
          <a:xfrm>
            <a:off x="346743" y="1195697"/>
            <a:ext cx="4188381" cy="4238118"/>
          </a:xfrm>
        </p:spPr>
        <p:txBody>
          <a:bodyPr>
            <a:normAutofit/>
          </a:bodyPr>
          <a:lstStyle/>
          <a:p>
            <a:r>
              <a:rPr lang="en-US" dirty="0">
                <a:solidFill>
                  <a:schemeClr val="bg1"/>
                </a:solidFill>
              </a:rPr>
              <a:t>Handling Events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AC5D0525-077D-50A6-1049-F192E9249DAC}"/>
              </a:ext>
            </a:extLst>
          </p:cNvPr>
          <p:cNvGraphicFramePr>
            <a:graphicFrameLocks noGrp="1"/>
          </p:cNvGraphicFramePr>
          <p:nvPr>
            <p:ph idx="1"/>
            <p:extLst>
              <p:ext uri="{D42A27DB-BD31-4B8C-83A1-F6EECF244321}">
                <p14:modId xmlns:p14="http://schemas.microsoft.com/office/powerpoint/2010/main" val="1574898589"/>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22515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A6902-6138-1954-3A82-454BC08E4D4C}"/>
              </a:ext>
            </a:extLst>
          </p:cNvPr>
          <p:cNvSpPr>
            <a:spLocks noGrp="1"/>
          </p:cNvSpPr>
          <p:nvPr>
            <p:ph type="title"/>
          </p:nvPr>
        </p:nvSpPr>
        <p:spPr/>
        <p:txBody>
          <a:bodyPr/>
          <a:lstStyle/>
          <a:p>
            <a:r>
              <a:rPr lang="en-US" dirty="0"/>
              <a:t>Event Listeners</a:t>
            </a:r>
          </a:p>
        </p:txBody>
      </p:sp>
      <p:pic>
        <p:nvPicPr>
          <p:cNvPr id="7" name="Content Placeholder 6" descr="A computer screen shot of text&#10;&#10;AI-generated content may be incorrect.">
            <a:extLst>
              <a:ext uri="{FF2B5EF4-FFF2-40B4-BE49-F238E27FC236}">
                <a16:creationId xmlns:a16="http://schemas.microsoft.com/office/drawing/2014/main" id="{00020995-522F-D57B-9BEE-04119F1E48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309452"/>
            <a:ext cx="10934317" cy="2192210"/>
          </a:xfrm>
        </p:spPr>
      </p:pic>
    </p:spTree>
    <p:extLst>
      <p:ext uri="{BB962C8B-B14F-4D97-AF65-F5344CB8AC3E}">
        <p14:creationId xmlns:p14="http://schemas.microsoft.com/office/powerpoint/2010/main" val="2398273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327B0C-415E-38B0-79C8-A5C6544ADE9A}"/>
              </a:ext>
            </a:extLst>
          </p:cNvPr>
          <p:cNvSpPr>
            <a:spLocks noGrp="1"/>
          </p:cNvSpPr>
          <p:nvPr>
            <p:ph type="title"/>
          </p:nvPr>
        </p:nvSpPr>
        <p:spPr>
          <a:xfrm>
            <a:off x="838200" y="1195697"/>
            <a:ext cx="3200400" cy="4238118"/>
          </a:xfrm>
        </p:spPr>
        <p:txBody>
          <a:bodyPr>
            <a:normAutofit/>
          </a:bodyPr>
          <a:lstStyle/>
          <a:p>
            <a:r>
              <a:rPr lang="en-US">
                <a:solidFill>
                  <a:schemeClr val="bg1"/>
                </a:solidFill>
              </a:rPr>
              <a:t>The Number Types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29125C59-3444-75E2-BA1A-4F12A74DCD8B}"/>
              </a:ext>
            </a:extLst>
          </p:cNvPr>
          <p:cNvGraphicFramePr>
            <a:graphicFrameLocks noGrp="1"/>
          </p:cNvGraphicFramePr>
          <p:nvPr>
            <p:ph idx="1"/>
            <p:extLst>
              <p:ext uri="{D42A27DB-BD31-4B8C-83A1-F6EECF244321}">
                <p14:modId xmlns:p14="http://schemas.microsoft.com/office/powerpoint/2010/main" val="2333114262"/>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16741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20120-1FD3-548E-A4AB-8A585EE2D105}"/>
              </a:ext>
            </a:extLst>
          </p:cNvPr>
          <p:cNvSpPr>
            <a:spLocks noGrp="1"/>
          </p:cNvSpPr>
          <p:nvPr>
            <p:ph type="title"/>
          </p:nvPr>
        </p:nvSpPr>
        <p:spPr/>
        <p:txBody>
          <a:bodyPr/>
          <a:lstStyle/>
          <a:p>
            <a:r>
              <a:rPr lang="en-US" dirty="0"/>
              <a:t>The this Keyword in Events</a:t>
            </a:r>
          </a:p>
        </p:txBody>
      </p:sp>
      <p:pic>
        <p:nvPicPr>
          <p:cNvPr id="5" name="Content Placeholder 4" descr="A computer screen shot of text&#10;&#10;AI-generated content may be incorrect.">
            <a:extLst>
              <a:ext uri="{FF2B5EF4-FFF2-40B4-BE49-F238E27FC236}">
                <a16:creationId xmlns:a16="http://schemas.microsoft.com/office/drawing/2014/main" id="{941FDBD9-F64B-0700-7CEE-AC0B6B2FD54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365502"/>
            <a:ext cx="8631830" cy="1678960"/>
          </a:xfrm>
        </p:spPr>
      </p:pic>
    </p:spTree>
    <p:extLst>
      <p:ext uri="{BB962C8B-B14F-4D97-AF65-F5344CB8AC3E}">
        <p14:creationId xmlns:p14="http://schemas.microsoft.com/office/powerpoint/2010/main" val="17399223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4B9130-FECC-68FB-DD83-A3F8F17FC3CD}"/>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Common DOM API Properties</a:t>
            </a:r>
          </a:p>
        </p:txBody>
      </p:sp>
      <p:graphicFrame>
        <p:nvGraphicFramePr>
          <p:cNvPr id="8" name="Content Placeholder 7">
            <a:extLst>
              <a:ext uri="{FF2B5EF4-FFF2-40B4-BE49-F238E27FC236}">
                <a16:creationId xmlns:a16="http://schemas.microsoft.com/office/drawing/2014/main" id="{EC2EB125-0BC3-A055-A3F8-D621A1F11F00}"/>
              </a:ext>
            </a:extLst>
          </p:cNvPr>
          <p:cNvGraphicFramePr>
            <a:graphicFrameLocks noGrp="1"/>
          </p:cNvGraphicFramePr>
          <p:nvPr>
            <p:ph idx="1"/>
            <p:extLst>
              <p:ext uri="{D42A27DB-BD31-4B8C-83A1-F6EECF244321}">
                <p14:modId xmlns:p14="http://schemas.microsoft.com/office/powerpoint/2010/main" val="3223234134"/>
              </p:ext>
            </p:extLst>
          </p:nvPr>
        </p:nvGraphicFramePr>
        <p:xfrm>
          <a:off x="1480180" y="2112579"/>
          <a:ext cx="9255582" cy="4192806"/>
        </p:xfrm>
        <a:graphic>
          <a:graphicData uri="http://schemas.openxmlformats.org/drawingml/2006/table">
            <a:tbl>
              <a:tblPr/>
              <a:tblGrid>
                <a:gridCol w="3392537">
                  <a:extLst>
                    <a:ext uri="{9D8B030D-6E8A-4147-A177-3AD203B41FA5}">
                      <a16:colId xmlns:a16="http://schemas.microsoft.com/office/drawing/2014/main" val="972397261"/>
                    </a:ext>
                  </a:extLst>
                </a:gridCol>
                <a:gridCol w="5863045">
                  <a:extLst>
                    <a:ext uri="{9D8B030D-6E8A-4147-A177-3AD203B41FA5}">
                      <a16:colId xmlns:a16="http://schemas.microsoft.com/office/drawing/2014/main" val="73988605"/>
                    </a:ext>
                  </a:extLst>
                </a:gridCol>
              </a:tblGrid>
              <a:tr h="698801">
                <a:tc>
                  <a:txBody>
                    <a:bodyPr/>
                    <a:lstStyle/>
                    <a:p>
                      <a:pPr algn="l" fontAlgn="ctr">
                        <a:buNone/>
                      </a:pPr>
                      <a:r>
                        <a:rPr lang="en-US" sz="3100" b="0" i="0" u="none" strike="noStrike">
                          <a:effectLst/>
                          <a:latin typeface="Arial" panose="020B0604020202020204" pitchFamily="34" charset="0"/>
                        </a:rPr>
                        <a:t>Property</a:t>
                      </a:r>
                    </a:p>
                  </a:txBody>
                  <a:tcPr marL="158818" marR="158818" marT="79409" marB="79409" anchor="ctr">
                    <a:lnL>
                      <a:noFill/>
                    </a:lnL>
                    <a:lnR>
                      <a:noFill/>
                    </a:lnR>
                    <a:lnT>
                      <a:noFill/>
                    </a:lnT>
                    <a:lnB>
                      <a:noFill/>
                    </a:lnB>
                    <a:noFill/>
                  </a:tcPr>
                </a:tc>
                <a:tc>
                  <a:txBody>
                    <a:bodyPr/>
                    <a:lstStyle/>
                    <a:p>
                      <a:pPr algn="l" fontAlgn="ctr">
                        <a:buNone/>
                      </a:pPr>
                      <a:r>
                        <a:rPr lang="en-US" sz="3100" b="0" i="0" u="none" strike="noStrike">
                          <a:effectLst/>
                          <a:latin typeface="Arial" panose="020B0604020202020204" pitchFamily="34" charset="0"/>
                        </a:rPr>
                        <a:t>Description</a:t>
                      </a:r>
                    </a:p>
                  </a:txBody>
                  <a:tcPr marL="158818" marR="158818" marT="79409" marB="79409" anchor="ctr">
                    <a:lnL>
                      <a:noFill/>
                    </a:lnL>
                    <a:lnR>
                      <a:noFill/>
                    </a:lnR>
                    <a:lnT>
                      <a:noFill/>
                    </a:lnT>
                    <a:lnB>
                      <a:noFill/>
                    </a:lnB>
                    <a:noFill/>
                  </a:tcPr>
                </a:tc>
                <a:extLst>
                  <a:ext uri="{0D108BD9-81ED-4DB2-BD59-A6C34878D82A}">
                    <a16:rowId xmlns:a16="http://schemas.microsoft.com/office/drawing/2014/main" val="691995687"/>
                  </a:ext>
                </a:extLst>
              </a:tr>
              <a:tr h="698801">
                <a:tc>
                  <a:txBody>
                    <a:bodyPr/>
                    <a:lstStyle/>
                    <a:p>
                      <a:pPr algn="l" fontAlgn="ctr">
                        <a:buNone/>
                      </a:pPr>
                      <a:r>
                        <a:rPr lang="en-US" sz="3100" b="0" i="0" u="none" strike="noStrike">
                          <a:effectLst/>
                          <a:latin typeface="Courier New" panose="02070309020205020404" pitchFamily="49" charset="0"/>
                        </a:rPr>
                        <a:t>.innerHTML</a:t>
                      </a:r>
                      <a:endParaRPr lang="en-US" sz="3100" b="0" i="0" u="none" strike="noStrike">
                        <a:effectLst/>
                        <a:latin typeface="Arial" panose="020B0604020202020204" pitchFamily="34" charset="0"/>
                      </a:endParaRPr>
                    </a:p>
                  </a:txBody>
                  <a:tcPr marL="158818" marR="158818" marT="79409" marB="79409" anchor="ctr">
                    <a:lnL>
                      <a:noFill/>
                    </a:lnL>
                    <a:lnR>
                      <a:noFill/>
                    </a:lnR>
                    <a:lnT>
                      <a:noFill/>
                    </a:lnT>
                    <a:lnB>
                      <a:noFill/>
                    </a:lnB>
                    <a:noFill/>
                  </a:tcPr>
                </a:tc>
                <a:tc>
                  <a:txBody>
                    <a:bodyPr/>
                    <a:lstStyle/>
                    <a:p>
                      <a:pPr algn="l" fontAlgn="ctr">
                        <a:buNone/>
                      </a:pPr>
                      <a:r>
                        <a:rPr lang="en-US" sz="3100" b="0" i="0" u="none" strike="noStrike">
                          <a:effectLst/>
                          <a:latin typeface="Arial" panose="020B0604020202020204" pitchFamily="34" charset="0"/>
                        </a:rPr>
                        <a:t>Gets or sets HTML content</a:t>
                      </a:r>
                    </a:p>
                  </a:txBody>
                  <a:tcPr marL="158818" marR="158818" marT="79409" marB="79409" anchor="ctr">
                    <a:lnL>
                      <a:noFill/>
                    </a:lnL>
                    <a:lnR>
                      <a:noFill/>
                    </a:lnR>
                    <a:lnT>
                      <a:noFill/>
                    </a:lnT>
                    <a:lnB>
                      <a:noFill/>
                    </a:lnB>
                    <a:noFill/>
                  </a:tcPr>
                </a:tc>
                <a:extLst>
                  <a:ext uri="{0D108BD9-81ED-4DB2-BD59-A6C34878D82A}">
                    <a16:rowId xmlns:a16="http://schemas.microsoft.com/office/drawing/2014/main" val="1214512577"/>
                  </a:ext>
                </a:extLst>
              </a:tr>
              <a:tr h="698801">
                <a:tc>
                  <a:txBody>
                    <a:bodyPr/>
                    <a:lstStyle/>
                    <a:p>
                      <a:pPr algn="l" fontAlgn="ctr">
                        <a:buNone/>
                      </a:pPr>
                      <a:r>
                        <a:rPr lang="en-US" sz="3100" b="0" i="0" u="none" strike="noStrike">
                          <a:effectLst/>
                          <a:latin typeface="Courier New" panose="02070309020205020404" pitchFamily="49" charset="0"/>
                        </a:rPr>
                        <a:t>.textContent</a:t>
                      </a:r>
                      <a:endParaRPr lang="en-US" sz="3100" b="0" i="0" u="none" strike="noStrike">
                        <a:effectLst/>
                        <a:latin typeface="Arial" panose="020B0604020202020204" pitchFamily="34" charset="0"/>
                      </a:endParaRPr>
                    </a:p>
                  </a:txBody>
                  <a:tcPr marL="158818" marR="158818" marT="79409" marB="79409" anchor="ctr">
                    <a:lnL>
                      <a:noFill/>
                    </a:lnL>
                    <a:lnR>
                      <a:noFill/>
                    </a:lnR>
                    <a:lnT>
                      <a:noFill/>
                    </a:lnT>
                    <a:lnB>
                      <a:noFill/>
                    </a:lnB>
                    <a:noFill/>
                  </a:tcPr>
                </a:tc>
                <a:tc>
                  <a:txBody>
                    <a:bodyPr/>
                    <a:lstStyle/>
                    <a:p>
                      <a:pPr algn="l" fontAlgn="ctr">
                        <a:buNone/>
                      </a:pPr>
                      <a:r>
                        <a:rPr lang="en-US" sz="3100" b="0" i="0" u="none" strike="noStrike">
                          <a:effectLst/>
                          <a:latin typeface="Arial" panose="020B0604020202020204" pitchFamily="34" charset="0"/>
                        </a:rPr>
                        <a:t>Gets or sets plain text</a:t>
                      </a:r>
                    </a:p>
                  </a:txBody>
                  <a:tcPr marL="158818" marR="158818" marT="79409" marB="79409" anchor="ctr">
                    <a:lnL>
                      <a:noFill/>
                    </a:lnL>
                    <a:lnR>
                      <a:noFill/>
                    </a:lnR>
                    <a:lnT>
                      <a:noFill/>
                    </a:lnT>
                    <a:lnB>
                      <a:noFill/>
                    </a:lnB>
                    <a:noFill/>
                  </a:tcPr>
                </a:tc>
                <a:extLst>
                  <a:ext uri="{0D108BD9-81ED-4DB2-BD59-A6C34878D82A}">
                    <a16:rowId xmlns:a16="http://schemas.microsoft.com/office/drawing/2014/main" val="2082636988"/>
                  </a:ext>
                </a:extLst>
              </a:tr>
              <a:tr h="698801">
                <a:tc>
                  <a:txBody>
                    <a:bodyPr/>
                    <a:lstStyle/>
                    <a:p>
                      <a:pPr algn="l" fontAlgn="ctr">
                        <a:buNone/>
                      </a:pPr>
                      <a:r>
                        <a:rPr lang="en-US" sz="3100" b="0" i="0" u="none" strike="noStrike">
                          <a:effectLst/>
                          <a:latin typeface="Courier New" panose="02070309020205020404" pitchFamily="49" charset="0"/>
                        </a:rPr>
                        <a:t>.value</a:t>
                      </a:r>
                      <a:endParaRPr lang="en-US" sz="3100" b="0" i="0" u="none" strike="noStrike">
                        <a:effectLst/>
                        <a:latin typeface="Arial" panose="020B0604020202020204" pitchFamily="34" charset="0"/>
                      </a:endParaRPr>
                    </a:p>
                  </a:txBody>
                  <a:tcPr marL="158818" marR="158818" marT="79409" marB="79409" anchor="ctr">
                    <a:lnL>
                      <a:noFill/>
                    </a:lnL>
                    <a:lnR>
                      <a:noFill/>
                    </a:lnR>
                    <a:lnT>
                      <a:noFill/>
                    </a:lnT>
                    <a:lnB>
                      <a:noFill/>
                    </a:lnB>
                    <a:noFill/>
                  </a:tcPr>
                </a:tc>
                <a:tc>
                  <a:txBody>
                    <a:bodyPr/>
                    <a:lstStyle/>
                    <a:p>
                      <a:pPr algn="l" fontAlgn="ctr">
                        <a:buNone/>
                      </a:pPr>
                      <a:r>
                        <a:rPr lang="en-US" sz="3100" b="0" i="0" u="none" strike="noStrike">
                          <a:effectLst/>
                          <a:latin typeface="Arial" panose="020B0604020202020204" pitchFamily="34" charset="0"/>
                        </a:rPr>
                        <a:t>Gets value of input or textarea</a:t>
                      </a:r>
                    </a:p>
                  </a:txBody>
                  <a:tcPr marL="158818" marR="158818" marT="79409" marB="79409" anchor="ctr">
                    <a:lnL>
                      <a:noFill/>
                    </a:lnL>
                    <a:lnR>
                      <a:noFill/>
                    </a:lnR>
                    <a:lnT>
                      <a:noFill/>
                    </a:lnT>
                    <a:lnB>
                      <a:noFill/>
                    </a:lnB>
                    <a:noFill/>
                  </a:tcPr>
                </a:tc>
                <a:extLst>
                  <a:ext uri="{0D108BD9-81ED-4DB2-BD59-A6C34878D82A}">
                    <a16:rowId xmlns:a16="http://schemas.microsoft.com/office/drawing/2014/main" val="1208505875"/>
                  </a:ext>
                </a:extLst>
              </a:tr>
              <a:tr h="698801">
                <a:tc>
                  <a:txBody>
                    <a:bodyPr/>
                    <a:lstStyle/>
                    <a:p>
                      <a:pPr algn="l" fontAlgn="ctr">
                        <a:buNone/>
                      </a:pPr>
                      <a:r>
                        <a:rPr lang="en-US" sz="3100" b="0" i="0" u="none" strike="noStrike">
                          <a:effectLst/>
                          <a:latin typeface="Courier New" panose="02070309020205020404" pitchFamily="49" charset="0"/>
                        </a:rPr>
                        <a:t>.style</a:t>
                      </a:r>
                      <a:endParaRPr lang="en-US" sz="3100" b="0" i="0" u="none" strike="noStrike">
                        <a:effectLst/>
                        <a:latin typeface="Arial" panose="020B0604020202020204" pitchFamily="34" charset="0"/>
                      </a:endParaRPr>
                    </a:p>
                  </a:txBody>
                  <a:tcPr marL="158818" marR="158818" marT="79409" marB="79409" anchor="ctr">
                    <a:lnL>
                      <a:noFill/>
                    </a:lnL>
                    <a:lnR>
                      <a:noFill/>
                    </a:lnR>
                    <a:lnT>
                      <a:noFill/>
                    </a:lnT>
                    <a:lnB>
                      <a:noFill/>
                    </a:lnB>
                    <a:noFill/>
                  </a:tcPr>
                </a:tc>
                <a:tc>
                  <a:txBody>
                    <a:bodyPr/>
                    <a:lstStyle/>
                    <a:p>
                      <a:pPr algn="l" fontAlgn="ctr">
                        <a:buNone/>
                      </a:pPr>
                      <a:r>
                        <a:rPr lang="en-US" sz="3100" b="0" i="0" u="none" strike="noStrike">
                          <a:effectLst/>
                          <a:latin typeface="Arial" panose="020B0604020202020204" pitchFamily="34" charset="0"/>
                        </a:rPr>
                        <a:t>Access or modify inline CSS</a:t>
                      </a:r>
                    </a:p>
                  </a:txBody>
                  <a:tcPr marL="158818" marR="158818" marT="79409" marB="79409" anchor="ctr">
                    <a:lnL>
                      <a:noFill/>
                    </a:lnL>
                    <a:lnR>
                      <a:noFill/>
                    </a:lnR>
                    <a:lnT>
                      <a:noFill/>
                    </a:lnT>
                    <a:lnB>
                      <a:noFill/>
                    </a:lnB>
                    <a:noFill/>
                  </a:tcPr>
                </a:tc>
                <a:extLst>
                  <a:ext uri="{0D108BD9-81ED-4DB2-BD59-A6C34878D82A}">
                    <a16:rowId xmlns:a16="http://schemas.microsoft.com/office/drawing/2014/main" val="2983669275"/>
                  </a:ext>
                </a:extLst>
              </a:tr>
              <a:tr h="698801">
                <a:tc>
                  <a:txBody>
                    <a:bodyPr/>
                    <a:lstStyle/>
                    <a:p>
                      <a:pPr algn="l" fontAlgn="ctr">
                        <a:buNone/>
                      </a:pPr>
                      <a:r>
                        <a:rPr lang="en-US" sz="3100" b="0" i="0" u="none" strike="noStrike">
                          <a:effectLst/>
                          <a:latin typeface="Courier New" panose="02070309020205020404" pitchFamily="49" charset="0"/>
                        </a:rPr>
                        <a:t>.classList</a:t>
                      </a:r>
                      <a:endParaRPr lang="en-US" sz="3100" b="0" i="0" u="none" strike="noStrike">
                        <a:effectLst/>
                        <a:latin typeface="Arial" panose="020B0604020202020204" pitchFamily="34" charset="0"/>
                      </a:endParaRPr>
                    </a:p>
                  </a:txBody>
                  <a:tcPr marL="158818" marR="158818" marT="79409" marB="79409" anchor="ctr">
                    <a:lnL>
                      <a:noFill/>
                    </a:lnL>
                    <a:lnR>
                      <a:noFill/>
                    </a:lnR>
                    <a:lnT>
                      <a:noFill/>
                    </a:lnT>
                    <a:lnB>
                      <a:noFill/>
                    </a:lnB>
                    <a:noFill/>
                  </a:tcPr>
                </a:tc>
                <a:tc>
                  <a:txBody>
                    <a:bodyPr/>
                    <a:lstStyle/>
                    <a:p>
                      <a:pPr algn="l" fontAlgn="ctr">
                        <a:buNone/>
                      </a:pPr>
                      <a:r>
                        <a:rPr lang="en-US" sz="3100" b="0" i="0" u="none" strike="noStrike" dirty="0">
                          <a:effectLst/>
                          <a:latin typeface="Arial" panose="020B0604020202020204" pitchFamily="34" charset="0"/>
                        </a:rPr>
                        <a:t>Manage element classes</a:t>
                      </a:r>
                    </a:p>
                  </a:txBody>
                  <a:tcPr marL="158818" marR="158818" marT="79409" marB="79409" anchor="ctr">
                    <a:lnL>
                      <a:noFill/>
                    </a:lnL>
                    <a:lnR>
                      <a:noFill/>
                    </a:lnR>
                    <a:lnT>
                      <a:noFill/>
                    </a:lnT>
                    <a:lnB>
                      <a:noFill/>
                    </a:lnB>
                    <a:noFill/>
                  </a:tcPr>
                </a:tc>
                <a:extLst>
                  <a:ext uri="{0D108BD9-81ED-4DB2-BD59-A6C34878D82A}">
                    <a16:rowId xmlns:a16="http://schemas.microsoft.com/office/drawing/2014/main" val="2875009022"/>
                  </a:ext>
                </a:extLst>
              </a:tr>
            </a:tbl>
          </a:graphicData>
        </a:graphic>
      </p:graphicFrame>
    </p:spTree>
    <p:extLst>
      <p:ext uri="{BB962C8B-B14F-4D97-AF65-F5344CB8AC3E}">
        <p14:creationId xmlns:p14="http://schemas.microsoft.com/office/powerpoint/2010/main" val="39547634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C8824F-1C89-3F51-EF97-A1C070A76910}"/>
              </a:ext>
            </a:extLst>
          </p:cNvPr>
          <p:cNvSpPr>
            <a:spLocks noGrp="1"/>
          </p:cNvSpPr>
          <p:nvPr>
            <p:ph type="title"/>
          </p:nvPr>
        </p:nvSpPr>
        <p:spPr>
          <a:xfrm>
            <a:off x="406260" y="1195697"/>
            <a:ext cx="3632340" cy="4238118"/>
          </a:xfrm>
        </p:spPr>
        <p:txBody>
          <a:bodyPr>
            <a:normAutofit/>
          </a:bodyPr>
          <a:lstStyle/>
          <a:p>
            <a:r>
              <a:rPr lang="en-US" dirty="0">
                <a:solidFill>
                  <a:schemeClr val="bg1"/>
                </a:solidFill>
              </a:rPr>
              <a:t>The Browser Object Model (BOM)</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920C5EAB-0A8C-1A61-DEFC-5885B717BE6A}"/>
              </a:ext>
            </a:extLst>
          </p:cNvPr>
          <p:cNvGraphicFramePr>
            <a:graphicFrameLocks noGrp="1"/>
          </p:cNvGraphicFramePr>
          <p:nvPr>
            <p:ph idx="1"/>
            <p:extLst>
              <p:ext uri="{D42A27DB-BD31-4B8C-83A1-F6EECF244321}">
                <p14:modId xmlns:p14="http://schemas.microsoft.com/office/powerpoint/2010/main" val="3974315444"/>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83201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B562-1654-64C4-5D6A-2B42BEF05E3B}"/>
              </a:ext>
            </a:extLst>
          </p:cNvPr>
          <p:cNvSpPr>
            <a:spLocks noGrp="1"/>
          </p:cNvSpPr>
          <p:nvPr>
            <p:ph type="title"/>
          </p:nvPr>
        </p:nvSpPr>
        <p:spPr/>
        <p:txBody>
          <a:bodyPr/>
          <a:lstStyle/>
          <a:p>
            <a:r>
              <a:rPr lang="en-US" dirty="0"/>
              <a:t>Example: Using BOM APIs</a:t>
            </a:r>
          </a:p>
        </p:txBody>
      </p:sp>
      <p:pic>
        <p:nvPicPr>
          <p:cNvPr id="5" name="Content Placeholder 4" descr="A screenshot of a computer screen&#10;&#10;AI-generated content may be incorrect.">
            <a:extLst>
              <a:ext uri="{FF2B5EF4-FFF2-40B4-BE49-F238E27FC236}">
                <a16:creationId xmlns:a16="http://schemas.microsoft.com/office/drawing/2014/main" id="{5A39FE45-7ADD-7099-C394-2F722C2C30B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229587"/>
            <a:ext cx="9114692" cy="2265191"/>
          </a:xfrm>
        </p:spPr>
      </p:pic>
    </p:spTree>
    <p:extLst>
      <p:ext uri="{BB962C8B-B14F-4D97-AF65-F5344CB8AC3E}">
        <p14:creationId xmlns:p14="http://schemas.microsoft.com/office/powerpoint/2010/main" val="12328040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428B6-0681-9A66-C12E-C9111B39EC01}"/>
              </a:ext>
            </a:extLst>
          </p:cNvPr>
          <p:cNvSpPr>
            <a:spLocks noGrp="1"/>
          </p:cNvSpPr>
          <p:nvPr>
            <p:ph type="title"/>
          </p:nvPr>
        </p:nvSpPr>
        <p:spPr/>
        <p:txBody>
          <a:bodyPr/>
          <a:lstStyle/>
          <a:p>
            <a:r>
              <a:rPr lang="en-US" dirty="0"/>
              <a:t>Timers and Intervals</a:t>
            </a:r>
          </a:p>
        </p:txBody>
      </p:sp>
      <p:pic>
        <p:nvPicPr>
          <p:cNvPr id="5" name="Content Placeholder 4">
            <a:extLst>
              <a:ext uri="{FF2B5EF4-FFF2-40B4-BE49-F238E27FC236}">
                <a16:creationId xmlns:a16="http://schemas.microsoft.com/office/drawing/2014/main" id="{0E116704-8A2B-BD82-0173-03613BD38D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229979"/>
            <a:ext cx="10791200" cy="1199021"/>
          </a:xfrm>
        </p:spPr>
      </p:pic>
    </p:spTree>
    <p:extLst>
      <p:ext uri="{BB962C8B-B14F-4D97-AF65-F5344CB8AC3E}">
        <p14:creationId xmlns:p14="http://schemas.microsoft.com/office/powerpoint/2010/main" val="38249592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1683E-CE5B-1EC5-BD46-15187AFC0812}"/>
              </a:ext>
            </a:extLst>
          </p:cNvPr>
          <p:cNvSpPr>
            <a:spLocks noGrp="1"/>
          </p:cNvSpPr>
          <p:nvPr>
            <p:ph type="title"/>
          </p:nvPr>
        </p:nvSpPr>
        <p:spPr/>
        <p:txBody>
          <a:bodyPr/>
          <a:lstStyle/>
          <a:p>
            <a:r>
              <a:rPr lang="en-US" dirty="0"/>
              <a:t>Using the Fetch API</a:t>
            </a:r>
          </a:p>
        </p:txBody>
      </p:sp>
      <p:pic>
        <p:nvPicPr>
          <p:cNvPr id="5" name="Content Placeholder 4" descr="A computer code with many different colored text&#10;&#10;AI-generated content may be incorrect.">
            <a:extLst>
              <a:ext uri="{FF2B5EF4-FFF2-40B4-BE49-F238E27FC236}">
                <a16:creationId xmlns:a16="http://schemas.microsoft.com/office/drawing/2014/main" id="{75B9C84E-8E27-8D46-05AD-242607A3E07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199" y="2017762"/>
            <a:ext cx="10121771" cy="3011437"/>
          </a:xfrm>
        </p:spPr>
      </p:pic>
    </p:spTree>
    <p:extLst>
      <p:ext uri="{BB962C8B-B14F-4D97-AF65-F5344CB8AC3E}">
        <p14:creationId xmlns:p14="http://schemas.microsoft.com/office/powerpoint/2010/main" val="32934808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D78371-2E91-91C9-470D-2C812F9610B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Client-Side Scripting and Interactivity</a:t>
            </a:r>
          </a:p>
        </p:txBody>
      </p:sp>
      <p:sp>
        <p:nvSpPr>
          <p:cNvPr id="3" name="Content Placeholder 2">
            <a:extLst>
              <a:ext uri="{FF2B5EF4-FFF2-40B4-BE49-F238E27FC236}">
                <a16:creationId xmlns:a16="http://schemas.microsoft.com/office/drawing/2014/main" id="{68AB31E9-66A2-3590-23B0-C3E69394AEB2}"/>
              </a:ext>
            </a:extLst>
          </p:cNvPr>
          <p:cNvSpPr>
            <a:spLocks noGrp="1"/>
          </p:cNvSpPr>
          <p:nvPr>
            <p:ph idx="1"/>
          </p:nvPr>
        </p:nvSpPr>
        <p:spPr>
          <a:xfrm>
            <a:off x="1371599" y="2318197"/>
            <a:ext cx="9724031" cy="3683358"/>
          </a:xfrm>
        </p:spPr>
        <p:txBody>
          <a:bodyPr anchor="ctr">
            <a:normAutofit/>
          </a:bodyPr>
          <a:lstStyle/>
          <a:p>
            <a:endParaRPr lang="en-US" sz="2000"/>
          </a:p>
        </p:txBody>
      </p:sp>
    </p:spTree>
    <p:extLst>
      <p:ext uri="{BB962C8B-B14F-4D97-AF65-F5344CB8AC3E}">
        <p14:creationId xmlns:p14="http://schemas.microsoft.com/office/powerpoint/2010/main" val="25369764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B753DF-1465-1A4D-63CD-821930007AB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What is Client-Side Scripting?</a:t>
            </a:r>
          </a:p>
        </p:txBody>
      </p:sp>
      <p:sp>
        <p:nvSpPr>
          <p:cNvPr id="3" name="Content Placeholder 2">
            <a:extLst>
              <a:ext uri="{FF2B5EF4-FFF2-40B4-BE49-F238E27FC236}">
                <a16:creationId xmlns:a16="http://schemas.microsoft.com/office/drawing/2014/main" id="{4AEF7D39-70E1-7C81-B44B-A23C962C5491}"/>
              </a:ext>
            </a:extLst>
          </p:cNvPr>
          <p:cNvSpPr>
            <a:spLocks noGrp="1"/>
          </p:cNvSpPr>
          <p:nvPr>
            <p:ph idx="1"/>
          </p:nvPr>
        </p:nvSpPr>
        <p:spPr>
          <a:xfrm>
            <a:off x="1371599" y="2318197"/>
            <a:ext cx="9724031" cy="3683358"/>
          </a:xfrm>
        </p:spPr>
        <p:txBody>
          <a:bodyPr anchor="ctr">
            <a:normAutofit/>
          </a:bodyPr>
          <a:lstStyle/>
          <a:p>
            <a:r>
              <a:rPr lang="en-US" sz="1600"/>
              <a:t>Code runs in the browser, not on the server</a:t>
            </a:r>
          </a:p>
          <a:p>
            <a:endParaRPr lang="en-US" sz="1600"/>
          </a:p>
          <a:p>
            <a:r>
              <a:rPr lang="en-US" sz="1600"/>
              <a:t>Enhances user experience by:</a:t>
            </a:r>
          </a:p>
          <a:p>
            <a:endParaRPr lang="en-US" sz="1600"/>
          </a:p>
          <a:p>
            <a:pPr lvl="1"/>
            <a:r>
              <a:rPr lang="en-US" sz="1600"/>
              <a:t>Immediate feedback</a:t>
            </a:r>
          </a:p>
          <a:p>
            <a:endParaRPr lang="en-US" sz="1600"/>
          </a:p>
          <a:p>
            <a:pPr lvl="1"/>
            <a:r>
              <a:rPr lang="en-US" sz="1600"/>
              <a:t>Dynamic updates</a:t>
            </a:r>
          </a:p>
          <a:p>
            <a:endParaRPr lang="en-US" sz="1600"/>
          </a:p>
          <a:p>
            <a:pPr lvl="1"/>
            <a:r>
              <a:rPr lang="en-US" sz="1600"/>
              <a:t>Reduced server load</a:t>
            </a:r>
          </a:p>
          <a:p>
            <a:endParaRPr lang="en-US" sz="1600"/>
          </a:p>
          <a:p>
            <a:r>
              <a:rPr lang="en-US" sz="1600"/>
              <a:t>Examples: Form validation, animations, interactive menus</a:t>
            </a:r>
          </a:p>
        </p:txBody>
      </p:sp>
    </p:spTree>
    <p:extLst>
      <p:ext uri="{BB962C8B-B14F-4D97-AF65-F5344CB8AC3E}">
        <p14:creationId xmlns:p14="http://schemas.microsoft.com/office/powerpoint/2010/main" val="27785048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34688B-7B1E-1263-A5AC-D18C8C53A642}"/>
              </a:ext>
            </a:extLst>
          </p:cNvPr>
          <p:cNvSpPr>
            <a:spLocks noGrp="1"/>
          </p:cNvSpPr>
          <p:nvPr>
            <p:ph type="title"/>
          </p:nvPr>
        </p:nvSpPr>
        <p:spPr>
          <a:xfrm>
            <a:off x="1371597" y="348865"/>
            <a:ext cx="10044023" cy="877729"/>
          </a:xfrm>
        </p:spPr>
        <p:txBody>
          <a:bodyPr anchor="ctr">
            <a:normAutofit/>
          </a:bodyPr>
          <a:lstStyle/>
          <a:p>
            <a:r>
              <a:rPr lang="en-US" sz="4000" dirty="0">
                <a:solidFill>
                  <a:schemeClr val="bg1"/>
                </a:solidFill>
              </a:rPr>
              <a:t>Client vs. Server Side</a:t>
            </a:r>
          </a:p>
        </p:txBody>
      </p:sp>
      <p:graphicFrame>
        <p:nvGraphicFramePr>
          <p:cNvPr id="4" name="Content Placeholder 3">
            <a:extLst>
              <a:ext uri="{FF2B5EF4-FFF2-40B4-BE49-F238E27FC236}">
                <a16:creationId xmlns:a16="http://schemas.microsoft.com/office/drawing/2014/main" id="{581619C3-FD7B-CD9F-965F-9ED88A670853}"/>
              </a:ext>
            </a:extLst>
          </p:cNvPr>
          <p:cNvGraphicFramePr>
            <a:graphicFrameLocks noGrp="1"/>
          </p:cNvGraphicFramePr>
          <p:nvPr>
            <p:ph idx="1"/>
            <p:extLst>
              <p:ext uri="{D42A27DB-BD31-4B8C-83A1-F6EECF244321}">
                <p14:modId xmlns:p14="http://schemas.microsoft.com/office/powerpoint/2010/main" val="44547728"/>
              </p:ext>
            </p:extLst>
          </p:nvPr>
        </p:nvGraphicFramePr>
        <p:xfrm>
          <a:off x="1098019" y="2112579"/>
          <a:ext cx="10019904" cy="4192808"/>
        </p:xfrm>
        <a:graphic>
          <a:graphicData uri="http://schemas.openxmlformats.org/drawingml/2006/table">
            <a:tbl>
              <a:tblPr/>
              <a:tblGrid>
                <a:gridCol w="3095763">
                  <a:extLst>
                    <a:ext uri="{9D8B030D-6E8A-4147-A177-3AD203B41FA5}">
                      <a16:colId xmlns:a16="http://schemas.microsoft.com/office/drawing/2014/main" val="3579087092"/>
                    </a:ext>
                  </a:extLst>
                </a:gridCol>
                <a:gridCol w="3527818">
                  <a:extLst>
                    <a:ext uri="{9D8B030D-6E8A-4147-A177-3AD203B41FA5}">
                      <a16:colId xmlns:a16="http://schemas.microsoft.com/office/drawing/2014/main" val="3817414203"/>
                    </a:ext>
                  </a:extLst>
                </a:gridCol>
                <a:gridCol w="3396323">
                  <a:extLst>
                    <a:ext uri="{9D8B030D-6E8A-4147-A177-3AD203B41FA5}">
                      <a16:colId xmlns:a16="http://schemas.microsoft.com/office/drawing/2014/main" val="2176094790"/>
                    </a:ext>
                  </a:extLst>
                </a:gridCol>
              </a:tblGrid>
              <a:tr h="1000864">
                <a:tc>
                  <a:txBody>
                    <a:bodyPr/>
                    <a:lstStyle/>
                    <a:p>
                      <a:pPr algn="l" fontAlgn="ctr">
                        <a:buNone/>
                      </a:pPr>
                      <a:r>
                        <a:rPr lang="en-US" sz="2700" b="0" i="0" u="none" strike="noStrike">
                          <a:effectLst/>
                          <a:latin typeface="Arial" panose="020B0604020202020204" pitchFamily="34" charset="0"/>
                        </a:rPr>
                        <a:t>Feature</a:t>
                      </a:r>
                    </a:p>
                  </a:txBody>
                  <a:tcPr marL="135252" marR="135252" marT="67626" marB="67626" anchor="ctr">
                    <a:lnL>
                      <a:noFill/>
                    </a:lnL>
                    <a:lnR>
                      <a:noFill/>
                    </a:lnR>
                    <a:lnT>
                      <a:noFill/>
                    </a:lnT>
                    <a:lnB>
                      <a:noFill/>
                    </a:lnB>
                    <a:noFill/>
                  </a:tcPr>
                </a:tc>
                <a:tc>
                  <a:txBody>
                    <a:bodyPr/>
                    <a:lstStyle/>
                    <a:p>
                      <a:pPr algn="l" fontAlgn="ctr">
                        <a:buNone/>
                      </a:pPr>
                      <a:r>
                        <a:rPr lang="en-US" sz="2700" b="0" i="0" u="none" strike="noStrike">
                          <a:effectLst/>
                          <a:latin typeface="Arial" panose="020B0604020202020204" pitchFamily="34" charset="0"/>
                        </a:rPr>
                        <a:t>Client-Side (JS)</a:t>
                      </a:r>
                    </a:p>
                  </a:txBody>
                  <a:tcPr marL="135252" marR="135252" marT="67626" marB="67626" anchor="ctr">
                    <a:lnL>
                      <a:noFill/>
                    </a:lnL>
                    <a:lnR>
                      <a:noFill/>
                    </a:lnR>
                    <a:lnT>
                      <a:noFill/>
                    </a:lnT>
                    <a:lnB>
                      <a:noFill/>
                    </a:lnB>
                    <a:noFill/>
                  </a:tcPr>
                </a:tc>
                <a:tc>
                  <a:txBody>
                    <a:bodyPr/>
                    <a:lstStyle/>
                    <a:p>
                      <a:pPr algn="l" fontAlgn="ctr">
                        <a:buNone/>
                      </a:pPr>
                      <a:r>
                        <a:rPr lang="nb-NO" sz="2700" b="0" i="0" u="none" strike="noStrike">
                          <a:effectLst/>
                          <a:latin typeface="Arial" panose="020B0604020202020204" pitchFamily="34" charset="0"/>
                        </a:rPr>
                        <a:t>Server-Side (PHP, Node.js, etc.)</a:t>
                      </a:r>
                    </a:p>
                  </a:txBody>
                  <a:tcPr marL="135252" marR="135252" marT="67626" marB="67626" anchor="ctr">
                    <a:lnL>
                      <a:noFill/>
                    </a:lnL>
                    <a:lnR>
                      <a:noFill/>
                    </a:lnR>
                    <a:lnT>
                      <a:noFill/>
                    </a:lnT>
                    <a:lnB>
                      <a:noFill/>
                    </a:lnB>
                    <a:noFill/>
                  </a:tcPr>
                </a:tc>
                <a:extLst>
                  <a:ext uri="{0D108BD9-81ED-4DB2-BD59-A6C34878D82A}">
                    <a16:rowId xmlns:a16="http://schemas.microsoft.com/office/drawing/2014/main" val="1940045964"/>
                  </a:ext>
                </a:extLst>
              </a:tr>
              <a:tr h="595108">
                <a:tc>
                  <a:txBody>
                    <a:bodyPr/>
                    <a:lstStyle/>
                    <a:p>
                      <a:pPr algn="l" fontAlgn="ctr">
                        <a:buNone/>
                      </a:pPr>
                      <a:r>
                        <a:rPr lang="en-US" sz="2700" b="0" i="0" u="none" strike="noStrike">
                          <a:effectLst/>
                          <a:latin typeface="Arial" panose="020B0604020202020204" pitchFamily="34" charset="0"/>
                        </a:rPr>
                        <a:t>Execution</a:t>
                      </a:r>
                    </a:p>
                  </a:txBody>
                  <a:tcPr marL="135252" marR="135252" marT="67626" marB="67626" anchor="ctr">
                    <a:lnL>
                      <a:noFill/>
                    </a:lnL>
                    <a:lnR>
                      <a:noFill/>
                    </a:lnR>
                    <a:lnT>
                      <a:noFill/>
                    </a:lnT>
                    <a:lnB>
                      <a:noFill/>
                    </a:lnB>
                    <a:noFill/>
                  </a:tcPr>
                </a:tc>
                <a:tc>
                  <a:txBody>
                    <a:bodyPr/>
                    <a:lstStyle/>
                    <a:p>
                      <a:pPr algn="l" fontAlgn="ctr">
                        <a:buNone/>
                      </a:pPr>
                      <a:r>
                        <a:rPr lang="en-US" sz="2700" b="0" i="0" u="none" strike="noStrike">
                          <a:effectLst/>
                          <a:latin typeface="Arial" panose="020B0604020202020204" pitchFamily="34" charset="0"/>
                        </a:rPr>
                        <a:t>In browser</a:t>
                      </a:r>
                    </a:p>
                  </a:txBody>
                  <a:tcPr marL="135252" marR="135252" marT="67626" marB="67626" anchor="ctr">
                    <a:lnL>
                      <a:noFill/>
                    </a:lnL>
                    <a:lnR>
                      <a:noFill/>
                    </a:lnR>
                    <a:lnT>
                      <a:noFill/>
                    </a:lnT>
                    <a:lnB>
                      <a:noFill/>
                    </a:lnB>
                    <a:noFill/>
                  </a:tcPr>
                </a:tc>
                <a:tc>
                  <a:txBody>
                    <a:bodyPr/>
                    <a:lstStyle/>
                    <a:p>
                      <a:pPr algn="l" fontAlgn="ctr">
                        <a:buNone/>
                      </a:pPr>
                      <a:r>
                        <a:rPr lang="en-US" sz="2700" b="0" i="0" u="none" strike="noStrike">
                          <a:effectLst/>
                          <a:latin typeface="Arial" panose="020B0604020202020204" pitchFamily="34" charset="0"/>
                        </a:rPr>
                        <a:t>On server</a:t>
                      </a:r>
                    </a:p>
                  </a:txBody>
                  <a:tcPr marL="135252" marR="135252" marT="67626" marB="67626" anchor="ctr">
                    <a:lnL>
                      <a:noFill/>
                    </a:lnL>
                    <a:lnR>
                      <a:noFill/>
                    </a:lnR>
                    <a:lnT>
                      <a:noFill/>
                    </a:lnT>
                    <a:lnB>
                      <a:noFill/>
                    </a:lnB>
                    <a:noFill/>
                  </a:tcPr>
                </a:tc>
                <a:extLst>
                  <a:ext uri="{0D108BD9-81ED-4DB2-BD59-A6C34878D82A}">
                    <a16:rowId xmlns:a16="http://schemas.microsoft.com/office/drawing/2014/main" val="2336984725"/>
                  </a:ext>
                </a:extLst>
              </a:tr>
              <a:tr h="1000864">
                <a:tc>
                  <a:txBody>
                    <a:bodyPr/>
                    <a:lstStyle/>
                    <a:p>
                      <a:pPr algn="l" fontAlgn="ctr">
                        <a:buNone/>
                      </a:pPr>
                      <a:r>
                        <a:rPr lang="en-US" sz="2700" b="0" i="0" u="none" strike="noStrike">
                          <a:effectLst/>
                          <a:latin typeface="Arial" panose="020B0604020202020204" pitchFamily="34" charset="0"/>
                        </a:rPr>
                        <a:t>Language</a:t>
                      </a:r>
                    </a:p>
                  </a:txBody>
                  <a:tcPr marL="135252" marR="135252" marT="67626" marB="67626" anchor="ctr">
                    <a:lnL>
                      <a:noFill/>
                    </a:lnL>
                    <a:lnR>
                      <a:noFill/>
                    </a:lnR>
                    <a:lnT>
                      <a:noFill/>
                    </a:lnT>
                    <a:lnB>
                      <a:noFill/>
                    </a:lnB>
                    <a:noFill/>
                  </a:tcPr>
                </a:tc>
                <a:tc>
                  <a:txBody>
                    <a:bodyPr/>
                    <a:lstStyle/>
                    <a:p>
                      <a:pPr algn="l" fontAlgn="ctr">
                        <a:buNone/>
                      </a:pPr>
                      <a:r>
                        <a:rPr lang="en-US" sz="2700" b="0" i="0" u="none" strike="noStrike">
                          <a:effectLst/>
                          <a:latin typeface="Arial" panose="020B0604020202020204" pitchFamily="34" charset="0"/>
                        </a:rPr>
                        <a:t>JavaScript</a:t>
                      </a:r>
                    </a:p>
                  </a:txBody>
                  <a:tcPr marL="135252" marR="135252" marT="67626" marB="67626" anchor="ctr">
                    <a:lnL>
                      <a:noFill/>
                    </a:lnL>
                    <a:lnR>
                      <a:noFill/>
                    </a:lnR>
                    <a:lnT>
                      <a:noFill/>
                    </a:lnT>
                    <a:lnB>
                      <a:noFill/>
                    </a:lnB>
                    <a:noFill/>
                  </a:tcPr>
                </a:tc>
                <a:tc>
                  <a:txBody>
                    <a:bodyPr/>
                    <a:lstStyle/>
                    <a:p>
                      <a:pPr algn="l" fontAlgn="ctr">
                        <a:buNone/>
                      </a:pPr>
                      <a:r>
                        <a:rPr lang="en-US" sz="2700" b="0" i="0" u="none" strike="noStrike">
                          <a:effectLst/>
                          <a:latin typeface="Arial" panose="020B0604020202020204" pitchFamily="34" charset="0"/>
                        </a:rPr>
                        <a:t>Python, PHP, Java, etc.</a:t>
                      </a:r>
                    </a:p>
                  </a:txBody>
                  <a:tcPr marL="135252" marR="135252" marT="67626" marB="67626" anchor="ctr">
                    <a:lnL>
                      <a:noFill/>
                    </a:lnL>
                    <a:lnR>
                      <a:noFill/>
                    </a:lnR>
                    <a:lnT>
                      <a:noFill/>
                    </a:lnT>
                    <a:lnB>
                      <a:noFill/>
                    </a:lnB>
                    <a:noFill/>
                  </a:tcPr>
                </a:tc>
                <a:extLst>
                  <a:ext uri="{0D108BD9-81ED-4DB2-BD59-A6C34878D82A}">
                    <a16:rowId xmlns:a16="http://schemas.microsoft.com/office/drawing/2014/main" val="3545844756"/>
                  </a:ext>
                </a:extLst>
              </a:tr>
              <a:tr h="595108">
                <a:tc>
                  <a:txBody>
                    <a:bodyPr/>
                    <a:lstStyle/>
                    <a:p>
                      <a:pPr algn="l" fontAlgn="ctr">
                        <a:buNone/>
                      </a:pPr>
                      <a:r>
                        <a:rPr lang="en-US" sz="2700" b="0" i="0" u="none" strike="noStrike">
                          <a:effectLst/>
                          <a:latin typeface="Arial" panose="020B0604020202020204" pitchFamily="34" charset="0"/>
                        </a:rPr>
                        <a:t>Access to system</a:t>
                      </a:r>
                    </a:p>
                  </a:txBody>
                  <a:tcPr marL="135252" marR="135252" marT="67626" marB="67626" anchor="ctr">
                    <a:lnL>
                      <a:noFill/>
                    </a:lnL>
                    <a:lnR>
                      <a:noFill/>
                    </a:lnR>
                    <a:lnT>
                      <a:noFill/>
                    </a:lnT>
                    <a:lnB>
                      <a:noFill/>
                    </a:lnB>
                    <a:noFill/>
                  </a:tcPr>
                </a:tc>
                <a:tc>
                  <a:txBody>
                    <a:bodyPr/>
                    <a:lstStyle/>
                    <a:p>
                      <a:pPr algn="l" fontAlgn="ctr">
                        <a:buNone/>
                      </a:pPr>
                      <a:r>
                        <a:rPr lang="en-US" sz="2700" b="0" i="0" u="none" strike="noStrike">
                          <a:effectLst/>
                          <a:latin typeface="Arial" panose="020B0604020202020204" pitchFamily="34" charset="0"/>
                        </a:rPr>
                        <a:t>Limited (sandboxed)</a:t>
                      </a:r>
                    </a:p>
                  </a:txBody>
                  <a:tcPr marL="135252" marR="135252" marT="67626" marB="67626" anchor="ctr">
                    <a:lnL>
                      <a:noFill/>
                    </a:lnL>
                    <a:lnR>
                      <a:noFill/>
                    </a:lnR>
                    <a:lnT>
                      <a:noFill/>
                    </a:lnT>
                    <a:lnB>
                      <a:noFill/>
                    </a:lnB>
                    <a:noFill/>
                  </a:tcPr>
                </a:tc>
                <a:tc>
                  <a:txBody>
                    <a:bodyPr/>
                    <a:lstStyle/>
                    <a:p>
                      <a:pPr algn="l" fontAlgn="ctr">
                        <a:buNone/>
                      </a:pPr>
                      <a:r>
                        <a:rPr lang="en-US" sz="2700" b="0" i="0" u="none" strike="noStrike">
                          <a:effectLst/>
                          <a:latin typeface="Arial" panose="020B0604020202020204" pitchFamily="34" charset="0"/>
                        </a:rPr>
                        <a:t>Full server access</a:t>
                      </a:r>
                    </a:p>
                  </a:txBody>
                  <a:tcPr marL="135252" marR="135252" marT="67626" marB="67626" anchor="ctr">
                    <a:lnL>
                      <a:noFill/>
                    </a:lnL>
                    <a:lnR>
                      <a:noFill/>
                    </a:lnR>
                    <a:lnT>
                      <a:noFill/>
                    </a:lnT>
                    <a:lnB>
                      <a:noFill/>
                    </a:lnB>
                    <a:noFill/>
                  </a:tcPr>
                </a:tc>
                <a:extLst>
                  <a:ext uri="{0D108BD9-81ED-4DB2-BD59-A6C34878D82A}">
                    <a16:rowId xmlns:a16="http://schemas.microsoft.com/office/drawing/2014/main" val="1710050211"/>
                  </a:ext>
                </a:extLst>
              </a:tr>
              <a:tr h="1000864">
                <a:tc>
                  <a:txBody>
                    <a:bodyPr/>
                    <a:lstStyle/>
                    <a:p>
                      <a:pPr algn="l" fontAlgn="ctr">
                        <a:buNone/>
                      </a:pPr>
                      <a:r>
                        <a:rPr lang="en-US" sz="2700" b="0" i="0" u="none" strike="noStrike">
                          <a:effectLst/>
                          <a:latin typeface="Arial" panose="020B0604020202020204" pitchFamily="34" charset="0"/>
                        </a:rPr>
                        <a:t>Speed</a:t>
                      </a:r>
                    </a:p>
                  </a:txBody>
                  <a:tcPr marL="135252" marR="135252" marT="67626" marB="67626" anchor="ctr">
                    <a:lnL>
                      <a:noFill/>
                    </a:lnL>
                    <a:lnR>
                      <a:noFill/>
                    </a:lnR>
                    <a:lnT>
                      <a:noFill/>
                    </a:lnT>
                    <a:lnB>
                      <a:noFill/>
                    </a:lnB>
                    <a:noFill/>
                  </a:tcPr>
                </a:tc>
                <a:tc>
                  <a:txBody>
                    <a:bodyPr/>
                    <a:lstStyle/>
                    <a:p>
                      <a:pPr algn="l" fontAlgn="ctr">
                        <a:buNone/>
                      </a:pPr>
                      <a:r>
                        <a:rPr lang="en-US" sz="2700" b="0" i="0" u="none" strike="noStrike">
                          <a:effectLst/>
                          <a:latin typeface="Arial" panose="020B0604020202020204" pitchFamily="34" charset="0"/>
                        </a:rPr>
                        <a:t>Fast (no server trip)</a:t>
                      </a:r>
                    </a:p>
                  </a:txBody>
                  <a:tcPr marL="135252" marR="135252" marT="67626" marB="67626" anchor="ctr">
                    <a:lnL>
                      <a:noFill/>
                    </a:lnL>
                    <a:lnR>
                      <a:noFill/>
                    </a:lnR>
                    <a:lnT>
                      <a:noFill/>
                    </a:lnT>
                    <a:lnB>
                      <a:noFill/>
                    </a:lnB>
                    <a:noFill/>
                  </a:tcPr>
                </a:tc>
                <a:tc>
                  <a:txBody>
                    <a:bodyPr/>
                    <a:lstStyle/>
                    <a:p>
                      <a:pPr algn="l" fontAlgn="ctr">
                        <a:buNone/>
                      </a:pPr>
                      <a:r>
                        <a:rPr lang="en-US" sz="2700" b="0" i="0" u="none" strike="noStrike" dirty="0">
                          <a:effectLst/>
                          <a:latin typeface="Arial" panose="020B0604020202020204" pitchFamily="34" charset="0"/>
                        </a:rPr>
                        <a:t>Slower (network delay)</a:t>
                      </a:r>
                    </a:p>
                  </a:txBody>
                  <a:tcPr marL="135252" marR="135252" marT="67626" marB="67626" anchor="ctr">
                    <a:lnL>
                      <a:noFill/>
                    </a:lnL>
                    <a:lnR>
                      <a:noFill/>
                    </a:lnR>
                    <a:lnT>
                      <a:noFill/>
                    </a:lnT>
                    <a:lnB>
                      <a:noFill/>
                    </a:lnB>
                    <a:noFill/>
                  </a:tcPr>
                </a:tc>
                <a:extLst>
                  <a:ext uri="{0D108BD9-81ED-4DB2-BD59-A6C34878D82A}">
                    <a16:rowId xmlns:a16="http://schemas.microsoft.com/office/drawing/2014/main" val="2587330706"/>
                  </a:ext>
                </a:extLst>
              </a:tr>
            </a:tbl>
          </a:graphicData>
        </a:graphic>
      </p:graphicFrame>
    </p:spTree>
    <p:extLst>
      <p:ext uri="{BB962C8B-B14F-4D97-AF65-F5344CB8AC3E}">
        <p14:creationId xmlns:p14="http://schemas.microsoft.com/office/powerpoint/2010/main" val="12912552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D91B44-7847-2C52-8317-D16D878248E1}"/>
              </a:ext>
            </a:extLst>
          </p:cNvPr>
          <p:cNvSpPr>
            <a:spLocks noGrp="1"/>
          </p:cNvSpPr>
          <p:nvPr>
            <p:ph type="title"/>
          </p:nvPr>
        </p:nvSpPr>
        <p:spPr>
          <a:xfrm>
            <a:off x="838200" y="1195697"/>
            <a:ext cx="3200400" cy="4238118"/>
          </a:xfrm>
        </p:spPr>
        <p:txBody>
          <a:bodyPr>
            <a:normAutofit/>
          </a:bodyPr>
          <a:lstStyle/>
          <a:p>
            <a:r>
              <a:rPr lang="en-US">
                <a:solidFill>
                  <a:schemeClr val="bg1"/>
                </a:solidFill>
              </a:rPr>
              <a:t>Embedding JavaScript in HTML</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0DAE30F2-9A10-DE28-BDE5-2452DA304D36}"/>
              </a:ext>
            </a:extLst>
          </p:cNvPr>
          <p:cNvGraphicFramePr>
            <a:graphicFrameLocks noGrp="1"/>
          </p:cNvGraphicFramePr>
          <p:nvPr>
            <p:ph idx="1"/>
            <p:extLst>
              <p:ext uri="{D42A27DB-BD31-4B8C-83A1-F6EECF244321}">
                <p14:modId xmlns:p14="http://schemas.microsoft.com/office/powerpoint/2010/main" val="3630312472"/>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4410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CA8468-84E1-401F-4DEB-7713419EDBE1}"/>
              </a:ext>
            </a:extLst>
          </p:cNvPr>
          <p:cNvSpPr>
            <a:spLocks noGrp="1"/>
          </p:cNvSpPr>
          <p:nvPr>
            <p:ph type="title"/>
          </p:nvPr>
        </p:nvSpPr>
        <p:spPr>
          <a:xfrm>
            <a:off x="838200" y="1195697"/>
            <a:ext cx="3200400" cy="4238118"/>
          </a:xfrm>
        </p:spPr>
        <p:txBody>
          <a:bodyPr>
            <a:normAutofit/>
          </a:bodyPr>
          <a:lstStyle/>
          <a:p>
            <a:r>
              <a:rPr lang="en-US">
                <a:solidFill>
                  <a:schemeClr val="bg1"/>
                </a:solidFill>
              </a:rPr>
              <a:t>Strings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28180AC0-34D3-051D-C6C1-1B8735AF429F}"/>
              </a:ext>
            </a:extLst>
          </p:cNvPr>
          <p:cNvGraphicFramePr>
            <a:graphicFrameLocks noGrp="1"/>
          </p:cNvGraphicFramePr>
          <p:nvPr>
            <p:ph idx="1"/>
            <p:extLst>
              <p:ext uri="{D42A27DB-BD31-4B8C-83A1-F6EECF244321}">
                <p14:modId xmlns:p14="http://schemas.microsoft.com/office/powerpoint/2010/main" val="2137977820"/>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35188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0F53B-571A-1EAD-C4E6-21F804EF6C42}"/>
              </a:ext>
            </a:extLst>
          </p:cNvPr>
          <p:cNvSpPr>
            <a:spLocks noGrp="1"/>
          </p:cNvSpPr>
          <p:nvPr>
            <p:ph type="title"/>
          </p:nvPr>
        </p:nvSpPr>
        <p:spPr/>
        <p:txBody>
          <a:bodyPr/>
          <a:lstStyle/>
          <a:p>
            <a:r>
              <a:rPr lang="en-US" dirty="0"/>
              <a:t>The Role of the window Object</a:t>
            </a:r>
          </a:p>
        </p:txBody>
      </p:sp>
      <p:sp>
        <p:nvSpPr>
          <p:cNvPr id="3" name="Content Placeholder 2">
            <a:extLst>
              <a:ext uri="{FF2B5EF4-FFF2-40B4-BE49-F238E27FC236}">
                <a16:creationId xmlns:a16="http://schemas.microsoft.com/office/drawing/2014/main" id="{35C5C167-9EAB-933A-9F7E-ABE2B23E1C13}"/>
              </a:ext>
            </a:extLst>
          </p:cNvPr>
          <p:cNvSpPr>
            <a:spLocks noGrp="1"/>
          </p:cNvSpPr>
          <p:nvPr>
            <p:ph idx="1"/>
          </p:nvPr>
        </p:nvSpPr>
        <p:spPr/>
        <p:txBody>
          <a:bodyPr/>
          <a:lstStyle/>
          <a:p>
            <a:r>
              <a:rPr lang="en-US" dirty="0"/>
              <a:t>Represents the browser window</a:t>
            </a:r>
          </a:p>
          <a:p>
            <a:endParaRPr lang="en-US" dirty="0"/>
          </a:p>
          <a:p>
            <a:r>
              <a:rPr lang="en-US" dirty="0"/>
              <a:t>Global object — every variable or function is a property of window</a:t>
            </a:r>
          </a:p>
        </p:txBody>
      </p:sp>
      <p:pic>
        <p:nvPicPr>
          <p:cNvPr id="5" name="Picture 4" descr="A close up of a computer screen&#10;&#10;AI-generated content may be incorrect.">
            <a:extLst>
              <a:ext uri="{FF2B5EF4-FFF2-40B4-BE49-F238E27FC236}">
                <a16:creationId xmlns:a16="http://schemas.microsoft.com/office/drawing/2014/main" id="{D4A55F04-54C5-F33A-0E49-203B021A77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025" y="4190587"/>
            <a:ext cx="8319237" cy="1543085"/>
          </a:xfrm>
          <a:prstGeom prst="rect">
            <a:avLst/>
          </a:prstGeom>
        </p:spPr>
      </p:pic>
    </p:spTree>
    <p:extLst>
      <p:ext uri="{BB962C8B-B14F-4D97-AF65-F5344CB8AC3E}">
        <p14:creationId xmlns:p14="http://schemas.microsoft.com/office/powerpoint/2010/main" val="39067396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12AE-21EB-05DF-983B-2B8F56FE7074}"/>
              </a:ext>
            </a:extLst>
          </p:cNvPr>
          <p:cNvSpPr>
            <a:spLocks noGrp="1"/>
          </p:cNvSpPr>
          <p:nvPr>
            <p:ph type="title"/>
          </p:nvPr>
        </p:nvSpPr>
        <p:spPr/>
        <p:txBody>
          <a:bodyPr/>
          <a:lstStyle/>
          <a:p>
            <a:r>
              <a:rPr lang="en-US" dirty="0"/>
              <a:t>User Interaction Examples</a:t>
            </a:r>
          </a:p>
        </p:txBody>
      </p:sp>
      <p:sp>
        <p:nvSpPr>
          <p:cNvPr id="3" name="Content Placeholder 2">
            <a:extLst>
              <a:ext uri="{FF2B5EF4-FFF2-40B4-BE49-F238E27FC236}">
                <a16:creationId xmlns:a16="http://schemas.microsoft.com/office/drawing/2014/main" id="{41B1A1B0-758D-24D0-2D21-80FDE7C9981D}"/>
              </a:ext>
            </a:extLst>
          </p:cNvPr>
          <p:cNvSpPr>
            <a:spLocks noGrp="1"/>
          </p:cNvSpPr>
          <p:nvPr>
            <p:ph idx="1"/>
          </p:nvPr>
        </p:nvSpPr>
        <p:spPr/>
        <p:txBody>
          <a:bodyPr/>
          <a:lstStyle/>
          <a:p>
            <a:r>
              <a:rPr lang="en-US" b="1" dirty="0"/>
              <a:t>Alerts and Prompts</a:t>
            </a:r>
            <a:endParaRPr lang="en-US" dirty="0"/>
          </a:p>
          <a:p>
            <a:endParaRPr lang="en-US" dirty="0"/>
          </a:p>
          <a:p>
            <a:endParaRPr lang="en-US" dirty="0"/>
          </a:p>
          <a:p>
            <a:endParaRPr lang="en-US" dirty="0"/>
          </a:p>
          <a:p>
            <a:endParaRPr lang="en-US" dirty="0"/>
          </a:p>
          <a:p>
            <a:r>
              <a:rPr lang="en-US" b="1" dirty="0"/>
              <a:t>Confirm Dialog</a:t>
            </a:r>
            <a:endParaRPr lang="en-US" dirty="0"/>
          </a:p>
          <a:p>
            <a:endParaRPr lang="en-US" dirty="0"/>
          </a:p>
        </p:txBody>
      </p:sp>
      <p:pic>
        <p:nvPicPr>
          <p:cNvPr id="7" name="Picture 6" descr="A computer screen shot of a computer&#10;&#10;AI-generated content may be incorrect.">
            <a:extLst>
              <a:ext uri="{FF2B5EF4-FFF2-40B4-BE49-F238E27FC236}">
                <a16:creationId xmlns:a16="http://schemas.microsoft.com/office/drawing/2014/main" id="{5A9DAAAA-C7D3-5067-C809-C36A7214FF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458" y="2641315"/>
            <a:ext cx="8311896" cy="1464026"/>
          </a:xfrm>
          <a:prstGeom prst="rect">
            <a:avLst/>
          </a:prstGeom>
        </p:spPr>
      </p:pic>
      <p:pic>
        <p:nvPicPr>
          <p:cNvPr id="9" name="Picture 8">
            <a:extLst>
              <a:ext uri="{FF2B5EF4-FFF2-40B4-BE49-F238E27FC236}">
                <a16:creationId xmlns:a16="http://schemas.microsoft.com/office/drawing/2014/main" id="{D549DFCC-1468-EDF9-98AA-2BE26587ED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2089" y="5310163"/>
            <a:ext cx="8311896" cy="970158"/>
          </a:xfrm>
          <a:prstGeom prst="rect">
            <a:avLst/>
          </a:prstGeom>
        </p:spPr>
      </p:pic>
    </p:spTree>
    <p:extLst>
      <p:ext uri="{BB962C8B-B14F-4D97-AF65-F5344CB8AC3E}">
        <p14:creationId xmlns:p14="http://schemas.microsoft.com/office/powerpoint/2010/main" val="28145201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DB9311-2F91-7D1E-12A1-806C18DFEBA9}"/>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DOM Events for Interactivity</a:t>
            </a:r>
          </a:p>
        </p:txBody>
      </p:sp>
      <p:sp>
        <p:nvSpPr>
          <p:cNvPr id="3" name="Content Placeholder 2">
            <a:extLst>
              <a:ext uri="{FF2B5EF4-FFF2-40B4-BE49-F238E27FC236}">
                <a16:creationId xmlns:a16="http://schemas.microsoft.com/office/drawing/2014/main" id="{C10EC72F-D387-11BE-651A-E35C57008890}"/>
              </a:ext>
            </a:extLst>
          </p:cNvPr>
          <p:cNvSpPr>
            <a:spLocks noGrp="1"/>
          </p:cNvSpPr>
          <p:nvPr>
            <p:ph idx="1"/>
          </p:nvPr>
        </p:nvSpPr>
        <p:spPr>
          <a:xfrm>
            <a:off x="459351" y="1885278"/>
            <a:ext cx="11181664" cy="4678183"/>
          </a:xfrm>
        </p:spPr>
        <p:txBody>
          <a:bodyPr anchor="ctr">
            <a:normAutofit/>
          </a:bodyPr>
          <a:lstStyle/>
          <a:p>
            <a:r>
              <a:rPr lang="en-US" sz="2000" dirty="0"/>
              <a:t>Common event types:</a:t>
            </a:r>
          </a:p>
          <a:p>
            <a:pPr lvl="1"/>
            <a:r>
              <a:rPr lang="en-US" sz="2000" dirty="0"/>
              <a:t>Mouse events: click, </a:t>
            </a:r>
            <a:r>
              <a:rPr lang="en-US" sz="2000" dirty="0" err="1"/>
              <a:t>dblclick</a:t>
            </a:r>
            <a:r>
              <a:rPr lang="en-US" sz="2000" dirty="0"/>
              <a:t>, mouseover</a:t>
            </a:r>
          </a:p>
          <a:p>
            <a:endParaRPr lang="en-US" sz="2000" dirty="0"/>
          </a:p>
          <a:p>
            <a:pPr lvl="1"/>
            <a:r>
              <a:rPr lang="en-US" sz="2000" dirty="0"/>
              <a:t>Keyboard events: </a:t>
            </a:r>
            <a:r>
              <a:rPr lang="en-US" sz="2000" dirty="0" err="1"/>
              <a:t>keydown</a:t>
            </a:r>
            <a:r>
              <a:rPr lang="en-US" sz="2000" dirty="0"/>
              <a:t>, </a:t>
            </a:r>
            <a:r>
              <a:rPr lang="en-US" sz="2000" dirty="0" err="1"/>
              <a:t>keyup</a:t>
            </a:r>
            <a:endParaRPr lang="en-US" sz="2000" dirty="0"/>
          </a:p>
          <a:p>
            <a:endParaRPr lang="en-US" sz="2000" dirty="0"/>
          </a:p>
          <a:p>
            <a:pPr lvl="1"/>
            <a:r>
              <a:rPr lang="en-US" sz="2000" dirty="0"/>
              <a:t>Form events: submit, change, focus, blur</a:t>
            </a:r>
          </a:p>
          <a:p>
            <a:endParaRPr lang="en-US" sz="2000" dirty="0"/>
          </a:p>
          <a:p>
            <a:pPr lvl="1"/>
            <a:r>
              <a:rPr lang="en-US" sz="2000" dirty="0"/>
              <a:t>Window events: load, resize, scroll</a:t>
            </a:r>
          </a:p>
        </p:txBody>
      </p:sp>
    </p:spTree>
    <p:extLst>
      <p:ext uri="{BB962C8B-B14F-4D97-AF65-F5344CB8AC3E}">
        <p14:creationId xmlns:p14="http://schemas.microsoft.com/office/powerpoint/2010/main" val="38808254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A7BA31-346F-0FD9-C811-E2721C899DFF}"/>
              </a:ext>
            </a:extLst>
          </p:cNvPr>
          <p:cNvSpPr>
            <a:spLocks noGrp="1"/>
          </p:cNvSpPr>
          <p:nvPr>
            <p:ph type="title"/>
          </p:nvPr>
        </p:nvSpPr>
        <p:spPr>
          <a:xfrm>
            <a:off x="699713" y="248038"/>
            <a:ext cx="7582641" cy="1159200"/>
          </a:xfrm>
        </p:spPr>
        <p:txBody>
          <a:bodyPr vert="horz" lIns="91440" tIns="45720" rIns="91440" bIns="45720" rtlCol="0" anchor="ctr">
            <a:normAutofit/>
          </a:bodyPr>
          <a:lstStyle/>
          <a:p>
            <a:r>
              <a:rPr lang="en-US" sz="3700" b="1" kern="1200" dirty="0">
                <a:solidFill>
                  <a:srgbClr val="FFFFFF"/>
                </a:solidFill>
                <a:latin typeface="+mj-lt"/>
                <a:ea typeface="+mj-ea"/>
                <a:cs typeface="+mj-cs"/>
              </a:rPr>
              <a:t>Example: Dynamic Content Change</a:t>
            </a:r>
            <a:endParaRPr lang="en-US" sz="3700" kern="1200" dirty="0">
              <a:solidFill>
                <a:srgbClr val="FFFFFF"/>
              </a:solidFill>
              <a:latin typeface="+mj-lt"/>
              <a:ea typeface="+mj-ea"/>
              <a:cs typeface="+mj-cs"/>
            </a:endParaRPr>
          </a:p>
        </p:txBody>
      </p:sp>
      <p:pic>
        <p:nvPicPr>
          <p:cNvPr id="5" name="Content Placeholder 4" descr="A screen shot of a computer code&#10;&#10;AI-generated content may be incorrect.">
            <a:extLst>
              <a:ext uri="{FF2B5EF4-FFF2-40B4-BE49-F238E27FC236}">
                <a16:creationId xmlns:a16="http://schemas.microsoft.com/office/drawing/2014/main" id="{E862988F-9A5A-0798-4448-9BDB7677E96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2225" y="2233691"/>
            <a:ext cx="11327549" cy="3917364"/>
          </a:xfrm>
          <a:prstGeom prst="rect">
            <a:avLst/>
          </a:prstGeom>
        </p:spPr>
      </p:pic>
    </p:spTree>
    <p:extLst>
      <p:ext uri="{BB962C8B-B14F-4D97-AF65-F5344CB8AC3E}">
        <p14:creationId xmlns:p14="http://schemas.microsoft.com/office/powerpoint/2010/main" val="18287972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E875-640A-A824-56E2-63A23B6DE7D5}"/>
              </a:ext>
            </a:extLst>
          </p:cNvPr>
          <p:cNvSpPr>
            <a:spLocks noGrp="1"/>
          </p:cNvSpPr>
          <p:nvPr>
            <p:ph type="title"/>
          </p:nvPr>
        </p:nvSpPr>
        <p:spPr/>
        <p:txBody>
          <a:bodyPr/>
          <a:lstStyle/>
          <a:p>
            <a:r>
              <a:rPr lang="en-US" dirty="0"/>
              <a:t>Working with Forms</a:t>
            </a:r>
          </a:p>
        </p:txBody>
      </p:sp>
      <p:sp>
        <p:nvSpPr>
          <p:cNvPr id="3" name="Content Placeholder 2">
            <a:extLst>
              <a:ext uri="{FF2B5EF4-FFF2-40B4-BE49-F238E27FC236}">
                <a16:creationId xmlns:a16="http://schemas.microsoft.com/office/drawing/2014/main" id="{66DA1CB1-7606-AC58-6A5E-6661A8A139EF}"/>
              </a:ext>
            </a:extLst>
          </p:cNvPr>
          <p:cNvSpPr>
            <a:spLocks noGrp="1"/>
          </p:cNvSpPr>
          <p:nvPr>
            <p:ph idx="1"/>
          </p:nvPr>
        </p:nvSpPr>
        <p:spPr/>
        <p:txBody>
          <a:bodyPr/>
          <a:lstStyle/>
          <a:p>
            <a:r>
              <a:rPr lang="en-US" dirty="0"/>
              <a:t>Validate input before submission</a:t>
            </a:r>
          </a:p>
          <a:p>
            <a:endParaRPr lang="en-US" dirty="0"/>
          </a:p>
          <a:p>
            <a:r>
              <a:rPr lang="en-US" dirty="0"/>
              <a:t>Prevent empty or invalid data</a:t>
            </a:r>
          </a:p>
          <a:p>
            <a:pPr lvl="1"/>
            <a:r>
              <a:rPr lang="en-US" dirty="0"/>
              <a:t>Example:</a:t>
            </a:r>
          </a:p>
        </p:txBody>
      </p:sp>
      <p:pic>
        <p:nvPicPr>
          <p:cNvPr id="5" name="Picture 4" descr="A computer screen shot of a code&#10;&#10;AI-generated content may be incorrect.">
            <a:extLst>
              <a:ext uri="{FF2B5EF4-FFF2-40B4-BE49-F238E27FC236}">
                <a16:creationId xmlns:a16="http://schemas.microsoft.com/office/drawing/2014/main" id="{B81BDD7E-B67F-30B4-041B-418FB3E96F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745414"/>
            <a:ext cx="6740665" cy="2747461"/>
          </a:xfrm>
          <a:prstGeom prst="rect">
            <a:avLst/>
          </a:prstGeom>
        </p:spPr>
      </p:pic>
    </p:spTree>
    <p:extLst>
      <p:ext uri="{BB962C8B-B14F-4D97-AF65-F5344CB8AC3E}">
        <p14:creationId xmlns:p14="http://schemas.microsoft.com/office/powerpoint/2010/main" val="33323015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815E-C247-8B0E-A9D9-83A390813663}"/>
              </a:ext>
            </a:extLst>
          </p:cNvPr>
          <p:cNvSpPr>
            <a:spLocks noGrp="1"/>
          </p:cNvSpPr>
          <p:nvPr>
            <p:ph type="title"/>
          </p:nvPr>
        </p:nvSpPr>
        <p:spPr/>
        <p:txBody>
          <a:bodyPr/>
          <a:lstStyle/>
          <a:p>
            <a:r>
              <a:rPr lang="en-US" dirty="0"/>
              <a:t>Updating CSS Dynamically</a:t>
            </a:r>
          </a:p>
        </p:txBody>
      </p:sp>
      <p:pic>
        <p:nvPicPr>
          <p:cNvPr id="5" name="Content Placeholder 4" descr="A close up of a text&#10;&#10;AI-generated content may be incorrect.">
            <a:extLst>
              <a:ext uri="{FF2B5EF4-FFF2-40B4-BE49-F238E27FC236}">
                <a16:creationId xmlns:a16="http://schemas.microsoft.com/office/drawing/2014/main" id="{A9D68A16-4E13-99F5-2F9E-192558A733C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157062"/>
            <a:ext cx="9220200" cy="1528979"/>
          </a:xfrm>
        </p:spPr>
      </p:pic>
    </p:spTree>
    <p:extLst>
      <p:ext uri="{BB962C8B-B14F-4D97-AF65-F5344CB8AC3E}">
        <p14:creationId xmlns:p14="http://schemas.microsoft.com/office/powerpoint/2010/main" val="13964809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E6BC7-32E3-2085-CE74-3C9437AE7006}"/>
              </a:ext>
            </a:extLst>
          </p:cNvPr>
          <p:cNvSpPr>
            <a:spLocks noGrp="1"/>
          </p:cNvSpPr>
          <p:nvPr>
            <p:ph type="title"/>
          </p:nvPr>
        </p:nvSpPr>
        <p:spPr/>
        <p:txBody>
          <a:bodyPr/>
          <a:lstStyle/>
          <a:p>
            <a:r>
              <a:rPr lang="en-US" dirty="0"/>
              <a:t>Animations and Transitions</a:t>
            </a:r>
          </a:p>
        </p:txBody>
      </p:sp>
      <p:sp>
        <p:nvSpPr>
          <p:cNvPr id="3" name="Content Placeholder 2">
            <a:extLst>
              <a:ext uri="{FF2B5EF4-FFF2-40B4-BE49-F238E27FC236}">
                <a16:creationId xmlns:a16="http://schemas.microsoft.com/office/drawing/2014/main" id="{79E14F33-1545-0F82-9EE9-CCEBC74411C6}"/>
              </a:ext>
            </a:extLst>
          </p:cNvPr>
          <p:cNvSpPr>
            <a:spLocks noGrp="1"/>
          </p:cNvSpPr>
          <p:nvPr>
            <p:ph idx="1"/>
          </p:nvPr>
        </p:nvSpPr>
        <p:spPr/>
        <p:txBody>
          <a:bodyPr/>
          <a:lstStyle/>
          <a:p>
            <a:r>
              <a:rPr lang="en-US" dirty="0"/>
              <a:t>Use JavaScript to trigger CSS animations</a:t>
            </a:r>
          </a:p>
          <a:p>
            <a:endParaRPr lang="en-US" dirty="0"/>
          </a:p>
          <a:p>
            <a:r>
              <a:rPr lang="en-US" dirty="0"/>
              <a:t>Example:</a:t>
            </a:r>
          </a:p>
          <a:p>
            <a:endParaRPr lang="en-US" dirty="0"/>
          </a:p>
          <a:p>
            <a:endParaRPr lang="en-US" dirty="0"/>
          </a:p>
          <a:p>
            <a:endParaRPr lang="en-US" dirty="0"/>
          </a:p>
          <a:p>
            <a:r>
              <a:rPr lang="en-US" dirty="0"/>
              <a:t>Or create custom animations using </a:t>
            </a:r>
            <a:r>
              <a:rPr lang="en-US" dirty="0" err="1"/>
              <a:t>setInterval</a:t>
            </a:r>
            <a:r>
              <a:rPr lang="en-US" dirty="0"/>
              <a:t>() or </a:t>
            </a:r>
            <a:r>
              <a:rPr lang="en-US" dirty="0" err="1"/>
              <a:t>requestAnimationFrame</a:t>
            </a:r>
            <a:r>
              <a:rPr lang="en-US" dirty="0"/>
              <a:t>()</a:t>
            </a:r>
          </a:p>
        </p:txBody>
      </p:sp>
      <p:pic>
        <p:nvPicPr>
          <p:cNvPr id="5" name="Picture 4">
            <a:extLst>
              <a:ext uri="{FF2B5EF4-FFF2-40B4-BE49-F238E27FC236}">
                <a16:creationId xmlns:a16="http://schemas.microsoft.com/office/drawing/2014/main" id="{5F9ADF2B-17CD-6F28-B873-F78734C97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071" y="3429000"/>
            <a:ext cx="7519806" cy="1027888"/>
          </a:xfrm>
          <a:prstGeom prst="rect">
            <a:avLst/>
          </a:prstGeom>
        </p:spPr>
      </p:pic>
    </p:spTree>
    <p:extLst>
      <p:ext uri="{BB962C8B-B14F-4D97-AF65-F5344CB8AC3E}">
        <p14:creationId xmlns:p14="http://schemas.microsoft.com/office/powerpoint/2010/main" val="24207345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D6201-3BD0-C37B-AB89-05F4E40AA4FB}"/>
              </a:ext>
            </a:extLst>
          </p:cNvPr>
          <p:cNvSpPr>
            <a:spLocks noGrp="1"/>
          </p:cNvSpPr>
          <p:nvPr>
            <p:ph type="title"/>
          </p:nvPr>
        </p:nvSpPr>
        <p:spPr/>
        <p:txBody>
          <a:bodyPr/>
          <a:lstStyle/>
          <a:p>
            <a:r>
              <a:rPr lang="en-US" dirty="0"/>
              <a:t>Working with Timers</a:t>
            </a:r>
          </a:p>
        </p:txBody>
      </p:sp>
      <p:pic>
        <p:nvPicPr>
          <p:cNvPr id="5" name="Content Placeholder 4" descr="A close-up of a text&#10;&#10;AI-generated content may be incorrect.">
            <a:extLst>
              <a:ext uri="{FF2B5EF4-FFF2-40B4-BE49-F238E27FC236}">
                <a16:creationId xmlns:a16="http://schemas.microsoft.com/office/drawing/2014/main" id="{4E281B5E-636C-2D83-ADF2-039A103EA5F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199" y="2307207"/>
            <a:ext cx="11032105" cy="1325562"/>
          </a:xfrm>
        </p:spPr>
      </p:pic>
    </p:spTree>
    <p:extLst>
      <p:ext uri="{BB962C8B-B14F-4D97-AF65-F5344CB8AC3E}">
        <p14:creationId xmlns:p14="http://schemas.microsoft.com/office/powerpoint/2010/main" val="5403691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68495-30BE-324C-6D21-72D725D3BEA8}"/>
              </a:ext>
            </a:extLst>
          </p:cNvPr>
          <p:cNvSpPr>
            <a:spLocks noGrp="1"/>
          </p:cNvSpPr>
          <p:nvPr>
            <p:ph type="title"/>
          </p:nvPr>
        </p:nvSpPr>
        <p:spPr/>
        <p:txBody>
          <a:bodyPr/>
          <a:lstStyle/>
          <a:p>
            <a:r>
              <a:rPr lang="en-US" dirty="0"/>
              <a:t>AJAX and Dynamic Data</a:t>
            </a:r>
          </a:p>
        </p:txBody>
      </p:sp>
      <p:sp>
        <p:nvSpPr>
          <p:cNvPr id="3" name="Content Placeholder 2">
            <a:extLst>
              <a:ext uri="{FF2B5EF4-FFF2-40B4-BE49-F238E27FC236}">
                <a16:creationId xmlns:a16="http://schemas.microsoft.com/office/drawing/2014/main" id="{F07D1562-4C9E-E4D8-A913-0CFB5ED91493}"/>
              </a:ext>
            </a:extLst>
          </p:cNvPr>
          <p:cNvSpPr>
            <a:spLocks noGrp="1"/>
          </p:cNvSpPr>
          <p:nvPr>
            <p:ph idx="1"/>
          </p:nvPr>
        </p:nvSpPr>
        <p:spPr/>
        <p:txBody>
          <a:bodyPr/>
          <a:lstStyle/>
          <a:p>
            <a:r>
              <a:rPr lang="en-US" dirty="0"/>
              <a:t>AJAX = Asynchronous JavaScript and XML (now usually JSON)</a:t>
            </a:r>
          </a:p>
          <a:p>
            <a:endParaRPr lang="en-US" dirty="0"/>
          </a:p>
          <a:p>
            <a:r>
              <a:rPr lang="en-US" dirty="0"/>
              <a:t>Fetch data from server without reloading</a:t>
            </a:r>
          </a:p>
          <a:p>
            <a:endParaRPr lang="en-US" dirty="0"/>
          </a:p>
          <a:p>
            <a:r>
              <a:rPr lang="en-US" dirty="0"/>
              <a:t>Example:</a:t>
            </a:r>
          </a:p>
        </p:txBody>
      </p:sp>
      <p:pic>
        <p:nvPicPr>
          <p:cNvPr id="5" name="Picture 4" descr="A computer code with text&#10;&#10;AI-generated content may be incorrect.">
            <a:extLst>
              <a:ext uri="{FF2B5EF4-FFF2-40B4-BE49-F238E27FC236}">
                <a16:creationId xmlns:a16="http://schemas.microsoft.com/office/drawing/2014/main" id="{2A22E8A7-ABCF-19A3-8EAE-D61B1158CA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923" y="4489885"/>
            <a:ext cx="6992815" cy="1690106"/>
          </a:xfrm>
          <a:prstGeom prst="rect">
            <a:avLst/>
          </a:prstGeom>
        </p:spPr>
      </p:pic>
    </p:spTree>
    <p:extLst>
      <p:ext uri="{BB962C8B-B14F-4D97-AF65-F5344CB8AC3E}">
        <p14:creationId xmlns:p14="http://schemas.microsoft.com/office/powerpoint/2010/main" val="34281846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914567-D407-C7C4-4A97-433657CFA032}"/>
              </a:ext>
            </a:extLst>
          </p:cNvPr>
          <p:cNvSpPr>
            <a:spLocks noGrp="1"/>
          </p:cNvSpPr>
          <p:nvPr>
            <p:ph type="title"/>
          </p:nvPr>
        </p:nvSpPr>
        <p:spPr>
          <a:xfrm>
            <a:off x="793662" y="386930"/>
            <a:ext cx="10066122" cy="1298448"/>
          </a:xfrm>
        </p:spPr>
        <p:txBody>
          <a:bodyPr anchor="b">
            <a:normAutofit/>
          </a:bodyPr>
          <a:lstStyle/>
          <a:p>
            <a:r>
              <a:rPr lang="en-US" sz="4800"/>
              <a:t>Real-World Example: Live Search</a:t>
            </a:r>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17C70BBA-F60C-5A2C-1676-4D15E8C622F5}"/>
              </a:ext>
            </a:extLst>
          </p:cNvPr>
          <p:cNvSpPr>
            <a:spLocks noGrp="1"/>
          </p:cNvSpPr>
          <p:nvPr>
            <p:ph idx="1"/>
          </p:nvPr>
        </p:nvSpPr>
        <p:spPr>
          <a:xfrm>
            <a:off x="793661" y="2599509"/>
            <a:ext cx="4530898" cy="3639450"/>
          </a:xfrm>
        </p:spPr>
        <p:txBody>
          <a:bodyPr anchor="ctr">
            <a:normAutofit/>
          </a:bodyPr>
          <a:lstStyle/>
          <a:p>
            <a:endParaRPr lang="en-US" sz="2000"/>
          </a:p>
        </p:txBody>
      </p:sp>
      <p:pic>
        <p:nvPicPr>
          <p:cNvPr id="5" name="Content Placeholder 4" descr="A screenshot of a computer code&#10;&#10;AI-generated content may be incorrect.">
            <a:extLst>
              <a:ext uri="{FF2B5EF4-FFF2-40B4-BE49-F238E27FC236}">
                <a16:creationId xmlns:a16="http://schemas.microsoft.com/office/drawing/2014/main" id="{C52B92FB-E3D5-80CB-0A92-47DBF9B4B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770" y="2484868"/>
            <a:ext cx="10828495" cy="3458732"/>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3747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912CB0-84D9-3163-D472-18EFD4EE214A}"/>
              </a:ext>
            </a:extLst>
          </p:cNvPr>
          <p:cNvSpPr>
            <a:spLocks noGrp="1"/>
          </p:cNvSpPr>
          <p:nvPr>
            <p:ph type="title"/>
          </p:nvPr>
        </p:nvSpPr>
        <p:spPr>
          <a:xfrm>
            <a:off x="838200" y="1195697"/>
            <a:ext cx="3200400" cy="4238118"/>
          </a:xfrm>
        </p:spPr>
        <p:txBody>
          <a:bodyPr>
            <a:normAutofit/>
          </a:bodyPr>
          <a:lstStyle/>
          <a:p>
            <a:r>
              <a:rPr lang="en-US">
                <a:solidFill>
                  <a:schemeClr val="bg1"/>
                </a:solidFill>
              </a:rPr>
              <a:t>Wrapper Objects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A2CE3350-0C01-F9A7-DB2C-ACF4BA64D61A}"/>
              </a:ext>
            </a:extLst>
          </p:cNvPr>
          <p:cNvGraphicFramePr>
            <a:graphicFrameLocks noGrp="1"/>
          </p:cNvGraphicFramePr>
          <p:nvPr>
            <p:ph idx="1"/>
            <p:extLst>
              <p:ext uri="{D42A27DB-BD31-4B8C-83A1-F6EECF244321}">
                <p14:modId xmlns:p14="http://schemas.microsoft.com/office/powerpoint/2010/main" val="2192899303"/>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4614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B0A8-C57E-0CBE-A24C-0DF3C41B87ED}"/>
              </a:ext>
            </a:extLst>
          </p:cNvPr>
          <p:cNvSpPr>
            <a:spLocks noGrp="1"/>
          </p:cNvSpPr>
          <p:nvPr>
            <p:ph type="title"/>
          </p:nvPr>
        </p:nvSpPr>
        <p:spPr/>
        <p:txBody>
          <a:bodyPr/>
          <a:lstStyle/>
          <a:p>
            <a:r>
              <a:rPr lang="en-US" dirty="0"/>
              <a:t>The </a:t>
            </a:r>
            <a:r>
              <a:rPr lang="en-US" dirty="0" err="1"/>
              <a:t>typeof</a:t>
            </a:r>
            <a:r>
              <a:rPr lang="en-US" dirty="0"/>
              <a:t> Operator</a:t>
            </a:r>
          </a:p>
        </p:txBody>
      </p:sp>
      <p:sp>
        <p:nvSpPr>
          <p:cNvPr id="3" name="Content Placeholder 2">
            <a:extLst>
              <a:ext uri="{FF2B5EF4-FFF2-40B4-BE49-F238E27FC236}">
                <a16:creationId xmlns:a16="http://schemas.microsoft.com/office/drawing/2014/main" id="{E52A3C02-C8DE-E0F6-9C68-BD984ABD154D}"/>
              </a:ext>
            </a:extLst>
          </p:cNvPr>
          <p:cNvSpPr>
            <a:spLocks noGrp="1"/>
          </p:cNvSpPr>
          <p:nvPr>
            <p:ph idx="1"/>
          </p:nvPr>
        </p:nvSpPr>
        <p:spPr/>
        <p:txBody>
          <a:bodyPr/>
          <a:lstStyle/>
          <a:p>
            <a:r>
              <a:rPr lang="en-US" dirty="0"/>
              <a:t>Used to determine a variable’s data type</a:t>
            </a:r>
          </a:p>
          <a:p>
            <a:endParaRPr lang="en-US" dirty="0"/>
          </a:p>
          <a:p>
            <a:r>
              <a:rPr lang="en-US" dirty="0"/>
              <a:t>Example:</a:t>
            </a:r>
          </a:p>
        </p:txBody>
      </p:sp>
      <p:pic>
        <p:nvPicPr>
          <p:cNvPr id="5" name="Picture 4" descr="A close-up of a computer code&#10;&#10;AI-generated content may be incorrect.">
            <a:extLst>
              <a:ext uri="{FF2B5EF4-FFF2-40B4-BE49-F238E27FC236}">
                <a16:creationId xmlns:a16="http://schemas.microsoft.com/office/drawing/2014/main" id="{B25FBFAF-47C5-A54A-6C22-3E0925A46E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3423042"/>
            <a:ext cx="9702800" cy="2888858"/>
          </a:xfrm>
          <a:prstGeom prst="rect">
            <a:avLst/>
          </a:prstGeom>
        </p:spPr>
      </p:pic>
    </p:spTree>
    <p:extLst>
      <p:ext uri="{BB962C8B-B14F-4D97-AF65-F5344CB8AC3E}">
        <p14:creationId xmlns:p14="http://schemas.microsoft.com/office/powerpoint/2010/main" val="2261580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C1083E-558B-24DD-BB2F-A5523CF8F511}"/>
              </a:ext>
            </a:extLst>
          </p:cNvPr>
          <p:cNvSpPr>
            <a:spLocks noGrp="1"/>
          </p:cNvSpPr>
          <p:nvPr>
            <p:ph type="title"/>
          </p:nvPr>
        </p:nvSpPr>
        <p:spPr>
          <a:xfrm>
            <a:off x="838200" y="1195697"/>
            <a:ext cx="3200400" cy="4238118"/>
          </a:xfrm>
        </p:spPr>
        <p:txBody>
          <a:bodyPr>
            <a:normAutofit/>
          </a:bodyPr>
          <a:lstStyle/>
          <a:p>
            <a:r>
              <a:rPr lang="en-US">
                <a:solidFill>
                  <a:schemeClr val="bg1"/>
                </a:solidFill>
              </a:rPr>
              <a:t>Arrays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8BDB1905-35BF-1800-51C8-32A65A2DCCF0}"/>
              </a:ext>
            </a:extLst>
          </p:cNvPr>
          <p:cNvGraphicFramePr>
            <a:graphicFrameLocks noGrp="1"/>
          </p:cNvGraphicFramePr>
          <p:nvPr>
            <p:ph idx="1"/>
            <p:extLst>
              <p:ext uri="{D42A27DB-BD31-4B8C-83A1-F6EECF244321}">
                <p14:modId xmlns:p14="http://schemas.microsoft.com/office/powerpoint/2010/main" val="71583705"/>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6517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2998</TotalTime>
  <Words>3895</Words>
  <Application>Microsoft Office PowerPoint</Application>
  <PresentationFormat>Widescreen</PresentationFormat>
  <Paragraphs>537</Paragraphs>
  <Slides>69</Slides>
  <Notes>69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Aptos</vt:lpstr>
      <vt:lpstr>Aptos Display</vt:lpstr>
      <vt:lpstr>Arial</vt:lpstr>
      <vt:lpstr>Calibri</vt:lpstr>
      <vt:lpstr>Courier New</vt:lpstr>
      <vt:lpstr>Times New Roman</vt:lpstr>
      <vt:lpstr>Office Theme</vt:lpstr>
      <vt:lpstr>JavaScript Overview and Syntax </vt:lpstr>
      <vt:lpstr>What is JavaScript?</vt:lpstr>
      <vt:lpstr>How JavaScript Works</vt:lpstr>
      <vt:lpstr>JavaScript Data Types</vt:lpstr>
      <vt:lpstr>The Number Types</vt:lpstr>
      <vt:lpstr>Strings</vt:lpstr>
      <vt:lpstr>Wrapper Objects</vt:lpstr>
      <vt:lpstr>The typeof Operator</vt:lpstr>
      <vt:lpstr>Arrays</vt:lpstr>
      <vt:lpstr>The Date Object</vt:lpstr>
      <vt:lpstr>The Date Object</vt:lpstr>
      <vt:lpstr>Error Handling</vt:lpstr>
      <vt:lpstr>Variables and Control Statements</vt:lpstr>
      <vt:lpstr>Variables in JavaScript </vt:lpstr>
      <vt:lpstr>Hoisting</vt:lpstr>
      <vt:lpstr>Dynamic Typing</vt:lpstr>
      <vt:lpstr>Type Conversion</vt:lpstr>
      <vt:lpstr>Control Statements Overview</vt:lpstr>
      <vt:lpstr>The if Statement</vt:lpstr>
      <vt:lpstr>Comparison Operators</vt:lpstr>
      <vt:lpstr>The switch Statement</vt:lpstr>
      <vt:lpstr>Loops</vt:lpstr>
      <vt:lpstr>Loop Control: break and continue</vt:lpstr>
      <vt:lpstr>The Ternary Operator</vt:lpstr>
      <vt:lpstr>Error Handling with try...catch</vt:lpstr>
      <vt:lpstr>Introduction to Functions and Types of Functions in JavaScript</vt:lpstr>
      <vt:lpstr>What is a Function?</vt:lpstr>
      <vt:lpstr>Parameterized vs Non-Parameterized Functions</vt:lpstr>
      <vt:lpstr>Parameters vs Arguments</vt:lpstr>
      <vt:lpstr>Two Ways to Define Functions</vt:lpstr>
      <vt:lpstr>Types of Functions in JavaScript</vt:lpstr>
      <vt:lpstr>Immediately Invoked Function Expression (IIFE)</vt:lpstr>
      <vt:lpstr>Arrow Functions</vt:lpstr>
      <vt:lpstr>Anonymous Functions</vt:lpstr>
      <vt:lpstr>ECMAScript Function Syntax and Return Statement</vt:lpstr>
      <vt:lpstr>What is ECMAScript (ES)?</vt:lpstr>
      <vt:lpstr>ECMAScript Specification</vt:lpstr>
      <vt:lpstr>Introduction to Arrow Functions (ES6) </vt:lpstr>
      <vt:lpstr>Arrow Function Syntax</vt:lpstr>
      <vt:lpstr>Types of Arrow Functions</vt:lpstr>
      <vt:lpstr>Arrow vs Traditional Functions</vt:lpstr>
      <vt:lpstr>The Document Object Model (DOM) and JavaScript APIs</vt:lpstr>
      <vt:lpstr>What is the DOM?</vt:lpstr>
      <vt:lpstr>The DOM Tree Structure</vt:lpstr>
      <vt:lpstr>Accessing Elements </vt:lpstr>
      <vt:lpstr>Manipulating Elements</vt:lpstr>
      <vt:lpstr>Creating and Removing Elements </vt:lpstr>
      <vt:lpstr>Handling Events</vt:lpstr>
      <vt:lpstr>Event Listeners</vt:lpstr>
      <vt:lpstr>The this Keyword in Events</vt:lpstr>
      <vt:lpstr>Common DOM API Properties</vt:lpstr>
      <vt:lpstr>The Browser Object Model (BOM)</vt:lpstr>
      <vt:lpstr>Example: Using BOM APIs</vt:lpstr>
      <vt:lpstr>Timers and Intervals</vt:lpstr>
      <vt:lpstr>Using the Fetch API</vt:lpstr>
      <vt:lpstr>Client-Side Scripting and Interactivity</vt:lpstr>
      <vt:lpstr>What is Client-Side Scripting?</vt:lpstr>
      <vt:lpstr>Client vs. Server Side</vt:lpstr>
      <vt:lpstr>Embedding JavaScript in HTML</vt:lpstr>
      <vt:lpstr>The Role of the window Object</vt:lpstr>
      <vt:lpstr>User Interaction Examples</vt:lpstr>
      <vt:lpstr>DOM Events for Interactivity</vt:lpstr>
      <vt:lpstr>Example: Dynamic Content Change</vt:lpstr>
      <vt:lpstr>Working with Forms</vt:lpstr>
      <vt:lpstr>Updating CSS Dynamically</vt:lpstr>
      <vt:lpstr>Animations and Transitions</vt:lpstr>
      <vt:lpstr>Working with Timers</vt:lpstr>
      <vt:lpstr>AJAX and Dynamic Data</vt:lpstr>
      <vt:lpstr>Real-World Example: Live 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Alrfou, Khaled</dc:creator>
  <cp:lastModifiedBy>Alrfou, Khaled</cp:lastModifiedBy>
  <cp:revision>7</cp:revision>
  <dcterms:created xsi:type="dcterms:W3CDTF">2025-10-20T20:49:26Z</dcterms:created>
  <dcterms:modified xsi:type="dcterms:W3CDTF">2025-10-26T22:14:12Z</dcterms:modified>
</cp:coreProperties>
</file>