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5"/>
  </p:notesMasterIdLst>
  <p:sldIdLst>
    <p:sldId id="256" r:id="rId2"/>
    <p:sldId id="260" r:id="rId3"/>
    <p:sldId id="265" r:id="rId4"/>
    <p:sldId id="266" r:id="rId5"/>
    <p:sldId id="270" r:id="rId6"/>
    <p:sldId id="261" r:id="rId7"/>
    <p:sldId id="267" r:id="rId8"/>
    <p:sldId id="264" r:id="rId9"/>
    <p:sldId id="262" r:id="rId10"/>
    <p:sldId id="263" r:id="rId11"/>
    <p:sldId id="259"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47126" autoAdjust="0"/>
  </p:normalViewPr>
  <p:slideViewPr>
    <p:cSldViewPr snapToGrid="0" showGuides="1">
      <p:cViewPr varScale="1">
        <p:scale>
          <a:sx n="33" d="100"/>
          <a:sy n="33" d="100"/>
        </p:scale>
        <p:origin x="2178" y="4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C1BDCC-19BF-4147-A563-504643E4A3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286581B-B8B6-47D4-950B-E8CFA8925BFC}">
      <dgm:prSet/>
      <dgm:spPr/>
      <dgm:t>
        <a:bodyPr/>
        <a:lstStyle/>
        <a:p>
          <a:r>
            <a:rPr lang="en-US" b="1"/>
            <a:t>Git</a:t>
          </a:r>
          <a:r>
            <a:rPr lang="en-US"/>
            <a:t> is a free, open-source </a:t>
          </a:r>
          <a:r>
            <a:rPr lang="en-US" b="1"/>
            <a:t>Distributed Version Control System (DVCS)</a:t>
          </a:r>
          <a:r>
            <a:rPr lang="en-US"/>
            <a:t>.</a:t>
          </a:r>
        </a:p>
      </dgm:t>
    </dgm:pt>
    <dgm:pt modelId="{8B45BBBC-411C-4FE7-A8FF-A883D49A9D81}" type="parTrans" cxnId="{EF45343B-6B2E-435E-A617-513264916F83}">
      <dgm:prSet/>
      <dgm:spPr/>
      <dgm:t>
        <a:bodyPr/>
        <a:lstStyle/>
        <a:p>
          <a:endParaRPr lang="en-US"/>
        </a:p>
      </dgm:t>
    </dgm:pt>
    <dgm:pt modelId="{D1CE648D-846D-4DF4-AEB0-99A0BEB1B641}" type="sibTrans" cxnId="{EF45343B-6B2E-435E-A617-513264916F83}">
      <dgm:prSet/>
      <dgm:spPr/>
      <dgm:t>
        <a:bodyPr/>
        <a:lstStyle/>
        <a:p>
          <a:endParaRPr lang="en-US"/>
        </a:p>
      </dgm:t>
    </dgm:pt>
    <dgm:pt modelId="{9C114329-90E5-425B-AA05-AA76168D3AAC}">
      <dgm:prSet/>
      <dgm:spPr/>
      <dgm:t>
        <a:bodyPr/>
        <a:lstStyle/>
        <a:p>
          <a:r>
            <a:rPr lang="en-US" b="1"/>
            <a:t>GitHub</a:t>
          </a:r>
          <a:r>
            <a:rPr lang="en-US"/>
            <a:t> is a popular </a:t>
          </a:r>
          <a:r>
            <a:rPr lang="en-US" b="1"/>
            <a:t>web-based platform</a:t>
          </a:r>
          <a:r>
            <a:rPr lang="en-US"/>
            <a:t> for hosting Git repositories.</a:t>
          </a:r>
        </a:p>
      </dgm:t>
    </dgm:pt>
    <dgm:pt modelId="{216ECE9C-3C4D-47B7-9226-19092F6D8A21}" type="parTrans" cxnId="{E1CD400C-1589-4C83-A170-BCB591F6FA53}">
      <dgm:prSet/>
      <dgm:spPr/>
      <dgm:t>
        <a:bodyPr/>
        <a:lstStyle/>
        <a:p>
          <a:endParaRPr lang="en-US"/>
        </a:p>
      </dgm:t>
    </dgm:pt>
    <dgm:pt modelId="{3D1FDF78-5AF9-4976-AA02-8BCF8D318AC5}" type="sibTrans" cxnId="{E1CD400C-1589-4C83-A170-BCB591F6FA53}">
      <dgm:prSet/>
      <dgm:spPr/>
      <dgm:t>
        <a:bodyPr/>
        <a:lstStyle/>
        <a:p>
          <a:endParaRPr lang="en-US"/>
        </a:p>
      </dgm:t>
    </dgm:pt>
    <dgm:pt modelId="{1BF145DA-8A5A-4084-84B9-739DE62ED79A}">
      <dgm:prSet/>
      <dgm:spPr/>
      <dgm:t>
        <a:bodyPr/>
        <a:lstStyle/>
        <a:p>
          <a:r>
            <a:rPr lang="en-US" b="1" dirty="0"/>
            <a:t>Version Control</a:t>
          </a:r>
          <a:r>
            <a:rPr lang="en-US" dirty="0"/>
            <a:t> helps:</a:t>
          </a:r>
        </a:p>
      </dgm:t>
    </dgm:pt>
    <dgm:pt modelId="{33D6EFA4-EBDB-44B3-9BF2-390C0AE5825C}" type="parTrans" cxnId="{C9705F63-1A3B-41FA-B5FA-774B39C15239}">
      <dgm:prSet/>
      <dgm:spPr/>
      <dgm:t>
        <a:bodyPr/>
        <a:lstStyle/>
        <a:p>
          <a:endParaRPr lang="en-US"/>
        </a:p>
      </dgm:t>
    </dgm:pt>
    <dgm:pt modelId="{DA46C6A8-D671-476B-920B-05B5068F5787}" type="sibTrans" cxnId="{C9705F63-1A3B-41FA-B5FA-774B39C15239}">
      <dgm:prSet/>
      <dgm:spPr/>
      <dgm:t>
        <a:bodyPr/>
        <a:lstStyle/>
        <a:p>
          <a:endParaRPr lang="en-US"/>
        </a:p>
      </dgm:t>
    </dgm:pt>
    <dgm:pt modelId="{AD3FB010-DE09-4F59-81EB-400420551ED4}">
      <dgm:prSet/>
      <dgm:spPr/>
      <dgm:t>
        <a:bodyPr/>
        <a:lstStyle/>
        <a:p>
          <a:r>
            <a:rPr lang="en-US" dirty="0"/>
            <a:t>Track and revert changes.</a:t>
          </a:r>
        </a:p>
      </dgm:t>
    </dgm:pt>
    <dgm:pt modelId="{1B220C67-6DA2-486C-8E67-E9EC88899521}" type="parTrans" cxnId="{A9EECFA1-5174-4ADC-9368-46A711BDDD91}">
      <dgm:prSet/>
      <dgm:spPr/>
      <dgm:t>
        <a:bodyPr/>
        <a:lstStyle/>
        <a:p>
          <a:endParaRPr lang="en-US"/>
        </a:p>
      </dgm:t>
    </dgm:pt>
    <dgm:pt modelId="{7FAD749D-711E-4515-BF07-2DBF8CE4660B}" type="sibTrans" cxnId="{A9EECFA1-5174-4ADC-9368-46A711BDDD91}">
      <dgm:prSet/>
      <dgm:spPr/>
      <dgm:t>
        <a:bodyPr/>
        <a:lstStyle/>
        <a:p>
          <a:endParaRPr lang="en-US"/>
        </a:p>
      </dgm:t>
    </dgm:pt>
    <dgm:pt modelId="{3C027B13-AF96-461C-835C-E04E07C829B4}">
      <dgm:prSet/>
      <dgm:spPr/>
      <dgm:t>
        <a:bodyPr/>
        <a:lstStyle/>
        <a:p>
          <a:r>
            <a:rPr lang="en-US"/>
            <a:t>Collaborate seamlessly across teams.</a:t>
          </a:r>
        </a:p>
      </dgm:t>
    </dgm:pt>
    <dgm:pt modelId="{9E1D0535-23BE-4F19-847C-18C038572FF6}" type="parTrans" cxnId="{98F42B0A-BEA3-4125-AF00-01EC92979A29}">
      <dgm:prSet/>
      <dgm:spPr/>
      <dgm:t>
        <a:bodyPr/>
        <a:lstStyle/>
        <a:p>
          <a:endParaRPr lang="en-US"/>
        </a:p>
      </dgm:t>
    </dgm:pt>
    <dgm:pt modelId="{8AFF794D-C6D1-4083-92B2-0FC1E522401E}" type="sibTrans" cxnId="{98F42B0A-BEA3-4125-AF00-01EC92979A29}">
      <dgm:prSet/>
      <dgm:spPr/>
      <dgm:t>
        <a:bodyPr/>
        <a:lstStyle/>
        <a:p>
          <a:endParaRPr lang="en-US"/>
        </a:p>
      </dgm:t>
    </dgm:pt>
    <dgm:pt modelId="{6780F110-5E3F-47CD-A615-6CCF2B20C52F}">
      <dgm:prSet/>
      <dgm:spPr/>
      <dgm:t>
        <a:bodyPr/>
        <a:lstStyle/>
        <a:p>
          <a:r>
            <a:rPr lang="en-US" b="1" dirty="0"/>
            <a:t>Example</a:t>
          </a:r>
          <a:r>
            <a:rPr lang="en-US" dirty="0"/>
            <a:t>: Like updating a shopping list with friends—everyone contributes without overwriting others’ changes.</a:t>
          </a:r>
        </a:p>
      </dgm:t>
    </dgm:pt>
    <dgm:pt modelId="{B9FE1671-29BF-49CC-8BF8-0DA79A408ADF}" type="parTrans" cxnId="{B4727454-E6E2-4B97-941B-7E167CF9EC25}">
      <dgm:prSet/>
      <dgm:spPr/>
      <dgm:t>
        <a:bodyPr/>
        <a:lstStyle/>
        <a:p>
          <a:endParaRPr lang="en-US"/>
        </a:p>
      </dgm:t>
    </dgm:pt>
    <dgm:pt modelId="{101C75CD-9A4B-4699-B32A-7D2DD8E4103F}" type="sibTrans" cxnId="{B4727454-E6E2-4B97-941B-7E167CF9EC25}">
      <dgm:prSet/>
      <dgm:spPr/>
      <dgm:t>
        <a:bodyPr/>
        <a:lstStyle/>
        <a:p>
          <a:endParaRPr lang="en-US"/>
        </a:p>
      </dgm:t>
    </dgm:pt>
    <dgm:pt modelId="{E5AB89C9-B2EC-4CB8-AE96-8462FE34DFA4}" type="pres">
      <dgm:prSet presAssocID="{9BC1BDCC-19BF-4147-A563-504643E4A3BC}" presName="root" presStyleCnt="0">
        <dgm:presLayoutVars>
          <dgm:dir/>
          <dgm:resizeHandles val="exact"/>
        </dgm:presLayoutVars>
      </dgm:prSet>
      <dgm:spPr/>
    </dgm:pt>
    <dgm:pt modelId="{A22A3038-E144-4793-A259-60B4D3D43515}" type="pres">
      <dgm:prSet presAssocID="{4286581B-B8B6-47D4-950B-E8CFA8925BFC}" presName="compNode" presStyleCnt="0"/>
      <dgm:spPr/>
    </dgm:pt>
    <dgm:pt modelId="{D5F5C1E8-3ACC-47F1-9B39-06663F9955CB}" type="pres">
      <dgm:prSet presAssocID="{4286581B-B8B6-47D4-950B-E8CFA8925BFC}" presName="bgRect" presStyleLbl="bgShp" presStyleIdx="0" presStyleCnt="4"/>
      <dgm:spPr/>
    </dgm:pt>
    <dgm:pt modelId="{48F36C92-ECD8-414C-8E79-4EE1738E29F9}" type="pres">
      <dgm:prSet presAssocID="{4286581B-B8B6-47D4-950B-E8CFA8925B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745846A0-86FB-4CD8-BBFE-115ED1D68AD2}" type="pres">
      <dgm:prSet presAssocID="{4286581B-B8B6-47D4-950B-E8CFA8925BFC}" presName="spaceRect" presStyleCnt="0"/>
      <dgm:spPr/>
    </dgm:pt>
    <dgm:pt modelId="{9BC91E8E-646E-4C7A-A6D3-49192A266DB5}" type="pres">
      <dgm:prSet presAssocID="{4286581B-B8B6-47D4-950B-E8CFA8925BFC}" presName="parTx" presStyleLbl="revTx" presStyleIdx="0" presStyleCnt="5">
        <dgm:presLayoutVars>
          <dgm:chMax val="0"/>
          <dgm:chPref val="0"/>
        </dgm:presLayoutVars>
      </dgm:prSet>
      <dgm:spPr/>
    </dgm:pt>
    <dgm:pt modelId="{088ADA4C-5BB8-433C-932E-472AFC374798}" type="pres">
      <dgm:prSet presAssocID="{D1CE648D-846D-4DF4-AEB0-99A0BEB1B641}" presName="sibTrans" presStyleCnt="0"/>
      <dgm:spPr/>
    </dgm:pt>
    <dgm:pt modelId="{D625FA7D-238F-4A7A-9440-F5DB89B367F3}" type="pres">
      <dgm:prSet presAssocID="{9C114329-90E5-425B-AA05-AA76168D3AAC}" presName="compNode" presStyleCnt="0"/>
      <dgm:spPr/>
    </dgm:pt>
    <dgm:pt modelId="{D50288AB-5A79-4860-AB31-F967670568CF}" type="pres">
      <dgm:prSet presAssocID="{9C114329-90E5-425B-AA05-AA76168D3AAC}" presName="bgRect" presStyleLbl="bgShp" presStyleIdx="1" presStyleCnt="4"/>
      <dgm:spPr/>
    </dgm:pt>
    <dgm:pt modelId="{E3355695-5378-4152-B2CB-8B928F809284}" type="pres">
      <dgm:prSet presAssocID="{9C114329-90E5-425B-AA05-AA76168D3AA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8F8CA619-3D3D-48D9-9168-12F7FFA3D21E}" type="pres">
      <dgm:prSet presAssocID="{9C114329-90E5-425B-AA05-AA76168D3AAC}" presName="spaceRect" presStyleCnt="0"/>
      <dgm:spPr/>
    </dgm:pt>
    <dgm:pt modelId="{F4AD05FC-57BB-420D-A9CE-0A1D9A13BEF2}" type="pres">
      <dgm:prSet presAssocID="{9C114329-90E5-425B-AA05-AA76168D3AAC}" presName="parTx" presStyleLbl="revTx" presStyleIdx="1" presStyleCnt="5">
        <dgm:presLayoutVars>
          <dgm:chMax val="0"/>
          <dgm:chPref val="0"/>
        </dgm:presLayoutVars>
      </dgm:prSet>
      <dgm:spPr/>
    </dgm:pt>
    <dgm:pt modelId="{8C96667B-9F3F-4928-9F3B-5C52FF549464}" type="pres">
      <dgm:prSet presAssocID="{3D1FDF78-5AF9-4976-AA02-8BCF8D318AC5}" presName="sibTrans" presStyleCnt="0"/>
      <dgm:spPr/>
    </dgm:pt>
    <dgm:pt modelId="{2E861879-3336-4B85-A652-E26C31D4F72B}" type="pres">
      <dgm:prSet presAssocID="{1BF145DA-8A5A-4084-84B9-739DE62ED79A}" presName="compNode" presStyleCnt="0"/>
      <dgm:spPr/>
    </dgm:pt>
    <dgm:pt modelId="{6E0EA7F1-97AD-4A26-BC5D-04D7CD76D27B}" type="pres">
      <dgm:prSet presAssocID="{1BF145DA-8A5A-4084-84B9-739DE62ED79A}" presName="bgRect" presStyleLbl="bgShp" presStyleIdx="2" presStyleCnt="4"/>
      <dgm:spPr/>
    </dgm:pt>
    <dgm:pt modelId="{F45DF695-A870-481C-BB26-A3BB25D34118}" type="pres">
      <dgm:prSet presAssocID="{1BF145DA-8A5A-4084-84B9-739DE62ED7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DD2D2EC8-E469-4302-AEE6-700279215901}" type="pres">
      <dgm:prSet presAssocID="{1BF145DA-8A5A-4084-84B9-739DE62ED79A}" presName="spaceRect" presStyleCnt="0"/>
      <dgm:spPr/>
    </dgm:pt>
    <dgm:pt modelId="{CC6F7277-A32B-4721-9435-D70F556F2CE0}" type="pres">
      <dgm:prSet presAssocID="{1BF145DA-8A5A-4084-84B9-739DE62ED79A}" presName="parTx" presStyleLbl="revTx" presStyleIdx="2" presStyleCnt="5">
        <dgm:presLayoutVars>
          <dgm:chMax val="0"/>
          <dgm:chPref val="0"/>
        </dgm:presLayoutVars>
      </dgm:prSet>
      <dgm:spPr/>
    </dgm:pt>
    <dgm:pt modelId="{A8E8EC26-2607-4FE9-93E6-C4ED2D22BF82}" type="pres">
      <dgm:prSet presAssocID="{1BF145DA-8A5A-4084-84B9-739DE62ED79A}" presName="desTx" presStyleLbl="revTx" presStyleIdx="3" presStyleCnt="5">
        <dgm:presLayoutVars/>
      </dgm:prSet>
      <dgm:spPr/>
    </dgm:pt>
    <dgm:pt modelId="{F8F507E6-1F31-47F2-BFFC-42E79336F5B3}" type="pres">
      <dgm:prSet presAssocID="{DA46C6A8-D671-476B-920B-05B5068F5787}" presName="sibTrans" presStyleCnt="0"/>
      <dgm:spPr/>
    </dgm:pt>
    <dgm:pt modelId="{EE385DBB-38AA-45F4-8E42-4B19FDEA4657}" type="pres">
      <dgm:prSet presAssocID="{6780F110-5E3F-47CD-A615-6CCF2B20C52F}" presName="compNode" presStyleCnt="0"/>
      <dgm:spPr/>
    </dgm:pt>
    <dgm:pt modelId="{37524C80-8190-4EE3-A2EF-9DDEAEA2CEE6}" type="pres">
      <dgm:prSet presAssocID="{6780F110-5E3F-47CD-A615-6CCF2B20C52F}" presName="bgRect" presStyleLbl="bgShp" presStyleIdx="3" presStyleCnt="4"/>
      <dgm:spPr/>
    </dgm:pt>
    <dgm:pt modelId="{F9D2EAF8-4013-48F4-8B26-032833E59640}" type="pres">
      <dgm:prSet presAssocID="{6780F110-5E3F-47CD-A615-6CCF2B20C52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48C8F493-7A47-4CDB-AEB8-E6B56736E02B}" type="pres">
      <dgm:prSet presAssocID="{6780F110-5E3F-47CD-A615-6CCF2B20C52F}" presName="spaceRect" presStyleCnt="0"/>
      <dgm:spPr/>
    </dgm:pt>
    <dgm:pt modelId="{CBA40411-FD4C-414D-9507-9D374F798763}" type="pres">
      <dgm:prSet presAssocID="{6780F110-5E3F-47CD-A615-6CCF2B20C52F}" presName="parTx" presStyleLbl="revTx" presStyleIdx="4" presStyleCnt="5">
        <dgm:presLayoutVars>
          <dgm:chMax val="0"/>
          <dgm:chPref val="0"/>
        </dgm:presLayoutVars>
      </dgm:prSet>
      <dgm:spPr/>
    </dgm:pt>
  </dgm:ptLst>
  <dgm:cxnLst>
    <dgm:cxn modelId="{98F42B0A-BEA3-4125-AF00-01EC92979A29}" srcId="{1BF145DA-8A5A-4084-84B9-739DE62ED79A}" destId="{3C027B13-AF96-461C-835C-E04E07C829B4}" srcOrd="1" destOrd="0" parTransId="{9E1D0535-23BE-4F19-847C-18C038572FF6}" sibTransId="{8AFF794D-C6D1-4083-92B2-0FC1E522401E}"/>
    <dgm:cxn modelId="{E1CD400C-1589-4C83-A170-BCB591F6FA53}" srcId="{9BC1BDCC-19BF-4147-A563-504643E4A3BC}" destId="{9C114329-90E5-425B-AA05-AA76168D3AAC}" srcOrd="1" destOrd="0" parTransId="{216ECE9C-3C4D-47B7-9226-19092F6D8A21}" sibTransId="{3D1FDF78-5AF9-4976-AA02-8BCF8D318AC5}"/>
    <dgm:cxn modelId="{EF45343B-6B2E-435E-A617-513264916F83}" srcId="{9BC1BDCC-19BF-4147-A563-504643E4A3BC}" destId="{4286581B-B8B6-47D4-950B-E8CFA8925BFC}" srcOrd="0" destOrd="0" parTransId="{8B45BBBC-411C-4FE7-A8FF-A883D49A9D81}" sibTransId="{D1CE648D-846D-4DF4-AEB0-99A0BEB1B641}"/>
    <dgm:cxn modelId="{C9705F63-1A3B-41FA-B5FA-774B39C15239}" srcId="{9BC1BDCC-19BF-4147-A563-504643E4A3BC}" destId="{1BF145DA-8A5A-4084-84B9-739DE62ED79A}" srcOrd="2" destOrd="0" parTransId="{33D6EFA4-EBDB-44B3-9BF2-390C0AE5825C}" sibTransId="{DA46C6A8-D671-476B-920B-05B5068F5787}"/>
    <dgm:cxn modelId="{4EF95E65-D890-46B5-987B-92C3036C3868}" type="presOf" srcId="{9BC1BDCC-19BF-4147-A563-504643E4A3BC}" destId="{E5AB89C9-B2EC-4CB8-AE96-8462FE34DFA4}" srcOrd="0" destOrd="0" presId="urn:microsoft.com/office/officeart/2018/2/layout/IconVerticalSolidList"/>
    <dgm:cxn modelId="{27DF1C4A-52EA-4540-A13C-ACC11BDBD50C}" type="presOf" srcId="{4286581B-B8B6-47D4-950B-E8CFA8925BFC}" destId="{9BC91E8E-646E-4C7A-A6D3-49192A266DB5}" srcOrd="0" destOrd="0" presId="urn:microsoft.com/office/officeart/2018/2/layout/IconVerticalSolidList"/>
    <dgm:cxn modelId="{AF54624B-22A3-4314-AD29-045FFF2FB857}" type="presOf" srcId="{9C114329-90E5-425B-AA05-AA76168D3AAC}" destId="{F4AD05FC-57BB-420D-A9CE-0A1D9A13BEF2}" srcOrd="0" destOrd="0" presId="urn:microsoft.com/office/officeart/2018/2/layout/IconVerticalSolidList"/>
    <dgm:cxn modelId="{3948954E-BF63-4876-8767-6664333F9D81}" type="presOf" srcId="{AD3FB010-DE09-4F59-81EB-400420551ED4}" destId="{A8E8EC26-2607-4FE9-93E6-C4ED2D22BF82}" srcOrd="0" destOrd="0" presId="urn:microsoft.com/office/officeart/2018/2/layout/IconVerticalSolidList"/>
    <dgm:cxn modelId="{B4727454-E6E2-4B97-941B-7E167CF9EC25}" srcId="{9BC1BDCC-19BF-4147-A563-504643E4A3BC}" destId="{6780F110-5E3F-47CD-A615-6CCF2B20C52F}" srcOrd="3" destOrd="0" parTransId="{B9FE1671-29BF-49CC-8BF8-0DA79A408ADF}" sibTransId="{101C75CD-9A4B-4699-B32A-7D2DD8E4103F}"/>
    <dgm:cxn modelId="{11D79282-A803-4234-88CF-D2680E7D65FB}" type="presOf" srcId="{6780F110-5E3F-47CD-A615-6CCF2B20C52F}" destId="{CBA40411-FD4C-414D-9507-9D374F798763}" srcOrd="0" destOrd="0" presId="urn:microsoft.com/office/officeart/2018/2/layout/IconVerticalSolidList"/>
    <dgm:cxn modelId="{A9EECFA1-5174-4ADC-9368-46A711BDDD91}" srcId="{1BF145DA-8A5A-4084-84B9-739DE62ED79A}" destId="{AD3FB010-DE09-4F59-81EB-400420551ED4}" srcOrd="0" destOrd="0" parTransId="{1B220C67-6DA2-486C-8E67-E9EC88899521}" sibTransId="{7FAD749D-711E-4515-BF07-2DBF8CE4660B}"/>
    <dgm:cxn modelId="{62AB6CB1-FA0D-46FD-A961-63A167FA8CB2}" type="presOf" srcId="{1BF145DA-8A5A-4084-84B9-739DE62ED79A}" destId="{CC6F7277-A32B-4721-9435-D70F556F2CE0}" srcOrd="0" destOrd="0" presId="urn:microsoft.com/office/officeart/2018/2/layout/IconVerticalSolidList"/>
    <dgm:cxn modelId="{4D9C95D4-C068-4214-A072-A100532BD49C}" type="presOf" srcId="{3C027B13-AF96-461C-835C-E04E07C829B4}" destId="{A8E8EC26-2607-4FE9-93E6-C4ED2D22BF82}" srcOrd="0" destOrd="1" presId="urn:microsoft.com/office/officeart/2018/2/layout/IconVerticalSolidList"/>
    <dgm:cxn modelId="{6943771B-84B2-45BC-B941-D266773D06EF}" type="presParOf" srcId="{E5AB89C9-B2EC-4CB8-AE96-8462FE34DFA4}" destId="{A22A3038-E144-4793-A259-60B4D3D43515}" srcOrd="0" destOrd="0" presId="urn:microsoft.com/office/officeart/2018/2/layout/IconVerticalSolidList"/>
    <dgm:cxn modelId="{BEC573DA-E729-453B-B152-41E47DC0EBB9}" type="presParOf" srcId="{A22A3038-E144-4793-A259-60B4D3D43515}" destId="{D5F5C1E8-3ACC-47F1-9B39-06663F9955CB}" srcOrd="0" destOrd="0" presId="urn:microsoft.com/office/officeart/2018/2/layout/IconVerticalSolidList"/>
    <dgm:cxn modelId="{33658260-059E-4E33-950F-72F637486AC9}" type="presParOf" srcId="{A22A3038-E144-4793-A259-60B4D3D43515}" destId="{48F36C92-ECD8-414C-8E79-4EE1738E29F9}" srcOrd="1" destOrd="0" presId="urn:microsoft.com/office/officeart/2018/2/layout/IconVerticalSolidList"/>
    <dgm:cxn modelId="{3C3C4534-B8EE-4EBC-B5BF-4DB55644951D}" type="presParOf" srcId="{A22A3038-E144-4793-A259-60B4D3D43515}" destId="{745846A0-86FB-4CD8-BBFE-115ED1D68AD2}" srcOrd="2" destOrd="0" presId="urn:microsoft.com/office/officeart/2018/2/layout/IconVerticalSolidList"/>
    <dgm:cxn modelId="{F2A31D0B-A510-489D-BCDA-8A072A75578E}" type="presParOf" srcId="{A22A3038-E144-4793-A259-60B4D3D43515}" destId="{9BC91E8E-646E-4C7A-A6D3-49192A266DB5}" srcOrd="3" destOrd="0" presId="urn:microsoft.com/office/officeart/2018/2/layout/IconVerticalSolidList"/>
    <dgm:cxn modelId="{DF8EED4F-F120-4DA6-9792-E4DE582ABDC2}" type="presParOf" srcId="{E5AB89C9-B2EC-4CB8-AE96-8462FE34DFA4}" destId="{088ADA4C-5BB8-433C-932E-472AFC374798}" srcOrd="1" destOrd="0" presId="urn:microsoft.com/office/officeart/2018/2/layout/IconVerticalSolidList"/>
    <dgm:cxn modelId="{589BC29F-9257-4840-8C88-4301D59E7A33}" type="presParOf" srcId="{E5AB89C9-B2EC-4CB8-AE96-8462FE34DFA4}" destId="{D625FA7D-238F-4A7A-9440-F5DB89B367F3}" srcOrd="2" destOrd="0" presId="urn:microsoft.com/office/officeart/2018/2/layout/IconVerticalSolidList"/>
    <dgm:cxn modelId="{4502A1CB-7026-4A96-B0A9-60275747E8B1}" type="presParOf" srcId="{D625FA7D-238F-4A7A-9440-F5DB89B367F3}" destId="{D50288AB-5A79-4860-AB31-F967670568CF}" srcOrd="0" destOrd="0" presId="urn:microsoft.com/office/officeart/2018/2/layout/IconVerticalSolidList"/>
    <dgm:cxn modelId="{73F38672-21D5-4502-A956-AC25C0118D74}" type="presParOf" srcId="{D625FA7D-238F-4A7A-9440-F5DB89B367F3}" destId="{E3355695-5378-4152-B2CB-8B928F809284}" srcOrd="1" destOrd="0" presId="urn:microsoft.com/office/officeart/2018/2/layout/IconVerticalSolidList"/>
    <dgm:cxn modelId="{1F991CD3-7A43-415D-AF2E-17F7783793CB}" type="presParOf" srcId="{D625FA7D-238F-4A7A-9440-F5DB89B367F3}" destId="{8F8CA619-3D3D-48D9-9168-12F7FFA3D21E}" srcOrd="2" destOrd="0" presId="urn:microsoft.com/office/officeart/2018/2/layout/IconVerticalSolidList"/>
    <dgm:cxn modelId="{DF1AE34F-0BF1-48CA-AC6F-E781E4682515}" type="presParOf" srcId="{D625FA7D-238F-4A7A-9440-F5DB89B367F3}" destId="{F4AD05FC-57BB-420D-A9CE-0A1D9A13BEF2}" srcOrd="3" destOrd="0" presId="urn:microsoft.com/office/officeart/2018/2/layout/IconVerticalSolidList"/>
    <dgm:cxn modelId="{F83E2090-FB3C-4643-B465-4A823B1713DB}" type="presParOf" srcId="{E5AB89C9-B2EC-4CB8-AE96-8462FE34DFA4}" destId="{8C96667B-9F3F-4928-9F3B-5C52FF549464}" srcOrd="3" destOrd="0" presId="urn:microsoft.com/office/officeart/2018/2/layout/IconVerticalSolidList"/>
    <dgm:cxn modelId="{2B08DD48-B482-4183-97BF-B9C284D606AD}" type="presParOf" srcId="{E5AB89C9-B2EC-4CB8-AE96-8462FE34DFA4}" destId="{2E861879-3336-4B85-A652-E26C31D4F72B}" srcOrd="4" destOrd="0" presId="urn:microsoft.com/office/officeart/2018/2/layout/IconVerticalSolidList"/>
    <dgm:cxn modelId="{096F0693-0248-49A1-A61A-DAB782698980}" type="presParOf" srcId="{2E861879-3336-4B85-A652-E26C31D4F72B}" destId="{6E0EA7F1-97AD-4A26-BC5D-04D7CD76D27B}" srcOrd="0" destOrd="0" presId="urn:microsoft.com/office/officeart/2018/2/layout/IconVerticalSolidList"/>
    <dgm:cxn modelId="{DC8B15B7-70CE-4448-9448-9014231CA933}" type="presParOf" srcId="{2E861879-3336-4B85-A652-E26C31D4F72B}" destId="{F45DF695-A870-481C-BB26-A3BB25D34118}" srcOrd="1" destOrd="0" presId="urn:microsoft.com/office/officeart/2018/2/layout/IconVerticalSolidList"/>
    <dgm:cxn modelId="{08D857ED-049E-428F-9D16-5FC7855C0116}" type="presParOf" srcId="{2E861879-3336-4B85-A652-E26C31D4F72B}" destId="{DD2D2EC8-E469-4302-AEE6-700279215901}" srcOrd="2" destOrd="0" presId="urn:microsoft.com/office/officeart/2018/2/layout/IconVerticalSolidList"/>
    <dgm:cxn modelId="{38027518-F761-4E5F-96FC-948968149599}" type="presParOf" srcId="{2E861879-3336-4B85-A652-E26C31D4F72B}" destId="{CC6F7277-A32B-4721-9435-D70F556F2CE0}" srcOrd="3" destOrd="0" presId="urn:microsoft.com/office/officeart/2018/2/layout/IconVerticalSolidList"/>
    <dgm:cxn modelId="{127BC1B0-1E99-4812-B62B-4C94F714CC60}" type="presParOf" srcId="{2E861879-3336-4B85-A652-E26C31D4F72B}" destId="{A8E8EC26-2607-4FE9-93E6-C4ED2D22BF82}" srcOrd="4" destOrd="0" presId="urn:microsoft.com/office/officeart/2018/2/layout/IconVerticalSolidList"/>
    <dgm:cxn modelId="{07A29FF7-3EE1-420B-9151-080CFB8A7C7F}" type="presParOf" srcId="{E5AB89C9-B2EC-4CB8-AE96-8462FE34DFA4}" destId="{F8F507E6-1F31-47F2-BFFC-42E79336F5B3}" srcOrd="5" destOrd="0" presId="urn:microsoft.com/office/officeart/2018/2/layout/IconVerticalSolidList"/>
    <dgm:cxn modelId="{CCDC9659-1C7B-4517-9216-C153C2B5F9E5}" type="presParOf" srcId="{E5AB89C9-B2EC-4CB8-AE96-8462FE34DFA4}" destId="{EE385DBB-38AA-45F4-8E42-4B19FDEA4657}" srcOrd="6" destOrd="0" presId="urn:microsoft.com/office/officeart/2018/2/layout/IconVerticalSolidList"/>
    <dgm:cxn modelId="{DD32101A-35B8-4AD2-8C6F-771160A380FF}" type="presParOf" srcId="{EE385DBB-38AA-45F4-8E42-4B19FDEA4657}" destId="{37524C80-8190-4EE3-A2EF-9DDEAEA2CEE6}" srcOrd="0" destOrd="0" presId="urn:microsoft.com/office/officeart/2018/2/layout/IconVerticalSolidList"/>
    <dgm:cxn modelId="{9CFA4269-133F-4467-AFC8-AC251FDD456E}" type="presParOf" srcId="{EE385DBB-38AA-45F4-8E42-4B19FDEA4657}" destId="{F9D2EAF8-4013-48F4-8B26-032833E59640}" srcOrd="1" destOrd="0" presId="urn:microsoft.com/office/officeart/2018/2/layout/IconVerticalSolidList"/>
    <dgm:cxn modelId="{C8D64E19-BACE-4ABE-B9DF-CC162CAF0462}" type="presParOf" srcId="{EE385DBB-38AA-45F4-8E42-4B19FDEA4657}" destId="{48C8F493-7A47-4CDB-AEB8-E6B56736E02B}" srcOrd="2" destOrd="0" presId="urn:microsoft.com/office/officeart/2018/2/layout/IconVerticalSolidList"/>
    <dgm:cxn modelId="{60D71213-5F50-4A46-A283-9EDEAD861F5A}" type="presParOf" srcId="{EE385DBB-38AA-45F4-8E42-4B19FDEA4657}" destId="{CBA40411-FD4C-414D-9507-9D374F7987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B9BF6B-2141-4ACA-BBE4-4DD3D232722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312298-4517-4CF3-BE5C-76096D1E26A4}">
      <dgm:prSet/>
      <dgm:spPr/>
      <dgm:t>
        <a:bodyPr/>
        <a:lstStyle/>
        <a:p>
          <a:r>
            <a:rPr lang="en-US"/>
            <a:t>Distributed system: Local copies on each contributor’s machine.</a:t>
          </a:r>
        </a:p>
      </dgm:t>
    </dgm:pt>
    <dgm:pt modelId="{39D7CCA8-6AB4-4085-8B2F-36DEEBDE7076}" type="parTrans" cxnId="{2D521A8A-585D-48CC-BF74-F5D8EB3A2CC2}">
      <dgm:prSet/>
      <dgm:spPr/>
      <dgm:t>
        <a:bodyPr/>
        <a:lstStyle/>
        <a:p>
          <a:endParaRPr lang="en-US"/>
        </a:p>
      </dgm:t>
    </dgm:pt>
    <dgm:pt modelId="{D55BCCF0-8950-4021-BF8B-8F55FDBA7A4B}" type="sibTrans" cxnId="{2D521A8A-585D-48CC-BF74-F5D8EB3A2CC2}">
      <dgm:prSet/>
      <dgm:spPr/>
      <dgm:t>
        <a:bodyPr/>
        <a:lstStyle/>
        <a:p>
          <a:endParaRPr lang="en-US"/>
        </a:p>
      </dgm:t>
    </dgm:pt>
    <dgm:pt modelId="{C1B14A31-74D7-4042-B3FC-3D837D63BD56}">
      <dgm:prSet/>
      <dgm:spPr/>
      <dgm:t>
        <a:bodyPr/>
        <a:lstStyle/>
        <a:p>
          <a:r>
            <a:rPr lang="en-US" dirty="0"/>
            <a:t>Enables </a:t>
          </a:r>
          <a:r>
            <a:rPr lang="en-US" b="1" dirty="0"/>
            <a:t>branching strategies</a:t>
          </a:r>
          <a:r>
            <a:rPr lang="en-US" dirty="0"/>
            <a:t> (e.g., feature branches).</a:t>
          </a:r>
        </a:p>
      </dgm:t>
    </dgm:pt>
    <dgm:pt modelId="{47DF4755-8FF6-47CA-AFC3-F45E871A42B0}" type="parTrans" cxnId="{BFC4DF4F-BF9E-4648-BB7A-E4E43AC9B5FD}">
      <dgm:prSet/>
      <dgm:spPr/>
      <dgm:t>
        <a:bodyPr/>
        <a:lstStyle/>
        <a:p>
          <a:endParaRPr lang="en-US"/>
        </a:p>
      </dgm:t>
    </dgm:pt>
    <dgm:pt modelId="{BD14D6B2-47EC-4FC2-B146-73B1F7B0B2AB}" type="sibTrans" cxnId="{BFC4DF4F-BF9E-4648-BB7A-E4E43AC9B5FD}">
      <dgm:prSet/>
      <dgm:spPr/>
      <dgm:t>
        <a:bodyPr/>
        <a:lstStyle/>
        <a:p>
          <a:endParaRPr lang="en-US"/>
        </a:p>
      </dgm:t>
    </dgm:pt>
    <dgm:pt modelId="{144A138D-32AB-4D82-B180-E6A27B55754A}">
      <dgm:prSet/>
      <dgm:spPr/>
      <dgm:t>
        <a:bodyPr/>
        <a:lstStyle/>
        <a:p>
          <a:r>
            <a:rPr lang="fr-FR"/>
            <a:t>Common file types supported: code, docs, images, etc.</a:t>
          </a:r>
          <a:endParaRPr lang="en-US"/>
        </a:p>
      </dgm:t>
    </dgm:pt>
    <dgm:pt modelId="{3FC1E6E3-7401-4670-BA9C-6A875F20528A}" type="parTrans" cxnId="{D357696A-C888-4AF2-AB3E-C946658F34BF}">
      <dgm:prSet/>
      <dgm:spPr/>
      <dgm:t>
        <a:bodyPr/>
        <a:lstStyle/>
        <a:p>
          <a:endParaRPr lang="en-US"/>
        </a:p>
      </dgm:t>
    </dgm:pt>
    <dgm:pt modelId="{C13E0EC1-308D-45EF-A262-4F93943692BB}" type="sibTrans" cxnId="{D357696A-C888-4AF2-AB3E-C946658F34BF}">
      <dgm:prSet/>
      <dgm:spPr/>
      <dgm:t>
        <a:bodyPr/>
        <a:lstStyle/>
        <a:p>
          <a:endParaRPr lang="en-US"/>
        </a:p>
      </dgm:t>
    </dgm:pt>
    <dgm:pt modelId="{042B2FB8-479D-48F2-82CB-FE8D254EAF47}">
      <dgm:prSet/>
      <dgm:spPr/>
      <dgm:t>
        <a:bodyPr/>
        <a:lstStyle/>
        <a:p>
          <a:r>
            <a:rPr lang="en-US"/>
            <a:t>Other Git hosting services: </a:t>
          </a:r>
          <a:r>
            <a:rPr lang="en-US" b="1"/>
            <a:t>GitLab</a:t>
          </a:r>
          <a:r>
            <a:rPr lang="en-US"/>
            <a:t>, </a:t>
          </a:r>
          <a:r>
            <a:rPr lang="en-US" b="1"/>
            <a:t>Bitbucket</a:t>
          </a:r>
          <a:r>
            <a:rPr lang="en-US"/>
            <a:t>, </a:t>
          </a:r>
          <a:r>
            <a:rPr lang="en-US" b="1"/>
            <a:t>Beanstalk</a:t>
          </a:r>
          <a:r>
            <a:rPr lang="en-US"/>
            <a:t>.</a:t>
          </a:r>
        </a:p>
      </dgm:t>
    </dgm:pt>
    <dgm:pt modelId="{244F0C19-C524-45D1-B2B4-E49962E9376E}" type="parTrans" cxnId="{5E23560E-BE31-46A3-97C5-9F891FF071D8}">
      <dgm:prSet/>
      <dgm:spPr/>
      <dgm:t>
        <a:bodyPr/>
        <a:lstStyle/>
        <a:p>
          <a:endParaRPr lang="en-US"/>
        </a:p>
      </dgm:t>
    </dgm:pt>
    <dgm:pt modelId="{73CE9292-FB7A-446F-A7F9-E0FFB1AED8DF}" type="sibTrans" cxnId="{5E23560E-BE31-46A3-97C5-9F891FF071D8}">
      <dgm:prSet/>
      <dgm:spPr/>
      <dgm:t>
        <a:bodyPr/>
        <a:lstStyle/>
        <a:p>
          <a:endParaRPr lang="en-US"/>
        </a:p>
      </dgm:t>
    </dgm:pt>
    <dgm:pt modelId="{1282BD4A-6C5C-4B0F-8662-9662DE156D00}">
      <dgm:prSet/>
      <dgm:spPr/>
      <dgm:t>
        <a:bodyPr/>
        <a:lstStyle/>
        <a:p>
          <a:r>
            <a:rPr lang="en-US"/>
            <a:t>Git can be used via </a:t>
          </a:r>
          <a:r>
            <a:rPr lang="en-US" b="1"/>
            <a:t>command line</a:t>
          </a:r>
          <a:r>
            <a:rPr lang="en-US"/>
            <a:t> or </a:t>
          </a:r>
          <a:r>
            <a:rPr lang="en-US" b="1"/>
            <a:t>web platforms</a:t>
          </a:r>
          <a:r>
            <a:rPr lang="en-US"/>
            <a:t>.</a:t>
          </a:r>
        </a:p>
      </dgm:t>
    </dgm:pt>
    <dgm:pt modelId="{51CE7E44-65D8-4CA5-814D-3AF1B5FAF72F}" type="parTrans" cxnId="{74A6E67F-8AA8-4837-9BCB-874541B5EA2B}">
      <dgm:prSet/>
      <dgm:spPr/>
      <dgm:t>
        <a:bodyPr/>
        <a:lstStyle/>
        <a:p>
          <a:endParaRPr lang="en-US"/>
        </a:p>
      </dgm:t>
    </dgm:pt>
    <dgm:pt modelId="{FB2F48F1-CE8D-43E5-A622-45E9AE1FA6A0}" type="sibTrans" cxnId="{74A6E67F-8AA8-4837-9BCB-874541B5EA2B}">
      <dgm:prSet/>
      <dgm:spPr/>
      <dgm:t>
        <a:bodyPr/>
        <a:lstStyle/>
        <a:p>
          <a:endParaRPr lang="en-US"/>
        </a:p>
      </dgm:t>
    </dgm:pt>
    <dgm:pt modelId="{35F6D522-509A-4752-A089-493BE6432143}" type="pres">
      <dgm:prSet presAssocID="{29B9BF6B-2141-4ACA-BBE4-4DD3D232722E}" presName="root" presStyleCnt="0">
        <dgm:presLayoutVars>
          <dgm:dir/>
          <dgm:resizeHandles val="exact"/>
        </dgm:presLayoutVars>
      </dgm:prSet>
      <dgm:spPr/>
    </dgm:pt>
    <dgm:pt modelId="{FBDBAB15-4CCC-4521-A5D4-E5DDD4CF2DF8}" type="pres">
      <dgm:prSet presAssocID="{A1312298-4517-4CF3-BE5C-76096D1E26A4}" presName="compNode" presStyleCnt="0"/>
      <dgm:spPr/>
    </dgm:pt>
    <dgm:pt modelId="{28356D42-EFBF-4F07-A2AA-8FDB6780A77B}" type="pres">
      <dgm:prSet presAssocID="{A1312298-4517-4CF3-BE5C-76096D1E26A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EF3D2225-682A-495D-9B23-9756D1FBD73F}" type="pres">
      <dgm:prSet presAssocID="{A1312298-4517-4CF3-BE5C-76096D1E26A4}" presName="spaceRect" presStyleCnt="0"/>
      <dgm:spPr/>
    </dgm:pt>
    <dgm:pt modelId="{59CD12CC-CCA2-48FA-A90B-802857210E35}" type="pres">
      <dgm:prSet presAssocID="{A1312298-4517-4CF3-BE5C-76096D1E26A4}" presName="textRect" presStyleLbl="revTx" presStyleIdx="0" presStyleCnt="5">
        <dgm:presLayoutVars>
          <dgm:chMax val="1"/>
          <dgm:chPref val="1"/>
        </dgm:presLayoutVars>
      </dgm:prSet>
      <dgm:spPr/>
    </dgm:pt>
    <dgm:pt modelId="{D446D164-9DB1-406D-925D-F628CE31E99D}" type="pres">
      <dgm:prSet presAssocID="{D55BCCF0-8950-4021-BF8B-8F55FDBA7A4B}" presName="sibTrans" presStyleCnt="0"/>
      <dgm:spPr/>
    </dgm:pt>
    <dgm:pt modelId="{7E5D29ED-16F1-409B-B780-82CA26C6545E}" type="pres">
      <dgm:prSet presAssocID="{C1B14A31-74D7-4042-B3FC-3D837D63BD56}" presName="compNode" presStyleCnt="0"/>
      <dgm:spPr/>
    </dgm:pt>
    <dgm:pt modelId="{A2ACBBEA-C2D3-4889-998D-B136A63B784D}" type="pres">
      <dgm:prSet presAssocID="{C1B14A31-74D7-4042-B3FC-3D837D63BD5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33280F4-E057-48A1-AA40-F129FBF3D425}" type="pres">
      <dgm:prSet presAssocID="{C1B14A31-74D7-4042-B3FC-3D837D63BD56}" presName="spaceRect" presStyleCnt="0"/>
      <dgm:spPr/>
    </dgm:pt>
    <dgm:pt modelId="{EAE4C62F-408F-4E1B-9561-8CF00B9160A9}" type="pres">
      <dgm:prSet presAssocID="{C1B14A31-74D7-4042-B3FC-3D837D63BD56}" presName="textRect" presStyleLbl="revTx" presStyleIdx="1" presStyleCnt="5">
        <dgm:presLayoutVars>
          <dgm:chMax val="1"/>
          <dgm:chPref val="1"/>
        </dgm:presLayoutVars>
      </dgm:prSet>
      <dgm:spPr/>
    </dgm:pt>
    <dgm:pt modelId="{5C5C4F12-A479-4D92-8D9F-BC905A3597C7}" type="pres">
      <dgm:prSet presAssocID="{BD14D6B2-47EC-4FC2-B146-73B1F7B0B2AB}" presName="sibTrans" presStyleCnt="0"/>
      <dgm:spPr/>
    </dgm:pt>
    <dgm:pt modelId="{32CB8FA9-EE80-4376-9661-C43F9B809802}" type="pres">
      <dgm:prSet presAssocID="{144A138D-32AB-4D82-B180-E6A27B55754A}" presName="compNode" presStyleCnt="0"/>
      <dgm:spPr/>
    </dgm:pt>
    <dgm:pt modelId="{1736B26E-3E11-4B4F-AD4F-DC9E25865643}" type="pres">
      <dgm:prSet presAssocID="{144A138D-32AB-4D82-B180-E6A27B55754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FB1ED51F-EECA-49A6-AB96-1B1380BCA018}" type="pres">
      <dgm:prSet presAssocID="{144A138D-32AB-4D82-B180-E6A27B55754A}" presName="spaceRect" presStyleCnt="0"/>
      <dgm:spPr/>
    </dgm:pt>
    <dgm:pt modelId="{18550487-27D8-4716-B7C7-409AE6AF072D}" type="pres">
      <dgm:prSet presAssocID="{144A138D-32AB-4D82-B180-E6A27B55754A}" presName="textRect" presStyleLbl="revTx" presStyleIdx="2" presStyleCnt="5">
        <dgm:presLayoutVars>
          <dgm:chMax val="1"/>
          <dgm:chPref val="1"/>
        </dgm:presLayoutVars>
      </dgm:prSet>
      <dgm:spPr/>
    </dgm:pt>
    <dgm:pt modelId="{8DA21DDF-C9F2-4454-8131-44700586FEA5}" type="pres">
      <dgm:prSet presAssocID="{C13E0EC1-308D-45EF-A262-4F93943692BB}" presName="sibTrans" presStyleCnt="0"/>
      <dgm:spPr/>
    </dgm:pt>
    <dgm:pt modelId="{0F6286D5-85A7-4A5C-AEB4-676D8313F0A4}" type="pres">
      <dgm:prSet presAssocID="{042B2FB8-479D-48F2-82CB-FE8D254EAF47}" presName="compNode" presStyleCnt="0"/>
      <dgm:spPr/>
    </dgm:pt>
    <dgm:pt modelId="{0AC2EC5C-3832-49D1-A547-94CECABE6904}" type="pres">
      <dgm:prSet presAssocID="{042B2FB8-479D-48F2-82CB-FE8D254EAF4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7A422D8B-C97F-4CAC-A4E6-D1014A3B9550}" type="pres">
      <dgm:prSet presAssocID="{042B2FB8-479D-48F2-82CB-FE8D254EAF47}" presName="spaceRect" presStyleCnt="0"/>
      <dgm:spPr/>
    </dgm:pt>
    <dgm:pt modelId="{7FEE7A3F-A422-4B17-B356-94E797AF1011}" type="pres">
      <dgm:prSet presAssocID="{042B2FB8-479D-48F2-82CB-FE8D254EAF47}" presName="textRect" presStyleLbl="revTx" presStyleIdx="3" presStyleCnt="5">
        <dgm:presLayoutVars>
          <dgm:chMax val="1"/>
          <dgm:chPref val="1"/>
        </dgm:presLayoutVars>
      </dgm:prSet>
      <dgm:spPr/>
    </dgm:pt>
    <dgm:pt modelId="{111D52F2-1111-4CD2-AA3F-3296353F7827}" type="pres">
      <dgm:prSet presAssocID="{73CE9292-FB7A-446F-A7F9-E0FFB1AED8DF}" presName="sibTrans" presStyleCnt="0"/>
      <dgm:spPr/>
    </dgm:pt>
    <dgm:pt modelId="{D250D597-193D-407E-AEF4-F154D4B95575}" type="pres">
      <dgm:prSet presAssocID="{1282BD4A-6C5C-4B0F-8662-9662DE156D00}" presName="compNode" presStyleCnt="0"/>
      <dgm:spPr/>
    </dgm:pt>
    <dgm:pt modelId="{8FA312C3-C7EA-49CB-9243-1DBDF501B062}" type="pres">
      <dgm:prSet presAssocID="{1282BD4A-6C5C-4B0F-8662-9662DE156D0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grammer"/>
        </a:ext>
      </dgm:extLst>
    </dgm:pt>
    <dgm:pt modelId="{C3C71D86-5E30-4A44-8775-11A921E80871}" type="pres">
      <dgm:prSet presAssocID="{1282BD4A-6C5C-4B0F-8662-9662DE156D00}" presName="spaceRect" presStyleCnt="0"/>
      <dgm:spPr/>
    </dgm:pt>
    <dgm:pt modelId="{313F233E-7013-472A-B730-EAF754743A17}" type="pres">
      <dgm:prSet presAssocID="{1282BD4A-6C5C-4B0F-8662-9662DE156D00}" presName="textRect" presStyleLbl="revTx" presStyleIdx="4" presStyleCnt="5">
        <dgm:presLayoutVars>
          <dgm:chMax val="1"/>
          <dgm:chPref val="1"/>
        </dgm:presLayoutVars>
      </dgm:prSet>
      <dgm:spPr/>
    </dgm:pt>
  </dgm:ptLst>
  <dgm:cxnLst>
    <dgm:cxn modelId="{5E23560E-BE31-46A3-97C5-9F891FF071D8}" srcId="{29B9BF6B-2141-4ACA-BBE4-4DD3D232722E}" destId="{042B2FB8-479D-48F2-82CB-FE8D254EAF47}" srcOrd="3" destOrd="0" parTransId="{244F0C19-C524-45D1-B2B4-E49962E9376E}" sibTransId="{73CE9292-FB7A-446F-A7F9-E0FFB1AED8DF}"/>
    <dgm:cxn modelId="{CF821A17-C89B-43C4-9A35-41C5B9076E91}" type="presOf" srcId="{144A138D-32AB-4D82-B180-E6A27B55754A}" destId="{18550487-27D8-4716-B7C7-409AE6AF072D}" srcOrd="0" destOrd="0" presId="urn:microsoft.com/office/officeart/2018/2/layout/IconLabelList"/>
    <dgm:cxn modelId="{DCC94E32-970A-4554-A7B7-585EF044AEB7}" type="presOf" srcId="{A1312298-4517-4CF3-BE5C-76096D1E26A4}" destId="{59CD12CC-CCA2-48FA-A90B-802857210E35}" srcOrd="0" destOrd="0" presId="urn:microsoft.com/office/officeart/2018/2/layout/IconLabelList"/>
    <dgm:cxn modelId="{D357696A-C888-4AF2-AB3E-C946658F34BF}" srcId="{29B9BF6B-2141-4ACA-BBE4-4DD3D232722E}" destId="{144A138D-32AB-4D82-B180-E6A27B55754A}" srcOrd="2" destOrd="0" parTransId="{3FC1E6E3-7401-4670-BA9C-6A875F20528A}" sibTransId="{C13E0EC1-308D-45EF-A262-4F93943692BB}"/>
    <dgm:cxn modelId="{D8CEA16D-B975-4361-8772-63E4927A7F6A}" type="presOf" srcId="{C1B14A31-74D7-4042-B3FC-3D837D63BD56}" destId="{EAE4C62F-408F-4E1B-9561-8CF00B9160A9}" srcOrd="0" destOrd="0" presId="urn:microsoft.com/office/officeart/2018/2/layout/IconLabelList"/>
    <dgm:cxn modelId="{BFC4DF4F-BF9E-4648-BB7A-E4E43AC9B5FD}" srcId="{29B9BF6B-2141-4ACA-BBE4-4DD3D232722E}" destId="{C1B14A31-74D7-4042-B3FC-3D837D63BD56}" srcOrd="1" destOrd="0" parTransId="{47DF4755-8FF6-47CA-AFC3-F45E871A42B0}" sibTransId="{BD14D6B2-47EC-4FC2-B146-73B1F7B0B2AB}"/>
    <dgm:cxn modelId="{74A6E67F-8AA8-4837-9BCB-874541B5EA2B}" srcId="{29B9BF6B-2141-4ACA-BBE4-4DD3D232722E}" destId="{1282BD4A-6C5C-4B0F-8662-9662DE156D00}" srcOrd="4" destOrd="0" parTransId="{51CE7E44-65D8-4CA5-814D-3AF1B5FAF72F}" sibTransId="{FB2F48F1-CE8D-43E5-A622-45E9AE1FA6A0}"/>
    <dgm:cxn modelId="{2D521A8A-585D-48CC-BF74-F5D8EB3A2CC2}" srcId="{29B9BF6B-2141-4ACA-BBE4-4DD3D232722E}" destId="{A1312298-4517-4CF3-BE5C-76096D1E26A4}" srcOrd="0" destOrd="0" parTransId="{39D7CCA8-6AB4-4085-8B2F-36DEEBDE7076}" sibTransId="{D55BCCF0-8950-4021-BF8B-8F55FDBA7A4B}"/>
    <dgm:cxn modelId="{1BB4F58B-325A-4949-ADD8-996386EEC740}" type="presOf" srcId="{1282BD4A-6C5C-4B0F-8662-9662DE156D00}" destId="{313F233E-7013-472A-B730-EAF754743A17}" srcOrd="0" destOrd="0" presId="urn:microsoft.com/office/officeart/2018/2/layout/IconLabelList"/>
    <dgm:cxn modelId="{6CE4039D-987A-46ED-AB81-C21EAC926C80}" type="presOf" srcId="{042B2FB8-479D-48F2-82CB-FE8D254EAF47}" destId="{7FEE7A3F-A422-4B17-B356-94E797AF1011}" srcOrd="0" destOrd="0" presId="urn:microsoft.com/office/officeart/2018/2/layout/IconLabelList"/>
    <dgm:cxn modelId="{2EA75E9D-53B9-43BE-B5FA-7D8AEEA9499F}" type="presOf" srcId="{29B9BF6B-2141-4ACA-BBE4-4DD3D232722E}" destId="{35F6D522-509A-4752-A089-493BE6432143}" srcOrd="0" destOrd="0" presId="urn:microsoft.com/office/officeart/2018/2/layout/IconLabelList"/>
    <dgm:cxn modelId="{39611297-A40F-4D04-9625-63FBA6F0D7A1}" type="presParOf" srcId="{35F6D522-509A-4752-A089-493BE6432143}" destId="{FBDBAB15-4CCC-4521-A5D4-E5DDD4CF2DF8}" srcOrd="0" destOrd="0" presId="urn:microsoft.com/office/officeart/2018/2/layout/IconLabelList"/>
    <dgm:cxn modelId="{FC0B2055-96BB-440D-BB10-1C312456BAC3}" type="presParOf" srcId="{FBDBAB15-4CCC-4521-A5D4-E5DDD4CF2DF8}" destId="{28356D42-EFBF-4F07-A2AA-8FDB6780A77B}" srcOrd="0" destOrd="0" presId="urn:microsoft.com/office/officeart/2018/2/layout/IconLabelList"/>
    <dgm:cxn modelId="{C0C0D0A8-12B6-4DFE-94AE-64A14AE0637A}" type="presParOf" srcId="{FBDBAB15-4CCC-4521-A5D4-E5DDD4CF2DF8}" destId="{EF3D2225-682A-495D-9B23-9756D1FBD73F}" srcOrd="1" destOrd="0" presId="urn:microsoft.com/office/officeart/2018/2/layout/IconLabelList"/>
    <dgm:cxn modelId="{3C44A9DA-4A9D-46FC-BAE6-75CEE7E37700}" type="presParOf" srcId="{FBDBAB15-4CCC-4521-A5D4-E5DDD4CF2DF8}" destId="{59CD12CC-CCA2-48FA-A90B-802857210E35}" srcOrd="2" destOrd="0" presId="urn:microsoft.com/office/officeart/2018/2/layout/IconLabelList"/>
    <dgm:cxn modelId="{83D00F0B-9EE9-4B4F-95D8-7FE092F57208}" type="presParOf" srcId="{35F6D522-509A-4752-A089-493BE6432143}" destId="{D446D164-9DB1-406D-925D-F628CE31E99D}" srcOrd="1" destOrd="0" presId="urn:microsoft.com/office/officeart/2018/2/layout/IconLabelList"/>
    <dgm:cxn modelId="{7191FAA1-B6C1-430C-AA3E-B43581FC140A}" type="presParOf" srcId="{35F6D522-509A-4752-A089-493BE6432143}" destId="{7E5D29ED-16F1-409B-B780-82CA26C6545E}" srcOrd="2" destOrd="0" presId="urn:microsoft.com/office/officeart/2018/2/layout/IconLabelList"/>
    <dgm:cxn modelId="{E0E294DD-19A9-47B8-9172-B028146AD352}" type="presParOf" srcId="{7E5D29ED-16F1-409B-B780-82CA26C6545E}" destId="{A2ACBBEA-C2D3-4889-998D-B136A63B784D}" srcOrd="0" destOrd="0" presId="urn:microsoft.com/office/officeart/2018/2/layout/IconLabelList"/>
    <dgm:cxn modelId="{FB915C6C-4C10-40C2-B000-A04C19FCE7F0}" type="presParOf" srcId="{7E5D29ED-16F1-409B-B780-82CA26C6545E}" destId="{933280F4-E057-48A1-AA40-F129FBF3D425}" srcOrd="1" destOrd="0" presId="urn:microsoft.com/office/officeart/2018/2/layout/IconLabelList"/>
    <dgm:cxn modelId="{0D9837DC-B3FE-467F-9188-63F91BE14FB7}" type="presParOf" srcId="{7E5D29ED-16F1-409B-B780-82CA26C6545E}" destId="{EAE4C62F-408F-4E1B-9561-8CF00B9160A9}" srcOrd="2" destOrd="0" presId="urn:microsoft.com/office/officeart/2018/2/layout/IconLabelList"/>
    <dgm:cxn modelId="{70F16C04-8247-415D-A1D9-309F34E0E953}" type="presParOf" srcId="{35F6D522-509A-4752-A089-493BE6432143}" destId="{5C5C4F12-A479-4D92-8D9F-BC905A3597C7}" srcOrd="3" destOrd="0" presId="urn:microsoft.com/office/officeart/2018/2/layout/IconLabelList"/>
    <dgm:cxn modelId="{8B7FBE14-8C55-44CB-8EFE-074415343CA0}" type="presParOf" srcId="{35F6D522-509A-4752-A089-493BE6432143}" destId="{32CB8FA9-EE80-4376-9661-C43F9B809802}" srcOrd="4" destOrd="0" presId="urn:microsoft.com/office/officeart/2018/2/layout/IconLabelList"/>
    <dgm:cxn modelId="{115D07EF-531D-4E30-8F32-49DD606878B6}" type="presParOf" srcId="{32CB8FA9-EE80-4376-9661-C43F9B809802}" destId="{1736B26E-3E11-4B4F-AD4F-DC9E25865643}" srcOrd="0" destOrd="0" presId="urn:microsoft.com/office/officeart/2018/2/layout/IconLabelList"/>
    <dgm:cxn modelId="{3480C161-CCF7-4D67-A9AA-48D09D7A23E8}" type="presParOf" srcId="{32CB8FA9-EE80-4376-9661-C43F9B809802}" destId="{FB1ED51F-EECA-49A6-AB96-1B1380BCA018}" srcOrd="1" destOrd="0" presId="urn:microsoft.com/office/officeart/2018/2/layout/IconLabelList"/>
    <dgm:cxn modelId="{D3784BCB-219F-43EF-81CF-190CFCD1CBCE}" type="presParOf" srcId="{32CB8FA9-EE80-4376-9661-C43F9B809802}" destId="{18550487-27D8-4716-B7C7-409AE6AF072D}" srcOrd="2" destOrd="0" presId="urn:microsoft.com/office/officeart/2018/2/layout/IconLabelList"/>
    <dgm:cxn modelId="{ED045AC8-AE6A-4C60-983B-DBB21C85FE62}" type="presParOf" srcId="{35F6D522-509A-4752-A089-493BE6432143}" destId="{8DA21DDF-C9F2-4454-8131-44700586FEA5}" srcOrd="5" destOrd="0" presId="urn:microsoft.com/office/officeart/2018/2/layout/IconLabelList"/>
    <dgm:cxn modelId="{330E8FFD-84C1-4C02-ABEA-B142D8EAC457}" type="presParOf" srcId="{35F6D522-509A-4752-A089-493BE6432143}" destId="{0F6286D5-85A7-4A5C-AEB4-676D8313F0A4}" srcOrd="6" destOrd="0" presId="urn:microsoft.com/office/officeart/2018/2/layout/IconLabelList"/>
    <dgm:cxn modelId="{5FD58913-F1F9-4F39-BFBA-53F4AF585BA5}" type="presParOf" srcId="{0F6286D5-85A7-4A5C-AEB4-676D8313F0A4}" destId="{0AC2EC5C-3832-49D1-A547-94CECABE6904}" srcOrd="0" destOrd="0" presId="urn:microsoft.com/office/officeart/2018/2/layout/IconLabelList"/>
    <dgm:cxn modelId="{D1283A25-5073-428F-B725-1E5237136E50}" type="presParOf" srcId="{0F6286D5-85A7-4A5C-AEB4-676D8313F0A4}" destId="{7A422D8B-C97F-4CAC-A4E6-D1014A3B9550}" srcOrd="1" destOrd="0" presId="urn:microsoft.com/office/officeart/2018/2/layout/IconLabelList"/>
    <dgm:cxn modelId="{B65EB253-6319-40DE-B4FF-7EE55468356B}" type="presParOf" srcId="{0F6286D5-85A7-4A5C-AEB4-676D8313F0A4}" destId="{7FEE7A3F-A422-4B17-B356-94E797AF1011}" srcOrd="2" destOrd="0" presId="urn:microsoft.com/office/officeart/2018/2/layout/IconLabelList"/>
    <dgm:cxn modelId="{BF982AFC-D177-440F-8C37-99732247F9A5}" type="presParOf" srcId="{35F6D522-509A-4752-A089-493BE6432143}" destId="{111D52F2-1111-4CD2-AA3F-3296353F7827}" srcOrd="7" destOrd="0" presId="urn:microsoft.com/office/officeart/2018/2/layout/IconLabelList"/>
    <dgm:cxn modelId="{F812933D-7428-4DE9-9754-93B9457155B9}" type="presParOf" srcId="{35F6D522-509A-4752-A089-493BE6432143}" destId="{D250D597-193D-407E-AEF4-F154D4B95575}" srcOrd="8" destOrd="0" presId="urn:microsoft.com/office/officeart/2018/2/layout/IconLabelList"/>
    <dgm:cxn modelId="{CFA96FB5-5ABF-48F3-8B78-45EA32B59654}" type="presParOf" srcId="{D250D597-193D-407E-AEF4-F154D4B95575}" destId="{8FA312C3-C7EA-49CB-9243-1DBDF501B062}" srcOrd="0" destOrd="0" presId="urn:microsoft.com/office/officeart/2018/2/layout/IconLabelList"/>
    <dgm:cxn modelId="{2CDC4E6B-04E9-44C7-9B19-99AEE0650175}" type="presParOf" srcId="{D250D597-193D-407E-AEF4-F154D4B95575}" destId="{C3C71D86-5E30-4A44-8775-11A921E80871}" srcOrd="1" destOrd="0" presId="urn:microsoft.com/office/officeart/2018/2/layout/IconLabelList"/>
    <dgm:cxn modelId="{D99E89E8-D270-45FE-BA42-ECC73DC2955E}" type="presParOf" srcId="{D250D597-193D-407E-AEF4-F154D4B95575}" destId="{313F233E-7013-472A-B730-EAF754743A17}" srcOrd="2" destOrd="0" presId="urn:microsoft.com/office/officeart/2018/2/layout/Icon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D89A55-08BC-42D7-BCE5-E30626835B8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44C150E-575A-4FAF-A367-84FAC4919C13}">
      <dgm:prSet/>
      <dgm:spPr/>
      <dgm:t>
        <a:bodyPr/>
        <a:lstStyle/>
        <a:p>
          <a:r>
            <a:rPr lang="en-US" b="1"/>
            <a:t>Repository</a:t>
          </a:r>
          <a:r>
            <a:rPr lang="en-US"/>
            <a:t>: Project directory under version control.</a:t>
          </a:r>
        </a:p>
      </dgm:t>
    </dgm:pt>
    <dgm:pt modelId="{B4414ADA-6E6A-40FD-92BC-E77AD1E65D4C}" type="parTrans" cxnId="{1539F498-4177-4782-9603-61A8A7BF4999}">
      <dgm:prSet/>
      <dgm:spPr/>
      <dgm:t>
        <a:bodyPr/>
        <a:lstStyle/>
        <a:p>
          <a:endParaRPr lang="en-US"/>
        </a:p>
      </dgm:t>
    </dgm:pt>
    <dgm:pt modelId="{E202ABCB-4758-4467-A7B3-940BA6C6E6C3}" type="sibTrans" cxnId="{1539F498-4177-4782-9603-61A8A7BF4999}">
      <dgm:prSet/>
      <dgm:spPr/>
      <dgm:t>
        <a:bodyPr/>
        <a:lstStyle/>
        <a:p>
          <a:endParaRPr lang="en-US"/>
        </a:p>
      </dgm:t>
    </dgm:pt>
    <dgm:pt modelId="{52EA0260-7822-4E57-A578-0572B819908A}">
      <dgm:prSet/>
      <dgm:spPr/>
      <dgm:t>
        <a:bodyPr/>
        <a:lstStyle/>
        <a:p>
          <a:r>
            <a:rPr lang="en-US" b="1"/>
            <a:t>Fork</a:t>
          </a:r>
          <a:r>
            <a:rPr lang="en-US"/>
            <a:t>: Copy of a repository to modify independently.</a:t>
          </a:r>
        </a:p>
      </dgm:t>
    </dgm:pt>
    <dgm:pt modelId="{42818077-62AD-4485-95BA-F1C5FE0987F5}" type="parTrans" cxnId="{C040A027-DAA1-454E-A9D6-027EABA23BA9}">
      <dgm:prSet/>
      <dgm:spPr/>
      <dgm:t>
        <a:bodyPr/>
        <a:lstStyle/>
        <a:p>
          <a:endParaRPr lang="en-US"/>
        </a:p>
      </dgm:t>
    </dgm:pt>
    <dgm:pt modelId="{7FD55B09-C0A2-4284-93B8-4166614DE4A7}" type="sibTrans" cxnId="{C040A027-DAA1-454E-A9D6-027EABA23BA9}">
      <dgm:prSet/>
      <dgm:spPr/>
      <dgm:t>
        <a:bodyPr/>
        <a:lstStyle/>
        <a:p>
          <a:endParaRPr lang="en-US"/>
        </a:p>
      </dgm:t>
    </dgm:pt>
    <dgm:pt modelId="{1841B866-BD34-479C-83ED-4DF6383B58C1}">
      <dgm:prSet/>
      <dgm:spPr/>
      <dgm:t>
        <a:bodyPr/>
        <a:lstStyle/>
        <a:p>
          <a:r>
            <a:rPr lang="en-US" b="1"/>
            <a:t>Pull Request</a:t>
          </a:r>
          <a:r>
            <a:rPr lang="en-US"/>
            <a:t>: Request to merge changes after review.</a:t>
          </a:r>
        </a:p>
      </dgm:t>
    </dgm:pt>
    <dgm:pt modelId="{1951F1CE-57BF-4917-80AC-607450E2753E}" type="parTrans" cxnId="{B237BF08-EAA6-4232-BDB4-EF58F93B0071}">
      <dgm:prSet/>
      <dgm:spPr/>
      <dgm:t>
        <a:bodyPr/>
        <a:lstStyle/>
        <a:p>
          <a:endParaRPr lang="en-US"/>
        </a:p>
      </dgm:t>
    </dgm:pt>
    <dgm:pt modelId="{98FBBAF1-3EDE-4EB2-9C80-BADBDCE62BC5}" type="sibTrans" cxnId="{B237BF08-EAA6-4232-BDB4-EF58F93B0071}">
      <dgm:prSet/>
      <dgm:spPr/>
      <dgm:t>
        <a:bodyPr/>
        <a:lstStyle/>
        <a:p>
          <a:endParaRPr lang="en-US"/>
        </a:p>
      </dgm:t>
    </dgm:pt>
    <dgm:pt modelId="{7217B99B-3C05-4EFF-A1EF-78F1CA0B30FC}">
      <dgm:prSet/>
      <dgm:spPr/>
      <dgm:t>
        <a:bodyPr/>
        <a:lstStyle/>
        <a:p>
          <a:r>
            <a:rPr lang="en-US" b="1"/>
            <a:t>Working Directory</a:t>
          </a:r>
          <a:r>
            <a:rPr lang="en-US"/>
            <a:t>: Local project files.</a:t>
          </a:r>
        </a:p>
      </dgm:t>
    </dgm:pt>
    <dgm:pt modelId="{FF47215D-6630-439E-8C72-328FEFEB51BB}" type="parTrans" cxnId="{05F84FE2-6134-4AF0-9B5E-44E56B4EBF0D}">
      <dgm:prSet/>
      <dgm:spPr/>
      <dgm:t>
        <a:bodyPr/>
        <a:lstStyle/>
        <a:p>
          <a:endParaRPr lang="en-US"/>
        </a:p>
      </dgm:t>
    </dgm:pt>
    <dgm:pt modelId="{1724AE7D-D73E-4A5C-9F4F-F4903349180C}" type="sibTrans" cxnId="{05F84FE2-6134-4AF0-9B5E-44E56B4EBF0D}">
      <dgm:prSet/>
      <dgm:spPr/>
      <dgm:t>
        <a:bodyPr/>
        <a:lstStyle/>
        <a:p>
          <a:endParaRPr lang="en-US"/>
        </a:p>
      </dgm:t>
    </dgm:pt>
    <dgm:pt modelId="{B9081E58-27D1-4D3F-B827-3CE0B58EDFAF}">
      <dgm:prSet/>
      <dgm:spPr/>
      <dgm:t>
        <a:bodyPr/>
        <a:lstStyle/>
        <a:p>
          <a:r>
            <a:rPr lang="en-US" b="1"/>
            <a:t>Commit</a:t>
          </a:r>
          <a:r>
            <a:rPr lang="en-US"/>
            <a:t>: Snapshot of code changes.</a:t>
          </a:r>
        </a:p>
      </dgm:t>
    </dgm:pt>
    <dgm:pt modelId="{7E5C843C-FC79-4921-BBC0-8FB563334534}" type="parTrans" cxnId="{528CE94F-DC2E-43B6-92DA-00509FD0E470}">
      <dgm:prSet/>
      <dgm:spPr/>
      <dgm:t>
        <a:bodyPr/>
        <a:lstStyle/>
        <a:p>
          <a:endParaRPr lang="en-US"/>
        </a:p>
      </dgm:t>
    </dgm:pt>
    <dgm:pt modelId="{C53A8666-FC2D-49F1-8D7E-F6D3BC8A98BD}" type="sibTrans" cxnId="{528CE94F-DC2E-43B6-92DA-00509FD0E470}">
      <dgm:prSet/>
      <dgm:spPr/>
      <dgm:t>
        <a:bodyPr/>
        <a:lstStyle/>
        <a:p>
          <a:endParaRPr lang="en-US"/>
        </a:p>
      </dgm:t>
    </dgm:pt>
    <dgm:pt modelId="{452A8BF7-4AD7-405B-A516-4CA02E461B7E}">
      <dgm:prSet/>
      <dgm:spPr/>
      <dgm:t>
        <a:bodyPr/>
        <a:lstStyle/>
        <a:p>
          <a:r>
            <a:rPr lang="en-US" b="1"/>
            <a:t>Branch</a:t>
          </a:r>
          <a:r>
            <a:rPr lang="en-US"/>
            <a:t>: Separate line of development.</a:t>
          </a:r>
        </a:p>
      </dgm:t>
    </dgm:pt>
    <dgm:pt modelId="{D12FD122-6E1A-4F2F-ABFA-60A8500A3E49}" type="parTrans" cxnId="{E6078894-1DFA-465E-B784-6D80917C8B1E}">
      <dgm:prSet/>
      <dgm:spPr/>
      <dgm:t>
        <a:bodyPr/>
        <a:lstStyle/>
        <a:p>
          <a:endParaRPr lang="en-US"/>
        </a:p>
      </dgm:t>
    </dgm:pt>
    <dgm:pt modelId="{17723122-A16D-44E2-93FF-F3AA5925B741}" type="sibTrans" cxnId="{E6078894-1DFA-465E-B784-6D80917C8B1E}">
      <dgm:prSet/>
      <dgm:spPr/>
      <dgm:t>
        <a:bodyPr/>
        <a:lstStyle/>
        <a:p>
          <a:endParaRPr lang="en-US"/>
        </a:p>
      </dgm:t>
    </dgm:pt>
    <dgm:pt modelId="{4C7137B2-DDC4-4C64-B994-42ACA0EAF312}">
      <dgm:prSet/>
      <dgm:spPr/>
      <dgm:t>
        <a:bodyPr/>
        <a:lstStyle/>
        <a:p>
          <a:r>
            <a:rPr lang="en-US" b="1"/>
            <a:t>Merge</a:t>
          </a:r>
          <a:r>
            <a:rPr lang="en-US"/>
            <a:t>: Integrate branch changes into another.</a:t>
          </a:r>
        </a:p>
      </dgm:t>
    </dgm:pt>
    <dgm:pt modelId="{46CA04D7-FA67-44F6-900B-C76179AA1AC5}" type="parTrans" cxnId="{AC4A9310-754A-4952-98E9-76C028A79614}">
      <dgm:prSet/>
      <dgm:spPr/>
      <dgm:t>
        <a:bodyPr/>
        <a:lstStyle/>
        <a:p>
          <a:endParaRPr lang="en-US"/>
        </a:p>
      </dgm:t>
    </dgm:pt>
    <dgm:pt modelId="{C97237D1-D5C4-4BE6-AFB7-51649F480316}" type="sibTrans" cxnId="{AC4A9310-754A-4952-98E9-76C028A79614}">
      <dgm:prSet/>
      <dgm:spPr/>
      <dgm:t>
        <a:bodyPr/>
        <a:lstStyle/>
        <a:p>
          <a:endParaRPr lang="en-US"/>
        </a:p>
      </dgm:t>
    </dgm:pt>
    <dgm:pt modelId="{DE6F3523-A07B-434A-8C62-19E496D70875}">
      <dgm:prSet/>
      <dgm:spPr/>
      <dgm:t>
        <a:bodyPr/>
        <a:lstStyle/>
        <a:p>
          <a:r>
            <a:rPr lang="en-US" b="1"/>
            <a:t>Clone</a:t>
          </a:r>
          <a:r>
            <a:rPr lang="en-US"/>
            <a:t>: Local copy of a remote repository.</a:t>
          </a:r>
        </a:p>
      </dgm:t>
    </dgm:pt>
    <dgm:pt modelId="{D92A6FBD-7A6E-47A6-8A69-4AB9B448D238}" type="parTrans" cxnId="{345018A8-28C1-4E51-AFEC-7ED77AFC950C}">
      <dgm:prSet/>
      <dgm:spPr/>
      <dgm:t>
        <a:bodyPr/>
        <a:lstStyle/>
        <a:p>
          <a:endParaRPr lang="en-US"/>
        </a:p>
      </dgm:t>
    </dgm:pt>
    <dgm:pt modelId="{8772DC30-B91D-4233-B91B-F00A832B6632}" type="sibTrans" cxnId="{345018A8-28C1-4E51-AFEC-7ED77AFC950C}">
      <dgm:prSet/>
      <dgm:spPr/>
      <dgm:t>
        <a:bodyPr/>
        <a:lstStyle/>
        <a:p>
          <a:endParaRPr lang="en-US"/>
        </a:p>
      </dgm:t>
    </dgm:pt>
    <dgm:pt modelId="{B3B09FE5-BD13-4974-A116-4D1A4BEF6CCA}" type="pres">
      <dgm:prSet presAssocID="{EED89A55-08BC-42D7-BCE5-E30626835B82}" presName="vert0" presStyleCnt="0">
        <dgm:presLayoutVars>
          <dgm:dir/>
          <dgm:animOne val="branch"/>
          <dgm:animLvl val="lvl"/>
        </dgm:presLayoutVars>
      </dgm:prSet>
      <dgm:spPr/>
    </dgm:pt>
    <dgm:pt modelId="{24F28C18-97CB-4D98-B0DA-88AB9595A184}" type="pres">
      <dgm:prSet presAssocID="{844C150E-575A-4FAF-A367-84FAC4919C13}" presName="thickLine" presStyleLbl="alignNode1" presStyleIdx="0" presStyleCnt="8"/>
      <dgm:spPr/>
    </dgm:pt>
    <dgm:pt modelId="{EFAB6C5C-5AFB-4C12-9E91-EB01733A7BCF}" type="pres">
      <dgm:prSet presAssocID="{844C150E-575A-4FAF-A367-84FAC4919C13}" presName="horz1" presStyleCnt="0"/>
      <dgm:spPr/>
    </dgm:pt>
    <dgm:pt modelId="{8DC0FCE8-5745-4486-8859-DA629F816B42}" type="pres">
      <dgm:prSet presAssocID="{844C150E-575A-4FAF-A367-84FAC4919C13}" presName="tx1" presStyleLbl="revTx" presStyleIdx="0" presStyleCnt="8"/>
      <dgm:spPr/>
    </dgm:pt>
    <dgm:pt modelId="{73BA1A4E-BD1C-4743-BE41-2768A8B32A75}" type="pres">
      <dgm:prSet presAssocID="{844C150E-575A-4FAF-A367-84FAC4919C13}" presName="vert1" presStyleCnt="0"/>
      <dgm:spPr/>
    </dgm:pt>
    <dgm:pt modelId="{257E9616-9C87-4B50-ABA5-73C125D35526}" type="pres">
      <dgm:prSet presAssocID="{52EA0260-7822-4E57-A578-0572B819908A}" presName="thickLine" presStyleLbl="alignNode1" presStyleIdx="1" presStyleCnt="8"/>
      <dgm:spPr/>
    </dgm:pt>
    <dgm:pt modelId="{FEDA5727-77A0-43BD-A1C8-E31D0209F93A}" type="pres">
      <dgm:prSet presAssocID="{52EA0260-7822-4E57-A578-0572B819908A}" presName="horz1" presStyleCnt="0"/>
      <dgm:spPr/>
    </dgm:pt>
    <dgm:pt modelId="{EBB99ADF-F130-46FB-8328-590FCE8CD2EC}" type="pres">
      <dgm:prSet presAssocID="{52EA0260-7822-4E57-A578-0572B819908A}" presName="tx1" presStyleLbl="revTx" presStyleIdx="1" presStyleCnt="8"/>
      <dgm:spPr/>
    </dgm:pt>
    <dgm:pt modelId="{92A8A8B1-8D8A-4FB1-BE03-B394C072966D}" type="pres">
      <dgm:prSet presAssocID="{52EA0260-7822-4E57-A578-0572B819908A}" presName="vert1" presStyleCnt="0"/>
      <dgm:spPr/>
    </dgm:pt>
    <dgm:pt modelId="{FED2285E-4F78-444C-AA41-FD9B54ABE346}" type="pres">
      <dgm:prSet presAssocID="{1841B866-BD34-479C-83ED-4DF6383B58C1}" presName="thickLine" presStyleLbl="alignNode1" presStyleIdx="2" presStyleCnt="8"/>
      <dgm:spPr/>
    </dgm:pt>
    <dgm:pt modelId="{2C05258C-5ADE-4C3D-B7D1-C1A47931919D}" type="pres">
      <dgm:prSet presAssocID="{1841B866-BD34-479C-83ED-4DF6383B58C1}" presName="horz1" presStyleCnt="0"/>
      <dgm:spPr/>
    </dgm:pt>
    <dgm:pt modelId="{291EB50A-B5B7-4D26-BA6F-197591C2D08A}" type="pres">
      <dgm:prSet presAssocID="{1841B866-BD34-479C-83ED-4DF6383B58C1}" presName="tx1" presStyleLbl="revTx" presStyleIdx="2" presStyleCnt="8"/>
      <dgm:spPr/>
    </dgm:pt>
    <dgm:pt modelId="{20CD2DA6-166B-4D20-9F93-EF043F195BA9}" type="pres">
      <dgm:prSet presAssocID="{1841B866-BD34-479C-83ED-4DF6383B58C1}" presName="vert1" presStyleCnt="0"/>
      <dgm:spPr/>
    </dgm:pt>
    <dgm:pt modelId="{23955E84-7666-4D8A-8CCA-760E7B083CCE}" type="pres">
      <dgm:prSet presAssocID="{7217B99B-3C05-4EFF-A1EF-78F1CA0B30FC}" presName="thickLine" presStyleLbl="alignNode1" presStyleIdx="3" presStyleCnt="8"/>
      <dgm:spPr/>
    </dgm:pt>
    <dgm:pt modelId="{43353764-C6F5-4749-9280-FA464143D549}" type="pres">
      <dgm:prSet presAssocID="{7217B99B-3C05-4EFF-A1EF-78F1CA0B30FC}" presName="horz1" presStyleCnt="0"/>
      <dgm:spPr/>
    </dgm:pt>
    <dgm:pt modelId="{B21527EA-3909-4ADD-AB0B-F8B063264E52}" type="pres">
      <dgm:prSet presAssocID="{7217B99B-3C05-4EFF-A1EF-78F1CA0B30FC}" presName="tx1" presStyleLbl="revTx" presStyleIdx="3" presStyleCnt="8"/>
      <dgm:spPr/>
    </dgm:pt>
    <dgm:pt modelId="{F76DA792-0713-4069-94D9-1413BE866E25}" type="pres">
      <dgm:prSet presAssocID="{7217B99B-3C05-4EFF-A1EF-78F1CA0B30FC}" presName="vert1" presStyleCnt="0"/>
      <dgm:spPr/>
    </dgm:pt>
    <dgm:pt modelId="{914E0144-B88B-4873-B7A2-F0DEB058C6C1}" type="pres">
      <dgm:prSet presAssocID="{B9081E58-27D1-4D3F-B827-3CE0B58EDFAF}" presName="thickLine" presStyleLbl="alignNode1" presStyleIdx="4" presStyleCnt="8"/>
      <dgm:spPr/>
    </dgm:pt>
    <dgm:pt modelId="{AAD595A4-14B7-4E54-8144-61AD67B4820D}" type="pres">
      <dgm:prSet presAssocID="{B9081E58-27D1-4D3F-B827-3CE0B58EDFAF}" presName="horz1" presStyleCnt="0"/>
      <dgm:spPr/>
    </dgm:pt>
    <dgm:pt modelId="{2122BAAD-25ED-4C46-BD87-626AD828F409}" type="pres">
      <dgm:prSet presAssocID="{B9081E58-27D1-4D3F-B827-3CE0B58EDFAF}" presName="tx1" presStyleLbl="revTx" presStyleIdx="4" presStyleCnt="8"/>
      <dgm:spPr/>
    </dgm:pt>
    <dgm:pt modelId="{9EDA526D-2D08-4C48-8982-F377141610E7}" type="pres">
      <dgm:prSet presAssocID="{B9081E58-27D1-4D3F-B827-3CE0B58EDFAF}" presName="vert1" presStyleCnt="0"/>
      <dgm:spPr/>
    </dgm:pt>
    <dgm:pt modelId="{EBAD23D1-DFC5-42D7-B5CF-AC6B1AE0DA87}" type="pres">
      <dgm:prSet presAssocID="{452A8BF7-4AD7-405B-A516-4CA02E461B7E}" presName="thickLine" presStyleLbl="alignNode1" presStyleIdx="5" presStyleCnt="8"/>
      <dgm:spPr/>
    </dgm:pt>
    <dgm:pt modelId="{4A1C20DA-0D25-48A6-8CD8-CA065EF2C287}" type="pres">
      <dgm:prSet presAssocID="{452A8BF7-4AD7-405B-A516-4CA02E461B7E}" presName="horz1" presStyleCnt="0"/>
      <dgm:spPr/>
    </dgm:pt>
    <dgm:pt modelId="{117C4E85-5DD1-4715-AB99-2908AA9BD134}" type="pres">
      <dgm:prSet presAssocID="{452A8BF7-4AD7-405B-A516-4CA02E461B7E}" presName="tx1" presStyleLbl="revTx" presStyleIdx="5" presStyleCnt="8"/>
      <dgm:spPr/>
    </dgm:pt>
    <dgm:pt modelId="{B61557B7-0860-4241-BC22-6EE99D44A77B}" type="pres">
      <dgm:prSet presAssocID="{452A8BF7-4AD7-405B-A516-4CA02E461B7E}" presName="vert1" presStyleCnt="0"/>
      <dgm:spPr/>
    </dgm:pt>
    <dgm:pt modelId="{0C22F595-E3C4-4043-8D42-AFD7D3F45805}" type="pres">
      <dgm:prSet presAssocID="{4C7137B2-DDC4-4C64-B994-42ACA0EAF312}" presName="thickLine" presStyleLbl="alignNode1" presStyleIdx="6" presStyleCnt="8"/>
      <dgm:spPr/>
    </dgm:pt>
    <dgm:pt modelId="{A25650F5-8C0B-44D1-98BF-1629B6645AA6}" type="pres">
      <dgm:prSet presAssocID="{4C7137B2-DDC4-4C64-B994-42ACA0EAF312}" presName="horz1" presStyleCnt="0"/>
      <dgm:spPr/>
    </dgm:pt>
    <dgm:pt modelId="{D705A13A-C0A3-4272-A86A-EFDA1C4CF886}" type="pres">
      <dgm:prSet presAssocID="{4C7137B2-DDC4-4C64-B994-42ACA0EAF312}" presName="tx1" presStyleLbl="revTx" presStyleIdx="6" presStyleCnt="8"/>
      <dgm:spPr/>
    </dgm:pt>
    <dgm:pt modelId="{B044AC56-91EC-4749-B10C-03E1132E4C30}" type="pres">
      <dgm:prSet presAssocID="{4C7137B2-DDC4-4C64-B994-42ACA0EAF312}" presName="vert1" presStyleCnt="0"/>
      <dgm:spPr/>
    </dgm:pt>
    <dgm:pt modelId="{DBDDBE41-C8B5-415D-A584-7A33D8A6D0AA}" type="pres">
      <dgm:prSet presAssocID="{DE6F3523-A07B-434A-8C62-19E496D70875}" presName="thickLine" presStyleLbl="alignNode1" presStyleIdx="7" presStyleCnt="8"/>
      <dgm:spPr/>
    </dgm:pt>
    <dgm:pt modelId="{8640F1BD-E795-49D1-BDB4-173869CBE924}" type="pres">
      <dgm:prSet presAssocID="{DE6F3523-A07B-434A-8C62-19E496D70875}" presName="horz1" presStyleCnt="0"/>
      <dgm:spPr/>
    </dgm:pt>
    <dgm:pt modelId="{00934445-095E-4BDC-A806-C3B0A231E5EF}" type="pres">
      <dgm:prSet presAssocID="{DE6F3523-A07B-434A-8C62-19E496D70875}" presName="tx1" presStyleLbl="revTx" presStyleIdx="7" presStyleCnt="8"/>
      <dgm:spPr/>
    </dgm:pt>
    <dgm:pt modelId="{7DCB061B-3379-4F50-9743-1A3315BCDAFD}" type="pres">
      <dgm:prSet presAssocID="{DE6F3523-A07B-434A-8C62-19E496D70875}" presName="vert1" presStyleCnt="0"/>
      <dgm:spPr/>
    </dgm:pt>
  </dgm:ptLst>
  <dgm:cxnLst>
    <dgm:cxn modelId="{CE854A05-FF6C-4F6B-A0BB-6D4F4153C102}" type="presOf" srcId="{EED89A55-08BC-42D7-BCE5-E30626835B82}" destId="{B3B09FE5-BD13-4974-A116-4D1A4BEF6CCA}" srcOrd="0" destOrd="0" presId="urn:microsoft.com/office/officeart/2008/layout/LinedList"/>
    <dgm:cxn modelId="{B237BF08-EAA6-4232-BDB4-EF58F93B0071}" srcId="{EED89A55-08BC-42D7-BCE5-E30626835B82}" destId="{1841B866-BD34-479C-83ED-4DF6383B58C1}" srcOrd="2" destOrd="0" parTransId="{1951F1CE-57BF-4917-80AC-607450E2753E}" sibTransId="{98FBBAF1-3EDE-4EB2-9C80-BADBDCE62BC5}"/>
    <dgm:cxn modelId="{AC4A9310-754A-4952-98E9-76C028A79614}" srcId="{EED89A55-08BC-42D7-BCE5-E30626835B82}" destId="{4C7137B2-DDC4-4C64-B994-42ACA0EAF312}" srcOrd="6" destOrd="0" parTransId="{46CA04D7-FA67-44F6-900B-C76179AA1AC5}" sibTransId="{C97237D1-D5C4-4BE6-AFB7-51649F480316}"/>
    <dgm:cxn modelId="{D782CA1B-39FB-4EE7-AF41-2F97937154C4}" type="presOf" srcId="{1841B866-BD34-479C-83ED-4DF6383B58C1}" destId="{291EB50A-B5B7-4D26-BA6F-197591C2D08A}" srcOrd="0" destOrd="0" presId="urn:microsoft.com/office/officeart/2008/layout/LinedList"/>
    <dgm:cxn modelId="{C040A027-DAA1-454E-A9D6-027EABA23BA9}" srcId="{EED89A55-08BC-42D7-BCE5-E30626835B82}" destId="{52EA0260-7822-4E57-A578-0572B819908A}" srcOrd="1" destOrd="0" parTransId="{42818077-62AD-4485-95BA-F1C5FE0987F5}" sibTransId="{7FD55B09-C0A2-4284-93B8-4166614DE4A7}"/>
    <dgm:cxn modelId="{E8D1A62F-B23D-4963-9823-B7D55064FC68}" type="presOf" srcId="{DE6F3523-A07B-434A-8C62-19E496D70875}" destId="{00934445-095E-4BDC-A806-C3B0A231E5EF}" srcOrd="0" destOrd="0" presId="urn:microsoft.com/office/officeart/2008/layout/LinedList"/>
    <dgm:cxn modelId="{5AC20838-C350-46FD-9676-9A6C68EB5B30}" type="presOf" srcId="{7217B99B-3C05-4EFF-A1EF-78F1CA0B30FC}" destId="{B21527EA-3909-4ADD-AB0B-F8B063264E52}" srcOrd="0" destOrd="0" presId="urn:microsoft.com/office/officeart/2008/layout/LinedList"/>
    <dgm:cxn modelId="{528CE94F-DC2E-43B6-92DA-00509FD0E470}" srcId="{EED89A55-08BC-42D7-BCE5-E30626835B82}" destId="{B9081E58-27D1-4D3F-B827-3CE0B58EDFAF}" srcOrd="4" destOrd="0" parTransId="{7E5C843C-FC79-4921-BBC0-8FB563334534}" sibTransId="{C53A8666-FC2D-49F1-8D7E-F6D3BC8A98BD}"/>
    <dgm:cxn modelId="{FA35D278-D1E5-4B5E-83B7-9BD51B63EF03}" type="presOf" srcId="{844C150E-575A-4FAF-A367-84FAC4919C13}" destId="{8DC0FCE8-5745-4486-8859-DA629F816B42}" srcOrd="0" destOrd="0" presId="urn:microsoft.com/office/officeart/2008/layout/LinedList"/>
    <dgm:cxn modelId="{1927215A-62EA-4D6C-AAC2-CC8348A4E047}" type="presOf" srcId="{4C7137B2-DDC4-4C64-B994-42ACA0EAF312}" destId="{D705A13A-C0A3-4272-A86A-EFDA1C4CF886}" srcOrd="0" destOrd="0" presId="urn:microsoft.com/office/officeart/2008/layout/LinedList"/>
    <dgm:cxn modelId="{E6078894-1DFA-465E-B784-6D80917C8B1E}" srcId="{EED89A55-08BC-42D7-BCE5-E30626835B82}" destId="{452A8BF7-4AD7-405B-A516-4CA02E461B7E}" srcOrd="5" destOrd="0" parTransId="{D12FD122-6E1A-4F2F-ABFA-60A8500A3E49}" sibTransId="{17723122-A16D-44E2-93FF-F3AA5925B741}"/>
    <dgm:cxn modelId="{1539F498-4177-4782-9603-61A8A7BF4999}" srcId="{EED89A55-08BC-42D7-BCE5-E30626835B82}" destId="{844C150E-575A-4FAF-A367-84FAC4919C13}" srcOrd="0" destOrd="0" parTransId="{B4414ADA-6E6A-40FD-92BC-E77AD1E65D4C}" sibTransId="{E202ABCB-4758-4467-A7B3-940BA6C6E6C3}"/>
    <dgm:cxn modelId="{345018A8-28C1-4E51-AFEC-7ED77AFC950C}" srcId="{EED89A55-08BC-42D7-BCE5-E30626835B82}" destId="{DE6F3523-A07B-434A-8C62-19E496D70875}" srcOrd="7" destOrd="0" parTransId="{D92A6FBD-7A6E-47A6-8A69-4AB9B448D238}" sibTransId="{8772DC30-B91D-4233-B91B-F00A832B6632}"/>
    <dgm:cxn modelId="{CA442CB5-3250-47A0-8D96-2702B56A06CE}" type="presOf" srcId="{52EA0260-7822-4E57-A578-0572B819908A}" destId="{EBB99ADF-F130-46FB-8328-590FCE8CD2EC}" srcOrd="0" destOrd="0" presId="urn:microsoft.com/office/officeart/2008/layout/LinedList"/>
    <dgm:cxn modelId="{65679BC7-99AB-4CB6-A4E6-FDD81334B7EB}" type="presOf" srcId="{B9081E58-27D1-4D3F-B827-3CE0B58EDFAF}" destId="{2122BAAD-25ED-4C46-BD87-626AD828F409}" srcOrd="0" destOrd="0" presId="urn:microsoft.com/office/officeart/2008/layout/LinedList"/>
    <dgm:cxn modelId="{05F84FE2-6134-4AF0-9B5E-44E56B4EBF0D}" srcId="{EED89A55-08BC-42D7-BCE5-E30626835B82}" destId="{7217B99B-3C05-4EFF-A1EF-78F1CA0B30FC}" srcOrd="3" destOrd="0" parTransId="{FF47215D-6630-439E-8C72-328FEFEB51BB}" sibTransId="{1724AE7D-D73E-4A5C-9F4F-F4903349180C}"/>
    <dgm:cxn modelId="{BBC38AE3-214A-4B47-8C0E-EBF419045129}" type="presOf" srcId="{452A8BF7-4AD7-405B-A516-4CA02E461B7E}" destId="{117C4E85-5DD1-4715-AB99-2908AA9BD134}" srcOrd="0" destOrd="0" presId="urn:microsoft.com/office/officeart/2008/layout/LinedList"/>
    <dgm:cxn modelId="{217297AB-55E0-4DC1-B949-A1795075DDBB}" type="presParOf" srcId="{B3B09FE5-BD13-4974-A116-4D1A4BEF6CCA}" destId="{24F28C18-97CB-4D98-B0DA-88AB9595A184}" srcOrd="0" destOrd="0" presId="urn:microsoft.com/office/officeart/2008/layout/LinedList"/>
    <dgm:cxn modelId="{4A0A0C50-08A8-408F-9C4B-03975CCF0293}" type="presParOf" srcId="{B3B09FE5-BD13-4974-A116-4D1A4BEF6CCA}" destId="{EFAB6C5C-5AFB-4C12-9E91-EB01733A7BCF}" srcOrd="1" destOrd="0" presId="urn:microsoft.com/office/officeart/2008/layout/LinedList"/>
    <dgm:cxn modelId="{A0561682-F7BD-4BEA-9375-A1F93174591C}" type="presParOf" srcId="{EFAB6C5C-5AFB-4C12-9E91-EB01733A7BCF}" destId="{8DC0FCE8-5745-4486-8859-DA629F816B42}" srcOrd="0" destOrd="0" presId="urn:microsoft.com/office/officeart/2008/layout/LinedList"/>
    <dgm:cxn modelId="{34782A12-06FF-4D4A-8741-D42D7C1DC464}" type="presParOf" srcId="{EFAB6C5C-5AFB-4C12-9E91-EB01733A7BCF}" destId="{73BA1A4E-BD1C-4743-BE41-2768A8B32A75}" srcOrd="1" destOrd="0" presId="urn:microsoft.com/office/officeart/2008/layout/LinedList"/>
    <dgm:cxn modelId="{16F29497-0DF0-4386-BF2D-C04A03C73803}" type="presParOf" srcId="{B3B09FE5-BD13-4974-A116-4D1A4BEF6CCA}" destId="{257E9616-9C87-4B50-ABA5-73C125D35526}" srcOrd="2" destOrd="0" presId="urn:microsoft.com/office/officeart/2008/layout/LinedList"/>
    <dgm:cxn modelId="{20F9FF50-7B08-4418-90C7-4A1E5696AE56}" type="presParOf" srcId="{B3B09FE5-BD13-4974-A116-4D1A4BEF6CCA}" destId="{FEDA5727-77A0-43BD-A1C8-E31D0209F93A}" srcOrd="3" destOrd="0" presId="urn:microsoft.com/office/officeart/2008/layout/LinedList"/>
    <dgm:cxn modelId="{70A99B70-7D9E-466F-B8F5-FAC568306AF6}" type="presParOf" srcId="{FEDA5727-77A0-43BD-A1C8-E31D0209F93A}" destId="{EBB99ADF-F130-46FB-8328-590FCE8CD2EC}" srcOrd="0" destOrd="0" presId="urn:microsoft.com/office/officeart/2008/layout/LinedList"/>
    <dgm:cxn modelId="{FEAF008A-8161-4A84-B959-3AECD21C6D19}" type="presParOf" srcId="{FEDA5727-77A0-43BD-A1C8-E31D0209F93A}" destId="{92A8A8B1-8D8A-4FB1-BE03-B394C072966D}" srcOrd="1" destOrd="0" presId="urn:microsoft.com/office/officeart/2008/layout/LinedList"/>
    <dgm:cxn modelId="{F7DB92BB-ABEB-4B64-873B-4D008AA586EF}" type="presParOf" srcId="{B3B09FE5-BD13-4974-A116-4D1A4BEF6CCA}" destId="{FED2285E-4F78-444C-AA41-FD9B54ABE346}" srcOrd="4" destOrd="0" presId="urn:microsoft.com/office/officeart/2008/layout/LinedList"/>
    <dgm:cxn modelId="{880C6A46-3AAC-4999-87A5-8080F39C16DA}" type="presParOf" srcId="{B3B09FE5-BD13-4974-A116-4D1A4BEF6CCA}" destId="{2C05258C-5ADE-4C3D-B7D1-C1A47931919D}" srcOrd="5" destOrd="0" presId="urn:microsoft.com/office/officeart/2008/layout/LinedList"/>
    <dgm:cxn modelId="{5DA70555-E065-4350-B2F9-1AAF35BF2C97}" type="presParOf" srcId="{2C05258C-5ADE-4C3D-B7D1-C1A47931919D}" destId="{291EB50A-B5B7-4D26-BA6F-197591C2D08A}" srcOrd="0" destOrd="0" presId="urn:microsoft.com/office/officeart/2008/layout/LinedList"/>
    <dgm:cxn modelId="{BBCF612C-A54E-4AC4-8E9F-461DA28E3FCA}" type="presParOf" srcId="{2C05258C-5ADE-4C3D-B7D1-C1A47931919D}" destId="{20CD2DA6-166B-4D20-9F93-EF043F195BA9}" srcOrd="1" destOrd="0" presId="urn:microsoft.com/office/officeart/2008/layout/LinedList"/>
    <dgm:cxn modelId="{666AC28B-ED6A-419E-B3F2-2760EA90AAAD}" type="presParOf" srcId="{B3B09FE5-BD13-4974-A116-4D1A4BEF6CCA}" destId="{23955E84-7666-4D8A-8CCA-760E7B083CCE}" srcOrd="6" destOrd="0" presId="urn:microsoft.com/office/officeart/2008/layout/LinedList"/>
    <dgm:cxn modelId="{55BD38E5-F3B5-4469-AF2D-7AF18B665C66}" type="presParOf" srcId="{B3B09FE5-BD13-4974-A116-4D1A4BEF6CCA}" destId="{43353764-C6F5-4749-9280-FA464143D549}" srcOrd="7" destOrd="0" presId="urn:microsoft.com/office/officeart/2008/layout/LinedList"/>
    <dgm:cxn modelId="{F4F35335-5769-418A-B785-E7B495DFA998}" type="presParOf" srcId="{43353764-C6F5-4749-9280-FA464143D549}" destId="{B21527EA-3909-4ADD-AB0B-F8B063264E52}" srcOrd="0" destOrd="0" presId="urn:microsoft.com/office/officeart/2008/layout/LinedList"/>
    <dgm:cxn modelId="{ABE849D7-767B-46EE-B4E4-DDAC33DFE9E1}" type="presParOf" srcId="{43353764-C6F5-4749-9280-FA464143D549}" destId="{F76DA792-0713-4069-94D9-1413BE866E25}" srcOrd="1" destOrd="0" presId="urn:microsoft.com/office/officeart/2008/layout/LinedList"/>
    <dgm:cxn modelId="{EB9E2518-7B47-42C3-A94B-96883A40F7A6}" type="presParOf" srcId="{B3B09FE5-BD13-4974-A116-4D1A4BEF6CCA}" destId="{914E0144-B88B-4873-B7A2-F0DEB058C6C1}" srcOrd="8" destOrd="0" presId="urn:microsoft.com/office/officeart/2008/layout/LinedList"/>
    <dgm:cxn modelId="{A1BAF392-43FF-4188-B3AD-E3231E8EE891}" type="presParOf" srcId="{B3B09FE5-BD13-4974-A116-4D1A4BEF6CCA}" destId="{AAD595A4-14B7-4E54-8144-61AD67B4820D}" srcOrd="9" destOrd="0" presId="urn:microsoft.com/office/officeart/2008/layout/LinedList"/>
    <dgm:cxn modelId="{8C350A9A-F3D5-49F6-A5F9-5B4012371F27}" type="presParOf" srcId="{AAD595A4-14B7-4E54-8144-61AD67B4820D}" destId="{2122BAAD-25ED-4C46-BD87-626AD828F409}" srcOrd="0" destOrd="0" presId="urn:microsoft.com/office/officeart/2008/layout/LinedList"/>
    <dgm:cxn modelId="{84513DE5-9ED3-4FED-AFA0-2FED501E69F0}" type="presParOf" srcId="{AAD595A4-14B7-4E54-8144-61AD67B4820D}" destId="{9EDA526D-2D08-4C48-8982-F377141610E7}" srcOrd="1" destOrd="0" presId="urn:microsoft.com/office/officeart/2008/layout/LinedList"/>
    <dgm:cxn modelId="{76ACF711-AFCF-4899-A145-56592CD7A031}" type="presParOf" srcId="{B3B09FE5-BD13-4974-A116-4D1A4BEF6CCA}" destId="{EBAD23D1-DFC5-42D7-B5CF-AC6B1AE0DA87}" srcOrd="10" destOrd="0" presId="urn:microsoft.com/office/officeart/2008/layout/LinedList"/>
    <dgm:cxn modelId="{35223BC3-4B09-42A3-8286-7F5B1DC699EF}" type="presParOf" srcId="{B3B09FE5-BD13-4974-A116-4D1A4BEF6CCA}" destId="{4A1C20DA-0D25-48A6-8CD8-CA065EF2C287}" srcOrd="11" destOrd="0" presId="urn:microsoft.com/office/officeart/2008/layout/LinedList"/>
    <dgm:cxn modelId="{0E1A4449-7CEF-4B65-B61F-BE33F9870581}" type="presParOf" srcId="{4A1C20DA-0D25-48A6-8CD8-CA065EF2C287}" destId="{117C4E85-5DD1-4715-AB99-2908AA9BD134}" srcOrd="0" destOrd="0" presId="urn:microsoft.com/office/officeart/2008/layout/LinedList"/>
    <dgm:cxn modelId="{C14C7587-8A14-4FF2-AE52-A3FBE4C1F4F0}" type="presParOf" srcId="{4A1C20DA-0D25-48A6-8CD8-CA065EF2C287}" destId="{B61557B7-0860-4241-BC22-6EE99D44A77B}" srcOrd="1" destOrd="0" presId="urn:microsoft.com/office/officeart/2008/layout/LinedList"/>
    <dgm:cxn modelId="{4038E7DB-F729-4644-97FE-728C5C28FCBD}" type="presParOf" srcId="{B3B09FE5-BD13-4974-A116-4D1A4BEF6CCA}" destId="{0C22F595-E3C4-4043-8D42-AFD7D3F45805}" srcOrd="12" destOrd="0" presId="urn:microsoft.com/office/officeart/2008/layout/LinedList"/>
    <dgm:cxn modelId="{59DB1260-F7B7-45BE-ABD3-0DC556963993}" type="presParOf" srcId="{B3B09FE5-BD13-4974-A116-4D1A4BEF6CCA}" destId="{A25650F5-8C0B-44D1-98BF-1629B6645AA6}" srcOrd="13" destOrd="0" presId="urn:microsoft.com/office/officeart/2008/layout/LinedList"/>
    <dgm:cxn modelId="{73D4967F-1D8D-4F14-A112-D691C761BD01}" type="presParOf" srcId="{A25650F5-8C0B-44D1-98BF-1629B6645AA6}" destId="{D705A13A-C0A3-4272-A86A-EFDA1C4CF886}" srcOrd="0" destOrd="0" presId="urn:microsoft.com/office/officeart/2008/layout/LinedList"/>
    <dgm:cxn modelId="{A6061FAB-9E2F-497F-9D1D-3401C65F884D}" type="presParOf" srcId="{A25650F5-8C0B-44D1-98BF-1629B6645AA6}" destId="{B044AC56-91EC-4749-B10C-03E1132E4C30}" srcOrd="1" destOrd="0" presId="urn:microsoft.com/office/officeart/2008/layout/LinedList"/>
    <dgm:cxn modelId="{10624451-CF2B-4D16-90FE-8E2A066815B6}" type="presParOf" srcId="{B3B09FE5-BD13-4974-A116-4D1A4BEF6CCA}" destId="{DBDDBE41-C8B5-415D-A584-7A33D8A6D0AA}" srcOrd="14" destOrd="0" presId="urn:microsoft.com/office/officeart/2008/layout/LinedList"/>
    <dgm:cxn modelId="{8E4B2CCF-8445-444E-A4CF-AD18156E3F04}" type="presParOf" srcId="{B3B09FE5-BD13-4974-A116-4D1A4BEF6CCA}" destId="{8640F1BD-E795-49D1-BDB4-173869CBE924}" srcOrd="15" destOrd="0" presId="urn:microsoft.com/office/officeart/2008/layout/LinedList"/>
    <dgm:cxn modelId="{82A93E14-5E61-4E9C-8D38-7AD97E5C7FBD}" type="presParOf" srcId="{8640F1BD-E795-49D1-BDB4-173869CBE924}" destId="{00934445-095E-4BDC-A806-C3B0A231E5EF}" srcOrd="0" destOrd="0" presId="urn:microsoft.com/office/officeart/2008/layout/LinedList"/>
    <dgm:cxn modelId="{A289E0EC-B064-49EE-AA2D-64F724B2B5B6}" type="presParOf" srcId="{8640F1BD-E795-49D1-BDB4-173869CBE924}" destId="{7DCB061B-3379-4F50-9743-1A3315BCDAFD}"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5C1E8-3ACC-47F1-9B39-06663F9955CB}">
      <dsp:nvSpPr>
        <dsp:cNvPr id="0" name=""/>
        <dsp:cNvSpPr/>
      </dsp:nvSpPr>
      <dsp:spPr>
        <a:xfrm>
          <a:off x="0" y="228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F36C92-ECD8-414C-8E79-4EE1738E29F9}">
      <dsp:nvSpPr>
        <dsp:cNvPr id="0" name=""/>
        <dsp:cNvSpPr/>
      </dsp:nvSpPr>
      <dsp:spPr>
        <a:xfrm>
          <a:off x="349915" y="262549"/>
          <a:ext cx="636209" cy="6362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C91E8E-646E-4C7A-A6D3-49192A266DB5}">
      <dsp:nvSpPr>
        <dsp:cNvPr id="0" name=""/>
        <dsp:cNvSpPr/>
      </dsp:nvSpPr>
      <dsp:spPr>
        <a:xfrm>
          <a:off x="1336039" y="228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b="1" kern="1200"/>
            <a:t>Git</a:t>
          </a:r>
          <a:r>
            <a:rPr lang="en-US" sz="2200" kern="1200"/>
            <a:t> is a free, open-source </a:t>
          </a:r>
          <a:r>
            <a:rPr lang="en-US" sz="2200" b="1" kern="1200"/>
            <a:t>Distributed Version Control System (DVCS)</a:t>
          </a:r>
          <a:r>
            <a:rPr lang="en-US" sz="2200" kern="1200"/>
            <a:t>.</a:t>
          </a:r>
        </a:p>
      </dsp:txBody>
      <dsp:txXfrm>
        <a:off x="1336039" y="2282"/>
        <a:ext cx="4835908" cy="1156744"/>
      </dsp:txXfrm>
    </dsp:sp>
    <dsp:sp modelId="{D50288AB-5A79-4860-AB31-F967670568CF}">
      <dsp:nvSpPr>
        <dsp:cNvPr id="0" name=""/>
        <dsp:cNvSpPr/>
      </dsp:nvSpPr>
      <dsp:spPr>
        <a:xfrm>
          <a:off x="0" y="1448212"/>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55695-5378-4152-B2CB-8B928F809284}">
      <dsp:nvSpPr>
        <dsp:cNvPr id="0" name=""/>
        <dsp:cNvSpPr/>
      </dsp:nvSpPr>
      <dsp:spPr>
        <a:xfrm>
          <a:off x="349915" y="1708480"/>
          <a:ext cx="636209" cy="6362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AD05FC-57BB-420D-A9CE-0A1D9A13BEF2}">
      <dsp:nvSpPr>
        <dsp:cNvPr id="0" name=""/>
        <dsp:cNvSpPr/>
      </dsp:nvSpPr>
      <dsp:spPr>
        <a:xfrm>
          <a:off x="1336039" y="1448212"/>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b="1" kern="1200"/>
            <a:t>GitHub</a:t>
          </a:r>
          <a:r>
            <a:rPr lang="en-US" sz="2200" kern="1200"/>
            <a:t> is a popular </a:t>
          </a:r>
          <a:r>
            <a:rPr lang="en-US" sz="2200" b="1" kern="1200"/>
            <a:t>web-based platform</a:t>
          </a:r>
          <a:r>
            <a:rPr lang="en-US" sz="2200" kern="1200"/>
            <a:t> for hosting Git repositories.</a:t>
          </a:r>
        </a:p>
      </dsp:txBody>
      <dsp:txXfrm>
        <a:off x="1336039" y="1448212"/>
        <a:ext cx="4835908" cy="1156744"/>
      </dsp:txXfrm>
    </dsp:sp>
    <dsp:sp modelId="{6E0EA7F1-97AD-4A26-BC5D-04D7CD76D27B}">
      <dsp:nvSpPr>
        <dsp:cNvPr id="0" name=""/>
        <dsp:cNvSpPr/>
      </dsp:nvSpPr>
      <dsp:spPr>
        <a:xfrm>
          <a:off x="0" y="289414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DF695-A870-481C-BB26-A3BB25D34118}">
      <dsp:nvSpPr>
        <dsp:cNvPr id="0" name=""/>
        <dsp:cNvSpPr/>
      </dsp:nvSpPr>
      <dsp:spPr>
        <a:xfrm>
          <a:off x="349915" y="3154410"/>
          <a:ext cx="636209" cy="6362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6F7277-A32B-4721-9435-D70F556F2CE0}">
      <dsp:nvSpPr>
        <dsp:cNvPr id="0" name=""/>
        <dsp:cNvSpPr/>
      </dsp:nvSpPr>
      <dsp:spPr>
        <a:xfrm>
          <a:off x="1336039" y="2894143"/>
          <a:ext cx="2777376"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b="1" kern="1200" dirty="0"/>
            <a:t>Version Control</a:t>
          </a:r>
          <a:r>
            <a:rPr lang="en-US" sz="2200" kern="1200" dirty="0"/>
            <a:t> helps:</a:t>
          </a:r>
        </a:p>
      </dsp:txBody>
      <dsp:txXfrm>
        <a:off x="1336039" y="2894143"/>
        <a:ext cx="2777376" cy="1156744"/>
      </dsp:txXfrm>
    </dsp:sp>
    <dsp:sp modelId="{A8E8EC26-2607-4FE9-93E6-C4ED2D22BF82}">
      <dsp:nvSpPr>
        <dsp:cNvPr id="0" name=""/>
        <dsp:cNvSpPr/>
      </dsp:nvSpPr>
      <dsp:spPr>
        <a:xfrm>
          <a:off x="4113416" y="2894143"/>
          <a:ext cx="2058531"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622300">
            <a:lnSpc>
              <a:spcPct val="90000"/>
            </a:lnSpc>
            <a:spcBef>
              <a:spcPct val="0"/>
            </a:spcBef>
            <a:spcAft>
              <a:spcPct val="35000"/>
            </a:spcAft>
            <a:buNone/>
          </a:pPr>
          <a:r>
            <a:rPr lang="en-US" sz="1400" kern="1200" dirty="0"/>
            <a:t>Track and revert changes.</a:t>
          </a:r>
        </a:p>
        <a:p>
          <a:pPr marL="0" lvl="0" indent="0" algn="l" defTabSz="622300">
            <a:lnSpc>
              <a:spcPct val="90000"/>
            </a:lnSpc>
            <a:spcBef>
              <a:spcPct val="0"/>
            </a:spcBef>
            <a:spcAft>
              <a:spcPct val="35000"/>
            </a:spcAft>
            <a:buNone/>
          </a:pPr>
          <a:r>
            <a:rPr lang="en-US" sz="1400" kern="1200"/>
            <a:t>Collaborate seamlessly across teams.</a:t>
          </a:r>
        </a:p>
      </dsp:txBody>
      <dsp:txXfrm>
        <a:off x="4113416" y="2894143"/>
        <a:ext cx="2058531" cy="1156744"/>
      </dsp:txXfrm>
    </dsp:sp>
    <dsp:sp modelId="{37524C80-8190-4EE3-A2EF-9DDEAEA2CEE6}">
      <dsp:nvSpPr>
        <dsp:cNvPr id="0" name=""/>
        <dsp:cNvSpPr/>
      </dsp:nvSpPr>
      <dsp:spPr>
        <a:xfrm>
          <a:off x="0" y="4340073"/>
          <a:ext cx="6171948" cy="11567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D2EAF8-4013-48F4-8B26-032833E59640}">
      <dsp:nvSpPr>
        <dsp:cNvPr id="0" name=""/>
        <dsp:cNvSpPr/>
      </dsp:nvSpPr>
      <dsp:spPr>
        <a:xfrm>
          <a:off x="349915" y="4600340"/>
          <a:ext cx="636209" cy="6362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A40411-FD4C-414D-9507-9D374F798763}">
      <dsp:nvSpPr>
        <dsp:cNvPr id="0" name=""/>
        <dsp:cNvSpPr/>
      </dsp:nvSpPr>
      <dsp:spPr>
        <a:xfrm>
          <a:off x="1336039" y="4340073"/>
          <a:ext cx="4835908" cy="1156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2" tIns="122422" rIns="122422" bIns="122422" numCol="1" spcCol="1270" anchor="ctr" anchorCtr="0">
          <a:noAutofit/>
        </a:bodyPr>
        <a:lstStyle/>
        <a:p>
          <a:pPr marL="0" lvl="0" indent="0" algn="l" defTabSz="977900">
            <a:lnSpc>
              <a:spcPct val="90000"/>
            </a:lnSpc>
            <a:spcBef>
              <a:spcPct val="0"/>
            </a:spcBef>
            <a:spcAft>
              <a:spcPct val="35000"/>
            </a:spcAft>
            <a:buNone/>
          </a:pPr>
          <a:r>
            <a:rPr lang="en-US" sz="2200" b="1" kern="1200" dirty="0"/>
            <a:t>Example</a:t>
          </a:r>
          <a:r>
            <a:rPr lang="en-US" sz="2200" kern="1200" dirty="0"/>
            <a:t>: Like updating a shopping list with friends—everyone contributes without overwriting others’ changes.</a:t>
          </a:r>
        </a:p>
      </dsp:txBody>
      <dsp:txXfrm>
        <a:off x="1336039" y="4340073"/>
        <a:ext cx="4835908" cy="11567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356D42-EFBF-4F07-A2AA-8FDB6780A77B}">
      <dsp:nvSpPr>
        <dsp:cNvPr id="0" name=""/>
        <dsp:cNvSpPr/>
      </dsp:nvSpPr>
      <dsp:spPr>
        <a:xfrm>
          <a:off x="710905" y="969969"/>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CD12CC-CCA2-48FA-A90B-802857210E35}">
      <dsp:nvSpPr>
        <dsp:cNvPr id="0" name=""/>
        <dsp:cNvSpPr/>
      </dsp:nvSpPr>
      <dsp:spPr>
        <a:xfrm>
          <a:off x="215905" y="205018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Distributed system: Local copies on each contributor’s machine.</a:t>
          </a:r>
        </a:p>
      </dsp:txBody>
      <dsp:txXfrm>
        <a:off x="215905" y="2050180"/>
        <a:ext cx="1800000" cy="720000"/>
      </dsp:txXfrm>
    </dsp:sp>
    <dsp:sp modelId="{A2ACBBEA-C2D3-4889-998D-B136A63B784D}">
      <dsp:nvSpPr>
        <dsp:cNvPr id="0" name=""/>
        <dsp:cNvSpPr/>
      </dsp:nvSpPr>
      <dsp:spPr>
        <a:xfrm>
          <a:off x="2825905" y="969969"/>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E4C62F-408F-4E1B-9561-8CF00B9160A9}">
      <dsp:nvSpPr>
        <dsp:cNvPr id="0" name=""/>
        <dsp:cNvSpPr/>
      </dsp:nvSpPr>
      <dsp:spPr>
        <a:xfrm>
          <a:off x="2330905" y="205018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Enables </a:t>
          </a:r>
          <a:r>
            <a:rPr lang="en-US" sz="1400" b="1" kern="1200" dirty="0"/>
            <a:t>branching strategies</a:t>
          </a:r>
          <a:r>
            <a:rPr lang="en-US" sz="1400" kern="1200" dirty="0"/>
            <a:t> (e.g., feature branches).</a:t>
          </a:r>
        </a:p>
      </dsp:txBody>
      <dsp:txXfrm>
        <a:off x="2330905" y="2050180"/>
        <a:ext cx="1800000" cy="720000"/>
      </dsp:txXfrm>
    </dsp:sp>
    <dsp:sp modelId="{1736B26E-3E11-4B4F-AD4F-DC9E25865643}">
      <dsp:nvSpPr>
        <dsp:cNvPr id="0" name=""/>
        <dsp:cNvSpPr/>
      </dsp:nvSpPr>
      <dsp:spPr>
        <a:xfrm>
          <a:off x="4940905" y="969969"/>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550487-27D8-4716-B7C7-409AE6AF072D}">
      <dsp:nvSpPr>
        <dsp:cNvPr id="0" name=""/>
        <dsp:cNvSpPr/>
      </dsp:nvSpPr>
      <dsp:spPr>
        <a:xfrm>
          <a:off x="4445905" y="205018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fr-FR" sz="1400" kern="1200"/>
            <a:t>Common file types supported: code, docs, images, etc.</a:t>
          </a:r>
          <a:endParaRPr lang="en-US" sz="1400" kern="1200"/>
        </a:p>
      </dsp:txBody>
      <dsp:txXfrm>
        <a:off x="4445905" y="2050180"/>
        <a:ext cx="1800000" cy="720000"/>
      </dsp:txXfrm>
    </dsp:sp>
    <dsp:sp modelId="{0AC2EC5C-3832-49D1-A547-94CECABE6904}">
      <dsp:nvSpPr>
        <dsp:cNvPr id="0" name=""/>
        <dsp:cNvSpPr/>
      </dsp:nvSpPr>
      <dsp:spPr>
        <a:xfrm>
          <a:off x="7055906" y="969969"/>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EE7A3F-A422-4B17-B356-94E797AF1011}">
      <dsp:nvSpPr>
        <dsp:cNvPr id="0" name=""/>
        <dsp:cNvSpPr/>
      </dsp:nvSpPr>
      <dsp:spPr>
        <a:xfrm>
          <a:off x="6560905" y="205018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Other Git hosting services: </a:t>
          </a:r>
          <a:r>
            <a:rPr lang="en-US" sz="1400" b="1" kern="1200"/>
            <a:t>GitLab</a:t>
          </a:r>
          <a:r>
            <a:rPr lang="en-US" sz="1400" kern="1200"/>
            <a:t>, </a:t>
          </a:r>
          <a:r>
            <a:rPr lang="en-US" sz="1400" b="1" kern="1200"/>
            <a:t>Bitbucket</a:t>
          </a:r>
          <a:r>
            <a:rPr lang="en-US" sz="1400" kern="1200"/>
            <a:t>, </a:t>
          </a:r>
          <a:r>
            <a:rPr lang="en-US" sz="1400" b="1" kern="1200"/>
            <a:t>Beanstalk</a:t>
          </a:r>
          <a:r>
            <a:rPr lang="en-US" sz="1400" kern="1200"/>
            <a:t>.</a:t>
          </a:r>
        </a:p>
      </dsp:txBody>
      <dsp:txXfrm>
        <a:off x="6560905" y="2050180"/>
        <a:ext cx="1800000" cy="720000"/>
      </dsp:txXfrm>
    </dsp:sp>
    <dsp:sp modelId="{8FA312C3-C7EA-49CB-9243-1DBDF501B062}">
      <dsp:nvSpPr>
        <dsp:cNvPr id="0" name=""/>
        <dsp:cNvSpPr/>
      </dsp:nvSpPr>
      <dsp:spPr>
        <a:xfrm>
          <a:off x="9170906" y="969969"/>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3F233E-7013-472A-B730-EAF754743A17}">
      <dsp:nvSpPr>
        <dsp:cNvPr id="0" name=""/>
        <dsp:cNvSpPr/>
      </dsp:nvSpPr>
      <dsp:spPr>
        <a:xfrm>
          <a:off x="8675906" y="205018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Git can be used via </a:t>
          </a:r>
          <a:r>
            <a:rPr lang="en-US" sz="1400" b="1" kern="1200"/>
            <a:t>command line</a:t>
          </a:r>
          <a:r>
            <a:rPr lang="en-US" sz="1400" kern="1200"/>
            <a:t> or </a:t>
          </a:r>
          <a:r>
            <a:rPr lang="en-US" sz="1400" b="1" kern="1200"/>
            <a:t>web platforms</a:t>
          </a:r>
          <a:r>
            <a:rPr lang="en-US" sz="1400" kern="1200"/>
            <a:t>.</a:t>
          </a:r>
        </a:p>
      </dsp:txBody>
      <dsp:txXfrm>
        <a:off x="8675906" y="2050180"/>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F28C18-97CB-4D98-B0DA-88AB9595A184}">
      <dsp:nvSpPr>
        <dsp:cNvPr id="0" name=""/>
        <dsp:cNvSpPr/>
      </dsp:nvSpPr>
      <dsp:spPr>
        <a:xfrm>
          <a:off x="0" y="0"/>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C0FCE8-5745-4486-8859-DA629F816B42}">
      <dsp:nvSpPr>
        <dsp:cNvPr id="0" name=""/>
        <dsp:cNvSpPr/>
      </dsp:nvSpPr>
      <dsp:spPr>
        <a:xfrm>
          <a:off x="0" y="0"/>
          <a:ext cx="10691265" cy="46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Repository</a:t>
          </a:r>
          <a:r>
            <a:rPr lang="en-US" sz="2200" kern="1200"/>
            <a:t>: Project directory under version control.</a:t>
          </a:r>
        </a:p>
      </dsp:txBody>
      <dsp:txXfrm>
        <a:off x="0" y="0"/>
        <a:ext cx="10691265" cy="467486"/>
      </dsp:txXfrm>
    </dsp:sp>
    <dsp:sp modelId="{257E9616-9C87-4B50-ABA5-73C125D35526}">
      <dsp:nvSpPr>
        <dsp:cNvPr id="0" name=""/>
        <dsp:cNvSpPr/>
      </dsp:nvSpPr>
      <dsp:spPr>
        <a:xfrm>
          <a:off x="0" y="467486"/>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B99ADF-F130-46FB-8328-590FCE8CD2EC}">
      <dsp:nvSpPr>
        <dsp:cNvPr id="0" name=""/>
        <dsp:cNvSpPr/>
      </dsp:nvSpPr>
      <dsp:spPr>
        <a:xfrm>
          <a:off x="0" y="467486"/>
          <a:ext cx="10691265" cy="46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Fork</a:t>
          </a:r>
          <a:r>
            <a:rPr lang="en-US" sz="2200" kern="1200"/>
            <a:t>: Copy of a repository to modify independently.</a:t>
          </a:r>
        </a:p>
      </dsp:txBody>
      <dsp:txXfrm>
        <a:off x="0" y="467486"/>
        <a:ext cx="10691265" cy="467486"/>
      </dsp:txXfrm>
    </dsp:sp>
    <dsp:sp modelId="{FED2285E-4F78-444C-AA41-FD9B54ABE346}">
      <dsp:nvSpPr>
        <dsp:cNvPr id="0" name=""/>
        <dsp:cNvSpPr/>
      </dsp:nvSpPr>
      <dsp:spPr>
        <a:xfrm>
          <a:off x="0" y="934973"/>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1EB50A-B5B7-4D26-BA6F-197591C2D08A}">
      <dsp:nvSpPr>
        <dsp:cNvPr id="0" name=""/>
        <dsp:cNvSpPr/>
      </dsp:nvSpPr>
      <dsp:spPr>
        <a:xfrm>
          <a:off x="0" y="934973"/>
          <a:ext cx="10691265" cy="46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Pull Request</a:t>
          </a:r>
          <a:r>
            <a:rPr lang="en-US" sz="2200" kern="1200"/>
            <a:t>: Request to merge changes after review.</a:t>
          </a:r>
        </a:p>
      </dsp:txBody>
      <dsp:txXfrm>
        <a:off x="0" y="934973"/>
        <a:ext cx="10691265" cy="467486"/>
      </dsp:txXfrm>
    </dsp:sp>
    <dsp:sp modelId="{23955E84-7666-4D8A-8CCA-760E7B083CCE}">
      <dsp:nvSpPr>
        <dsp:cNvPr id="0" name=""/>
        <dsp:cNvSpPr/>
      </dsp:nvSpPr>
      <dsp:spPr>
        <a:xfrm>
          <a:off x="0" y="1402460"/>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1527EA-3909-4ADD-AB0B-F8B063264E52}">
      <dsp:nvSpPr>
        <dsp:cNvPr id="0" name=""/>
        <dsp:cNvSpPr/>
      </dsp:nvSpPr>
      <dsp:spPr>
        <a:xfrm>
          <a:off x="0" y="1402460"/>
          <a:ext cx="10691265" cy="46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Working Directory</a:t>
          </a:r>
          <a:r>
            <a:rPr lang="en-US" sz="2200" kern="1200"/>
            <a:t>: Local project files.</a:t>
          </a:r>
        </a:p>
      </dsp:txBody>
      <dsp:txXfrm>
        <a:off x="0" y="1402460"/>
        <a:ext cx="10691265" cy="467486"/>
      </dsp:txXfrm>
    </dsp:sp>
    <dsp:sp modelId="{914E0144-B88B-4873-B7A2-F0DEB058C6C1}">
      <dsp:nvSpPr>
        <dsp:cNvPr id="0" name=""/>
        <dsp:cNvSpPr/>
      </dsp:nvSpPr>
      <dsp:spPr>
        <a:xfrm>
          <a:off x="0" y="1869947"/>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22BAAD-25ED-4C46-BD87-626AD828F409}">
      <dsp:nvSpPr>
        <dsp:cNvPr id="0" name=""/>
        <dsp:cNvSpPr/>
      </dsp:nvSpPr>
      <dsp:spPr>
        <a:xfrm>
          <a:off x="0" y="1869947"/>
          <a:ext cx="10691265" cy="46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Commit</a:t>
          </a:r>
          <a:r>
            <a:rPr lang="en-US" sz="2200" kern="1200"/>
            <a:t>: Snapshot of code changes.</a:t>
          </a:r>
        </a:p>
      </dsp:txBody>
      <dsp:txXfrm>
        <a:off x="0" y="1869947"/>
        <a:ext cx="10691265" cy="467486"/>
      </dsp:txXfrm>
    </dsp:sp>
    <dsp:sp modelId="{EBAD23D1-DFC5-42D7-B5CF-AC6B1AE0DA87}">
      <dsp:nvSpPr>
        <dsp:cNvPr id="0" name=""/>
        <dsp:cNvSpPr/>
      </dsp:nvSpPr>
      <dsp:spPr>
        <a:xfrm>
          <a:off x="0" y="2337434"/>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7C4E85-5DD1-4715-AB99-2908AA9BD134}">
      <dsp:nvSpPr>
        <dsp:cNvPr id="0" name=""/>
        <dsp:cNvSpPr/>
      </dsp:nvSpPr>
      <dsp:spPr>
        <a:xfrm>
          <a:off x="0" y="2337434"/>
          <a:ext cx="10691265" cy="46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Branch</a:t>
          </a:r>
          <a:r>
            <a:rPr lang="en-US" sz="2200" kern="1200"/>
            <a:t>: Separate line of development.</a:t>
          </a:r>
        </a:p>
      </dsp:txBody>
      <dsp:txXfrm>
        <a:off x="0" y="2337434"/>
        <a:ext cx="10691265" cy="467486"/>
      </dsp:txXfrm>
    </dsp:sp>
    <dsp:sp modelId="{0C22F595-E3C4-4043-8D42-AFD7D3F45805}">
      <dsp:nvSpPr>
        <dsp:cNvPr id="0" name=""/>
        <dsp:cNvSpPr/>
      </dsp:nvSpPr>
      <dsp:spPr>
        <a:xfrm>
          <a:off x="0" y="2804921"/>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05A13A-C0A3-4272-A86A-EFDA1C4CF886}">
      <dsp:nvSpPr>
        <dsp:cNvPr id="0" name=""/>
        <dsp:cNvSpPr/>
      </dsp:nvSpPr>
      <dsp:spPr>
        <a:xfrm>
          <a:off x="0" y="2804921"/>
          <a:ext cx="10691265" cy="46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Merge</a:t>
          </a:r>
          <a:r>
            <a:rPr lang="en-US" sz="2200" kern="1200"/>
            <a:t>: Integrate branch changes into another.</a:t>
          </a:r>
        </a:p>
      </dsp:txBody>
      <dsp:txXfrm>
        <a:off x="0" y="2804921"/>
        <a:ext cx="10691265" cy="467486"/>
      </dsp:txXfrm>
    </dsp:sp>
    <dsp:sp modelId="{DBDDBE41-C8B5-415D-A584-7A33D8A6D0AA}">
      <dsp:nvSpPr>
        <dsp:cNvPr id="0" name=""/>
        <dsp:cNvSpPr/>
      </dsp:nvSpPr>
      <dsp:spPr>
        <a:xfrm>
          <a:off x="0" y="3272409"/>
          <a:ext cx="1069126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934445-095E-4BDC-A806-C3B0A231E5EF}">
      <dsp:nvSpPr>
        <dsp:cNvPr id="0" name=""/>
        <dsp:cNvSpPr/>
      </dsp:nvSpPr>
      <dsp:spPr>
        <a:xfrm>
          <a:off x="0" y="3272408"/>
          <a:ext cx="10691265" cy="467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Clone</a:t>
          </a:r>
          <a:r>
            <a:rPr lang="en-US" sz="2200" kern="1200"/>
            <a:t>: Local copy of a remote repository.</a:t>
          </a:r>
        </a:p>
      </dsp:txBody>
      <dsp:txXfrm>
        <a:off x="0" y="3272408"/>
        <a:ext cx="10691265" cy="4674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7F90E6-9546-468C-BBE0-5E528EA1B4CF}" type="datetimeFigureOut">
              <a:rPr lang="en-US" smtClean="0"/>
              <a:t>10/11/2025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CA21E-F289-4EC6-97AD-8CFF5C71F1BA}" type="slidenum">
              <a:rPr lang="en-US" smtClean="0"/>
              <a:t>‹#›</a:t>
            </a:fld>
            <a:endParaRPr lang="en-US"/>
          </a:p>
        </p:txBody>
      </p:sp>
    </p:spTree>
    <p:extLst>
      <p:ext uri="{BB962C8B-B14F-4D97-AF65-F5344CB8AC3E}">
        <p14:creationId xmlns:p14="http://schemas.microsoft.com/office/powerpoint/2010/main" val="46029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today's lecture! We’ll be diving into one of the most fundamental tools in modern software development—</a:t>
            </a:r>
            <a:r>
              <a:rPr lang="en-US" b="1" dirty="0"/>
              <a:t>Git</a:t>
            </a:r>
            <a:r>
              <a:rPr lang="en-US" dirty="0"/>
              <a:t>—and one of the most widely-used platforms for code hosting and collaboration—</a:t>
            </a:r>
            <a:r>
              <a:rPr lang="en-US" b="1" dirty="0"/>
              <a:t>GitHub</a:t>
            </a:r>
            <a:r>
              <a:rPr lang="en-US" dirty="0"/>
              <a:t>. Whether you're building software alone or as part of a team, these tools are essential. By the end of this session, you’ll understand not just how to use Git and GitHub, but also why they matter.</a:t>
            </a:r>
          </a:p>
        </p:txBody>
      </p:sp>
      <p:sp>
        <p:nvSpPr>
          <p:cNvPr id="4" name="Slide Number Placeholder 3"/>
          <p:cNvSpPr>
            <a:spLocks noGrp="1"/>
          </p:cNvSpPr>
          <p:nvPr>
            <p:ph type="sldNum" sz="quarter" idx="5"/>
          </p:nvPr>
        </p:nvSpPr>
        <p:spPr/>
        <p:txBody>
          <a:bodyPr/>
          <a:lstStyle/>
          <a:p>
            <a:fld id="{EA3CA21E-F289-4EC6-97AD-8CFF5C71F1BA}" type="slidenum">
              <a:rPr lang="en-US" smtClean="0"/>
              <a:t>1</a:t>
            </a:fld>
            <a:endParaRPr lang="en-US"/>
          </a:p>
        </p:txBody>
      </p:sp>
    </p:spTree>
    <p:extLst>
      <p:ext uri="{BB962C8B-B14F-4D97-AF65-F5344CB8AC3E}">
        <p14:creationId xmlns:p14="http://schemas.microsoft.com/office/powerpoint/2010/main" val="2757295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connect GitHub to the broader development workflow.</a:t>
            </a:r>
            <a:br>
              <a:rPr lang="en-US" dirty="0"/>
            </a:br>
            <a:r>
              <a:rPr lang="en-US" dirty="0"/>
              <a:t>Repositories in GitHub are more than just code containers—they track changes, support collaboration, and integrate directly into continuous integration and delivery pipelines, or CI/CD.</a:t>
            </a:r>
            <a:br>
              <a:rPr lang="en-US" dirty="0"/>
            </a:br>
            <a:r>
              <a:rPr lang="en-US" dirty="0"/>
              <a:t>GitHub supports agile development and teams can use branching and merging strategies to manage releases.</a:t>
            </a:r>
            <a:br>
              <a:rPr lang="en-US" dirty="0"/>
            </a:br>
            <a:r>
              <a:rPr lang="en-US" dirty="0"/>
              <a:t>There are also alternatives like GitLab, which offers an all-in-one DevOps platform, including built-in CI/CD tools.</a:t>
            </a:r>
            <a:br>
              <a:rPr lang="en-US" dirty="0"/>
            </a:br>
            <a:r>
              <a:rPr lang="en-US" dirty="0"/>
              <a:t>In summary, GitHub acts as the online home for Git repositories, allowing teams to collaborate, manage version control, and streamline their software development lifecycle."</a:t>
            </a:r>
          </a:p>
        </p:txBody>
      </p:sp>
      <p:sp>
        <p:nvSpPr>
          <p:cNvPr id="4" name="Slide Number Placeholder 3"/>
          <p:cNvSpPr>
            <a:spLocks noGrp="1"/>
          </p:cNvSpPr>
          <p:nvPr>
            <p:ph type="sldNum" sz="quarter" idx="5"/>
          </p:nvPr>
        </p:nvSpPr>
        <p:spPr/>
        <p:txBody>
          <a:bodyPr/>
          <a:lstStyle/>
          <a:p>
            <a:fld id="{EA3CA21E-F289-4EC6-97AD-8CFF5C71F1BA}" type="slidenum">
              <a:rPr lang="en-US" smtClean="0"/>
              <a:t>10</a:t>
            </a:fld>
            <a:endParaRPr lang="en-US"/>
          </a:p>
        </p:txBody>
      </p:sp>
    </p:spTree>
    <p:extLst>
      <p:ext uri="{BB962C8B-B14F-4D97-AF65-F5344CB8AC3E}">
        <p14:creationId xmlns:p14="http://schemas.microsoft.com/office/powerpoint/2010/main" val="644500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get started, download and install Git from </a:t>
            </a:r>
            <a:r>
              <a:rPr lang="en-US" dirty="0">
                <a:hlinkClick r:id="rId3"/>
              </a:rPr>
              <a:t>git-scm.com</a:t>
            </a:r>
            <a:r>
              <a:rPr lang="en-US" dirty="0"/>
              <a:t>. It’s available for Windows, macOS, and Linux. After installation, open your terminal or command prompt and type git --version to make sure it’s properly installed. You should see something like “git version 2.42.0” or higher.</a:t>
            </a:r>
          </a:p>
        </p:txBody>
      </p:sp>
      <p:sp>
        <p:nvSpPr>
          <p:cNvPr id="4" name="Slide Number Placeholder 3"/>
          <p:cNvSpPr>
            <a:spLocks noGrp="1"/>
          </p:cNvSpPr>
          <p:nvPr>
            <p:ph type="sldNum" sz="quarter" idx="5"/>
          </p:nvPr>
        </p:nvSpPr>
        <p:spPr/>
        <p:txBody>
          <a:bodyPr/>
          <a:lstStyle/>
          <a:p>
            <a:fld id="{EA3CA21E-F289-4EC6-97AD-8CFF5C71F1BA}" type="slidenum">
              <a:rPr lang="en-US" smtClean="0"/>
              <a:t>11</a:t>
            </a:fld>
            <a:endParaRPr lang="en-US"/>
          </a:p>
        </p:txBody>
      </p:sp>
    </p:spTree>
    <p:extLst>
      <p:ext uri="{BB962C8B-B14F-4D97-AF65-F5344CB8AC3E}">
        <p14:creationId xmlns:p14="http://schemas.microsoft.com/office/powerpoint/2010/main" val="3861395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using Git, you should tell it who you are. Every Git commit records the author’s name and email address. Using the git config commands shown here, you configure your identity once, and Git uses it for all your projects.</a:t>
            </a:r>
          </a:p>
        </p:txBody>
      </p:sp>
      <p:sp>
        <p:nvSpPr>
          <p:cNvPr id="4" name="Slide Number Placeholder 3"/>
          <p:cNvSpPr>
            <a:spLocks noGrp="1"/>
          </p:cNvSpPr>
          <p:nvPr>
            <p:ph type="sldNum" sz="quarter" idx="5"/>
          </p:nvPr>
        </p:nvSpPr>
        <p:spPr/>
        <p:txBody>
          <a:bodyPr/>
          <a:lstStyle/>
          <a:p>
            <a:fld id="{EA3CA21E-F289-4EC6-97AD-8CFF5C71F1BA}" type="slidenum">
              <a:rPr lang="en-US" smtClean="0"/>
              <a:t>12</a:t>
            </a:fld>
            <a:endParaRPr lang="en-US"/>
          </a:p>
        </p:txBody>
      </p:sp>
    </p:spTree>
    <p:extLst>
      <p:ext uri="{BB962C8B-B14F-4D97-AF65-F5344CB8AC3E}">
        <p14:creationId xmlns:p14="http://schemas.microsoft.com/office/powerpoint/2010/main" val="4088033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Cloning is the process of copying a GitHub repository to your local machine. The git clone command brings down all the files and the entire history of the project. It’s how you get started when collaborating on an existing project or exploring open-source 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make changes to files, Git doesn’t track them automatically. You need to stage them using git add. You can add files one by one, or use git add . to stage all changes. Staging gives you control over which changes go into a commit.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files are staged, you save a snapshot using git commit. The -m flag lets you write a short message describing the changes. Good commit messages are critical. They help you and others understand the evolution of the project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see the full history of commits, use git log. This command shows each commit with its hash, author, date, and message. It’s useful for tracking changes, debugging, and understanding what has happened in the repository over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A3CA21E-F289-4EC6-97AD-8CFF5C71F1BA}" type="slidenum">
              <a:rPr lang="en-US" smtClean="0"/>
              <a:t>13</a:t>
            </a:fld>
            <a:endParaRPr lang="en-US"/>
          </a:p>
        </p:txBody>
      </p:sp>
    </p:spTree>
    <p:extLst>
      <p:ext uri="{BB962C8B-B14F-4D97-AF65-F5344CB8AC3E}">
        <p14:creationId xmlns:p14="http://schemas.microsoft.com/office/powerpoint/2010/main" val="1758009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Welcome to this overview of Git and GitHub.</a:t>
            </a:r>
            <a:br>
              <a:rPr lang="en-US" dirty="0"/>
            </a:br>
            <a:r>
              <a:rPr lang="en-US" dirty="0"/>
              <a:t>Before diving into Git and GitHub, it’s important to understand the concept of </a:t>
            </a:r>
            <a:r>
              <a:rPr lang="en-US" b="1" dirty="0"/>
              <a:t>version control systems</a:t>
            </a:r>
            <a:r>
              <a:rPr lang="en-US" dirty="0"/>
              <a:t>. A version control system lets you </a:t>
            </a:r>
            <a:r>
              <a:rPr lang="en-US" b="1" dirty="0"/>
              <a:t>track changes in your source code</a:t>
            </a:r>
            <a:r>
              <a:rPr lang="en-US" dirty="0"/>
              <a:t>, making it easier to recover previous versions or undo mistakes.</a:t>
            </a:r>
          </a:p>
          <a:p>
            <a:pPr>
              <a:buNone/>
            </a:pPr>
            <a:endParaRPr lang="en-US" dirty="0"/>
          </a:p>
          <a:p>
            <a:pPr>
              <a:buNone/>
            </a:pPr>
            <a:r>
              <a:rPr lang="en-US" dirty="0"/>
              <a:t>This is especially helpful when </a:t>
            </a:r>
            <a:r>
              <a:rPr lang="en-US" b="1" dirty="0"/>
              <a:t>collaborating with others</a:t>
            </a:r>
            <a:r>
              <a:rPr lang="en-US" dirty="0"/>
              <a:t>—everyone can contribute without interfering with each other’s work.</a:t>
            </a:r>
          </a:p>
          <a:p>
            <a:pPr>
              <a:buNone/>
            </a:pPr>
            <a:br>
              <a:rPr lang="en-US" dirty="0"/>
            </a:br>
            <a:r>
              <a:rPr lang="en-US" i="1" dirty="0"/>
              <a:t>Think of it like managing a shared shopping list with your roommates. Without version control, you might end up with a chaotic list. But with version control, you can clearly see who added what, and update the list with ease.</a:t>
            </a:r>
          </a:p>
          <a:p>
            <a:pPr>
              <a:buNone/>
            </a:pPr>
            <a:endParaRPr lang="en-US" dirty="0"/>
          </a:p>
          <a:p>
            <a:r>
              <a:rPr lang="en-US" dirty="0"/>
              <a:t>Git and GitHub are </a:t>
            </a:r>
            <a:r>
              <a:rPr lang="en-US" b="1" dirty="0"/>
              <a:t>popular tools among developers and data scientists</a:t>
            </a:r>
            <a:r>
              <a:rPr lang="en-US" dirty="0"/>
              <a:t> because they streamline this entire process.</a:t>
            </a:r>
          </a:p>
          <a:p>
            <a:endParaRPr lang="en-US" dirty="0"/>
          </a:p>
        </p:txBody>
      </p:sp>
      <p:sp>
        <p:nvSpPr>
          <p:cNvPr id="4" name="Slide Number Placeholder 3"/>
          <p:cNvSpPr>
            <a:spLocks noGrp="1"/>
          </p:cNvSpPr>
          <p:nvPr>
            <p:ph type="sldNum" sz="quarter" idx="5"/>
          </p:nvPr>
        </p:nvSpPr>
        <p:spPr/>
        <p:txBody>
          <a:bodyPr/>
          <a:lstStyle/>
          <a:p>
            <a:fld id="{EA3CA21E-F289-4EC6-97AD-8CFF5C71F1BA}" type="slidenum">
              <a:rPr lang="en-US" smtClean="0"/>
              <a:t>2</a:t>
            </a:fld>
            <a:endParaRPr lang="en-US"/>
          </a:p>
        </p:txBody>
      </p:sp>
    </p:spTree>
    <p:extLst>
      <p:ext uri="{BB962C8B-B14F-4D97-AF65-F5344CB8AC3E}">
        <p14:creationId xmlns:p14="http://schemas.microsoft.com/office/powerpoint/2010/main" val="271706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Imagine writing an essay without being able to go back to a previous version if something goes wrong. That's what working without version control is like. Version control systems let you keep a complete history of every change made to your code. You can roll back, compare, and understand how your project has evolved. They also allow teams to work on the same codebase at the same time without overwriting each other’s work.</a:t>
            </a:r>
          </a:p>
        </p:txBody>
      </p:sp>
      <p:sp>
        <p:nvSpPr>
          <p:cNvPr id="4" name="Slide Number Placeholder 3"/>
          <p:cNvSpPr>
            <a:spLocks noGrp="1"/>
          </p:cNvSpPr>
          <p:nvPr>
            <p:ph type="sldNum" sz="quarter" idx="5"/>
          </p:nvPr>
        </p:nvSpPr>
        <p:spPr/>
        <p:txBody>
          <a:bodyPr/>
          <a:lstStyle/>
          <a:p>
            <a:fld id="{EA3CA21E-F289-4EC6-97AD-8CFF5C71F1BA}" type="slidenum">
              <a:rPr lang="en-US" smtClean="0"/>
              <a:t>3</a:t>
            </a:fld>
            <a:endParaRPr lang="en-US"/>
          </a:p>
        </p:txBody>
      </p:sp>
    </p:spTree>
    <p:extLst>
      <p:ext uri="{BB962C8B-B14F-4D97-AF65-F5344CB8AC3E}">
        <p14:creationId xmlns:p14="http://schemas.microsoft.com/office/powerpoint/2010/main" val="2238281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Git is a </a:t>
            </a:r>
            <a:r>
              <a:rPr lang="en-US" b="1" dirty="0"/>
              <a:t>distributed version control system</a:t>
            </a:r>
            <a:r>
              <a:rPr lang="en-US" dirty="0"/>
              <a:t>, which means every developer’s machine contains a complete history of the project. This makes it faster, more robust, and lets you work offline. Linus Torvalds created Git in 2005 to help manage the Linux kernel. It's now used by millions of developers around the world for both small and large projects.</a:t>
            </a:r>
          </a:p>
          <a:p>
            <a:endParaRPr lang="en-US" dirty="0"/>
          </a:p>
        </p:txBody>
      </p:sp>
      <p:sp>
        <p:nvSpPr>
          <p:cNvPr id="4" name="Slide Number Placeholder 3"/>
          <p:cNvSpPr>
            <a:spLocks noGrp="1"/>
          </p:cNvSpPr>
          <p:nvPr>
            <p:ph type="sldNum" sz="quarter" idx="5"/>
          </p:nvPr>
        </p:nvSpPr>
        <p:spPr/>
        <p:txBody>
          <a:bodyPr/>
          <a:lstStyle/>
          <a:p>
            <a:fld id="{EA3CA21E-F289-4EC6-97AD-8CFF5C71F1BA}" type="slidenum">
              <a:rPr lang="en-US" smtClean="0"/>
              <a:t>4</a:t>
            </a:fld>
            <a:endParaRPr lang="en-US"/>
          </a:p>
        </p:txBody>
      </p:sp>
    </p:spTree>
    <p:extLst>
      <p:ext uri="{BB962C8B-B14F-4D97-AF65-F5344CB8AC3E}">
        <p14:creationId xmlns:p14="http://schemas.microsoft.com/office/powerpoint/2010/main" val="1688924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important to distinguish between Git and GitHub. </a:t>
            </a:r>
            <a:r>
              <a:rPr lang="en-US" b="1" dirty="0"/>
              <a:t>Git</a:t>
            </a:r>
            <a:r>
              <a:rPr lang="en-US" dirty="0"/>
              <a:t> is the tool that you run on your computer. It helps you track changes locally. </a:t>
            </a:r>
            <a:r>
              <a:rPr lang="en-US" b="1" dirty="0"/>
              <a:t>GitHub</a:t>
            </a:r>
            <a:r>
              <a:rPr lang="en-US" dirty="0"/>
              <a:t>, on the other hand, is a remote hosting service for Git repositories. It allows developers to share their work online, collaborate with others, and manage software projects publicly or privately.</a:t>
            </a:r>
          </a:p>
        </p:txBody>
      </p:sp>
      <p:sp>
        <p:nvSpPr>
          <p:cNvPr id="4" name="Slide Number Placeholder 3"/>
          <p:cNvSpPr>
            <a:spLocks noGrp="1"/>
          </p:cNvSpPr>
          <p:nvPr>
            <p:ph type="sldNum" sz="quarter" idx="5"/>
          </p:nvPr>
        </p:nvSpPr>
        <p:spPr/>
        <p:txBody>
          <a:bodyPr/>
          <a:lstStyle/>
          <a:p>
            <a:fld id="{EA3CA21E-F289-4EC6-97AD-8CFF5C71F1BA}" type="slidenum">
              <a:rPr lang="en-US" smtClean="0"/>
              <a:t>5</a:t>
            </a:fld>
            <a:endParaRPr lang="en-US"/>
          </a:p>
        </p:txBody>
      </p:sp>
    </p:spTree>
    <p:extLst>
      <p:ext uri="{BB962C8B-B14F-4D97-AF65-F5344CB8AC3E}">
        <p14:creationId xmlns:p14="http://schemas.microsoft.com/office/powerpoint/2010/main" val="803820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Speaker Notes:</a:t>
            </a:r>
            <a:endParaRPr lang="en-US" dirty="0"/>
          </a:p>
          <a:p>
            <a:pPr>
              <a:buNone/>
            </a:pPr>
            <a:r>
              <a:rPr lang="en-US" dirty="0"/>
              <a:t>Git is a </a:t>
            </a:r>
            <a:r>
              <a:rPr lang="en-US" b="1" dirty="0"/>
              <a:t>free and open-source distributed version control system</a:t>
            </a:r>
            <a:r>
              <a:rPr lang="en-US" dirty="0"/>
              <a:t>, which means every contributor has a </a:t>
            </a:r>
            <a:r>
              <a:rPr lang="en-US" b="1" dirty="0"/>
              <a:t>full copy</a:t>
            </a:r>
            <a:r>
              <a:rPr lang="en-US" dirty="0"/>
              <a:t> of the project history on their local machine.</a:t>
            </a:r>
          </a:p>
          <a:p>
            <a:pPr>
              <a:buNone/>
            </a:pPr>
            <a:r>
              <a:rPr lang="en-US" dirty="0"/>
              <a:t>This allows users to </a:t>
            </a:r>
            <a:r>
              <a:rPr lang="en-US" b="1" dirty="0"/>
              <a:t>work offline</a:t>
            </a:r>
            <a:r>
              <a:rPr lang="en-US" dirty="0"/>
              <a:t>, and when they’re ready, </a:t>
            </a:r>
            <a:r>
              <a:rPr lang="en-US" b="1" dirty="0"/>
              <a:t>sync their changes</a:t>
            </a:r>
            <a:r>
              <a:rPr lang="en-US" dirty="0"/>
              <a:t> with a shared server.</a:t>
            </a:r>
            <a:br>
              <a:rPr lang="en-US" dirty="0"/>
            </a:br>
            <a:r>
              <a:rPr lang="en-US" dirty="0"/>
              <a:t>This distributed nature is one of the reasons Git is so widely adopted.</a:t>
            </a:r>
          </a:p>
          <a:p>
            <a:pPr>
              <a:buNone/>
            </a:pPr>
            <a:r>
              <a:rPr lang="en-US" dirty="0"/>
              <a:t>Git also supports </a:t>
            </a:r>
            <a:r>
              <a:rPr lang="en-US" b="1" dirty="0"/>
              <a:t>branching strategies</a:t>
            </a:r>
            <a:r>
              <a:rPr lang="en-US" dirty="0"/>
              <a:t>, like feature branches, so developers can work on new features or bug fixes without disrupting the main codebase.</a:t>
            </a:r>
          </a:p>
          <a:p>
            <a:pPr>
              <a:buNone/>
            </a:pPr>
            <a:r>
              <a:rPr lang="en-US" dirty="0"/>
              <a:t>Even though Git was designed for code, it can also track changes in </a:t>
            </a:r>
            <a:r>
              <a:rPr lang="en-US" b="1" dirty="0"/>
              <a:t>documents, images, or other file types</a:t>
            </a:r>
            <a:r>
              <a:rPr lang="en-US" dirty="0"/>
              <a:t>.</a:t>
            </a:r>
          </a:p>
          <a:p>
            <a:r>
              <a:rPr lang="en-US" dirty="0"/>
              <a:t>While Git is primarily used through the command line, </a:t>
            </a:r>
            <a:r>
              <a:rPr lang="en-US" b="1" dirty="0"/>
              <a:t>GitHub</a:t>
            </a:r>
            <a:r>
              <a:rPr lang="en-US" dirty="0"/>
              <a:t> provides a </a:t>
            </a:r>
            <a:r>
              <a:rPr lang="en-US" b="1" dirty="0"/>
              <a:t>user-friendly web interface</a:t>
            </a:r>
            <a:r>
              <a:rPr lang="en-US" dirty="0"/>
              <a:t> to manage your Git repositories. There are also other platforms like </a:t>
            </a:r>
            <a:r>
              <a:rPr lang="en-US" b="1" dirty="0"/>
              <a:t>GitLab</a:t>
            </a:r>
            <a:r>
              <a:rPr lang="en-US" dirty="0"/>
              <a:t>, </a:t>
            </a:r>
            <a:r>
              <a:rPr lang="en-US" b="1" dirty="0"/>
              <a:t>Bitbucket</a:t>
            </a:r>
            <a:r>
              <a:rPr lang="en-US" dirty="0"/>
              <a:t>, and </a:t>
            </a:r>
            <a:r>
              <a:rPr lang="en-US" b="1" dirty="0"/>
              <a:t>Beanstalk</a:t>
            </a:r>
            <a:r>
              <a:rPr lang="en-US" dirty="0"/>
              <a:t>.</a:t>
            </a:r>
          </a:p>
          <a:p>
            <a:endParaRPr lang="en-US" dirty="0"/>
          </a:p>
        </p:txBody>
      </p:sp>
      <p:sp>
        <p:nvSpPr>
          <p:cNvPr id="4" name="Slide Number Placeholder 3"/>
          <p:cNvSpPr>
            <a:spLocks noGrp="1"/>
          </p:cNvSpPr>
          <p:nvPr>
            <p:ph type="sldNum" sz="quarter" idx="5"/>
          </p:nvPr>
        </p:nvSpPr>
        <p:spPr/>
        <p:txBody>
          <a:bodyPr/>
          <a:lstStyle/>
          <a:p>
            <a:fld id="{EA3CA21E-F289-4EC6-97AD-8CFF5C71F1BA}" type="slidenum">
              <a:rPr lang="en-US" smtClean="0"/>
              <a:t>6</a:t>
            </a:fld>
            <a:endParaRPr lang="en-US"/>
          </a:p>
        </p:txBody>
      </p:sp>
    </p:spTree>
    <p:extLst>
      <p:ext uri="{BB962C8B-B14F-4D97-AF65-F5344CB8AC3E}">
        <p14:creationId xmlns:p14="http://schemas.microsoft.com/office/powerpoint/2010/main" val="3136730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Git workflow follows these steps: you make changes, add them to the staging area, commit them to your repository, and finally push them to GitHub to back up and share with others.</a:t>
            </a:r>
          </a:p>
        </p:txBody>
      </p:sp>
      <p:sp>
        <p:nvSpPr>
          <p:cNvPr id="4" name="Slide Number Placeholder 3"/>
          <p:cNvSpPr>
            <a:spLocks noGrp="1"/>
          </p:cNvSpPr>
          <p:nvPr>
            <p:ph type="sldNum" sz="quarter" idx="5"/>
          </p:nvPr>
        </p:nvSpPr>
        <p:spPr/>
        <p:txBody>
          <a:bodyPr/>
          <a:lstStyle/>
          <a:p>
            <a:fld id="{EA3CA21E-F289-4EC6-97AD-8CFF5C71F1BA}" type="slidenum">
              <a:rPr lang="en-US" smtClean="0"/>
              <a:t>7</a:t>
            </a:fld>
            <a:endParaRPr lang="en-US"/>
          </a:p>
        </p:txBody>
      </p:sp>
    </p:spTree>
    <p:extLst>
      <p:ext uri="{BB962C8B-B14F-4D97-AF65-F5344CB8AC3E}">
        <p14:creationId xmlns:p14="http://schemas.microsoft.com/office/powerpoint/2010/main" val="5709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Let’s take a closer look at how Git actually works behind the scenes.</a:t>
            </a:r>
          </a:p>
          <a:p>
            <a:pPr>
              <a:buNone/>
            </a:pPr>
            <a:r>
              <a:rPr lang="en-US" dirty="0"/>
              <a:t>The Git workflow is typically broken down into </a:t>
            </a:r>
            <a:r>
              <a:rPr lang="en-US" b="1" dirty="0"/>
              <a:t>three major areas</a:t>
            </a:r>
            <a:r>
              <a:rPr lang="en-US" dirty="0"/>
              <a:t>:</a:t>
            </a:r>
          </a:p>
          <a:p>
            <a:pPr>
              <a:buFont typeface="+mj-lt"/>
              <a:buAutoNum type="arabicPeriod"/>
            </a:pPr>
            <a:r>
              <a:rPr lang="en-US" b="1" dirty="0"/>
              <a:t>Working Directory</a:t>
            </a:r>
            <a:r>
              <a:rPr lang="en-US" dirty="0"/>
              <a:t>:</a:t>
            </a:r>
            <a:br>
              <a:rPr lang="en-US" dirty="0"/>
            </a:br>
            <a:r>
              <a:rPr lang="en-US" dirty="0"/>
              <a:t>This is the place where you’re actively editing your project files. Any time you open your text editor or IDE and start changing code, you’re working in this space. But just making changes here doesn’t mean Git is tracking them yet.</a:t>
            </a:r>
          </a:p>
          <a:p>
            <a:pPr>
              <a:buFont typeface="+mj-lt"/>
              <a:buNone/>
            </a:pPr>
            <a:endParaRPr lang="en-US" dirty="0"/>
          </a:p>
          <a:p>
            <a:pPr>
              <a:buFont typeface="+mj-lt"/>
              <a:buAutoNum type="arabicPeriod"/>
            </a:pPr>
            <a:r>
              <a:rPr lang="en-US" b="1" dirty="0"/>
              <a:t>Staging Area</a:t>
            </a:r>
            <a:r>
              <a:rPr lang="en-US" dirty="0"/>
              <a:t> (also called the Index):</a:t>
            </a:r>
            <a:br>
              <a:rPr lang="en-US" dirty="0"/>
            </a:br>
            <a:r>
              <a:rPr lang="en-US" dirty="0"/>
              <a:t>Here’s where things get interesting. Before you commit changes, Git gives you a chance to </a:t>
            </a:r>
            <a:r>
              <a:rPr lang="en-US" b="1" dirty="0"/>
              <a:t>stage them</a:t>
            </a:r>
            <a:r>
              <a:rPr lang="en-US" dirty="0"/>
              <a:t> using git add. This lets you decide exactly which changes to include in the next commit.</a:t>
            </a:r>
          </a:p>
          <a:p>
            <a:pPr>
              <a:buFont typeface="+mj-lt"/>
              <a:buNone/>
            </a:pPr>
            <a:r>
              <a:rPr lang="en-US" dirty="0"/>
              <a:t>Think of it like shopping: when you're in a store, you're picking items off the shelf—these are your changes in the working directory. The staging area is your shopping cart—you're telling Git, </a:t>
            </a:r>
            <a:r>
              <a:rPr lang="en-US" i="1" dirty="0"/>
              <a:t>“I want to commit these specific items.”</a:t>
            </a:r>
            <a:r>
              <a:rPr lang="en-US" dirty="0"/>
              <a:t> You can stage all changes (git add .), just one file (git add filename.py), or even specific lines or hunks (git add -p).</a:t>
            </a:r>
          </a:p>
          <a:p>
            <a:pPr>
              <a:buFont typeface="+mj-lt"/>
              <a:buNone/>
            </a:pPr>
            <a:r>
              <a:rPr lang="en-US" dirty="0"/>
              <a:t>This separation gives you full control. Maybe you fixed two unrelated bugs in one file—you can stage them in separate commits so your project history stays clean and meaningful.</a:t>
            </a:r>
          </a:p>
          <a:p>
            <a:pPr>
              <a:buFont typeface="+mj-lt"/>
              <a:buNone/>
            </a:pPr>
            <a:endParaRPr lang="en-US" dirty="0"/>
          </a:p>
          <a:p>
            <a:pPr>
              <a:buFont typeface="+mj-lt"/>
              <a:buAutoNum type="arabicPeriod"/>
            </a:pPr>
            <a:r>
              <a:rPr lang="en-US" b="1" dirty="0"/>
              <a:t>Repository (Local Git Database)</a:t>
            </a:r>
            <a:r>
              <a:rPr lang="en-US" dirty="0"/>
              <a:t>:</a:t>
            </a:r>
            <a:br>
              <a:rPr lang="en-US" dirty="0"/>
            </a:br>
            <a:r>
              <a:rPr lang="en-US" dirty="0"/>
              <a:t>Once you've staged changes, you run git commit -m "Message" to permanently save them in your Git history. This creates a </a:t>
            </a:r>
            <a:r>
              <a:rPr lang="en-US" b="1" dirty="0"/>
              <a:t>snapshot</a:t>
            </a:r>
            <a:r>
              <a:rPr lang="en-US" dirty="0"/>
              <a:t> of your project in time. Git commits are like save points. You can go back to them, compare them, or branch off from them later.</a:t>
            </a:r>
          </a:p>
          <a:p>
            <a:pPr>
              <a:buFont typeface="+mj-lt"/>
              <a:buAutoNum type="arabicPeriod"/>
            </a:pPr>
            <a:endParaRPr lang="en-US" dirty="0"/>
          </a:p>
          <a:p>
            <a:pPr>
              <a:buFont typeface="+mj-lt"/>
              <a:buAutoNum type="arabicPeriod"/>
            </a:pPr>
            <a:r>
              <a:rPr lang="en-US" b="1" dirty="0"/>
              <a:t>Remote Repository (GitHub)</a:t>
            </a:r>
            <a:r>
              <a:rPr lang="en-US" dirty="0"/>
              <a:t>:</a:t>
            </a:r>
            <a:br>
              <a:rPr lang="en-US" dirty="0"/>
            </a:br>
            <a:r>
              <a:rPr lang="en-US" dirty="0"/>
              <a:t>After you’ve committed locally, you can share your work with others using git push. This sends your changes to GitHub, which serves as a remote backup and a collaboration hub.</a:t>
            </a:r>
          </a:p>
          <a:p>
            <a:endParaRPr lang="en-US" dirty="0"/>
          </a:p>
        </p:txBody>
      </p:sp>
      <p:sp>
        <p:nvSpPr>
          <p:cNvPr id="4" name="Slide Number Placeholder 3"/>
          <p:cNvSpPr>
            <a:spLocks noGrp="1"/>
          </p:cNvSpPr>
          <p:nvPr>
            <p:ph type="sldNum" sz="quarter" idx="5"/>
          </p:nvPr>
        </p:nvSpPr>
        <p:spPr/>
        <p:txBody>
          <a:bodyPr/>
          <a:lstStyle/>
          <a:p>
            <a:fld id="{EA3CA21E-F289-4EC6-97AD-8CFF5C71F1BA}" type="slidenum">
              <a:rPr lang="en-US" smtClean="0"/>
              <a:t>8</a:t>
            </a:fld>
            <a:endParaRPr lang="en-US"/>
          </a:p>
        </p:txBody>
      </p:sp>
    </p:spTree>
    <p:extLst>
      <p:ext uri="{BB962C8B-B14F-4D97-AF65-F5344CB8AC3E}">
        <p14:creationId xmlns:p14="http://schemas.microsoft.com/office/powerpoint/2010/main" val="300052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Speaker Notes:</a:t>
            </a:r>
            <a:endParaRPr lang="en-US" dirty="0"/>
          </a:p>
          <a:p>
            <a:pPr>
              <a:buNone/>
            </a:pPr>
            <a:r>
              <a:rPr lang="en-US" dirty="0"/>
              <a:t>Let’s go over a few basic terms that are essential when working with Git and GitHub.</a:t>
            </a:r>
          </a:p>
          <a:p>
            <a:pPr>
              <a:buFont typeface="Arial" panose="020B0604020202020204" pitchFamily="34" charset="0"/>
              <a:buChar char="•"/>
            </a:pPr>
            <a:r>
              <a:rPr lang="en-US" b="1" dirty="0"/>
              <a:t>Repository</a:t>
            </a:r>
            <a:r>
              <a:rPr lang="en-US" dirty="0"/>
              <a:t>: This is the main project folder that’s tracked by Git.</a:t>
            </a:r>
          </a:p>
          <a:p>
            <a:pPr>
              <a:buFont typeface="Arial" panose="020B0604020202020204" pitchFamily="34" charset="0"/>
              <a:buChar char="•"/>
            </a:pPr>
            <a:r>
              <a:rPr lang="en-US" b="1" dirty="0"/>
              <a:t>Fork</a:t>
            </a:r>
            <a:r>
              <a:rPr lang="en-US" dirty="0"/>
              <a:t>: A personal copy of someone else’s repository. You can experiment or build upon it independently.</a:t>
            </a:r>
          </a:p>
          <a:p>
            <a:pPr>
              <a:buFont typeface="Arial" panose="020B0604020202020204" pitchFamily="34" charset="0"/>
              <a:buChar char="•"/>
            </a:pPr>
            <a:r>
              <a:rPr lang="en-US" b="1" dirty="0"/>
              <a:t>Pull Request</a:t>
            </a:r>
            <a:r>
              <a:rPr lang="en-US" dirty="0"/>
              <a:t>: This is how you ask others to review and possibly merge your changes into the main project.</a:t>
            </a:r>
          </a:p>
          <a:p>
            <a:pPr>
              <a:buFont typeface="Arial" panose="020B0604020202020204" pitchFamily="34" charset="0"/>
              <a:buChar char="•"/>
            </a:pPr>
            <a:r>
              <a:rPr lang="en-US" b="1" dirty="0"/>
              <a:t>Working Directory</a:t>
            </a:r>
            <a:r>
              <a:rPr lang="en-US" dirty="0"/>
              <a:t>: Your local files that belong to a Git project.</a:t>
            </a:r>
          </a:p>
          <a:p>
            <a:pPr>
              <a:buFont typeface="Arial" panose="020B0604020202020204" pitchFamily="34" charset="0"/>
              <a:buChar char="•"/>
            </a:pPr>
            <a:r>
              <a:rPr lang="en-US" b="1" dirty="0"/>
              <a:t>Commit</a:t>
            </a:r>
            <a:r>
              <a:rPr lang="en-US" dirty="0"/>
              <a:t>: A snapshot of your project’s current state, along with a message describing what changed.</a:t>
            </a:r>
          </a:p>
          <a:p>
            <a:pPr>
              <a:buFont typeface="Arial" panose="020B0604020202020204" pitchFamily="34" charset="0"/>
              <a:buChar char="•"/>
            </a:pPr>
            <a:r>
              <a:rPr lang="en-US" b="1" dirty="0"/>
              <a:t>Branch</a:t>
            </a:r>
            <a:r>
              <a:rPr lang="en-US" dirty="0"/>
              <a:t>: A separate line of development—great for working on features or fixes.</a:t>
            </a:r>
          </a:p>
          <a:p>
            <a:pPr>
              <a:buFont typeface="Arial" panose="020B0604020202020204" pitchFamily="34" charset="0"/>
              <a:buChar char="•"/>
            </a:pPr>
            <a:r>
              <a:rPr lang="en-US" b="1" dirty="0"/>
              <a:t>Merge</a:t>
            </a:r>
            <a:r>
              <a:rPr lang="en-US" dirty="0"/>
              <a:t>: Combines changes from one branch into another.</a:t>
            </a:r>
          </a:p>
          <a:p>
            <a:pPr>
              <a:buFont typeface="Arial" panose="020B0604020202020204" pitchFamily="34" charset="0"/>
              <a:buChar char="•"/>
            </a:pPr>
            <a:r>
              <a:rPr lang="en-US" b="1" dirty="0"/>
              <a:t>Clone</a:t>
            </a:r>
            <a:r>
              <a:rPr lang="en-US" dirty="0"/>
              <a:t>: A local copy of a remote repository, useful when you want to contribute or experiment.</a:t>
            </a:r>
          </a:p>
          <a:p>
            <a:endParaRPr lang="en-US" dirty="0"/>
          </a:p>
        </p:txBody>
      </p:sp>
      <p:sp>
        <p:nvSpPr>
          <p:cNvPr id="4" name="Slide Number Placeholder 3"/>
          <p:cNvSpPr>
            <a:spLocks noGrp="1"/>
          </p:cNvSpPr>
          <p:nvPr>
            <p:ph type="sldNum" sz="quarter" idx="5"/>
          </p:nvPr>
        </p:nvSpPr>
        <p:spPr/>
        <p:txBody>
          <a:bodyPr/>
          <a:lstStyle/>
          <a:p>
            <a:fld id="{EA3CA21E-F289-4EC6-97AD-8CFF5C71F1BA}" type="slidenum">
              <a:rPr lang="en-US" smtClean="0"/>
              <a:t>9</a:t>
            </a:fld>
            <a:endParaRPr lang="en-US"/>
          </a:p>
        </p:txBody>
      </p:sp>
    </p:spTree>
    <p:extLst>
      <p:ext uri="{BB962C8B-B14F-4D97-AF65-F5344CB8AC3E}">
        <p14:creationId xmlns:p14="http://schemas.microsoft.com/office/powerpoint/2010/main" val="1723032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10/11/2025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0892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10/11/2025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61004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10/11/2025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18515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10/11/2025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08948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10/11/2025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93783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10/11/2025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5004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10/11/2025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7792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10/11/2025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917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10/11/2025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1389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10/11/2025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84564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10/11/2025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12406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10/11/2025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43295"/>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juncotic.com/category/programacion/" TargetMode="External"/><Relationship Id="rId3" Type="http://schemas.openxmlformats.org/officeDocument/2006/relationships/image" Target="../media/image1.jp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monolitonimbus.com.br/bitbucket-configuracao-e-branches/" TargetMode="External"/><Relationship Id="rId5" Type="http://schemas.openxmlformats.org/officeDocument/2006/relationships/image" Target="../media/image2.png"/><Relationship Id="rId4" Type="http://schemas.openxmlformats.org/officeDocument/2006/relationships/hyperlink" Target="https://info.orcid.org/coding-with-the-github-octocat/"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user/repo.gi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ABF6B1-3A9A-4CEE-889E-0D96AB03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290D51-1472-97B0-0C34-B699A1018A0B}"/>
              </a:ext>
            </a:extLst>
          </p:cNvPr>
          <p:cNvSpPr>
            <a:spLocks noGrp="1"/>
          </p:cNvSpPr>
          <p:nvPr>
            <p:ph type="ctrTitle"/>
          </p:nvPr>
        </p:nvSpPr>
        <p:spPr>
          <a:xfrm>
            <a:off x="684916" y="914402"/>
            <a:ext cx="10706984" cy="1472858"/>
          </a:xfrm>
        </p:spPr>
        <p:txBody>
          <a:bodyPr>
            <a:normAutofit/>
          </a:bodyPr>
          <a:lstStyle/>
          <a:p>
            <a:pPr>
              <a:lnSpc>
                <a:spcPct val="90000"/>
              </a:lnSpc>
            </a:pPr>
            <a:br>
              <a:rPr lang="en-US" sz="3400" b="0" i="0" u="none" strike="noStrike" baseline="0">
                <a:latin typeface="Times New Roman" panose="02020603050405020304" pitchFamily="18" charset="0"/>
              </a:rPr>
            </a:br>
            <a:r>
              <a:rPr lang="en-US" sz="3400" b="0" i="0" u="none" strike="noStrike" baseline="0">
                <a:latin typeface="Times New Roman" panose="02020603050405020304" pitchFamily="18" charset="0"/>
              </a:rPr>
              <a:t> </a:t>
            </a:r>
            <a:r>
              <a:rPr lang="en-US" sz="3400" b="1" i="0" u="none" strike="noStrike" baseline="0">
                <a:latin typeface="Times New Roman" panose="02020603050405020304" pitchFamily="18" charset="0"/>
              </a:rPr>
              <a:t>Getting Started with Git and GitHub</a:t>
            </a:r>
            <a:endParaRPr lang="en-US" sz="3400"/>
          </a:p>
        </p:txBody>
      </p:sp>
      <p:cxnSp>
        <p:nvCxnSpPr>
          <p:cNvPr id="20" name="Straight Connector 19">
            <a:extLst>
              <a:ext uri="{FF2B5EF4-FFF2-40B4-BE49-F238E27FC236}">
                <a16:creationId xmlns:a16="http://schemas.microsoft.com/office/drawing/2014/main" id="{FA3B1AA1-E3FF-4079-8312-680006C2E0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Picture 12" descr="A cartoon character with a black cat&#10;&#10;AI-generated content may be incorrect.">
            <a:extLst>
              <a:ext uri="{FF2B5EF4-FFF2-40B4-BE49-F238E27FC236}">
                <a16:creationId xmlns:a16="http://schemas.microsoft.com/office/drawing/2014/main" id="{E4B7D8F3-6893-8742-9F13-24BD7A6FC1E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084" r="3310"/>
          <a:stretch>
            <a:fillRect/>
          </a:stretch>
        </p:blipFill>
        <p:spPr>
          <a:xfrm>
            <a:off x="4416633" y="3423024"/>
            <a:ext cx="3376705" cy="2382440"/>
          </a:xfrm>
          <a:prstGeom prst="rect">
            <a:avLst/>
          </a:prstGeom>
        </p:spPr>
      </p:pic>
      <p:pic>
        <p:nvPicPr>
          <p:cNvPr id="6" name="Picture 5" descr="A diagram of a software development process&#10;&#10;AI-generated content may be incorrect.">
            <a:extLst>
              <a:ext uri="{FF2B5EF4-FFF2-40B4-BE49-F238E27FC236}">
                <a16:creationId xmlns:a16="http://schemas.microsoft.com/office/drawing/2014/main" id="{D72A5A10-FABE-AE29-5428-FFF44F7067BF}"/>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r="-4" b="2500"/>
          <a:stretch>
            <a:fillRect/>
          </a:stretch>
        </p:blipFill>
        <p:spPr>
          <a:xfrm>
            <a:off x="7979987" y="3429000"/>
            <a:ext cx="3405730" cy="2382440"/>
          </a:xfrm>
          <a:prstGeom prst="rect">
            <a:avLst/>
          </a:prstGeom>
        </p:spPr>
      </p:pic>
      <p:cxnSp>
        <p:nvCxnSpPr>
          <p:cNvPr id="22" name="Straight Connector 21">
            <a:extLst>
              <a:ext uri="{FF2B5EF4-FFF2-40B4-BE49-F238E27FC236}">
                <a16:creationId xmlns:a16="http://schemas.microsoft.com/office/drawing/2014/main" id="{4A0388DE-CBA1-408E-BECE-8BCDD80FD5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descr="A red and black symbol&#10;&#10;AI-generated content may be incorrect.">
            <a:extLst>
              <a:ext uri="{FF2B5EF4-FFF2-40B4-BE49-F238E27FC236}">
                <a16:creationId xmlns:a16="http://schemas.microsoft.com/office/drawing/2014/main" id="{690D16D5-8856-95CF-3B06-D76EF81FA4B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l="29243" r="10249"/>
          <a:stretch/>
        </p:blipFill>
        <p:spPr>
          <a:xfrm>
            <a:off x="329783" y="3670249"/>
            <a:ext cx="4206771" cy="1904762"/>
          </a:xfrm>
          <a:prstGeom prst="rect">
            <a:avLst/>
          </a:prstGeom>
        </p:spPr>
      </p:pic>
    </p:spTree>
    <p:extLst>
      <p:ext uri="{BB962C8B-B14F-4D97-AF65-F5344CB8AC3E}">
        <p14:creationId xmlns:p14="http://schemas.microsoft.com/office/powerpoint/2010/main" val="1280865748"/>
      </p:ext>
    </p:extLst>
  </p:cSld>
  <p:clrMapOvr>
    <a:masterClrMapping/>
  </p:clrMapOvr>
  <mc:AlternateContent xmlns:mc="http://schemas.openxmlformats.org/markup-compatibility/2006" xmlns:p14="http://schemas.microsoft.com/office/powerpoint/2010/main">
    <mc:Choice Requires="p14">
      <p:transition spd="slow" p14:dur="2000" advTm="47588"/>
    </mc:Choice>
    <mc:Fallback xmlns="">
      <p:transition spd="slow" advTm="475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9B64-3017-FA4B-2880-F59FAE4A95B8}"/>
              </a:ext>
            </a:extLst>
          </p:cNvPr>
          <p:cNvSpPr>
            <a:spLocks noGrp="1"/>
          </p:cNvSpPr>
          <p:nvPr>
            <p:ph type="title"/>
          </p:nvPr>
        </p:nvSpPr>
        <p:spPr/>
        <p:txBody>
          <a:bodyPr/>
          <a:lstStyle/>
          <a:p>
            <a:r>
              <a:rPr lang="en-US"/>
              <a:t>DevOps Integration</a:t>
            </a:r>
            <a:endParaRPr lang="en-US" dirty="0"/>
          </a:p>
        </p:txBody>
      </p:sp>
      <p:sp>
        <p:nvSpPr>
          <p:cNvPr id="3" name="Content Placeholder 2">
            <a:extLst>
              <a:ext uri="{FF2B5EF4-FFF2-40B4-BE49-F238E27FC236}">
                <a16:creationId xmlns:a16="http://schemas.microsoft.com/office/drawing/2014/main" id="{B4FADACC-E07A-CD31-ECDB-38C9EEBC1B6A}"/>
              </a:ext>
            </a:extLst>
          </p:cNvPr>
          <p:cNvSpPr>
            <a:spLocks noGrp="1"/>
          </p:cNvSpPr>
          <p:nvPr>
            <p:ph idx="1"/>
          </p:nvPr>
        </p:nvSpPr>
        <p:spPr/>
        <p:txBody>
          <a:bodyPr/>
          <a:lstStyle/>
          <a:p>
            <a:r>
              <a:rPr lang="en-US" dirty="0"/>
              <a:t>Repositories store and track </a:t>
            </a:r>
            <a:r>
              <a:rPr lang="en-US" b="1" dirty="0"/>
              <a:t>application source code</a:t>
            </a:r>
            <a:r>
              <a:rPr lang="en-US" dirty="0"/>
              <a:t> and document changes.</a:t>
            </a:r>
          </a:p>
          <a:p>
            <a:r>
              <a:rPr lang="en-US" dirty="0"/>
              <a:t>Git supports </a:t>
            </a:r>
            <a:r>
              <a:rPr lang="en-US" b="1" dirty="0"/>
              <a:t>agile methodologies</a:t>
            </a:r>
            <a:r>
              <a:rPr lang="en-US" dirty="0"/>
              <a:t>, </a:t>
            </a:r>
            <a:r>
              <a:rPr lang="en-US" b="1" dirty="0"/>
              <a:t>CI/CD pipelines</a:t>
            </a:r>
            <a:r>
              <a:rPr lang="en-US" dirty="0"/>
              <a:t>, and </a:t>
            </a:r>
            <a:r>
              <a:rPr lang="en-US" b="1" dirty="0"/>
              <a:t>team collaboration</a:t>
            </a:r>
            <a:r>
              <a:rPr lang="en-US" dirty="0"/>
              <a:t>.</a:t>
            </a:r>
          </a:p>
          <a:p>
            <a:r>
              <a:rPr lang="en-US" dirty="0"/>
              <a:t>GitLab (alternative to GitHub) includes full DevOps tools: </a:t>
            </a:r>
            <a:r>
              <a:rPr lang="en-US" b="1" dirty="0"/>
              <a:t>code review, branching, merging, CI/CD</a:t>
            </a:r>
            <a:r>
              <a:rPr lang="en-US" dirty="0"/>
              <a:t>.</a:t>
            </a:r>
          </a:p>
        </p:txBody>
      </p:sp>
    </p:spTree>
    <p:extLst>
      <p:ext uri="{BB962C8B-B14F-4D97-AF65-F5344CB8AC3E}">
        <p14:creationId xmlns:p14="http://schemas.microsoft.com/office/powerpoint/2010/main" val="815633798"/>
      </p:ext>
    </p:extLst>
  </p:cSld>
  <p:clrMapOvr>
    <a:masterClrMapping/>
  </p:clrMapOvr>
  <mc:AlternateContent xmlns:mc="http://schemas.openxmlformats.org/markup-compatibility/2006" xmlns:p14="http://schemas.microsoft.com/office/powerpoint/2010/main">
    <mc:Choice Requires="p14">
      <p:transition spd="slow" p14:dur="2000" advTm="69062"/>
    </mc:Choice>
    <mc:Fallback xmlns="">
      <p:transition spd="slow" advTm="6906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8561E-4463-8713-F131-AD58E150D523}"/>
              </a:ext>
            </a:extLst>
          </p:cNvPr>
          <p:cNvSpPr>
            <a:spLocks noGrp="1"/>
          </p:cNvSpPr>
          <p:nvPr>
            <p:ph type="title"/>
          </p:nvPr>
        </p:nvSpPr>
        <p:spPr/>
        <p:txBody>
          <a:bodyPr/>
          <a:lstStyle/>
          <a:p>
            <a:r>
              <a:rPr lang="en-US" dirty="0"/>
              <a:t>Installing Git</a:t>
            </a:r>
          </a:p>
        </p:txBody>
      </p:sp>
      <p:sp>
        <p:nvSpPr>
          <p:cNvPr id="3" name="Content Placeholder 2">
            <a:extLst>
              <a:ext uri="{FF2B5EF4-FFF2-40B4-BE49-F238E27FC236}">
                <a16:creationId xmlns:a16="http://schemas.microsoft.com/office/drawing/2014/main" id="{8AD87E44-8387-23C8-DB63-59AF2AF73432}"/>
              </a:ext>
            </a:extLst>
          </p:cNvPr>
          <p:cNvSpPr>
            <a:spLocks noGrp="1"/>
          </p:cNvSpPr>
          <p:nvPr>
            <p:ph idx="1"/>
          </p:nvPr>
        </p:nvSpPr>
        <p:spPr/>
        <p:txBody>
          <a:bodyPr/>
          <a:lstStyle/>
          <a:p>
            <a:r>
              <a:rPr lang="en-US" dirty="0"/>
              <a:t>Download from </a:t>
            </a:r>
            <a:r>
              <a:rPr lang="en-US" dirty="0">
                <a:hlinkClick r:id="rId3"/>
              </a:rPr>
              <a:t>git-scm.com</a:t>
            </a:r>
            <a:endParaRPr lang="en-US" dirty="0"/>
          </a:p>
          <a:p>
            <a:r>
              <a:rPr lang="en-US" dirty="0"/>
              <a:t>Use git --version to verify installation</a:t>
            </a:r>
          </a:p>
        </p:txBody>
      </p:sp>
    </p:spTree>
    <p:extLst>
      <p:ext uri="{BB962C8B-B14F-4D97-AF65-F5344CB8AC3E}">
        <p14:creationId xmlns:p14="http://schemas.microsoft.com/office/powerpoint/2010/main" val="1251321277"/>
      </p:ext>
    </p:extLst>
  </p:cSld>
  <p:clrMapOvr>
    <a:masterClrMapping/>
  </p:clrMapOvr>
  <mc:AlternateContent xmlns:mc="http://schemas.openxmlformats.org/markup-compatibility/2006" xmlns:p14="http://schemas.microsoft.com/office/powerpoint/2010/main">
    <mc:Choice Requires="p14">
      <p:transition spd="slow" p14:dur="2000" advTm="30094"/>
    </mc:Choice>
    <mc:Fallback xmlns="">
      <p:transition spd="slow" advTm="3009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FE5C-E78A-E532-E25E-3565190C4726}"/>
              </a:ext>
            </a:extLst>
          </p:cNvPr>
          <p:cNvSpPr>
            <a:spLocks noGrp="1"/>
          </p:cNvSpPr>
          <p:nvPr>
            <p:ph type="title"/>
          </p:nvPr>
        </p:nvSpPr>
        <p:spPr/>
        <p:txBody>
          <a:bodyPr/>
          <a:lstStyle/>
          <a:p>
            <a:r>
              <a:rPr lang="en-US" dirty="0"/>
              <a:t>Basic Git Configuration</a:t>
            </a:r>
          </a:p>
        </p:txBody>
      </p:sp>
      <p:sp>
        <p:nvSpPr>
          <p:cNvPr id="3" name="Content Placeholder 2">
            <a:extLst>
              <a:ext uri="{FF2B5EF4-FFF2-40B4-BE49-F238E27FC236}">
                <a16:creationId xmlns:a16="http://schemas.microsoft.com/office/drawing/2014/main" id="{4F0C24F6-4841-2A75-FC08-7FE87428C970}"/>
              </a:ext>
            </a:extLst>
          </p:cNvPr>
          <p:cNvSpPr>
            <a:spLocks noGrp="1"/>
          </p:cNvSpPr>
          <p:nvPr>
            <p:ph idx="1"/>
          </p:nvPr>
        </p:nvSpPr>
        <p:spPr/>
        <p:txBody>
          <a:bodyPr/>
          <a:lstStyle/>
          <a:p>
            <a:r>
              <a:rPr lang="en-US" dirty="0"/>
              <a:t>git config --global user.name "Your Name“</a:t>
            </a:r>
          </a:p>
          <a:p>
            <a:r>
              <a:rPr lang="en-US" dirty="0"/>
              <a:t>git config --global </a:t>
            </a:r>
            <a:r>
              <a:rPr lang="en-US" dirty="0" err="1"/>
              <a:t>user.email</a:t>
            </a:r>
            <a:r>
              <a:rPr lang="en-US" dirty="0"/>
              <a:t> "your@email.com"</a:t>
            </a:r>
          </a:p>
        </p:txBody>
      </p:sp>
    </p:spTree>
    <p:extLst>
      <p:ext uri="{BB962C8B-B14F-4D97-AF65-F5344CB8AC3E}">
        <p14:creationId xmlns:p14="http://schemas.microsoft.com/office/powerpoint/2010/main" val="535453319"/>
      </p:ext>
    </p:extLst>
  </p:cSld>
  <p:clrMapOvr>
    <a:masterClrMapping/>
  </p:clrMapOvr>
  <mc:AlternateContent xmlns:mc="http://schemas.openxmlformats.org/markup-compatibility/2006" xmlns:p14="http://schemas.microsoft.com/office/powerpoint/2010/main">
    <mc:Choice Requires="p14">
      <p:transition spd="slow" p14:dur="2000" advTm="18554"/>
    </mc:Choice>
    <mc:Fallback xmlns="">
      <p:transition spd="slow" advTm="1855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7AAA0-EF3E-0E97-2404-2EB580A9934B}"/>
              </a:ext>
            </a:extLst>
          </p:cNvPr>
          <p:cNvSpPr>
            <a:spLocks noGrp="1"/>
          </p:cNvSpPr>
          <p:nvPr>
            <p:ph type="title"/>
          </p:nvPr>
        </p:nvSpPr>
        <p:spPr/>
        <p:txBody>
          <a:bodyPr/>
          <a:lstStyle/>
          <a:p>
            <a:r>
              <a:rPr lang="en-US" dirty="0"/>
              <a:t>Cloning Repositories</a:t>
            </a:r>
          </a:p>
        </p:txBody>
      </p:sp>
      <p:sp>
        <p:nvSpPr>
          <p:cNvPr id="3" name="Content Placeholder 2">
            <a:extLst>
              <a:ext uri="{FF2B5EF4-FFF2-40B4-BE49-F238E27FC236}">
                <a16:creationId xmlns:a16="http://schemas.microsoft.com/office/drawing/2014/main" id="{732021A8-879E-3A12-BD51-55879769930F}"/>
              </a:ext>
            </a:extLst>
          </p:cNvPr>
          <p:cNvSpPr>
            <a:spLocks noGrp="1"/>
          </p:cNvSpPr>
          <p:nvPr>
            <p:ph idx="1"/>
          </p:nvPr>
        </p:nvSpPr>
        <p:spPr>
          <a:xfrm>
            <a:off x="386736" y="1568196"/>
            <a:ext cx="10691265" cy="3739896"/>
          </a:xfrm>
        </p:spPr>
        <p:txBody>
          <a:bodyPr/>
          <a:lstStyle/>
          <a:p>
            <a:r>
              <a:rPr lang="en-US" dirty="0"/>
              <a:t>git clone </a:t>
            </a:r>
            <a:r>
              <a:rPr lang="en-US" dirty="0">
                <a:hlinkClick r:id="rId3"/>
              </a:rPr>
              <a:t>https://github.com/user/repo.git</a:t>
            </a:r>
            <a:endParaRPr lang="en-US" dirty="0"/>
          </a:p>
          <a:p>
            <a:r>
              <a:rPr lang="en-US" dirty="0"/>
              <a:t>Tracking Files:</a:t>
            </a:r>
          </a:p>
          <a:p>
            <a:pPr lvl="1"/>
            <a:r>
              <a:rPr lang="en-US" dirty="0"/>
              <a:t>git add filename</a:t>
            </a:r>
          </a:p>
          <a:p>
            <a:pPr lvl="1"/>
            <a:r>
              <a:rPr lang="en-US" dirty="0"/>
              <a:t>git add .</a:t>
            </a:r>
          </a:p>
          <a:p>
            <a:r>
              <a:rPr lang="en-US" dirty="0"/>
              <a:t>Committing Changes:</a:t>
            </a:r>
          </a:p>
          <a:p>
            <a:pPr lvl="1"/>
            <a:r>
              <a:rPr lang="fr-FR" dirty="0"/>
              <a:t>git commit -m "Descriptive message« </a:t>
            </a:r>
          </a:p>
          <a:p>
            <a:r>
              <a:rPr lang="en-US" dirty="0"/>
              <a:t>Viewing History</a:t>
            </a:r>
            <a:r>
              <a:rPr lang="fr-FR" dirty="0"/>
              <a:t>:</a:t>
            </a:r>
          </a:p>
          <a:p>
            <a:pPr lvl="1"/>
            <a:r>
              <a:rPr lang="en-US" dirty="0"/>
              <a:t>git log</a:t>
            </a:r>
          </a:p>
          <a:p>
            <a:pPr marL="457200" lvl="1" indent="0">
              <a:buNone/>
            </a:pPr>
            <a:endParaRPr lang="en-US" dirty="0"/>
          </a:p>
          <a:p>
            <a:endParaRPr lang="en-US" dirty="0"/>
          </a:p>
        </p:txBody>
      </p:sp>
    </p:spTree>
    <p:extLst>
      <p:ext uri="{BB962C8B-B14F-4D97-AF65-F5344CB8AC3E}">
        <p14:creationId xmlns:p14="http://schemas.microsoft.com/office/powerpoint/2010/main" val="2690748587"/>
      </p:ext>
    </p:extLst>
  </p:cSld>
  <p:clrMapOvr>
    <a:masterClrMapping/>
  </p:clrMapOvr>
  <mc:AlternateContent xmlns:mc="http://schemas.openxmlformats.org/markup-compatibility/2006" xmlns:p14="http://schemas.microsoft.com/office/powerpoint/2010/main">
    <mc:Choice Requires="p14">
      <p:transition spd="slow" p14:dur="2000" advTm="99418"/>
    </mc:Choice>
    <mc:Fallback xmlns="">
      <p:transition spd="slow" advTm="9941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DDA00-A031-1C5F-9D26-DF3126F04C63}"/>
              </a:ext>
            </a:extLst>
          </p:cNvPr>
          <p:cNvSpPr>
            <a:spLocks noGrp="1"/>
          </p:cNvSpPr>
          <p:nvPr>
            <p:ph type="title"/>
          </p:nvPr>
        </p:nvSpPr>
        <p:spPr>
          <a:xfrm>
            <a:off x="704088" y="914400"/>
            <a:ext cx="3914776" cy="3977269"/>
          </a:xfrm>
        </p:spPr>
        <p:txBody>
          <a:bodyPr>
            <a:normAutofit/>
          </a:bodyPr>
          <a:lstStyle/>
          <a:p>
            <a:r>
              <a:rPr lang="en-US" dirty="0"/>
              <a:t>Introduction to Git, GitHub &amp; Version Control</a:t>
            </a:r>
          </a:p>
        </p:txBody>
      </p:sp>
      <p:cxnSp>
        <p:nvCxnSpPr>
          <p:cNvPr id="11"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9305E9CF-17F5-0B2A-FAE0-55FF2703938C}"/>
              </a:ext>
            </a:extLst>
          </p:cNvPr>
          <p:cNvGraphicFramePr>
            <a:graphicFrameLocks noGrp="1"/>
          </p:cNvGraphicFramePr>
          <p:nvPr>
            <p:ph idx="1"/>
            <p:extLst>
              <p:ext uri="{D42A27DB-BD31-4B8C-83A1-F6EECF244321}">
                <p14:modId xmlns:p14="http://schemas.microsoft.com/office/powerpoint/2010/main" val="829907198"/>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8472290"/>
      </p:ext>
    </p:extLst>
  </p:cSld>
  <p:clrMapOvr>
    <a:masterClrMapping/>
  </p:clrMapOvr>
  <mc:AlternateContent xmlns:mc="http://schemas.openxmlformats.org/markup-compatibility/2006" xmlns:p14="http://schemas.microsoft.com/office/powerpoint/2010/main">
    <mc:Choice Requires="p14">
      <p:transition spd="slow" p14:dur="2000" advTm="41188"/>
    </mc:Choice>
    <mc:Fallback xmlns="">
      <p:transition spd="slow" advTm="4118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87DE1-1DFE-26C0-5909-28173394FFEE}"/>
              </a:ext>
            </a:extLst>
          </p:cNvPr>
          <p:cNvSpPr>
            <a:spLocks noGrp="1"/>
          </p:cNvSpPr>
          <p:nvPr>
            <p:ph type="title"/>
          </p:nvPr>
        </p:nvSpPr>
        <p:spPr/>
        <p:txBody>
          <a:bodyPr/>
          <a:lstStyle/>
          <a:p>
            <a:r>
              <a:rPr lang="en-US" dirty="0"/>
              <a:t>What is Version Control?</a:t>
            </a:r>
          </a:p>
        </p:txBody>
      </p:sp>
      <p:sp>
        <p:nvSpPr>
          <p:cNvPr id="3" name="Content Placeholder 2">
            <a:extLst>
              <a:ext uri="{FF2B5EF4-FFF2-40B4-BE49-F238E27FC236}">
                <a16:creationId xmlns:a16="http://schemas.microsoft.com/office/drawing/2014/main" id="{303B0FB1-095F-3F95-C451-550FA117156F}"/>
              </a:ext>
            </a:extLst>
          </p:cNvPr>
          <p:cNvSpPr>
            <a:spLocks noGrp="1"/>
          </p:cNvSpPr>
          <p:nvPr>
            <p:ph idx="1"/>
          </p:nvPr>
        </p:nvSpPr>
        <p:spPr/>
        <p:txBody>
          <a:bodyPr/>
          <a:lstStyle/>
          <a:p>
            <a:r>
              <a:rPr lang="en-US" dirty="0"/>
              <a:t>Tracks changes in files over time</a:t>
            </a:r>
          </a:p>
          <a:p>
            <a:r>
              <a:rPr lang="en-US" dirty="0"/>
              <a:t>Allows reverting to previous versions</a:t>
            </a:r>
          </a:p>
          <a:p>
            <a:r>
              <a:rPr lang="en-US" dirty="0"/>
              <a:t>Facilitates collaboration</a:t>
            </a:r>
          </a:p>
          <a:p>
            <a:endParaRPr lang="en-US" dirty="0"/>
          </a:p>
        </p:txBody>
      </p:sp>
    </p:spTree>
    <p:extLst>
      <p:ext uri="{BB962C8B-B14F-4D97-AF65-F5344CB8AC3E}">
        <p14:creationId xmlns:p14="http://schemas.microsoft.com/office/powerpoint/2010/main" val="2507855908"/>
      </p:ext>
    </p:extLst>
  </p:cSld>
  <p:clrMapOvr>
    <a:masterClrMapping/>
  </p:clrMapOvr>
  <mc:AlternateContent xmlns:mc="http://schemas.openxmlformats.org/markup-compatibility/2006" xmlns:p14="http://schemas.microsoft.com/office/powerpoint/2010/main">
    <mc:Choice Requires="p14">
      <p:transition spd="slow" p14:dur="2000" advTm="33097"/>
    </mc:Choice>
    <mc:Fallback xmlns="">
      <p:transition spd="slow" advTm="3309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1964-3EEF-0D01-623B-0D2BD196B769}"/>
              </a:ext>
            </a:extLst>
          </p:cNvPr>
          <p:cNvSpPr>
            <a:spLocks noGrp="1"/>
          </p:cNvSpPr>
          <p:nvPr>
            <p:ph type="title"/>
          </p:nvPr>
        </p:nvSpPr>
        <p:spPr/>
        <p:txBody>
          <a:bodyPr/>
          <a:lstStyle/>
          <a:p>
            <a:r>
              <a:rPr lang="en-US" dirty="0"/>
              <a:t>Git</a:t>
            </a:r>
          </a:p>
        </p:txBody>
      </p:sp>
      <p:sp>
        <p:nvSpPr>
          <p:cNvPr id="3" name="Content Placeholder 2">
            <a:extLst>
              <a:ext uri="{FF2B5EF4-FFF2-40B4-BE49-F238E27FC236}">
                <a16:creationId xmlns:a16="http://schemas.microsoft.com/office/drawing/2014/main" id="{11C1CAA7-70F3-3D42-537A-E3F46CCB0A37}"/>
              </a:ext>
            </a:extLst>
          </p:cNvPr>
          <p:cNvSpPr>
            <a:spLocks noGrp="1"/>
          </p:cNvSpPr>
          <p:nvPr>
            <p:ph idx="1"/>
          </p:nvPr>
        </p:nvSpPr>
        <p:spPr>
          <a:xfrm>
            <a:off x="700634" y="1935389"/>
            <a:ext cx="10691265" cy="3739896"/>
          </a:xfrm>
        </p:spPr>
        <p:txBody>
          <a:bodyPr/>
          <a:lstStyle/>
          <a:p>
            <a:r>
              <a:rPr lang="en-US" dirty="0"/>
              <a:t>Distributed version control system</a:t>
            </a:r>
          </a:p>
          <a:p>
            <a:r>
              <a:rPr lang="en-US" dirty="0"/>
              <a:t>Created by Linus Torvalds in 2005</a:t>
            </a:r>
          </a:p>
          <a:p>
            <a:r>
              <a:rPr lang="en-US" dirty="0"/>
              <a:t>Fast, reliable, and secure</a:t>
            </a:r>
          </a:p>
        </p:txBody>
      </p:sp>
    </p:spTree>
    <p:extLst>
      <p:ext uri="{BB962C8B-B14F-4D97-AF65-F5344CB8AC3E}">
        <p14:creationId xmlns:p14="http://schemas.microsoft.com/office/powerpoint/2010/main" val="3962083701"/>
      </p:ext>
    </p:extLst>
  </p:cSld>
  <p:clrMapOvr>
    <a:masterClrMapping/>
  </p:clrMapOvr>
  <mc:AlternateContent xmlns:mc="http://schemas.openxmlformats.org/markup-compatibility/2006" xmlns:p14="http://schemas.microsoft.com/office/powerpoint/2010/main">
    <mc:Choice Requires="p14">
      <p:transition spd="slow" p14:dur="2000" advTm="29592"/>
    </mc:Choice>
    <mc:Fallback xmlns="">
      <p:transition spd="slow" advTm="2959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55CF2-8E20-4323-906B-9A0605FF3DAC}"/>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Git vs GitHub</a:t>
            </a:r>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CDD0C689-5C01-EA97-F4EA-9FF0E9E0CBF1}"/>
              </a:ext>
            </a:extLst>
          </p:cNvPr>
          <p:cNvGraphicFramePr>
            <a:graphicFrameLocks noGrp="1"/>
          </p:cNvGraphicFramePr>
          <p:nvPr>
            <p:ph idx="1"/>
            <p:extLst>
              <p:ext uri="{D42A27DB-BD31-4B8C-83A1-F6EECF244321}">
                <p14:modId xmlns:p14="http://schemas.microsoft.com/office/powerpoint/2010/main" val="2352210661"/>
              </p:ext>
            </p:extLst>
          </p:nvPr>
        </p:nvGraphicFramePr>
        <p:xfrm>
          <a:off x="4038600" y="1662157"/>
          <a:ext cx="7353300" cy="3533692"/>
        </p:xfrm>
        <a:graphic>
          <a:graphicData uri="http://schemas.openxmlformats.org/drawingml/2006/table">
            <a:tbl>
              <a:tblPr>
                <a:solidFill>
                  <a:srgbClr val="F2F2F2">
                    <a:alpha val="30196"/>
                  </a:srgbClr>
                </a:solidFill>
              </a:tblPr>
              <a:tblGrid>
                <a:gridCol w="3223015">
                  <a:extLst>
                    <a:ext uri="{9D8B030D-6E8A-4147-A177-3AD203B41FA5}">
                      <a16:colId xmlns:a16="http://schemas.microsoft.com/office/drawing/2014/main" val="2156522691"/>
                    </a:ext>
                  </a:extLst>
                </a:gridCol>
                <a:gridCol w="4130285">
                  <a:extLst>
                    <a:ext uri="{9D8B030D-6E8A-4147-A177-3AD203B41FA5}">
                      <a16:colId xmlns:a16="http://schemas.microsoft.com/office/drawing/2014/main" val="640618800"/>
                    </a:ext>
                  </a:extLst>
                </a:gridCol>
              </a:tblGrid>
              <a:tr h="883423">
                <a:tc>
                  <a:txBody>
                    <a:bodyPr/>
                    <a:lstStyle/>
                    <a:p>
                      <a:r>
                        <a:rPr lang="en-US" sz="2900" cap="none" spc="0">
                          <a:solidFill>
                            <a:schemeClr val="tx1"/>
                          </a:solidFill>
                        </a:rPr>
                        <a:t>Git</a:t>
                      </a:r>
                    </a:p>
                  </a:txBody>
                  <a:tcPr marL="242630" marR="186638" marT="186638" marB="186638" anchor="ctr">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2900" cap="none" spc="0" dirty="0">
                          <a:solidFill>
                            <a:schemeClr val="tx1"/>
                          </a:solidFill>
                        </a:rPr>
                        <a:t>GitHub</a:t>
                      </a:r>
                    </a:p>
                  </a:txBody>
                  <a:tcPr marL="242630" marR="186638" marT="186638" marB="186638" anchor="ctr">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850926389"/>
                  </a:ext>
                </a:extLst>
              </a:tr>
              <a:tr h="883423">
                <a:tc>
                  <a:txBody>
                    <a:bodyPr/>
                    <a:lstStyle/>
                    <a:p>
                      <a:r>
                        <a:rPr lang="en-US" sz="2900" cap="none" spc="0">
                          <a:solidFill>
                            <a:schemeClr val="tx1"/>
                          </a:solidFill>
                        </a:rPr>
                        <a:t>Local tool</a:t>
                      </a:r>
                    </a:p>
                  </a:txBody>
                  <a:tcPr marL="242630" marR="186638" marT="186638" marB="186638"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2900" cap="none" spc="0">
                          <a:solidFill>
                            <a:schemeClr val="tx1"/>
                          </a:solidFill>
                        </a:rPr>
                        <a:t>Hosting service</a:t>
                      </a:r>
                    </a:p>
                  </a:txBody>
                  <a:tcPr marL="242630" marR="186638" marT="186638" marB="186638"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597263366"/>
                  </a:ext>
                </a:extLst>
              </a:tr>
              <a:tr h="883423">
                <a:tc>
                  <a:txBody>
                    <a:bodyPr/>
                    <a:lstStyle/>
                    <a:p>
                      <a:r>
                        <a:rPr lang="en-US" sz="2900" cap="none" spc="0" dirty="0">
                          <a:solidFill>
                            <a:schemeClr val="tx1"/>
                          </a:solidFill>
                        </a:rPr>
                        <a:t>Tracks changes</a:t>
                      </a:r>
                    </a:p>
                  </a:txBody>
                  <a:tcPr marL="242630" marR="186638" marT="186638" marB="186638"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2900" cap="none" spc="0">
                          <a:solidFill>
                            <a:schemeClr val="tx1"/>
                          </a:solidFill>
                        </a:rPr>
                        <a:t>Shares &amp; stores code</a:t>
                      </a:r>
                    </a:p>
                  </a:txBody>
                  <a:tcPr marL="242630" marR="186638" marT="186638" marB="186638"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700869955"/>
                  </a:ext>
                </a:extLst>
              </a:tr>
              <a:tr h="883423">
                <a:tc>
                  <a:txBody>
                    <a:bodyPr/>
                    <a:lstStyle/>
                    <a:p>
                      <a:r>
                        <a:rPr lang="en-US" sz="2900" cap="none" spc="0" dirty="0">
                          <a:solidFill>
                            <a:schemeClr val="tx1"/>
                          </a:solidFill>
                        </a:rPr>
                        <a:t>Works offline</a:t>
                      </a:r>
                    </a:p>
                  </a:txBody>
                  <a:tcPr marL="242630" marR="186638" marT="186638" marB="186638"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r>
                        <a:rPr lang="en-US" sz="2900" cap="none" spc="0" dirty="0">
                          <a:solidFill>
                            <a:schemeClr val="tx1"/>
                          </a:solidFill>
                        </a:rPr>
                        <a:t>Web interface</a:t>
                      </a:r>
                    </a:p>
                  </a:txBody>
                  <a:tcPr marL="242630" marR="186638" marT="186638" marB="186638"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803714046"/>
                  </a:ext>
                </a:extLst>
              </a:tr>
            </a:tbl>
          </a:graphicData>
        </a:graphic>
      </p:graphicFrame>
    </p:spTree>
    <p:extLst>
      <p:ext uri="{BB962C8B-B14F-4D97-AF65-F5344CB8AC3E}">
        <p14:creationId xmlns:p14="http://schemas.microsoft.com/office/powerpoint/2010/main" val="4294270121"/>
      </p:ext>
    </p:extLst>
  </p:cSld>
  <p:clrMapOvr>
    <a:masterClrMapping/>
  </p:clrMapOvr>
  <mc:AlternateContent xmlns:mc="http://schemas.openxmlformats.org/markup-compatibility/2006" xmlns:p14="http://schemas.microsoft.com/office/powerpoint/2010/main">
    <mc:Choice Requires="p14">
      <p:transition spd="slow" p14:dur="2000" advTm="28128"/>
    </mc:Choice>
    <mc:Fallback xmlns="">
      <p:transition spd="slow" advTm="281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4AA441-EFFB-6117-58DD-51150DC887E1}"/>
              </a:ext>
            </a:extLst>
          </p:cNvPr>
          <p:cNvSpPr>
            <a:spLocks noGrp="1"/>
          </p:cNvSpPr>
          <p:nvPr>
            <p:ph type="title"/>
          </p:nvPr>
        </p:nvSpPr>
        <p:spPr>
          <a:xfrm>
            <a:off x="700087" y="909638"/>
            <a:ext cx="10691813" cy="1155618"/>
          </a:xfrm>
        </p:spPr>
        <p:txBody>
          <a:bodyPr>
            <a:normAutofit/>
          </a:bodyPr>
          <a:lstStyle/>
          <a:p>
            <a:r>
              <a:rPr lang="en-US" dirty="0"/>
              <a:t>Core Features of Git</a:t>
            </a:r>
          </a:p>
        </p:txBody>
      </p:sp>
      <p:cxnSp>
        <p:nvCxnSpPr>
          <p:cNvPr id="11"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F0370E4-D594-34C0-6879-CD33EFF2282E}"/>
              </a:ext>
            </a:extLst>
          </p:cNvPr>
          <p:cNvGraphicFramePr>
            <a:graphicFrameLocks noGrp="1"/>
          </p:cNvGraphicFramePr>
          <p:nvPr>
            <p:ph idx="1"/>
            <p:extLst>
              <p:ext uri="{D42A27DB-BD31-4B8C-83A1-F6EECF244321}">
                <p14:modId xmlns:p14="http://schemas.microsoft.com/office/powerpoint/2010/main" val="3607838975"/>
              </p:ext>
            </p:extLst>
          </p:nvPr>
        </p:nvGraphicFramePr>
        <p:xfrm>
          <a:off x="700088" y="2065256"/>
          <a:ext cx="10691812" cy="3740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6156295"/>
      </p:ext>
    </p:extLst>
  </p:cSld>
  <p:clrMapOvr>
    <a:masterClrMapping/>
  </p:clrMapOvr>
  <mc:AlternateContent xmlns:mc="http://schemas.openxmlformats.org/markup-compatibility/2006" xmlns:p14="http://schemas.microsoft.com/office/powerpoint/2010/main">
    <mc:Choice Requires="p14">
      <p:transition spd="slow" p14:dur="2000" advTm="6382"/>
    </mc:Choice>
    <mc:Fallback xmlns="">
      <p:transition spd="slow" advTm="638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24CC-DAD2-A972-5063-99D13D588F03}"/>
              </a:ext>
            </a:extLst>
          </p:cNvPr>
          <p:cNvSpPr>
            <a:spLocks noGrp="1"/>
          </p:cNvSpPr>
          <p:nvPr>
            <p:ph type="title"/>
          </p:nvPr>
        </p:nvSpPr>
        <p:spPr/>
        <p:txBody>
          <a:bodyPr/>
          <a:lstStyle/>
          <a:p>
            <a:r>
              <a:rPr lang="en-US" dirty="0"/>
              <a:t>Git Workflow</a:t>
            </a:r>
          </a:p>
        </p:txBody>
      </p:sp>
      <p:sp>
        <p:nvSpPr>
          <p:cNvPr id="3" name="Content Placeholder 2">
            <a:extLst>
              <a:ext uri="{FF2B5EF4-FFF2-40B4-BE49-F238E27FC236}">
                <a16:creationId xmlns:a16="http://schemas.microsoft.com/office/drawing/2014/main" id="{AA6AD08D-353E-8916-C19D-2926FE4E06D7}"/>
              </a:ext>
            </a:extLst>
          </p:cNvPr>
          <p:cNvSpPr>
            <a:spLocks noGrp="1"/>
          </p:cNvSpPr>
          <p:nvPr>
            <p:ph idx="1"/>
          </p:nvPr>
        </p:nvSpPr>
        <p:spPr/>
        <p:txBody>
          <a:bodyPr/>
          <a:lstStyle/>
          <a:p>
            <a:r>
              <a:rPr lang="en-US" dirty="0"/>
              <a:t>Modify files</a:t>
            </a:r>
          </a:p>
          <a:p>
            <a:r>
              <a:rPr lang="en-US" dirty="0"/>
              <a:t>Stage changes</a:t>
            </a:r>
          </a:p>
          <a:p>
            <a:r>
              <a:rPr lang="en-US" dirty="0"/>
              <a:t>Commit</a:t>
            </a:r>
            <a:endParaRPr lang="en-US" b="1" dirty="0"/>
          </a:p>
          <a:p>
            <a:r>
              <a:rPr lang="en-US" dirty="0"/>
              <a:t>Push to GitHub</a:t>
            </a:r>
          </a:p>
          <a:p>
            <a:pPr marL="0" indent="0">
              <a:buNone/>
            </a:pPr>
            <a:endParaRPr lang="en-US" b="1" dirty="0"/>
          </a:p>
        </p:txBody>
      </p:sp>
    </p:spTree>
    <p:extLst>
      <p:ext uri="{BB962C8B-B14F-4D97-AF65-F5344CB8AC3E}">
        <p14:creationId xmlns:p14="http://schemas.microsoft.com/office/powerpoint/2010/main" val="3260484484"/>
      </p:ext>
    </p:extLst>
  </p:cSld>
  <p:clrMapOvr>
    <a:masterClrMapping/>
  </p:clrMapOvr>
  <mc:AlternateContent xmlns:mc="http://schemas.openxmlformats.org/markup-compatibility/2006" xmlns:p14="http://schemas.microsoft.com/office/powerpoint/2010/main">
    <mc:Choice Requires="p14">
      <p:transition spd="slow" p14:dur="2000" advTm="7350"/>
    </mc:Choice>
    <mc:Fallback xmlns="">
      <p:transition spd="slow" advTm="735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6B1EA-395F-6D50-2761-79F07F5671DB}"/>
              </a:ext>
            </a:extLst>
          </p:cNvPr>
          <p:cNvSpPr>
            <a:spLocks noGrp="1"/>
          </p:cNvSpPr>
          <p:nvPr>
            <p:ph type="title"/>
          </p:nvPr>
        </p:nvSpPr>
        <p:spPr>
          <a:xfrm>
            <a:off x="700634" y="0"/>
            <a:ext cx="10691265" cy="1307592"/>
          </a:xfrm>
        </p:spPr>
        <p:txBody>
          <a:bodyPr/>
          <a:lstStyle/>
          <a:p>
            <a:r>
              <a:rPr lang="en-US" dirty="0"/>
              <a:t>Git Workflow</a:t>
            </a:r>
          </a:p>
        </p:txBody>
      </p:sp>
      <p:sp>
        <p:nvSpPr>
          <p:cNvPr id="3" name="Content Placeholder 2">
            <a:extLst>
              <a:ext uri="{FF2B5EF4-FFF2-40B4-BE49-F238E27FC236}">
                <a16:creationId xmlns:a16="http://schemas.microsoft.com/office/drawing/2014/main" id="{FB188E83-8A98-C4D9-58F1-01130654BAC8}"/>
              </a:ext>
            </a:extLst>
          </p:cNvPr>
          <p:cNvSpPr>
            <a:spLocks noGrp="1"/>
          </p:cNvSpPr>
          <p:nvPr>
            <p:ph idx="1"/>
          </p:nvPr>
        </p:nvSpPr>
        <p:spPr>
          <a:xfrm>
            <a:off x="700635" y="2808848"/>
            <a:ext cx="10691265" cy="3739896"/>
          </a:xfrm>
        </p:spPr>
        <p:txBody>
          <a:bodyPr/>
          <a:lstStyle/>
          <a:p>
            <a:endParaRPr lang="en-US" dirty="0"/>
          </a:p>
        </p:txBody>
      </p:sp>
      <p:sp>
        <p:nvSpPr>
          <p:cNvPr id="31" name="Arrow: Right 30">
            <a:extLst>
              <a:ext uri="{FF2B5EF4-FFF2-40B4-BE49-F238E27FC236}">
                <a16:creationId xmlns:a16="http://schemas.microsoft.com/office/drawing/2014/main" id="{375D9D70-5506-4C73-1FCC-2324C8D17185}"/>
              </a:ext>
            </a:extLst>
          </p:cNvPr>
          <p:cNvSpPr/>
          <p:nvPr/>
        </p:nvSpPr>
        <p:spPr>
          <a:xfrm>
            <a:off x="1755525" y="2251560"/>
            <a:ext cx="2355215" cy="1145434"/>
          </a:xfrm>
          <a:prstGeom prst="rightArrow">
            <a:avLst/>
          </a:prstGeom>
          <a:solidFill>
            <a:srgbClr val="FF0000"/>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add</a:t>
            </a:r>
          </a:p>
        </p:txBody>
      </p:sp>
      <p:grpSp>
        <p:nvGrpSpPr>
          <p:cNvPr id="41" name="Group 40">
            <a:extLst>
              <a:ext uri="{FF2B5EF4-FFF2-40B4-BE49-F238E27FC236}">
                <a16:creationId xmlns:a16="http://schemas.microsoft.com/office/drawing/2014/main" id="{0A9390DC-5753-0F77-C2DA-55DCA8193C05}"/>
              </a:ext>
            </a:extLst>
          </p:cNvPr>
          <p:cNvGrpSpPr/>
          <p:nvPr/>
        </p:nvGrpSpPr>
        <p:grpSpPr>
          <a:xfrm>
            <a:off x="413983" y="1351131"/>
            <a:ext cx="11364034" cy="5404513"/>
            <a:chOff x="413983" y="764275"/>
            <a:chExt cx="11364034" cy="5404513"/>
          </a:xfrm>
        </p:grpSpPr>
        <p:sp>
          <p:nvSpPr>
            <p:cNvPr id="13" name="Rectangle 12">
              <a:extLst>
                <a:ext uri="{FF2B5EF4-FFF2-40B4-BE49-F238E27FC236}">
                  <a16:creationId xmlns:a16="http://schemas.microsoft.com/office/drawing/2014/main" id="{101C0FA1-2504-E7C9-3674-566E74846528}"/>
                </a:ext>
              </a:extLst>
            </p:cNvPr>
            <p:cNvSpPr/>
            <p:nvPr/>
          </p:nvSpPr>
          <p:spPr>
            <a:xfrm>
              <a:off x="9335068" y="764275"/>
              <a:ext cx="2442949" cy="5404513"/>
            </a:xfrm>
            <a:prstGeom prst="rect">
              <a:avLst/>
            </a:prstGeom>
            <a:solidFill>
              <a:schemeClr val="accent5">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CFCF8D1D-9A45-E616-9C02-597B67C9AFD7}"/>
                </a:ext>
              </a:extLst>
            </p:cNvPr>
            <p:cNvSpPr/>
            <p:nvPr/>
          </p:nvSpPr>
          <p:spPr>
            <a:xfrm>
              <a:off x="413983" y="764275"/>
              <a:ext cx="2210938" cy="914400"/>
            </a:xfrm>
            <a:prstGeom prst="roundRect">
              <a:avLst/>
            </a:prstGeom>
            <a:solidFill>
              <a:srgbClr val="FFC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Working Directory</a:t>
              </a:r>
            </a:p>
          </p:txBody>
        </p:sp>
        <p:sp>
          <p:nvSpPr>
            <p:cNvPr id="20" name="Rectangle: Rounded Corners 19">
              <a:extLst>
                <a:ext uri="{FF2B5EF4-FFF2-40B4-BE49-F238E27FC236}">
                  <a16:creationId xmlns:a16="http://schemas.microsoft.com/office/drawing/2014/main" id="{6D8FE3CC-1308-8318-22F3-7628DA258300}"/>
                </a:ext>
              </a:extLst>
            </p:cNvPr>
            <p:cNvSpPr/>
            <p:nvPr/>
          </p:nvSpPr>
          <p:spPr>
            <a:xfrm>
              <a:off x="3241343" y="764275"/>
              <a:ext cx="2210938" cy="914400"/>
            </a:xfrm>
            <a:prstGeom prst="roundRect">
              <a:avLst/>
            </a:prstGeom>
            <a:solidFill>
              <a:srgbClr val="92D05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 Area</a:t>
              </a:r>
            </a:p>
          </p:txBody>
        </p:sp>
        <p:sp>
          <p:nvSpPr>
            <p:cNvPr id="21" name="Rectangle: Rounded Corners 20">
              <a:extLst>
                <a:ext uri="{FF2B5EF4-FFF2-40B4-BE49-F238E27FC236}">
                  <a16:creationId xmlns:a16="http://schemas.microsoft.com/office/drawing/2014/main" id="{008258C7-7D66-62FC-4572-E0F0CF2933D8}"/>
                </a:ext>
              </a:extLst>
            </p:cNvPr>
            <p:cNvSpPr/>
            <p:nvPr/>
          </p:nvSpPr>
          <p:spPr>
            <a:xfrm>
              <a:off x="6190680" y="764275"/>
              <a:ext cx="2210938" cy="914400"/>
            </a:xfrm>
            <a:prstGeom prst="roundRect">
              <a:avLst/>
            </a:prstGeom>
            <a:solidFill>
              <a:srgbClr val="00B0F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Repository</a:t>
              </a:r>
            </a:p>
          </p:txBody>
        </p:sp>
        <p:cxnSp>
          <p:nvCxnSpPr>
            <p:cNvPr id="23" name="Straight Connector 22">
              <a:extLst>
                <a:ext uri="{FF2B5EF4-FFF2-40B4-BE49-F238E27FC236}">
                  <a16:creationId xmlns:a16="http://schemas.microsoft.com/office/drawing/2014/main" id="{390699BC-824A-03FF-661E-11CB84BD8852}"/>
                </a:ext>
              </a:extLst>
            </p:cNvPr>
            <p:cNvCxnSpPr>
              <a:cxnSpLocks/>
              <a:stCxn id="19" idx="2"/>
            </p:cNvCxnSpPr>
            <p:nvPr/>
          </p:nvCxnSpPr>
          <p:spPr>
            <a:xfrm>
              <a:off x="1519452" y="1678675"/>
              <a:ext cx="0" cy="449011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492CD5-DE95-9EA9-6E05-2DEBC6E90914}"/>
                </a:ext>
              </a:extLst>
            </p:cNvPr>
            <p:cNvCxnSpPr>
              <a:stCxn id="20" idx="2"/>
            </p:cNvCxnSpPr>
            <p:nvPr/>
          </p:nvCxnSpPr>
          <p:spPr>
            <a:xfrm>
              <a:off x="4346812" y="1678675"/>
              <a:ext cx="0" cy="449011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3801DA9-93E6-D222-12C2-176722CAA261}"/>
                </a:ext>
              </a:extLst>
            </p:cNvPr>
            <p:cNvCxnSpPr>
              <a:stCxn id="21" idx="2"/>
            </p:cNvCxnSpPr>
            <p:nvPr/>
          </p:nvCxnSpPr>
          <p:spPr>
            <a:xfrm>
              <a:off x="7296149" y="1678675"/>
              <a:ext cx="0" cy="449011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4849B75B-EB18-553D-BDFF-4C231283EB2F}"/>
                </a:ext>
              </a:extLst>
            </p:cNvPr>
            <p:cNvSpPr/>
            <p:nvPr/>
          </p:nvSpPr>
          <p:spPr>
            <a:xfrm>
              <a:off x="9451073" y="764275"/>
              <a:ext cx="2210938" cy="914400"/>
            </a:xfrm>
            <a:prstGeom prst="round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Remote (GitHub)</a:t>
              </a:r>
            </a:p>
          </p:txBody>
        </p:sp>
        <p:cxnSp>
          <p:nvCxnSpPr>
            <p:cNvPr id="33" name="Straight Connector 32">
              <a:extLst>
                <a:ext uri="{FF2B5EF4-FFF2-40B4-BE49-F238E27FC236}">
                  <a16:creationId xmlns:a16="http://schemas.microsoft.com/office/drawing/2014/main" id="{44DF192B-388F-C83E-A8BA-BBB331DD3A5C}"/>
                </a:ext>
              </a:extLst>
            </p:cNvPr>
            <p:cNvCxnSpPr>
              <a:cxnSpLocks/>
            </p:cNvCxnSpPr>
            <p:nvPr/>
          </p:nvCxnSpPr>
          <p:spPr>
            <a:xfrm>
              <a:off x="10379124" y="1678674"/>
              <a:ext cx="0" cy="4490113"/>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35" name="Arrow: Right 34">
            <a:extLst>
              <a:ext uri="{FF2B5EF4-FFF2-40B4-BE49-F238E27FC236}">
                <a16:creationId xmlns:a16="http://schemas.microsoft.com/office/drawing/2014/main" id="{F7346DC7-B9EB-7AD3-9597-812F89B575C6}"/>
              </a:ext>
            </a:extLst>
          </p:cNvPr>
          <p:cNvSpPr/>
          <p:nvPr/>
        </p:nvSpPr>
        <p:spPr>
          <a:xfrm>
            <a:off x="4527156" y="3002507"/>
            <a:ext cx="2355215" cy="1145434"/>
          </a:xfrm>
          <a:prstGeom prst="rightArrow">
            <a:avLst/>
          </a:prstGeom>
          <a:solidFill>
            <a:srgbClr val="FF0000"/>
          </a:solidFill>
          <a:ln w="12700" cap="flat" cmpd="sng" algn="ctr">
            <a:solidFill>
              <a:srgbClr val="C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commit</a:t>
            </a:r>
          </a:p>
        </p:txBody>
      </p:sp>
      <p:sp>
        <p:nvSpPr>
          <p:cNvPr id="36" name="Arrow: Right 35">
            <a:extLst>
              <a:ext uri="{FF2B5EF4-FFF2-40B4-BE49-F238E27FC236}">
                <a16:creationId xmlns:a16="http://schemas.microsoft.com/office/drawing/2014/main" id="{46FB3BA9-EB3A-DD45-4A2B-636E6A1FFFD3}"/>
              </a:ext>
            </a:extLst>
          </p:cNvPr>
          <p:cNvSpPr/>
          <p:nvPr/>
        </p:nvSpPr>
        <p:spPr>
          <a:xfrm>
            <a:off x="7545749" y="3759957"/>
            <a:ext cx="2355215" cy="1145434"/>
          </a:xfrm>
          <a:prstGeom prst="rightArrow">
            <a:avLst/>
          </a:prstGeom>
          <a:solidFill>
            <a:srgbClr val="FF0000"/>
          </a:solidFill>
          <a:ln w="12700" cap="flat" cmpd="sng" algn="ctr">
            <a:solidFill>
              <a:srgbClr val="C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push</a:t>
            </a:r>
          </a:p>
        </p:txBody>
      </p:sp>
      <p:sp>
        <p:nvSpPr>
          <p:cNvPr id="39" name="Arrow: Left 38">
            <a:extLst>
              <a:ext uri="{FF2B5EF4-FFF2-40B4-BE49-F238E27FC236}">
                <a16:creationId xmlns:a16="http://schemas.microsoft.com/office/drawing/2014/main" id="{55FCCD72-48E1-C7A7-9041-8B4EB11B9184}"/>
              </a:ext>
            </a:extLst>
          </p:cNvPr>
          <p:cNvSpPr/>
          <p:nvPr/>
        </p:nvSpPr>
        <p:spPr>
          <a:xfrm>
            <a:off x="7545749" y="4934043"/>
            <a:ext cx="2604815" cy="1145434"/>
          </a:xfrm>
          <a:prstGeom prst="leftArrow">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pull</a:t>
            </a:r>
          </a:p>
        </p:txBody>
      </p:sp>
      <p:sp>
        <p:nvSpPr>
          <p:cNvPr id="40" name="Arrow: Left 39">
            <a:extLst>
              <a:ext uri="{FF2B5EF4-FFF2-40B4-BE49-F238E27FC236}">
                <a16:creationId xmlns:a16="http://schemas.microsoft.com/office/drawing/2014/main" id="{E3AC85C2-1F59-473B-FFC7-10EA6E6A0C05}"/>
              </a:ext>
            </a:extLst>
          </p:cNvPr>
          <p:cNvSpPr/>
          <p:nvPr/>
        </p:nvSpPr>
        <p:spPr>
          <a:xfrm>
            <a:off x="2624922" y="5596969"/>
            <a:ext cx="4692268" cy="1145434"/>
          </a:xfrm>
          <a:prstGeom prst="leftArrow">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git checkout</a:t>
            </a:r>
          </a:p>
        </p:txBody>
      </p:sp>
      <p:sp>
        <p:nvSpPr>
          <p:cNvPr id="42" name="TextBox 41">
            <a:extLst>
              <a:ext uri="{FF2B5EF4-FFF2-40B4-BE49-F238E27FC236}">
                <a16:creationId xmlns:a16="http://schemas.microsoft.com/office/drawing/2014/main" id="{BE2AEA24-41CA-EEE0-9B56-50389624A030}"/>
              </a:ext>
            </a:extLst>
          </p:cNvPr>
          <p:cNvSpPr txBox="1"/>
          <p:nvPr/>
        </p:nvSpPr>
        <p:spPr>
          <a:xfrm>
            <a:off x="4019286" y="720978"/>
            <a:ext cx="221093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Local </a:t>
            </a:r>
          </a:p>
        </p:txBody>
      </p:sp>
      <p:sp>
        <p:nvSpPr>
          <p:cNvPr id="43" name="TextBox 42">
            <a:extLst>
              <a:ext uri="{FF2B5EF4-FFF2-40B4-BE49-F238E27FC236}">
                <a16:creationId xmlns:a16="http://schemas.microsoft.com/office/drawing/2014/main" id="{85C24C35-9570-D18A-D7FF-109DD27F1E9F}"/>
              </a:ext>
            </a:extLst>
          </p:cNvPr>
          <p:cNvSpPr txBox="1"/>
          <p:nvPr/>
        </p:nvSpPr>
        <p:spPr>
          <a:xfrm>
            <a:off x="9726975" y="704800"/>
            <a:ext cx="1842399" cy="646331"/>
          </a:xfrm>
          <a:prstGeom prst="rect">
            <a:avLst/>
          </a:prstGeom>
          <a:noFill/>
        </p:spPr>
        <p:txBody>
          <a:bodyPr wrap="square" rtlCol="0">
            <a:spAutoFit/>
          </a:bodyPr>
          <a:lstStyle>
            <a:defPPr>
              <a:defRPr lang="en-US"/>
            </a:defPPr>
            <a:lvl1pPr>
              <a:defRPr sz="3600" b="1">
                <a:latin typeface="Times New Roman" panose="02020603050405020304" pitchFamily="18" charset="0"/>
                <a:cs typeface="Times New Roman" panose="02020603050405020304" pitchFamily="18" charset="0"/>
              </a:defRPr>
            </a:lvl1pPr>
          </a:lstStyle>
          <a:p>
            <a:r>
              <a:rPr lang="en-US" dirty="0"/>
              <a:t>Remote </a:t>
            </a:r>
          </a:p>
        </p:txBody>
      </p:sp>
    </p:spTree>
    <p:extLst>
      <p:ext uri="{BB962C8B-B14F-4D97-AF65-F5344CB8AC3E}">
        <p14:creationId xmlns:p14="http://schemas.microsoft.com/office/powerpoint/2010/main" val="3886657618"/>
      </p:ext>
    </p:extLst>
  </p:cSld>
  <p:clrMapOvr>
    <a:masterClrMapping/>
  </p:clrMapOvr>
  <mc:AlternateContent xmlns:mc="http://schemas.openxmlformats.org/markup-compatibility/2006" xmlns:p14="http://schemas.microsoft.com/office/powerpoint/2010/main">
    <mc:Choice Requires="p14">
      <p:transition spd="slow" p14:dur="2000" advTm="113512"/>
    </mc:Choice>
    <mc:Fallback xmlns="">
      <p:transition spd="slow" advTm="1135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5" grpId="0" animBg="1"/>
      <p:bldP spid="36"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EF-4958-5265-E47F-0D942A25A8FD}"/>
              </a:ext>
            </a:extLst>
          </p:cNvPr>
          <p:cNvSpPr>
            <a:spLocks noGrp="1"/>
          </p:cNvSpPr>
          <p:nvPr>
            <p:ph type="title"/>
          </p:nvPr>
        </p:nvSpPr>
        <p:spPr/>
        <p:txBody>
          <a:bodyPr/>
          <a:lstStyle/>
          <a:p>
            <a:r>
              <a:rPr lang="en-US"/>
              <a:t>Key Git &amp; GitHub Terms</a:t>
            </a:r>
            <a:endParaRPr lang="en-US" dirty="0"/>
          </a:p>
        </p:txBody>
      </p:sp>
      <p:graphicFrame>
        <p:nvGraphicFramePr>
          <p:cNvPr id="5" name="Content Placeholder 2">
            <a:extLst>
              <a:ext uri="{FF2B5EF4-FFF2-40B4-BE49-F238E27FC236}">
                <a16:creationId xmlns:a16="http://schemas.microsoft.com/office/drawing/2014/main" id="{74D95DB7-912E-2209-D102-142262622DC8}"/>
              </a:ext>
            </a:extLst>
          </p:cNvPr>
          <p:cNvGraphicFramePr>
            <a:graphicFrameLocks noGrp="1"/>
          </p:cNvGraphicFramePr>
          <p:nvPr>
            <p:ph idx="1"/>
          </p:nvPr>
        </p:nvGraphicFramePr>
        <p:xfrm>
          <a:off x="700635" y="2221992"/>
          <a:ext cx="10691265" cy="3739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9903992"/>
      </p:ext>
    </p:extLst>
  </p:cSld>
  <p:clrMapOvr>
    <a:masterClrMapping/>
  </p:clrMapOvr>
  <mc:AlternateContent xmlns:mc="http://schemas.openxmlformats.org/markup-compatibility/2006" xmlns:p14="http://schemas.microsoft.com/office/powerpoint/2010/main">
    <mc:Choice Requires="p14">
      <p:transition spd="slow" p14:dur="2000" advTm="72396"/>
    </mc:Choice>
    <mc:Fallback xmlns="">
      <p:transition spd="slow" advTm="72396"/>
    </mc:Fallback>
  </mc:AlternateContent>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1535</TotalTime>
  <Words>1941</Words>
  <Application>Microsoft Office PowerPoint</Application>
  <PresentationFormat>Widescreen</PresentationFormat>
  <Paragraphs>138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Calisto MT</vt:lpstr>
      <vt:lpstr>Times New Roman</vt:lpstr>
      <vt:lpstr>Univers Condensed</vt:lpstr>
      <vt:lpstr>ChronicleVTI</vt:lpstr>
      <vt:lpstr>  Getting Started with Git and GitHub</vt:lpstr>
      <vt:lpstr>Introduction to Git, GitHub &amp; Version Control</vt:lpstr>
      <vt:lpstr>What is Version Control?</vt:lpstr>
      <vt:lpstr>Git</vt:lpstr>
      <vt:lpstr>Git vs GitHub</vt:lpstr>
      <vt:lpstr>Core Features of Git</vt:lpstr>
      <vt:lpstr>Git Workflow</vt:lpstr>
      <vt:lpstr>Git Workflow</vt:lpstr>
      <vt:lpstr>Key Git &amp; GitHub Terms</vt:lpstr>
      <vt:lpstr>DevOps Integration</vt:lpstr>
      <vt:lpstr>Installing Git</vt:lpstr>
      <vt:lpstr>Basic Git Configuration</vt:lpstr>
      <vt:lpstr>Cloning Repositories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Alrfou, Khaled</dc:creator>
  <cp:lastModifiedBy>Alrfou, Khaled</cp:lastModifiedBy>
  <cp:revision>18</cp:revision>
  <dcterms:created xsi:type="dcterms:W3CDTF">2025-05-18T02:20:06Z</dcterms:created>
  <dcterms:modified xsi:type="dcterms:W3CDTF">2025-10-11T22:07:39Z</dcterms:modified>
</cp:coreProperties>
</file>