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86" r:id="rId4"/>
    <p:sldId id="259" r:id="rId5"/>
    <p:sldId id="283" r:id="rId6"/>
    <p:sldId id="261" r:id="rId7"/>
    <p:sldId id="288" r:id="rId8"/>
    <p:sldId id="268" r:id="rId9"/>
    <p:sldId id="270" r:id="rId10"/>
    <p:sldId id="272" r:id="rId11"/>
    <p:sldId id="273" r:id="rId12"/>
    <p:sldId id="290" r:id="rId13"/>
    <p:sldId id="285" r:id="rId14"/>
    <p:sldId id="277" r:id="rId15"/>
    <p:sldId id="278" r:id="rId16"/>
    <p:sldId id="289" r:id="rId17"/>
    <p:sldId id="28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05246-5CAC-44FA-BB98-96DDA061F7CC}" v="13" dt="2019-12-03T17:42:20.383"/>
    <p1510:client id="{951C7090-E299-4861-98E3-C8062F129754}" v="65" dt="2019-12-03T04:44:35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i Pandit" userId="e6c5e58f32f02a7a" providerId="LiveId" clId="{3C005246-5CAC-44FA-BB98-96DDA061F7CC}"/>
    <pc:docChg chg="custSel modSld">
      <pc:chgData name="Kalyani Pandit" userId="e6c5e58f32f02a7a" providerId="LiveId" clId="{3C005246-5CAC-44FA-BB98-96DDA061F7CC}" dt="2019-12-03T18:02:27.456" v="249" actId="5793"/>
      <pc:docMkLst>
        <pc:docMk/>
      </pc:docMkLst>
      <pc:sldChg chg="delSp delDesignElem">
        <pc:chgData name="Kalyani Pandit" userId="e6c5e58f32f02a7a" providerId="LiveId" clId="{3C005246-5CAC-44FA-BB98-96DDA061F7CC}" dt="2019-12-03T17:42:20.382" v="55"/>
        <pc:sldMkLst>
          <pc:docMk/>
          <pc:sldMk cId="470704874" sldId="257"/>
        </pc:sldMkLst>
        <pc:cxnChg chg="del">
          <ac:chgData name="Kalyani Pandit" userId="e6c5e58f32f02a7a" providerId="LiveId" clId="{3C005246-5CAC-44FA-BB98-96DDA061F7CC}" dt="2019-12-03T17:42:20.382" v="55"/>
          <ac:cxnSpMkLst>
            <pc:docMk/>
            <pc:sldMk cId="470704874" sldId="257"/>
            <ac:cxnSpMk id="8" creationId="{0B5F7E3B-C5F1-40E0-A491-558BAFBC1127}"/>
          </ac:cxnSpMkLst>
        </pc:cxnChg>
      </pc:sldChg>
      <pc:sldChg chg="delSp modSp delDesignElem">
        <pc:chgData name="Kalyani Pandit" userId="e6c5e58f32f02a7a" providerId="LiveId" clId="{3C005246-5CAC-44FA-BB98-96DDA061F7CC}" dt="2019-12-03T17:45:06.640" v="130" actId="255"/>
        <pc:sldMkLst>
          <pc:docMk/>
          <pc:sldMk cId="1739219982" sldId="258"/>
        </pc:sldMkLst>
        <pc:spChg chg="mod">
          <ac:chgData name="Kalyani Pandit" userId="e6c5e58f32f02a7a" providerId="LiveId" clId="{3C005246-5CAC-44FA-BB98-96DDA061F7CC}" dt="2019-12-03T17:45:06.640" v="130" actId="255"/>
          <ac:spMkLst>
            <pc:docMk/>
            <pc:sldMk cId="1739219982" sldId="258"/>
            <ac:spMk id="2" creationId="{5EB08BCB-C5E3-4470-A775-63D5D8016DA9}"/>
          </ac:spMkLst>
        </pc:spChg>
        <pc:spChg chg="del">
          <ac:chgData name="Kalyani Pandit" userId="e6c5e58f32f02a7a" providerId="LiveId" clId="{3C005246-5CAC-44FA-BB98-96DDA061F7CC}" dt="2019-12-03T17:42:20.382" v="55"/>
          <ac:spMkLst>
            <pc:docMk/>
            <pc:sldMk cId="1739219982" sldId="258"/>
            <ac:spMk id="27" creationId="{B2205F6E-03C6-4E92-877C-E2482F6599AA}"/>
          </ac:spMkLst>
        </pc:spChg>
        <pc:spChg chg="del">
          <ac:chgData name="Kalyani Pandit" userId="e6c5e58f32f02a7a" providerId="LiveId" clId="{3C005246-5CAC-44FA-BB98-96DDA061F7CC}" dt="2019-12-03T17:42:20.382" v="55"/>
          <ac:spMkLst>
            <pc:docMk/>
            <pc:sldMk cId="1739219982" sldId="258"/>
            <ac:spMk id="38" creationId="{9F4444CE-BC8D-4D61-B303-4C05614E62AB}"/>
          </ac:spMkLst>
        </pc:spChg>
        <pc:spChg chg="del">
          <ac:chgData name="Kalyani Pandit" userId="e6c5e58f32f02a7a" providerId="LiveId" clId="{3C005246-5CAC-44FA-BB98-96DDA061F7CC}" dt="2019-12-03T17:42:20.382" v="55"/>
          <ac:spMkLst>
            <pc:docMk/>
            <pc:sldMk cId="1739219982" sldId="258"/>
            <ac:spMk id="39" creationId="{73772B81-181F-48B7-8826-4D9686D15DF5}"/>
          </ac:spMkLst>
        </pc:spChg>
      </pc:sldChg>
      <pc:sldChg chg="modSp">
        <pc:chgData name="Kalyani Pandit" userId="e6c5e58f32f02a7a" providerId="LiveId" clId="{3C005246-5CAC-44FA-BB98-96DDA061F7CC}" dt="2019-12-03T17:45:22.023" v="133" actId="113"/>
        <pc:sldMkLst>
          <pc:docMk/>
          <pc:sldMk cId="3507874915" sldId="259"/>
        </pc:sldMkLst>
        <pc:spChg chg="mod">
          <ac:chgData name="Kalyani Pandit" userId="e6c5e58f32f02a7a" providerId="LiveId" clId="{3C005246-5CAC-44FA-BB98-96DDA061F7CC}" dt="2019-12-03T17:45:22.023" v="133" actId="113"/>
          <ac:spMkLst>
            <pc:docMk/>
            <pc:sldMk cId="3507874915" sldId="259"/>
            <ac:spMk id="2" creationId="{74D67FD0-3425-43AE-A1CB-0D13AF39F3F8}"/>
          </ac:spMkLst>
        </pc:spChg>
      </pc:sldChg>
      <pc:sldChg chg="modSp">
        <pc:chgData name="Kalyani Pandit" userId="e6c5e58f32f02a7a" providerId="LiveId" clId="{3C005246-5CAC-44FA-BB98-96DDA061F7CC}" dt="2019-12-03T17:52:06.785" v="202" actId="1076"/>
        <pc:sldMkLst>
          <pc:docMk/>
          <pc:sldMk cId="4009648237" sldId="261"/>
        </pc:sldMkLst>
        <pc:spChg chg="mod">
          <ac:chgData name="Kalyani Pandit" userId="e6c5e58f32f02a7a" providerId="LiveId" clId="{3C005246-5CAC-44FA-BB98-96DDA061F7CC}" dt="2019-12-03T17:46:18.246" v="139" actId="113"/>
          <ac:spMkLst>
            <pc:docMk/>
            <pc:sldMk cId="4009648237" sldId="261"/>
            <ac:spMk id="2" creationId="{8DE44B30-0306-432D-9AD6-6D06A75A0EC5}"/>
          </ac:spMkLst>
        </pc:spChg>
        <pc:picChg chg="mod">
          <ac:chgData name="Kalyani Pandit" userId="e6c5e58f32f02a7a" providerId="LiveId" clId="{3C005246-5CAC-44FA-BB98-96DDA061F7CC}" dt="2019-12-03T17:52:06.785" v="202" actId="1076"/>
          <ac:picMkLst>
            <pc:docMk/>
            <pc:sldMk cId="4009648237" sldId="261"/>
            <ac:picMk id="6" creationId="{4BB90762-1A16-460C-BFB0-7D09910D1C14}"/>
          </ac:picMkLst>
        </pc:picChg>
      </pc:sldChg>
      <pc:sldChg chg="modSp">
        <pc:chgData name="Kalyani Pandit" userId="e6c5e58f32f02a7a" providerId="LiveId" clId="{3C005246-5CAC-44FA-BB98-96DDA061F7CC}" dt="2019-12-03T17:52:24.229" v="204" actId="1076"/>
        <pc:sldMkLst>
          <pc:docMk/>
          <pc:sldMk cId="993562270" sldId="268"/>
        </pc:sldMkLst>
        <pc:spChg chg="mod">
          <ac:chgData name="Kalyani Pandit" userId="e6c5e58f32f02a7a" providerId="LiveId" clId="{3C005246-5CAC-44FA-BB98-96DDA061F7CC}" dt="2019-12-03T17:46:41.783" v="140" actId="2711"/>
          <ac:spMkLst>
            <pc:docMk/>
            <pc:sldMk cId="993562270" sldId="268"/>
            <ac:spMk id="4" creationId="{347B8B06-DE8C-4C15-B9BE-6F30FDF36B79}"/>
          </ac:spMkLst>
        </pc:spChg>
        <pc:picChg chg="mod">
          <ac:chgData name="Kalyani Pandit" userId="e6c5e58f32f02a7a" providerId="LiveId" clId="{3C005246-5CAC-44FA-BB98-96DDA061F7CC}" dt="2019-12-03T17:52:24.229" v="204" actId="1076"/>
          <ac:picMkLst>
            <pc:docMk/>
            <pc:sldMk cId="993562270" sldId="268"/>
            <ac:picMk id="9" creationId="{1B89D381-4E97-4237-91C1-ACC0C2A938C5}"/>
          </ac:picMkLst>
        </pc:picChg>
      </pc:sldChg>
      <pc:sldChg chg="modSp">
        <pc:chgData name="Kalyani Pandit" userId="e6c5e58f32f02a7a" providerId="LiveId" clId="{3C005246-5CAC-44FA-BB98-96DDA061F7CC}" dt="2019-12-03T17:56:34.807" v="216" actId="1076"/>
        <pc:sldMkLst>
          <pc:docMk/>
          <pc:sldMk cId="282734730" sldId="270"/>
        </pc:sldMkLst>
        <pc:spChg chg="mod">
          <ac:chgData name="Kalyani Pandit" userId="e6c5e58f32f02a7a" providerId="LiveId" clId="{3C005246-5CAC-44FA-BB98-96DDA061F7CC}" dt="2019-12-03T17:47:05.797" v="141" actId="2711"/>
          <ac:spMkLst>
            <pc:docMk/>
            <pc:sldMk cId="282734730" sldId="270"/>
            <ac:spMk id="4" creationId="{5C857F7C-58DB-4F43-AF98-A9F209B84FEE}"/>
          </ac:spMkLst>
        </pc:spChg>
        <pc:picChg chg="mod">
          <ac:chgData name="Kalyani Pandit" userId="e6c5e58f32f02a7a" providerId="LiveId" clId="{3C005246-5CAC-44FA-BB98-96DDA061F7CC}" dt="2019-12-03T17:56:34.807" v="216" actId="1076"/>
          <ac:picMkLst>
            <pc:docMk/>
            <pc:sldMk cId="282734730" sldId="270"/>
            <ac:picMk id="8" creationId="{D213A765-778A-F845-A4E1-9BFE9C5B2C57}"/>
          </ac:picMkLst>
        </pc:picChg>
      </pc:sldChg>
      <pc:sldChg chg="modSp">
        <pc:chgData name="Kalyani Pandit" userId="e6c5e58f32f02a7a" providerId="LiveId" clId="{3C005246-5CAC-44FA-BB98-96DDA061F7CC}" dt="2019-12-03T17:56:30.528" v="215" actId="1076"/>
        <pc:sldMkLst>
          <pc:docMk/>
          <pc:sldMk cId="1357801215" sldId="272"/>
        </pc:sldMkLst>
        <pc:spChg chg="mod">
          <ac:chgData name="Kalyani Pandit" userId="e6c5e58f32f02a7a" providerId="LiveId" clId="{3C005246-5CAC-44FA-BB98-96DDA061F7CC}" dt="2019-12-03T17:47:13.027" v="143" actId="2711"/>
          <ac:spMkLst>
            <pc:docMk/>
            <pc:sldMk cId="1357801215" sldId="272"/>
            <ac:spMk id="4" creationId="{FFAFA078-4F4B-46C0-88D3-7B48AEB760A9}"/>
          </ac:spMkLst>
        </pc:spChg>
        <pc:picChg chg="mod">
          <ac:chgData name="Kalyani Pandit" userId="e6c5e58f32f02a7a" providerId="LiveId" clId="{3C005246-5CAC-44FA-BB98-96DDA061F7CC}" dt="2019-12-03T17:56:30.528" v="215" actId="1076"/>
          <ac:picMkLst>
            <pc:docMk/>
            <pc:sldMk cId="1357801215" sldId="272"/>
            <ac:picMk id="8" creationId="{2ABD6A92-E5D0-1845-B5E2-86D5420B5314}"/>
          </ac:picMkLst>
        </pc:picChg>
      </pc:sldChg>
      <pc:sldChg chg="modSp">
        <pc:chgData name="Kalyani Pandit" userId="e6c5e58f32f02a7a" providerId="LiveId" clId="{3C005246-5CAC-44FA-BB98-96DDA061F7CC}" dt="2019-12-03T17:52:32.366" v="206" actId="1076"/>
        <pc:sldMkLst>
          <pc:docMk/>
          <pc:sldMk cId="493421107" sldId="273"/>
        </pc:sldMkLst>
        <pc:spChg chg="mod">
          <ac:chgData name="Kalyani Pandit" userId="e6c5e58f32f02a7a" providerId="LiveId" clId="{3C005246-5CAC-44FA-BB98-96DDA061F7CC}" dt="2019-12-03T17:47:21.268" v="144" actId="2711"/>
          <ac:spMkLst>
            <pc:docMk/>
            <pc:sldMk cId="493421107" sldId="273"/>
            <ac:spMk id="4" creationId="{D62A65D6-6F30-454C-9B29-46D851D1FE2B}"/>
          </ac:spMkLst>
        </pc:spChg>
        <pc:picChg chg="mod">
          <ac:chgData name="Kalyani Pandit" userId="e6c5e58f32f02a7a" providerId="LiveId" clId="{3C005246-5CAC-44FA-BB98-96DDA061F7CC}" dt="2019-12-03T17:52:32.366" v="206" actId="1076"/>
          <ac:picMkLst>
            <pc:docMk/>
            <pc:sldMk cId="493421107" sldId="273"/>
            <ac:picMk id="6" creationId="{A94778FF-662D-4A4D-B97E-7478B12AF310}"/>
          </ac:picMkLst>
        </pc:picChg>
      </pc:sldChg>
      <pc:sldChg chg="modSp">
        <pc:chgData name="Kalyani Pandit" userId="e6c5e58f32f02a7a" providerId="LiveId" clId="{3C005246-5CAC-44FA-BB98-96DDA061F7CC}" dt="2019-12-03T17:52:42.460" v="207" actId="1076"/>
        <pc:sldMkLst>
          <pc:docMk/>
          <pc:sldMk cId="433672975" sldId="277"/>
        </pc:sldMkLst>
        <pc:spChg chg="mod">
          <ac:chgData name="Kalyani Pandit" userId="e6c5e58f32f02a7a" providerId="LiveId" clId="{3C005246-5CAC-44FA-BB98-96DDA061F7CC}" dt="2019-12-03T17:48:22.155" v="157" actId="14100"/>
          <ac:spMkLst>
            <pc:docMk/>
            <pc:sldMk cId="433672975" sldId="277"/>
            <ac:spMk id="3" creationId="{77FA4BE1-4CBC-4962-BA05-B625B650E01F}"/>
          </ac:spMkLst>
        </pc:spChg>
        <pc:spChg chg="mod">
          <ac:chgData name="Kalyani Pandit" userId="e6c5e58f32f02a7a" providerId="LiveId" clId="{3C005246-5CAC-44FA-BB98-96DDA061F7CC}" dt="2019-12-03T17:48:09.701" v="154" actId="2711"/>
          <ac:spMkLst>
            <pc:docMk/>
            <pc:sldMk cId="433672975" sldId="277"/>
            <ac:spMk id="4" creationId="{ECD79756-6A8E-4265-8A7A-5679D8D6D24D}"/>
          </ac:spMkLst>
        </pc:spChg>
        <pc:picChg chg="mod">
          <ac:chgData name="Kalyani Pandit" userId="e6c5e58f32f02a7a" providerId="LiveId" clId="{3C005246-5CAC-44FA-BB98-96DDA061F7CC}" dt="2019-12-03T17:52:42.460" v="207" actId="1076"/>
          <ac:picMkLst>
            <pc:docMk/>
            <pc:sldMk cId="433672975" sldId="277"/>
            <ac:picMk id="10" creationId="{368AE121-4549-4539-A4CE-B3575BF30836}"/>
          </ac:picMkLst>
        </pc:picChg>
      </pc:sldChg>
      <pc:sldChg chg="modSp">
        <pc:chgData name="Kalyani Pandit" userId="e6c5e58f32f02a7a" providerId="LiveId" clId="{3C005246-5CAC-44FA-BB98-96DDA061F7CC}" dt="2019-12-03T17:52:49.936" v="208" actId="1076"/>
        <pc:sldMkLst>
          <pc:docMk/>
          <pc:sldMk cId="2818716168" sldId="278"/>
        </pc:sldMkLst>
        <pc:spChg chg="mod">
          <ac:chgData name="Kalyani Pandit" userId="e6c5e58f32f02a7a" providerId="LiveId" clId="{3C005246-5CAC-44FA-BB98-96DDA061F7CC}" dt="2019-12-03T17:48:29.323" v="158" actId="2711"/>
          <ac:spMkLst>
            <pc:docMk/>
            <pc:sldMk cId="2818716168" sldId="278"/>
            <ac:spMk id="5" creationId="{7EF9DE85-C1F2-40A0-BB7B-70C1FDCAAB97}"/>
          </ac:spMkLst>
        </pc:spChg>
        <pc:picChg chg="mod">
          <ac:chgData name="Kalyani Pandit" userId="e6c5e58f32f02a7a" providerId="LiveId" clId="{3C005246-5CAC-44FA-BB98-96DDA061F7CC}" dt="2019-12-03T17:52:49.936" v="208" actId="1076"/>
          <ac:picMkLst>
            <pc:docMk/>
            <pc:sldMk cId="2818716168" sldId="278"/>
            <ac:picMk id="10" creationId="{DC7301B3-8255-2044-8AEB-CCF28A460C93}"/>
          </ac:picMkLst>
        </pc:picChg>
      </pc:sldChg>
      <pc:sldChg chg="addSp delSp modSp">
        <pc:chgData name="Kalyani Pandit" userId="e6c5e58f32f02a7a" providerId="LiveId" clId="{3C005246-5CAC-44FA-BB98-96DDA061F7CC}" dt="2019-12-03T17:53:36.218" v="214" actId="478"/>
        <pc:sldMkLst>
          <pc:docMk/>
          <pc:sldMk cId="4077118515" sldId="280"/>
        </pc:sldMkLst>
        <pc:spChg chg="del mod">
          <ac:chgData name="Kalyani Pandit" userId="e6c5e58f32f02a7a" providerId="LiveId" clId="{3C005246-5CAC-44FA-BB98-96DDA061F7CC}" dt="2019-12-03T17:53:32.735" v="213" actId="478"/>
          <ac:spMkLst>
            <pc:docMk/>
            <pc:sldMk cId="4077118515" sldId="280"/>
            <ac:spMk id="3" creationId="{77FA4BE1-4CBC-4962-BA05-B625B650E01F}"/>
          </ac:spMkLst>
        </pc:spChg>
        <pc:spChg chg="add del mod">
          <ac:chgData name="Kalyani Pandit" userId="e6c5e58f32f02a7a" providerId="LiveId" clId="{3C005246-5CAC-44FA-BB98-96DDA061F7CC}" dt="2019-12-03T17:53:36.218" v="214" actId="478"/>
          <ac:spMkLst>
            <pc:docMk/>
            <pc:sldMk cId="4077118515" sldId="280"/>
            <ac:spMk id="4" creationId="{5FC8F94A-DB72-4565-94BD-24A6214DF50D}"/>
          </ac:spMkLst>
        </pc:spChg>
        <pc:spChg chg="mod">
          <ac:chgData name="Kalyani Pandit" userId="e6c5e58f32f02a7a" providerId="LiveId" clId="{3C005246-5CAC-44FA-BB98-96DDA061F7CC}" dt="2019-12-03T17:49:26.515" v="162" actId="2711"/>
          <ac:spMkLst>
            <pc:docMk/>
            <pc:sldMk cId="4077118515" sldId="280"/>
            <ac:spMk id="9" creationId="{ACC4777B-1E9B-4327-A32A-0740B82E8671}"/>
          </ac:spMkLst>
        </pc:spChg>
        <pc:picChg chg="mod">
          <ac:chgData name="Kalyani Pandit" userId="e6c5e58f32f02a7a" providerId="LiveId" clId="{3C005246-5CAC-44FA-BB98-96DDA061F7CC}" dt="2019-12-03T17:53:22.123" v="211" actId="1076"/>
          <ac:picMkLst>
            <pc:docMk/>
            <pc:sldMk cId="4077118515" sldId="280"/>
            <ac:picMk id="12" creationId="{2AC8E98A-A51E-43C7-97CC-DF42A28873EF}"/>
          </ac:picMkLst>
        </pc:picChg>
      </pc:sldChg>
      <pc:sldChg chg="delSp modSp delDesignElem">
        <pc:chgData name="Kalyani Pandit" userId="e6c5e58f32f02a7a" providerId="LiveId" clId="{3C005246-5CAC-44FA-BB98-96DDA061F7CC}" dt="2019-12-03T17:50:35.253" v="201" actId="20577"/>
        <pc:sldMkLst>
          <pc:docMk/>
          <pc:sldMk cId="2830085893" sldId="281"/>
        </pc:sldMkLst>
        <pc:spChg chg="mod">
          <ac:chgData name="Kalyani Pandit" userId="e6c5e58f32f02a7a" providerId="LiveId" clId="{3C005246-5CAC-44FA-BB98-96DDA061F7CC}" dt="2019-12-03T17:50:35.253" v="201" actId="20577"/>
          <ac:spMkLst>
            <pc:docMk/>
            <pc:sldMk cId="2830085893" sldId="281"/>
            <ac:spMk id="6" creationId="{01860A03-9BA0-461C-A8AC-A067D1DA4D77}"/>
          </ac:spMkLst>
        </pc:spChg>
        <pc:spChg chg="del">
          <ac:chgData name="Kalyani Pandit" userId="e6c5e58f32f02a7a" providerId="LiveId" clId="{3C005246-5CAC-44FA-BB98-96DDA061F7CC}" dt="2019-12-03T17:42:20.382" v="55"/>
          <ac:spMkLst>
            <pc:docMk/>
            <pc:sldMk cId="2830085893" sldId="281"/>
            <ac:spMk id="23" creationId="{0ADFFC45-3DC9-4433-926F-043E879D9DFC}"/>
          </ac:spMkLst>
        </pc:spChg>
        <pc:spChg chg="del">
          <ac:chgData name="Kalyani Pandit" userId="e6c5e58f32f02a7a" providerId="LiveId" clId="{3C005246-5CAC-44FA-BB98-96DDA061F7CC}" dt="2019-12-03T17:42:20.382" v="55"/>
          <ac:spMkLst>
            <pc:docMk/>
            <pc:sldMk cId="2830085893" sldId="281"/>
            <ac:spMk id="34" creationId="{69370F01-B8C9-4CE4-824C-92B2792E6ED0}"/>
          </ac:spMkLst>
        </pc:spChg>
        <pc:grpChg chg="del">
          <ac:chgData name="Kalyani Pandit" userId="e6c5e58f32f02a7a" providerId="LiveId" clId="{3C005246-5CAC-44FA-BB98-96DDA061F7CC}" dt="2019-12-03T17:42:20.382" v="55"/>
          <ac:grpSpMkLst>
            <pc:docMk/>
            <pc:sldMk cId="2830085893" sldId="281"/>
            <ac:grpSpMk id="11" creationId="{28460BD8-AE3F-4AC9-9D0B-717052AA5D3A}"/>
          </ac:grpSpMkLst>
        </pc:grpChg>
        <pc:grpChg chg="del">
          <ac:chgData name="Kalyani Pandit" userId="e6c5e58f32f02a7a" providerId="LiveId" clId="{3C005246-5CAC-44FA-BB98-96DDA061F7CC}" dt="2019-12-03T17:42:20.382" v="55"/>
          <ac:grpSpMkLst>
            <pc:docMk/>
            <pc:sldMk cId="2830085893" sldId="281"/>
            <ac:grpSpMk id="25" creationId="{B5F26A87-0610-435F-AA13-BD658385C9D9}"/>
          </ac:grpSpMkLst>
        </pc:grpChg>
      </pc:sldChg>
      <pc:sldChg chg="modSp">
        <pc:chgData name="Kalyani Pandit" userId="e6c5e58f32f02a7a" providerId="LiveId" clId="{3C005246-5CAC-44FA-BB98-96DDA061F7CC}" dt="2019-12-03T18:02:27.456" v="249" actId="5793"/>
        <pc:sldMkLst>
          <pc:docMk/>
          <pc:sldMk cId="917781471" sldId="283"/>
        </pc:sldMkLst>
        <pc:spChg chg="mod">
          <ac:chgData name="Kalyani Pandit" userId="e6c5e58f32f02a7a" providerId="LiveId" clId="{3C005246-5CAC-44FA-BB98-96DDA061F7CC}" dt="2019-12-03T17:45:58.835" v="136" actId="14100"/>
          <ac:spMkLst>
            <pc:docMk/>
            <pc:sldMk cId="917781471" sldId="283"/>
            <ac:spMk id="2" creationId="{8E3B176D-443C-491D-9BC1-30BCB5438186}"/>
          </ac:spMkLst>
        </pc:spChg>
        <pc:spChg chg="mod">
          <ac:chgData name="Kalyani Pandit" userId="e6c5e58f32f02a7a" providerId="LiveId" clId="{3C005246-5CAC-44FA-BB98-96DDA061F7CC}" dt="2019-12-03T18:02:27.456" v="249" actId="5793"/>
          <ac:spMkLst>
            <pc:docMk/>
            <pc:sldMk cId="917781471" sldId="283"/>
            <ac:spMk id="8" creationId="{3E381F74-3E28-4861-98EA-ED8129CE4C90}"/>
          </ac:spMkLst>
        </pc:spChg>
      </pc:sldChg>
      <pc:sldChg chg="modSp">
        <pc:chgData name="Kalyani Pandit" userId="e6c5e58f32f02a7a" providerId="LiveId" clId="{3C005246-5CAC-44FA-BB98-96DDA061F7CC}" dt="2019-12-03T17:47:57.986" v="153" actId="1076"/>
        <pc:sldMkLst>
          <pc:docMk/>
          <pc:sldMk cId="1845269828" sldId="285"/>
        </pc:sldMkLst>
        <pc:spChg chg="mod">
          <ac:chgData name="Kalyani Pandit" userId="e6c5e58f32f02a7a" providerId="LiveId" clId="{3C005246-5CAC-44FA-BB98-96DDA061F7CC}" dt="2019-12-03T17:47:38.802" v="145" actId="2711"/>
          <ac:spMkLst>
            <pc:docMk/>
            <pc:sldMk cId="1845269828" sldId="285"/>
            <ac:spMk id="2" creationId="{D858478F-315C-46B6-B7A8-1EF023E0BF2A}"/>
          </ac:spMkLst>
        </pc:spChg>
        <pc:picChg chg="mod">
          <ac:chgData name="Kalyani Pandit" userId="e6c5e58f32f02a7a" providerId="LiveId" clId="{3C005246-5CAC-44FA-BB98-96DDA061F7CC}" dt="2019-12-03T17:47:57.986" v="153" actId="1076"/>
          <ac:picMkLst>
            <pc:docMk/>
            <pc:sldMk cId="1845269828" sldId="285"/>
            <ac:picMk id="4" creationId="{41CF9B80-303C-48E3-8F9B-080D21D13DD5}"/>
          </ac:picMkLst>
        </pc:picChg>
        <pc:picChg chg="mod modCrop">
          <ac:chgData name="Kalyani Pandit" userId="e6c5e58f32f02a7a" providerId="LiveId" clId="{3C005246-5CAC-44FA-BB98-96DDA061F7CC}" dt="2019-12-03T17:47:52.001" v="151" actId="1076"/>
          <ac:picMkLst>
            <pc:docMk/>
            <pc:sldMk cId="1845269828" sldId="285"/>
            <ac:picMk id="5" creationId="{CAA8647C-0F1B-4919-A970-0F873A61C2D2}"/>
          </ac:picMkLst>
        </pc:picChg>
      </pc:sldChg>
      <pc:sldChg chg="modSp">
        <pc:chgData name="Kalyani Pandit" userId="e6c5e58f32f02a7a" providerId="LiveId" clId="{3C005246-5CAC-44FA-BB98-96DDA061F7CC}" dt="2019-12-03T17:44:46.629" v="129" actId="1076"/>
        <pc:sldMkLst>
          <pc:docMk/>
          <pc:sldMk cId="920833000" sldId="286"/>
        </pc:sldMkLst>
        <pc:spChg chg="mod">
          <ac:chgData name="Kalyani Pandit" userId="e6c5e58f32f02a7a" providerId="LiveId" clId="{3C005246-5CAC-44FA-BB98-96DDA061F7CC}" dt="2019-12-03T17:44:39.613" v="128" actId="27636"/>
          <ac:spMkLst>
            <pc:docMk/>
            <pc:sldMk cId="920833000" sldId="286"/>
            <ac:spMk id="2" creationId="{EC03A9ED-CCC1-4B55-B4B6-0BD0D3E71CB5}"/>
          </ac:spMkLst>
        </pc:spChg>
        <pc:picChg chg="mod">
          <ac:chgData name="Kalyani Pandit" userId="e6c5e58f32f02a7a" providerId="LiveId" clId="{3C005246-5CAC-44FA-BB98-96DDA061F7CC}" dt="2019-12-03T17:44:46.629" v="129" actId="1076"/>
          <ac:picMkLst>
            <pc:docMk/>
            <pc:sldMk cId="920833000" sldId="286"/>
            <ac:picMk id="4" creationId="{332C7CB3-4E0C-495A-BC3E-DAB573F5EA43}"/>
          </ac:picMkLst>
        </pc:picChg>
      </pc:sldChg>
      <pc:sldChg chg="modSp">
        <pc:chgData name="Kalyani Pandit" userId="e6c5e58f32f02a7a" providerId="LiveId" clId="{3C005246-5CAC-44FA-BB98-96DDA061F7CC}" dt="2019-12-03T17:49:45.522" v="183" actId="255"/>
        <pc:sldMkLst>
          <pc:docMk/>
          <pc:sldMk cId="2241919699" sldId="287"/>
        </pc:sldMkLst>
        <pc:spChg chg="mod">
          <ac:chgData name="Kalyani Pandit" userId="e6c5e58f32f02a7a" providerId="LiveId" clId="{3C005246-5CAC-44FA-BB98-96DDA061F7CC}" dt="2019-12-03T17:49:45.522" v="183" actId="255"/>
          <ac:spMkLst>
            <pc:docMk/>
            <pc:sldMk cId="2241919699" sldId="287"/>
            <ac:spMk id="2" creationId="{34D28B0E-B781-423E-908B-BBF7DE0D214C}"/>
          </ac:spMkLst>
        </pc:spChg>
        <pc:spChg chg="mod">
          <ac:chgData name="Kalyani Pandit" userId="e6c5e58f32f02a7a" providerId="LiveId" clId="{3C005246-5CAC-44FA-BB98-96DDA061F7CC}" dt="2019-12-03T17:42:20.946" v="57" actId="27636"/>
          <ac:spMkLst>
            <pc:docMk/>
            <pc:sldMk cId="2241919699" sldId="287"/>
            <ac:spMk id="3" creationId="{7B58B0D5-094A-42C3-965E-0677FFA2BCF9}"/>
          </ac:spMkLst>
        </pc:spChg>
      </pc:sldChg>
      <pc:sldChg chg="delSp modSp">
        <pc:chgData name="Kalyani Pandit" userId="e6c5e58f32f02a7a" providerId="LiveId" clId="{3C005246-5CAC-44FA-BB98-96DDA061F7CC}" dt="2019-12-03T17:52:14.850" v="203" actId="1076"/>
        <pc:sldMkLst>
          <pc:docMk/>
          <pc:sldMk cId="3869653089" sldId="288"/>
        </pc:sldMkLst>
        <pc:spChg chg="del">
          <ac:chgData name="Kalyani Pandit" userId="e6c5e58f32f02a7a" providerId="LiveId" clId="{3C005246-5CAC-44FA-BB98-96DDA061F7CC}" dt="2019-12-03T17:20:15.348" v="6" actId="478"/>
          <ac:spMkLst>
            <pc:docMk/>
            <pc:sldMk cId="3869653089" sldId="288"/>
            <ac:spMk id="2" creationId="{00587763-DBC0-44E8-98FD-A3FC398507A4}"/>
          </ac:spMkLst>
        </pc:spChg>
        <pc:spChg chg="del">
          <ac:chgData name="Kalyani Pandit" userId="e6c5e58f32f02a7a" providerId="LiveId" clId="{3C005246-5CAC-44FA-BB98-96DDA061F7CC}" dt="2019-12-03T17:41:23.867" v="48" actId="478"/>
          <ac:spMkLst>
            <pc:docMk/>
            <pc:sldMk cId="3869653089" sldId="288"/>
            <ac:spMk id="3" creationId="{8BC64C49-0794-4454-A0FA-B4C753D25E59}"/>
          </ac:spMkLst>
        </pc:spChg>
        <pc:picChg chg="mod modCrop">
          <ac:chgData name="Kalyani Pandit" userId="e6c5e58f32f02a7a" providerId="LiveId" clId="{3C005246-5CAC-44FA-BB98-96DDA061F7CC}" dt="2019-12-03T17:52:14.850" v="203" actId="1076"/>
          <ac:picMkLst>
            <pc:docMk/>
            <pc:sldMk cId="3869653089" sldId="288"/>
            <ac:picMk id="4" creationId="{C0F68BCC-7C45-4D4B-A6E2-C02C70927119}"/>
          </ac:picMkLst>
        </pc:picChg>
      </pc:sldChg>
      <pc:sldChg chg="delSp modSp">
        <pc:chgData name="Kalyani Pandit" userId="e6c5e58f32f02a7a" providerId="LiveId" clId="{3C005246-5CAC-44FA-BB98-96DDA061F7CC}" dt="2019-12-03T17:52:57.123" v="209" actId="1076"/>
        <pc:sldMkLst>
          <pc:docMk/>
          <pc:sldMk cId="2818611365" sldId="289"/>
        </pc:sldMkLst>
        <pc:spChg chg="del mod">
          <ac:chgData name="Kalyani Pandit" userId="e6c5e58f32f02a7a" providerId="LiveId" clId="{3C005246-5CAC-44FA-BB98-96DDA061F7CC}" dt="2019-12-03T17:38:41.655" v="30" actId="478"/>
          <ac:spMkLst>
            <pc:docMk/>
            <pc:sldMk cId="2818611365" sldId="289"/>
            <ac:spMk id="2" creationId="{0B2730F2-4A19-4B02-A358-50E9F3A82255}"/>
          </ac:spMkLst>
        </pc:spChg>
        <pc:picChg chg="mod modCrop">
          <ac:chgData name="Kalyani Pandit" userId="e6c5e58f32f02a7a" providerId="LiveId" clId="{3C005246-5CAC-44FA-BB98-96DDA061F7CC}" dt="2019-12-03T17:52:57.123" v="209" actId="1076"/>
          <ac:picMkLst>
            <pc:docMk/>
            <pc:sldMk cId="2818611365" sldId="289"/>
            <ac:picMk id="4" creationId="{D56219A3-BC54-44BE-A41D-C907A60552EA}"/>
          </ac:picMkLst>
        </pc:picChg>
      </pc:sldChg>
      <pc:sldChg chg="modSp">
        <pc:chgData name="Kalyani Pandit" userId="e6c5e58f32f02a7a" providerId="LiveId" clId="{3C005246-5CAC-44FA-BB98-96DDA061F7CC}" dt="2019-12-03T17:40:39.216" v="43" actId="732"/>
        <pc:sldMkLst>
          <pc:docMk/>
          <pc:sldMk cId="1900822619" sldId="290"/>
        </pc:sldMkLst>
        <pc:picChg chg="mod modCrop">
          <ac:chgData name="Kalyani Pandit" userId="e6c5e58f32f02a7a" providerId="LiveId" clId="{3C005246-5CAC-44FA-BB98-96DDA061F7CC}" dt="2019-12-03T17:40:39.216" v="43" actId="732"/>
          <ac:picMkLst>
            <pc:docMk/>
            <pc:sldMk cId="1900822619" sldId="290"/>
            <ac:picMk id="4" creationId="{08DB6A97-4DD2-4D55-BCA2-DFA48C32C1F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20AFE-4D60-42D1-A7F6-8CE3665E02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81363-8841-4E3B-BFA5-A00253948EE9}">
      <dgm:prSet/>
      <dgm:spPr/>
      <dgm:t>
        <a:bodyPr/>
        <a:lstStyle/>
        <a:p>
          <a:pPr>
            <a:defRPr cap="all"/>
          </a:pPr>
          <a:r>
            <a:rPr lang="en-US"/>
            <a:t>Time Series Analysis of USD to INR Foreign Exchange Rate</a:t>
          </a:r>
        </a:p>
      </dgm:t>
    </dgm:pt>
    <dgm:pt modelId="{92457BC8-FECA-4609-B856-8222FE9059FF}" type="parTrans" cxnId="{92B3854C-403A-45B3-AD02-4C7D3B549D52}">
      <dgm:prSet/>
      <dgm:spPr/>
      <dgm:t>
        <a:bodyPr/>
        <a:lstStyle/>
        <a:p>
          <a:endParaRPr lang="en-US"/>
        </a:p>
      </dgm:t>
    </dgm:pt>
    <dgm:pt modelId="{FEA09348-ABB7-496E-92FD-0673988C7FD7}" type="sibTrans" cxnId="{92B3854C-403A-45B3-AD02-4C7D3B549D52}">
      <dgm:prSet/>
      <dgm:spPr/>
      <dgm:t>
        <a:bodyPr/>
        <a:lstStyle/>
        <a:p>
          <a:endParaRPr lang="en-US"/>
        </a:p>
      </dgm:t>
    </dgm:pt>
    <dgm:pt modelId="{2A9CA1C6-1CA1-48E7-8E75-BE0E2F123988}">
      <dgm:prSet/>
      <dgm:spPr/>
      <dgm:t>
        <a:bodyPr/>
        <a:lstStyle/>
        <a:p>
          <a:pPr>
            <a:defRPr cap="all"/>
          </a:pPr>
          <a:r>
            <a:rPr lang="en-US" dirty="0"/>
            <a:t>Splitting the data into Training data and Test data </a:t>
          </a:r>
        </a:p>
      </dgm:t>
    </dgm:pt>
    <dgm:pt modelId="{55BF8C82-9776-45A7-A431-067FA8DCE250}" type="parTrans" cxnId="{69897927-0827-42F9-A305-8A5BD5BA9429}">
      <dgm:prSet/>
      <dgm:spPr/>
      <dgm:t>
        <a:bodyPr/>
        <a:lstStyle/>
        <a:p>
          <a:endParaRPr lang="en-US"/>
        </a:p>
      </dgm:t>
    </dgm:pt>
    <dgm:pt modelId="{D1C17DE9-CBA1-4BAB-9E0C-695197A5D719}" type="sibTrans" cxnId="{69897927-0827-42F9-A305-8A5BD5BA9429}">
      <dgm:prSet/>
      <dgm:spPr/>
      <dgm:t>
        <a:bodyPr/>
        <a:lstStyle/>
        <a:p>
          <a:endParaRPr lang="en-US"/>
        </a:p>
      </dgm:t>
    </dgm:pt>
    <dgm:pt modelId="{D413E899-136D-4D16-9C7B-4669A30567DD}">
      <dgm:prSet/>
      <dgm:spPr/>
      <dgm:t>
        <a:bodyPr/>
        <a:lstStyle/>
        <a:p>
          <a:pPr>
            <a:defRPr cap="all"/>
          </a:pPr>
          <a:r>
            <a:rPr lang="en-US" dirty="0"/>
            <a:t>Implementing Mean, Naïve, ARIMA and Holt models and Forecasting</a:t>
          </a:r>
        </a:p>
      </dgm:t>
    </dgm:pt>
    <dgm:pt modelId="{02614981-20B1-4996-8CFF-6746EB001B6D}" type="parTrans" cxnId="{349D5FFE-126C-4A06-B96B-CDED340D7F90}">
      <dgm:prSet/>
      <dgm:spPr/>
      <dgm:t>
        <a:bodyPr/>
        <a:lstStyle/>
        <a:p>
          <a:endParaRPr lang="en-US"/>
        </a:p>
      </dgm:t>
    </dgm:pt>
    <dgm:pt modelId="{D62FC7E8-9532-4CED-82EA-1F9FA71A823B}" type="sibTrans" cxnId="{349D5FFE-126C-4A06-B96B-CDED340D7F90}">
      <dgm:prSet/>
      <dgm:spPr/>
      <dgm:t>
        <a:bodyPr/>
        <a:lstStyle/>
        <a:p>
          <a:endParaRPr lang="en-US"/>
        </a:p>
      </dgm:t>
    </dgm:pt>
    <dgm:pt modelId="{958163ED-37B0-4DE7-B555-FCE7FF3C1ED4}">
      <dgm:prSet/>
      <dgm:spPr/>
      <dgm:t>
        <a:bodyPr/>
        <a:lstStyle/>
        <a:p>
          <a:pPr>
            <a:defRPr cap="all"/>
          </a:pPr>
          <a:r>
            <a:rPr lang="en-US"/>
            <a:t>Comparing accuracy values of the models</a:t>
          </a:r>
        </a:p>
      </dgm:t>
    </dgm:pt>
    <dgm:pt modelId="{890A9A2A-EEE3-4B1D-A6C4-1B790304F5CC}" type="parTrans" cxnId="{5C7B0867-6C48-42B0-8023-C4EDEC877BBD}">
      <dgm:prSet/>
      <dgm:spPr/>
      <dgm:t>
        <a:bodyPr/>
        <a:lstStyle/>
        <a:p>
          <a:endParaRPr lang="en-US"/>
        </a:p>
      </dgm:t>
    </dgm:pt>
    <dgm:pt modelId="{7FCC9BC1-F9D0-48C3-B380-10E66DF29106}" type="sibTrans" cxnId="{5C7B0867-6C48-42B0-8023-C4EDEC877BBD}">
      <dgm:prSet/>
      <dgm:spPr/>
      <dgm:t>
        <a:bodyPr/>
        <a:lstStyle/>
        <a:p>
          <a:endParaRPr lang="en-US"/>
        </a:p>
      </dgm:t>
    </dgm:pt>
    <dgm:pt modelId="{72C94E16-531F-43D2-96E4-C62EAB41BA45}" type="pres">
      <dgm:prSet presAssocID="{B3620AFE-4D60-42D1-A7F6-8CE3665E022E}" presName="root" presStyleCnt="0">
        <dgm:presLayoutVars>
          <dgm:dir/>
          <dgm:resizeHandles val="exact"/>
        </dgm:presLayoutVars>
      </dgm:prSet>
      <dgm:spPr/>
    </dgm:pt>
    <dgm:pt modelId="{A4C34340-61A0-4FD8-9D23-9BEE77FA73B8}" type="pres">
      <dgm:prSet presAssocID="{26381363-8841-4E3B-BFA5-A00253948EE9}" presName="compNode" presStyleCnt="0"/>
      <dgm:spPr/>
    </dgm:pt>
    <dgm:pt modelId="{C163E850-6CB8-4420-8C27-F8C445513CAF}" type="pres">
      <dgm:prSet presAssocID="{26381363-8841-4E3B-BFA5-A00253948EE9}" presName="iconBgRect" presStyleLbl="bgShp" presStyleIdx="0" presStyleCnt="4"/>
      <dgm:spPr/>
    </dgm:pt>
    <dgm:pt modelId="{FD23523E-F0AD-419D-B3FC-ABF3C72BC801}" type="pres">
      <dgm:prSet presAssocID="{26381363-8841-4E3B-BFA5-A00253948E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7B48FE6-1C6C-4FF3-A079-8C48E68AFDE3}" type="pres">
      <dgm:prSet presAssocID="{26381363-8841-4E3B-BFA5-A00253948EE9}" presName="spaceRect" presStyleCnt="0"/>
      <dgm:spPr/>
    </dgm:pt>
    <dgm:pt modelId="{009DF1E7-FF42-4C53-AF33-EBD20ABB34AE}" type="pres">
      <dgm:prSet presAssocID="{26381363-8841-4E3B-BFA5-A00253948EE9}" presName="textRect" presStyleLbl="revTx" presStyleIdx="0" presStyleCnt="4">
        <dgm:presLayoutVars>
          <dgm:chMax val="1"/>
          <dgm:chPref val="1"/>
        </dgm:presLayoutVars>
      </dgm:prSet>
      <dgm:spPr/>
    </dgm:pt>
    <dgm:pt modelId="{554E2650-B4E4-4382-A8A4-32C26644CAEB}" type="pres">
      <dgm:prSet presAssocID="{FEA09348-ABB7-496E-92FD-0673988C7FD7}" presName="sibTrans" presStyleCnt="0"/>
      <dgm:spPr/>
    </dgm:pt>
    <dgm:pt modelId="{13BAF58E-25F4-4529-97AD-FC88376C5844}" type="pres">
      <dgm:prSet presAssocID="{2A9CA1C6-1CA1-48E7-8E75-BE0E2F123988}" presName="compNode" presStyleCnt="0"/>
      <dgm:spPr/>
    </dgm:pt>
    <dgm:pt modelId="{5AC599D3-26D0-424E-8268-5C0642287B6F}" type="pres">
      <dgm:prSet presAssocID="{2A9CA1C6-1CA1-48E7-8E75-BE0E2F123988}" presName="iconBgRect" presStyleLbl="bgShp" presStyleIdx="1" presStyleCnt="4"/>
      <dgm:spPr/>
    </dgm:pt>
    <dgm:pt modelId="{EB647035-6EEB-4F57-97F0-B3DB2F176788}" type="pres">
      <dgm:prSet presAssocID="{2A9CA1C6-1CA1-48E7-8E75-BE0E2F1239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6A9104-0B2E-4CDA-86DB-D324F4769415}" type="pres">
      <dgm:prSet presAssocID="{2A9CA1C6-1CA1-48E7-8E75-BE0E2F123988}" presName="spaceRect" presStyleCnt="0"/>
      <dgm:spPr/>
    </dgm:pt>
    <dgm:pt modelId="{0B959A45-E058-4ED2-BE19-7BB547325318}" type="pres">
      <dgm:prSet presAssocID="{2A9CA1C6-1CA1-48E7-8E75-BE0E2F123988}" presName="textRect" presStyleLbl="revTx" presStyleIdx="1" presStyleCnt="4">
        <dgm:presLayoutVars>
          <dgm:chMax val="1"/>
          <dgm:chPref val="1"/>
        </dgm:presLayoutVars>
      </dgm:prSet>
      <dgm:spPr/>
    </dgm:pt>
    <dgm:pt modelId="{5D6601D3-25BD-48A0-9560-48CFF9E3F787}" type="pres">
      <dgm:prSet presAssocID="{D1C17DE9-CBA1-4BAB-9E0C-695197A5D719}" presName="sibTrans" presStyleCnt="0"/>
      <dgm:spPr/>
    </dgm:pt>
    <dgm:pt modelId="{501E0D5B-AD76-4721-8406-C5028BE88489}" type="pres">
      <dgm:prSet presAssocID="{D413E899-136D-4D16-9C7B-4669A30567DD}" presName="compNode" presStyleCnt="0"/>
      <dgm:spPr/>
    </dgm:pt>
    <dgm:pt modelId="{3BBD6FA2-3C4F-457A-88CE-19D088D21747}" type="pres">
      <dgm:prSet presAssocID="{D413E899-136D-4D16-9C7B-4669A30567DD}" presName="iconBgRect" presStyleLbl="bgShp" presStyleIdx="2" presStyleCnt="4"/>
      <dgm:spPr/>
    </dgm:pt>
    <dgm:pt modelId="{D255D3CE-FAAE-4E74-A38D-2FBB892F92FA}" type="pres">
      <dgm:prSet presAssocID="{D413E899-136D-4D16-9C7B-4669A30567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148BB5B-A7C5-47A5-82B9-3FF841E998E7}" type="pres">
      <dgm:prSet presAssocID="{D413E899-136D-4D16-9C7B-4669A30567DD}" presName="spaceRect" presStyleCnt="0"/>
      <dgm:spPr/>
    </dgm:pt>
    <dgm:pt modelId="{EFAAE920-237B-4DBE-A0C5-E88C23F6E960}" type="pres">
      <dgm:prSet presAssocID="{D413E899-136D-4D16-9C7B-4669A30567DD}" presName="textRect" presStyleLbl="revTx" presStyleIdx="2" presStyleCnt="4">
        <dgm:presLayoutVars>
          <dgm:chMax val="1"/>
          <dgm:chPref val="1"/>
        </dgm:presLayoutVars>
      </dgm:prSet>
      <dgm:spPr/>
    </dgm:pt>
    <dgm:pt modelId="{A5AE2966-77A1-407C-AE74-6BF204C6163E}" type="pres">
      <dgm:prSet presAssocID="{D62FC7E8-9532-4CED-82EA-1F9FA71A823B}" presName="sibTrans" presStyleCnt="0"/>
      <dgm:spPr/>
    </dgm:pt>
    <dgm:pt modelId="{2E0127A9-5A2D-46AA-8862-0E0EBF6A978F}" type="pres">
      <dgm:prSet presAssocID="{958163ED-37B0-4DE7-B555-FCE7FF3C1ED4}" presName="compNode" presStyleCnt="0"/>
      <dgm:spPr/>
    </dgm:pt>
    <dgm:pt modelId="{6F65CAAF-6BE8-404F-94FA-2994C079C993}" type="pres">
      <dgm:prSet presAssocID="{958163ED-37B0-4DE7-B555-FCE7FF3C1ED4}" presName="iconBgRect" presStyleLbl="bgShp" presStyleIdx="3" presStyleCnt="4"/>
      <dgm:spPr/>
    </dgm:pt>
    <dgm:pt modelId="{70489AFB-19D5-47DF-A2C5-9A6AFB7AD3F4}" type="pres">
      <dgm:prSet presAssocID="{958163ED-37B0-4DE7-B555-FCE7FF3C1E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8587902-11E5-452E-A248-E78E32C841AF}" type="pres">
      <dgm:prSet presAssocID="{958163ED-37B0-4DE7-B555-FCE7FF3C1ED4}" presName="spaceRect" presStyleCnt="0"/>
      <dgm:spPr/>
    </dgm:pt>
    <dgm:pt modelId="{793E0079-B33C-49BD-BA01-7D40B3825DE5}" type="pres">
      <dgm:prSet presAssocID="{958163ED-37B0-4DE7-B555-FCE7FF3C1E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7AF17-68F0-49F1-A009-E22BFCDDB48B}" type="presOf" srcId="{958163ED-37B0-4DE7-B555-FCE7FF3C1ED4}" destId="{793E0079-B33C-49BD-BA01-7D40B3825DE5}" srcOrd="0" destOrd="0" presId="urn:microsoft.com/office/officeart/2018/5/layout/IconCircleLabelList"/>
    <dgm:cxn modelId="{5E8D5125-DEAA-47FE-847A-0C38D924235F}" type="presOf" srcId="{2A9CA1C6-1CA1-48E7-8E75-BE0E2F123988}" destId="{0B959A45-E058-4ED2-BE19-7BB547325318}" srcOrd="0" destOrd="0" presId="urn:microsoft.com/office/officeart/2018/5/layout/IconCircleLabelList"/>
    <dgm:cxn modelId="{69897927-0827-42F9-A305-8A5BD5BA9429}" srcId="{B3620AFE-4D60-42D1-A7F6-8CE3665E022E}" destId="{2A9CA1C6-1CA1-48E7-8E75-BE0E2F123988}" srcOrd="1" destOrd="0" parTransId="{55BF8C82-9776-45A7-A431-067FA8DCE250}" sibTransId="{D1C17DE9-CBA1-4BAB-9E0C-695197A5D719}"/>
    <dgm:cxn modelId="{5C7B0867-6C48-42B0-8023-C4EDEC877BBD}" srcId="{B3620AFE-4D60-42D1-A7F6-8CE3665E022E}" destId="{958163ED-37B0-4DE7-B555-FCE7FF3C1ED4}" srcOrd="3" destOrd="0" parTransId="{890A9A2A-EEE3-4B1D-A6C4-1B790304F5CC}" sibTransId="{7FCC9BC1-F9D0-48C3-B380-10E66DF29106}"/>
    <dgm:cxn modelId="{92B3854C-403A-45B3-AD02-4C7D3B549D52}" srcId="{B3620AFE-4D60-42D1-A7F6-8CE3665E022E}" destId="{26381363-8841-4E3B-BFA5-A00253948EE9}" srcOrd="0" destOrd="0" parTransId="{92457BC8-FECA-4609-B856-8222FE9059FF}" sibTransId="{FEA09348-ABB7-496E-92FD-0673988C7FD7}"/>
    <dgm:cxn modelId="{920046B1-455C-49D0-9000-AB8480854B91}" type="presOf" srcId="{D413E899-136D-4D16-9C7B-4669A30567DD}" destId="{EFAAE920-237B-4DBE-A0C5-E88C23F6E960}" srcOrd="0" destOrd="0" presId="urn:microsoft.com/office/officeart/2018/5/layout/IconCircleLabelList"/>
    <dgm:cxn modelId="{E043FDD9-6054-4E05-901E-22DC3715A961}" type="presOf" srcId="{26381363-8841-4E3B-BFA5-A00253948EE9}" destId="{009DF1E7-FF42-4C53-AF33-EBD20ABB34AE}" srcOrd="0" destOrd="0" presId="urn:microsoft.com/office/officeart/2018/5/layout/IconCircleLabelList"/>
    <dgm:cxn modelId="{9A1CC0E5-D4B2-4CC3-B06C-F4B5F21D2646}" type="presOf" srcId="{B3620AFE-4D60-42D1-A7F6-8CE3665E022E}" destId="{72C94E16-531F-43D2-96E4-C62EAB41BA45}" srcOrd="0" destOrd="0" presId="urn:microsoft.com/office/officeart/2018/5/layout/IconCircleLabelList"/>
    <dgm:cxn modelId="{349D5FFE-126C-4A06-B96B-CDED340D7F90}" srcId="{B3620AFE-4D60-42D1-A7F6-8CE3665E022E}" destId="{D413E899-136D-4D16-9C7B-4669A30567DD}" srcOrd="2" destOrd="0" parTransId="{02614981-20B1-4996-8CFF-6746EB001B6D}" sibTransId="{D62FC7E8-9532-4CED-82EA-1F9FA71A823B}"/>
    <dgm:cxn modelId="{E5E129ED-684E-486E-896B-3C4F6AD9168A}" type="presParOf" srcId="{72C94E16-531F-43D2-96E4-C62EAB41BA45}" destId="{A4C34340-61A0-4FD8-9D23-9BEE77FA73B8}" srcOrd="0" destOrd="0" presId="urn:microsoft.com/office/officeart/2018/5/layout/IconCircleLabelList"/>
    <dgm:cxn modelId="{C4CBA0B0-2B37-412F-B273-A2EF23DECD23}" type="presParOf" srcId="{A4C34340-61A0-4FD8-9D23-9BEE77FA73B8}" destId="{C163E850-6CB8-4420-8C27-F8C445513CAF}" srcOrd="0" destOrd="0" presId="urn:microsoft.com/office/officeart/2018/5/layout/IconCircleLabelList"/>
    <dgm:cxn modelId="{9ACEC556-8CDA-4F77-B681-F97B8F257144}" type="presParOf" srcId="{A4C34340-61A0-4FD8-9D23-9BEE77FA73B8}" destId="{FD23523E-F0AD-419D-B3FC-ABF3C72BC801}" srcOrd="1" destOrd="0" presId="urn:microsoft.com/office/officeart/2018/5/layout/IconCircleLabelList"/>
    <dgm:cxn modelId="{57EEE9F8-E3F4-4C51-95FA-8D98EE9242A1}" type="presParOf" srcId="{A4C34340-61A0-4FD8-9D23-9BEE77FA73B8}" destId="{87B48FE6-1C6C-4FF3-A079-8C48E68AFDE3}" srcOrd="2" destOrd="0" presId="urn:microsoft.com/office/officeart/2018/5/layout/IconCircleLabelList"/>
    <dgm:cxn modelId="{51F7F67B-E561-4E7F-A1E1-DC1BD20700E8}" type="presParOf" srcId="{A4C34340-61A0-4FD8-9D23-9BEE77FA73B8}" destId="{009DF1E7-FF42-4C53-AF33-EBD20ABB34AE}" srcOrd="3" destOrd="0" presId="urn:microsoft.com/office/officeart/2018/5/layout/IconCircleLabelList"/>
    <dgm:cxn modelId="{9CD8467B-1C3C-40DA-A9F8-51574B7E2D50}" type="presParOf" srcId="{72C94E16-531F-43D2-96E4-C62EAB41BA45}" destId="{554E2650-B4E4-4382-A8A4-32C26644CAEB}" srcOrd="1" destOrd="0" presId="urn:microsoft.com/office/officeart/2018/5/layout/IconCircleLabelList"/>
    <dgm:cxn modelId="{8718CE3F-71D8-4A83-A34B-733F29A23554}" type="presParOf" srcId="{72C94E16-531F-43D2-96E4-C62EAB41BA45}" destId="{13BAF58E-25F4-4529-97AD-FC88376C5844}" srcOrd="2" destOrd="0" presId="urn:microsoft.com/office/officeart/2018/5/layout/IconCircleLabelList"/>
    <dgm:cxn modelId="{485C8034-6338-43D3-ACA7-36B8C651F28E}" type="presParOf" srcId="{13BAF58E-25F4-4529-97AD-FC88376C5844}" destId="{5AC599D3-26D0-424E-8268-5C0642287B6F}" srcOrd="0" destOrd="0" presId="urn:microsoft.com/office/officeart/2018/5/layout/IconCircleLabelList"/>
    <dgm:cxn modelId="{91C8B0CE-5CE1-423F-AFA1-5B2E1D636CAD}" type="presParOf" srcId="{13BAF58E-25F4-4529-97AD-FC88376C5844}" destId="{EB647035-6EEB-4F57-97F0-B3DB2F176788}" srcOrd="1" destOrd="0" presId="urn:microsoft.com/office/officeart/2018/5/layout/IconCircleLabelList"/>
    <dgm:cxn modelId="{C9B39358-B59A-4EE4-8D5F-6F8506F3FB8F}" type="presParOf" srcId="{13BAF58E-25F4-4529-97AD-FC88376C5844}" destId="{856A9104-0B2E-4CDA-86DB-D324F4769415}" srcOrd="2" destOrd="0" presId="urn:microsoft.com/office/officeart/2018/5/layout/IconCircleLabelList"/>
    <dgm:cxn modelId="{78246351-73C8-41DA-A9C6-426531F4FC77}" type="presParOf" srcId="{13BAF58E-25F4-4529-97AD-FC88376C5844}" destId="{0B959A45-E058-4ED2-BE19-7BB547325318}" srcOrd="3" destOrd="0" presId="urn:microsoft.com/office/officeart/2018/5/layout/IconCircleLabelList"/>
    <dgm:cxn modelId="{B7E2AEC1-8DF4-40B5-9456-85F280ECC704}" type="presParOf" srcId="{72C94E16-531F-43D2-96E4-C62EAB41BA45}" destId="{5D6601D3-25BD-48A0-9560-48CFF9E3F787}" srcOrd="3" destOrd="0" presId="urn:microsoft.com/office/officeart/2018/5/layout/IconCircleLabelList"/>
    <dgm:cxn modelId="{53494D29-A064-45F3-ADA5-801395009A16}" type="presParOf" srcId="{72C94E16-531F-43D2-96E4-C62EAB41BA45}" destId="{501E0D5B-AD76-4721-8406-C5028BE88489}" srcOrd="4" destOrd="0" presId="urn:microsoft.com/office/officeart/2018/5/layout/IconCircleLabelList"/>
    <dgm:cxn modelId="{876A6197-0A1A-47B7-AF99-E43322581322}" type="presParOf" srcId="{501E0D5B-AD76-4721-8406-C5028BE88489}" destId="{3BBD6FA2-3C4F-457A-88CE-19D088D21747}" srcOrd="0" destOrd="0" presId="urn:microsoft.com/office/officeart/2018/5/layout/IconCircleLabelList"/>
    <dgm:cxn modelId="{B0543901-A89D-42ED-A3E1-893892B657FB}" type="presParOf" srcId="{501E0D5B-AD76-4721-8406-C5028BE88489}" destId="{D255D3CE-FAAE-4E74-A38D-2FBB892F92FA}" srcOrd="1" destOrd="0" presId="urn:microsoft.com/office/officeart/2018/5/layout/IconCircleLabelList"/>
    <dgm:cxn modelId="{2C7EBF9C-6492-46F4-9BA4-93E2FE44A0C4}" type="presParOf" srcId="{501E0D5B-AD76-4721-8406-C5028BE88489}" destId="{6148BB5B-A7C5-47A5-82B9-3FF841E998E7}" srcOrd="2" destOrd="0" presId="urn:microsoft.com/office/officeart/2018/5/layout/IconCircleLabelList"/>
    <dgm:cxn modelId="{1DEEAAF6-5BE0-4F64-B2D7-72E3E40220EF}" type="presParOf" srcId="{501E0D5B-AD76-4721-8406-C5028BE88489}" destId="{EFAAE920-237B-4DBE-A0C5-E88C23F6E960}" srcOrd="3" destOrd="0" presId="urn:microsoft.com/office/officeart/2018/5/layout/IconCircleLabelList"/>
    <dgm:cxn modelId="{C871C121-FE31-42F6-9CB3-E21B287F4002}" type="presParOf" srcId="{72C94E16-531F-43D2-96E4-C62EAB41BA45}" destId="{A5AE2966-77A1-407C-AE74-6BF204C6163E}" srcOrd="5" destOrd="0" presId="urn:microsoft.com/office/officeart/2018/5/layout/IconCircleLabelList"/>
    <dgm:cxn modelId="{619096FE-BA5B-4E5B-83D5-CF96AD88CAF7}" type="presParOf" srcId="{72C94E16-531F-43D2-96E4-C62EAB41BA45}" destId="{2E0127A9-5A2D-46AA-8862-0E0EBF6A978F}" srcOrd="6" destOrd="0" presId="urn:microsoft.com/office/officeart/2018/5/layout/IconCircleLabelList"/>
    <dgm:cxn modelId="{768B0F38-5431-47F5-9AC4-69726DC07B4D}" type="presParOf" srcId="{2E0127A9-5A2D-46AA-8862-0E0EBF6A978F}" destId="{6F65CAAF-6BE8-404F-94FA-2994C079C993}" srcOrd="0" destOrd="0" presId="urn:microsoft.com/office/officeart/2018/5/layout/IconCircleLabelList"/>
    <dgm:cxn modelId="{59F6388F-21E5-4F8D-80AF-2474656A10CA}" type="presParOf" srcId="{2E0127A9-5A2D-46AA-8862-0E0EBF6A978F}" destId="{70489AFB-19D5-47DF-A2C5-9A6AFB7AD3F4}" srcOrd="1" destOrd="0" presId="urn:microsoft.com/office/officeart/2018/5/layout/IconCircleLabelList"/>
    <dgm:cxn modelId="{00A93DC5-08CB-48E5-901B-2B0533634FEA}" type="presParOf" srcId="{2E0127A9-5A2D-46AA-8862-0E0EBF6A978F}" destId="{38587902-11E5-452E-A248-E78E32C841AF}" srcOrd="2" destOrd="0" presId="urn:microsoft.com/office/officeart/2018/5/layout/IconCircleLabelList"/>
    <dgm:cxn modelId="{182F4D71-8BD8-4BAE-B813-22CB702B3215}" type="presParOf" srcId="{2E0127A9-5A2D-46AA-8862-0E0EBF6A978F}" destId="{793E0079-B33C-49BD-BA01-7D40B3825D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3E850-6CB8-4420-8C27-F8C445513CAF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3523E-F0AD-419D-B3FC-ABF3C72BC801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DF1E7-FF42-4C53-AF33-EBD20ABB34A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Time Series Analysis of USD to INR Foreign Exchange Rate</a:t>
          </a:r>
        </a:p>
      </dsp:txBody>
      <dsp:txXfrm>
        <a:off x="183800" y="2504467"/>
        <a:ext cx="2044316" cy="720000"/>
      </dsp:txXfrm>
    </dsp:sp>
    <dsp:sp modelId="{5AC599D3-26D0-424E-8268-5C0642287B6F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7035-6EEB-4F57-97F0-B3DB2F17678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59A45-E058-4ED2-BE19-7BB547325318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Splitting the data into Training data and Test data </a:t>
          </a:r>
        </a:p>
      </dsp:txBody>
      <dsp:txXfrm>
        <a:off x="2585872" y="2504467"/>
        <a:ext cx="2044316" cy="720000"/>
      </dsp:txXfrm>
    </dsp:sp>
    <dsp:sp modelId="{3BBD6FA2-3C4F-457A-88CE-19D088D21747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5D3CE-FAAE-4E74-A38D-2FBB892F92FA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AE920-237B-4DBE-A0C5-E88C23F6E960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Implementing Mean, Naïve, ARIMA and Holt models and Forecasting</a:t>
          </a:r>
        </a:p>
      </dsp:txBody>
      <dsp:txXfrm>
        <a:off x="4987944" y="2504467"/>
        <a:ext cx="2044316" cy="720000"/>
      </dsp:txXfrm>
    </dsp:sp>
    <dsp:sp modelId="{6F65CAAF-6BE8-404F-94FA-2994C079C993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89AFB-19D5-47DF-A2C5-9A6AFB7AD3F4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E0079-B33C-49BD-BA01-7D40B3825DE5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Comparing accuracy values of the models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DF74-9990-4BB4-8F42-83FA859E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7BCD-E315-41A2-82CE-C81971CA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4D5B-D88C-48C6-B369-E2C17866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6A5E-C52D-4335-9BF2-DBFC552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F5C0-7EC4-409C-B9BC-DB32FC2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5795-B415-4ED2-8CEB-E534287A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10F6F-9BFE-40BA-AD0A-E42DF0B6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D9F6-7A10-4957-8D70-EE5F5DD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257B-875F-4BDD-8088-7B1F2D41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F5CA-8979-48CF-8353-CD672B4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9A95D-40E9-496E-A8B3-5C6EBD2A7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7DA45-66EC-4862-9BB9-E25948D6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C43B-2B96-4053-86DA-32869F9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EFCD-9924-44CE-A318-3F9F8B80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AE25-9887-4493-99C8-72942B61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86E-FB67-4E30-BE96-1E6D363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4048-4126-4EBE-9880-0738D132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6DCC-6A9C-4A49-823C-0296410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E3DF-5372-4053-ACC6-3CF6F6C5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6538-F165-4A61-A73C-5154E032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5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1678-22A3-4F4E-B057-3ECF39AF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1881-6314-41E9-B87D-D8E28A34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A032-A9E6-4769-9548-E83636A3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F648-9B5D-42AF-81B9-3B8A951C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1598-06E0-4C70-836B-5CA46E5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D4D7-13D7-4C1B-948C-710BD05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163B-CF51-4F49-9D55-E3302E107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FDD40-4FA6-4F3E-8941-0ECB08E3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6F39D-1EE9-4BA4-90F5-19696E58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16C3-A77A-463A-A389-30BF9FF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F4DF-00F6-41D9-A7A6-859CF4C0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527-6B5D-4834-A37A-F517CA87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2489B-040C-480C-9341-CE74FC70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EC538-49EE-4039-9BCD-D913C51E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D2D4E-D5C5-4F83-9A04-F3F7FC2AA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32FAF-F09D-4D09-A766-D5BF64CC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A4FD4-2D18-483F-AD4C-5370870D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7392-06BC-45C7-88D1-EC3E36E1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CB60D-6770-45D7-8CC2-597695C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24D-7C74-46F0-AEAB-1D7C931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ABC31-1298-4CC3-A01E-7DBF882D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64FE-F312-492B-941A-64A7E92E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7FB5-39D7-411C-8A28-427C9E0D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49B74-831C-4C54-A9B3-DD02C962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BC514-A22C-4AAC-8C43-C0E891A9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6DC6B-3CD6-4EB8-9C4F-8206D099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3F8-0CCB-476D-9D97-A43DB535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36CD-D88C-40C6-A9BF-8F37F5CB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3E191-87A3-4EAA-BDA3-620F163A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B8D6-8AB6-4DE4-8A21-0B86BF2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B575-BDFA-4F36-8699-780DD948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87DB-3BCD-4D0F-8040-26EB4F8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0D56-556A-4D81-95C0-47516B43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5B87B-AB43-4EAE-8334-07E29A7C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779F-148F-484B-A618-5A871F74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D6CF-2926-4B52-BC3D-861C4CB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26C9-C428-4632-8DBF-BBF413AD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89A7-F09F-4733-869B-12BEEF9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DBE45-5AC1-493F-B62C-56237C0E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E536A-D6D8-4A93-BCA3-382A48D5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6221-209E-47B6-9611-3AF32FDB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A449-E02D-4821-BD30-BB3EBE0D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FE67-6D7E-4B3E-8FEC-06F369E78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he_rupee#2013_Depreciation" TargetMode="External"/><Relationship Id="rId7" Type="http://schemas.openxmlformats.org/officeDocument/2006/relationships/hyperlink" Target="https://www.eastasiaforum.org/2012/01/27/india-s-economic-slowdown-a-stain-on-2011/" TargetMode="External"/><Relationship Id="rId2" Type="http://schemas.openxmlformats.org/officeDocument/2006/relationships/hyperlink" Target="http://home.iitk.ac.in/~srajal/ECONOMETRICS%20-%20I%20Term%20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s.semanticscholar.org/9ad2/617df15aa7cd28bdff2cab35aa2b4b580e5d.pdf" TargetMode="External"/><Relationship Id="rId5" Type="http://schemas.openxmlformats.org/officeDocument/2006/relationships/hyperlink" Target="https://www.capitalmind.in/2018/09/chart-the-history-of-the-rupee-dollar-exchange-rate-since-1966/" TargetMode="External"/><Relationship Id="rId4" Type="http://schemas.openxmlformats.org/officeDocument/2006/relationships/hyperlink" Target="https://otexts.com/fpp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B3F7-3BA5-459A-A02F-F278EB9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Time-Series Analysis of USD to INR Currency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Exchange Rate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50C6-812D-40EA-A0C1-2921FD9E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Project By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Kalyani Pandit, </a:t>
            </a:r>
            <a:r>
              <a:rPr lang="en-US" sz="2500" b="1" dirty="0" err="1">
                <a:latin typeface="Times New Roman" panose="02020603050405020304" pitchFamily="18" charset="0"/>
              </a:rPr>
              <a:t>Sonu</a:t>
            </a:r>
            <a:r>
              <a:rPr lang="en-US" sz="2500" b="1" dirty="0">
                <a:latin typeface="Times New Roman" panose="02020603050405020304" pitchFamily="18" charset="0"/>
              </a:rPr>
              <a:t> Kumar , Soham Bhat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Syed Haseem, Aishwarya Shinde</a:t>
            </a: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07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FA078-4F4B-46C0-88D3-7B48AEB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NAÏVE’S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D6A92-E5D0-1845-B5E2-86D5420B5314}"/>
              </a:ext>
            </a:extLst>
          </p:cNvPr>
          <p:cNvPicPr/>
          <p:nvPr/>
        </p:nvPicPr>
        <p:blipFill rotWithShape="1">
          <a:blip r:embed="rId2"/>
          <a:srcRect l="490" t="1795" b="3620"/>
          <a:stretch/>
        </p:blipFill>
        <p:spPr>
          <a:xfrm>
            <a:off x="2494359" y="1825625"/>
            <a:ext cx="7494493" cy="4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A65D6-6F30-454C-9B29-46D851D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AVERAGE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778FF-662D-4A4D-B97E-7478B12AF310}"/>
              </a:ext>
            </a:extLst>
          </p:cNvPr>
          <p:cNvPicPr/>
          <p:nvPr/>
        </p:nvPicPr>
        <p:blipFill rotWithShape="1">
          <a:blip r:embed="rId2"/>
          <a:srcRect l="759" t="1430" r="753" b="3397"/>
          <a:stretch/>
        </p:blipFill>
        <p:spPr>
          <a:xfrm>
            <a:off x="2099958" y="1825625"/>
            <a:ext cx="7992083" cy="41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B6A97-4DD2-4D55-BCA2-DFA48C32C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 t="1421" b="-1"/>
          <a:stretch/>
        </p:blipFill>
        <p:spPr>
          <a:xfrm>
            <a:off x="702644" y="683393"/>
            <a:ext cx="8366259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78F-315C-46B6-B7A8-1EF023E0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ACF and PACF PLOT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F9B80-303C-48E3-8F9B-080D21D13D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00" t="17419" r="2189" b="3229"/>
          <a:stretch/>
        </p:blipFill>
        <p:spPr>
          <a:xfrm>
            <a:off x="838200" y="2390808"/>
            <a:ext cx="4730471" cy="436559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AA8647C-0F1B-4919-A970-0F873A61C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2"/>
          <a:stretch/>
        </p:blipFill>
        <p:spPr>
          <a:xfrm>
            <a:off x="6350000" y="1868860"/>
            <a:ext cx="4730472" cy="46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79756-6A8E-4265-8A7A-5679D8D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72" y="1229360"/>
            <a:ext cx="8596668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Auto.arima</a:t>
            </a:r>
            <a:r>
              <a:rPr lang="en-US" dirty="0">
                <a:solidFill>
                  <a:schemeClr val="tx2"/>
                </a:solidFill>
              </a:rPr>
              <a:t>() =&gt; p=3, d=1, q=4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AE121-4549-4539-A4CE-B3575BF30836}"/>
              </a:ext>
            </a:extLst>
          </p:cNvPr>
          <p:cNvPicPr/>
          <p:nvPr/>
        </p:nvPicPr>
        <p:blipFill rotWithShape="1">
          <a:blip r:embed="rId2"/>
          <a:srcRect l="716" t="1901" r="1199" b="3233"/>
          <a:stretch/>
        </p:blipFill>
        <p:spPr>
          <a:xfrm>
            <a:off x="2152568" y="1756391"/>
            <a:ext cx="7736541" cy="46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9DE85-C1F2-40A0-BB7B-70C1FDC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THE RESIDUALS (ARIMA)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301B3-8255-2044-8AEB-CCF28A460C93}"/>
              </a:ext>
            </a:extLst>
          </p:cNvPr>
          <p:cNvPicPr/>
          <p:nvPr/>
        </p:nvPicPr>
        <p:blipFill rotWithShape="1">
          <a:blip r:embed="rId2"/>
          <a:srcRect l="1357" t="3582" r="2715" b="5873"/>
          <a:stretch/>
        </p:blipFill>
        <p:spPr>
          <a:xfrm>
            <a:off x="2128294" y="1903728"/>
            <a:ext cx="7238501" cy="40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219A3-BC54-44BE-A41D-C907A605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1" t="1476" r="1911" b="1386"/>
          <a:stretch/>
        </p:blipFill>
        <p:spPr>
          <a:xfrm>
            <a:off x="1501541" y="847024"/>
            <a:ext cx="8775567" cy="57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C4777B-1E9B-4327-A32A-0740B82E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56" y="365125"/>
            <a:ext cx="10820844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ACCURACY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8E98A-A51E-43C7-97CC-DF42A2887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" b="923"/>
          <a:stretch/>
        </p:blipFill>
        <p:spPr>
          <a:xfrm>
            <a:off x="1331853" y="1690688"/>
            <a:ext cx="8292894" cy="44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8B0E-B781-423E-908B-BBF7DE0D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3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B0D5-094A-42C3-965E-0677FFA2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7913"/>
            <a:ext cx="8861303" cy="4668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http://home.iitk.ac.in/~srajal/ECONOMETRICS%20-%20I%20Term%20Paper.pdf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https://en.wikipedia.org/wiki/History_of_the_rupee#2013_Depreciation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https://www.capitalmind.in/2018/09/chart-the-history-of-the-rupee-dollar-exchange-rate-since-1966/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https://pdfs.semanticscholar.org/9ad2/617df15aa7cd28bdff2cab35aa2b4b580e5d.pdf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https://www.eastasiaforum.org/2012/01/27/india-s-economic-slowdown-a-stain-on-2011/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1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860A03-9BA0-461C-A8AC-A067D1DA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2701"/>
            <a:ext cx="10071945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300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8BCB-C5E3-4470-A775-63D5D801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18565"/>
            <a:ext cx="10197494" cy="109945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3D3F188-FCB3-4BDA-8F78-933A22DC3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070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2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9ED-CCC1-4B55-B4B6-0BD0D3E7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 TO INR CURRENCY 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3F7D-B3D8-4732-B58A-6DCC4C87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227156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relative economic strength among different countries  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prices vary on Daily basis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- students, IT people, NRIs, individual, institutional investors, International travel, exports, imports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C7CB3-4E0C-495A-BC3E-DAB573F5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54" y="3570973"/>
            <a:ext cx="5591386" cy="31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FD0-3425-43AE-A1CB-0D13AF3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ED7D-F69C-451A-8A49-1D48ED00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406"/>
            <a:ext cx="8596668" cy="5712593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86252EE-65A4-4CC3-8102-266C0536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/>
        </p:blipFill>
        <p:spPr>
          <a:xfrm>
            <a:off x="5832910" y="619225"/>
            <a:ext cx="5914800" cy="550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C3BCE-4341-4E0C-A520-CCD54A10A39A}"/>
              </a:ext>
            </a:extLst>
          </p:cNvPr>
          <p:cNvSpPr txBox="1"/>
          <p:nvPr/>
        </p:nvSpPr>
        <p:spPr>
          <a:xfrm flipH="1">
            <a:off x="173785" y="1251284"/>
            <a:ext cx="52553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Collected original data from Investing.com from the year 2009 to 2019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consist of 6 columns and 3957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Price</a:t>
            </a:r>
            <a:r>
              <a:rPr lang="en-US" sz="2000" dirty="0"/>
              <a:t> column is used for the analysis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consist of following six attributes: Date, Price Open Price, High Price, Low Price and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= 01012009 till 12312018=3652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01012019 till 11012019 = 305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Nulls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data on Holidays and weekends</a:t>
            </a:r>
          </a:p>
          <a:p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3561F-D25E-4265-903B-6DEFD1C4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" y="5478363"/>
            <a:ext cx="6162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76D-443C-491D-9BC1-30BCB543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5125"/>
            <a:ext cx="10977880" cy="1325563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381F74-3E28-4861-98EA-ED8129CE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70000"/>
            <a:ext cx="6217920" cy="50730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2008 to 2011 </a:t>
            </a:r>
            <a:r>
              <a:rPr lang="en-US" dirty="0">
                <a:sym typeface="Wingdings" panose="05000000000000000000" pitchFamily="2" charset="2"/>
              </a:rPr>
              <a:t>Growth in Indian Economy from 6.9% to 7.5 %</a:t>
            </a:r>
          </a:p>
          <a:p>
            <a:r>
              <a:rPr lang="en-US" dirty="0">
                <a:sym typeface="Wingdings" panose="05000000000000000000" pitchFamily="2" charset="2"/>
              </a:rPr>
              <a:t>2011 forecasted   8% but actual decreased to 6.9%</a:t>
            </a:r>
          </a:p>
          <a:p>
            <a:r>
              <a:rPr lang="en-US" dirty="0">
                <a:sym typeface="Wingdings" panose="05000000000000000000" pitchFamily="2" charset="2"/>
              </a:rPr>
              <a:t>Since 2011  Rs depreciation started (Economy slow down)</a:t>
            </a:r>
          </a:p>
          <a:p>
            <a:r>
              <a:rPr lang="en-US" dirty="0">
                <a:sym typeface="Wingdings" panose="05000000000000000000" pitchFamily="2" charset="2"/>
              </a:rPr>
              <a:t>$ increase from 44 to 53</a:t>
            </a:r>
          </a:p>
          <a:p>
            <a:r>
              <a:rPr lang="en-US" dirty="0">
                <a:sym typeface="Wingdings" panose="05000000000000000000" pitchFamily="2" charset="2"/>
              </a:rPr>
              <a:t>Higher inflation, decline in foreign investments, volatility in domestic equity market , slowdown of growth and employment  Rs. Depreciation continued </a:t>
            </a:r>
          </a:p>
          <a:p>
            <a:r>
              <a:rPr lang="en-US" dirty="0">
                <a:sym typeface="Wingdings" panose="05000000000000000000" pitchFamily="2" charset="2"/>
              </a:rPr>
              <a:t>2013 </a:t>
            </a:r>
            <a:r>
              <a:rPr lang="en-US">
                <a:sym typeface="Wingdings" panose="05000000000000000000" pitchFamily="2" charset="2"/>
              </a:rPr>
              <a:t>spike  </a:t>
            </a:r>
            <a:r>
              <a:rPr lang="en-US" dirty="0">
                <a:sym typeface="Wingdings" panose="05000000000000000000" pitchFamily="2" charset="2"/>
              </a:rPr>
              <a:t>$ rise from 54 to 65</a:t>
            </a:r>
          </a:p>
          <a:p>
            <a:r>
              <a:rPr lang="en-US" dirty="0">
                <a:sym typeface="Wingdings" panose="05000000000000000000" pitchFamily="2" charset="2"/>
              </a:rPr>
              <a:t>2016 Demonetization in India  $ constant</a:t>
            </a:r>
          </a:p>
          <a:p>
            <a:r>
              <a:rPr lang="en-US" dirty="0">
                <a:sym typeface="Wingdings" panose="05000000000000000000" pitchFamily="2" charset="2"/>
              </a:rPr>
              <a:t>2019 Article370 was removed &amp; Indian constitution was applied to J&amp;K, affected economy  $ 69 to 73.4</a:t>
            </a:r>
          </a:p>
          <a:p>
            <a:r>
              <a:rPr lang="en-US" dirty="0">
                <a:sym typeface="Wingdings" panose="05000000000000000000" pitchFamily="2" charset="2"/>
              </a:rPr>
              <a:t>Today’s rate = 71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1B68D-38E8-4C6A-B665-FCD917269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r="3" b="118"/>
          <a:stretch/>
        </p:blipFill>
        <p:spPr>
          <a:xfrm>
            <a:off x="6506678" y="972152"/>
            <a:ext cx="5685321" cy="4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B30-0306-432D-9AD6-6D06A75A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90762-1A16-460C-BFB0-7D09910D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68" y="1250341"/>
            <a:ext cx="7396106" cy="5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68BCC-7C45-4D4B-A6E2-C02C70927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" t="1903" r="2131" b="1991"/>
          <a:stretch/>
        </p:blipFill>
        <p:spPr>
          <a:xfrm>
            <a:off x="1443789" y="1337911"/>
            <a:ext cx="8085222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B8B06-DE8C-4C15-B9BE-6F30FDF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ORIGINAL+SEASONALLY ADJ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9D381-4E97-4237-91C1-ACC0C2A938C5}"/>
              </a:ext>
            </a:extLst>
          </p:cNvPr>
          <p:cNvPicPr/>
          <p:nvPr/>
        </p:nvPicPr>
        <p:blipFill rotWithShape="1">
          <a:blip r:embed="rId2"/>
          <a:srcRect l="531"/>
          <a:stretch/>
        </p:blipFill>
        <p:spPr>
          <a:xfrm>
            <a:off x="1902876" y="1547256"/>
            <a:ext cx="7566212" cy="44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57F7C-58DB-4F43-AF98-A9F209B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HOLT’S FORECASTING METHOD </a:t>
            </a:r>
            <a:b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3A765-778A-F845-A4E1-9BFE9C5B2C57}"/>
              </a:ext>
            </a:extLst>
          </p:cNvPr>
          <p:cNvPicPr/>
          <p:nvPr/>
        </p:nvPicPr>
        <p:blipFill rotWithShape="1">
          <a:blip r:embed="rId2"/>
          <a:srcRect l="482" t="1428" b="-1"/>
          <a:stretch/>
        </p:blipFill>
        <p:spPr>
          <a:xfrm>
            <a:off x="2707719" y="1825625"/>
            <a:ext cx="7413812" cy="4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431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Time-Series Analysis of USD to INR Currency Exchange Rate </vt:lpstr>
      <vt:lpstr>PROJECT GOAL</vt:lpstr>
      <vt:lpstr>USD TO INR CURRENCY EXCHANGE RATE</vt:lpstr>
      <vt:lpstr>DATASET</vt:lpstr>
      <vt:lpstr>DATA GRAPH</vt:lpstr>
      <vt:lpstr>STL DECOMPOSITION</vt:lpstr>
      <vt:lpstr>PowerPoint Presentation</vt:lpstr>
      <vt:lpstr>ORIGINAL+SEASONALLY ADJ DATA</vt:lpstr>
      <vt:lpstr>HOLT’S FORECASTING METHOD  </vt:lpstr>
      <vt:lpstr>NAÏVE’S FORECASTING METHOD</vt:lpstr>
      <vt:lpstr>SIMPLE AVERAGE FORECASTING METHOD</vt:lpstr>
      <vt:lpstr>PowerPoint Presentation</vt:lpstr>
      <vt:lpstr>ACF and PACF PLOT OF THE DATA</vt:lpstr>
      <vt:lpstr>ARIMA MODEL</vt:lpstr>
      <vt:lpstr>HISTOGRAM OF THE RESIDUALS (ARIMA)</vt:lpstr>
      <vt:lpstr>PowerPoint Presentation</vt:lpstr>
      <vt:lpstr>COMPARING ACCURACY</vt:lpstr>
      <vt:lpstr>REFERENCES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Analysis of USD to INR Currency Exchange Rate</dc:title>
  <dc:creator>alok</dc:creator>
  <cp:lastModifiedBy>alok</cp:lastModifiedBy>
  <cp:revision>1</cp:revision>
  <dcterms:created xsi:type="dcterms:W3CDTF">2019-12-03T04:42:45Z</dcterms:created>
  <dcterms:modified xsi:type="dcterms:W3CDTF">2019-12-03T18:02:31Z</dcterms:modified>
</cp:coreProperties>
</file>