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84C3-5FA6-4C5D-AA5A-28A06FAB69FC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A1A-84D9-4FF9-BA86-81AA69C7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84C3-5FA6-4C5D-AA5A-28A06FAB69FC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A1A-84D9-4FF9-BA86-81AA69C7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0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C9184C3-5FA6-4C5D-AA5A-28A06FAB69FC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8E36A1A-84D9-4FF9-BA86-81AA69C7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84C3-5FA6-4C5D-AA5A-28A06FAB69FC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A1A-84D9-4FF9-BA86-81AA69C7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9184C3-5FA6-4C5D-AA5A-28A06FAB69FC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E36A1A-84D9-4FF9-BA86-81AA69C7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38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84C3-5FA6-4C5D-AA5A-28A06FAB69FC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A1A-84D9-4FF9-BA86-81AA69C7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15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84C3-5FA6-4C5D-AA5A-28A06FAB69FC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A1A-84D9-4FF9-BA86-81AA69C7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5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84C3-5FA6-4C5D-AA5A-28A06FAB69FC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A1A-84D9-4FF9-BA86-81AA69C7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84C3-5FA6-4C5D-AA5A-28A06FAB69FC}" type="datetimeFigureOut">
              <a:rPr lang="en-US" smtClean="0"/>
              <a:t>3/28/17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A1A-84D9-4FF9-BA86-81AA69C7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5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84C3-5FA6-4C5D-AA5A-28A06FAB69FC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A1A-84D9-4FF9-BA86-81AA69C7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8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84C3-5FA6-4C5D-AA5A-28A06FAB69FC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36A1A-84D9-4FF9-BA86-81AA69C7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C9184C3-5FA6-4C5D-AA5A-28A06FAB69FC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8E36A1A-84D9-4FF9-BA86-81AA69C7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05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Apply functions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IST 719</a:t>
            </a:r>
          </a:p>
          <a:p>
            <a:r>
              <a:rPr lang="en-US" b="1" dirty="0"/>
              <a:t>SPRING 17</a:t>
            </a:r>
          </a:p>
          <a:p>
            <a:r>
              <a:rPr lang="en-US" b="1" dirty="0"/>
              <a:t>Pan Chen</a:t>
            </a:r>
          </a:p>
        </p:txBody>
      </p:sp>
    </p:spTree>
    <p:extLst>
      <p:ext uri="{BB962C8B-B14F-4D97-AF65-F5344CB8AC3E}">
        <p14:creationId xmlns:p14="http://schemas.microsoft.com/office/powerpoint/2010/main" val="6386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Apply: what are these functions in 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apply functions to manipulate slices of </a:t>
            </a:r>
            <a:r>
              <a:rPr lang="en-US" dirty="0" smtClean="0"/>
              <a:t>data. Their </a:t>
            </a:r>
            <a:r>
              <a:rPr lang="en-US" dirty="0"/>
              <a:t>results </a:t>
            </a:r>
            <a:r>
              <a:rPr lang="en-US" dirty="0" smtClean="0"/>
              <a:t>can be use </a:t>
            </a:r>
            <a:r>
              <a:rPr lang="en-US" dirty="0"/>
              <a:t>useful for the </a:t>
            </a:r>
            <a:r>
              <a:rPr lang="en-US" dirty="0" smtClean="0"/>
              <a:t>visualization</a:t>
            </a:r>
            <a:endParaRPr lang="en-US" dirty="0"/>
          </a:p>
          <a:p>
            <a:r>
              <a:rPr lang="en-US" dirty="0"/>
              <a:t>With these apply functions we can avoid looping, and write code that is meaningful in a statistical setting.</a:t>
            </a:r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911" y="2011680"/>
            <a:ext cx="9783763" cy="24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apply</a:t>
            </a:r>
            <a:r>
              <a:rPr lang="en-US" dirty="0"/>
              <a:t>(X, MARGIN, FUN, 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Applies to every column and/or every row in </a:t>
            </a:r>
            <a:r>
              <a:rPr lang="en-US" dirty="0" smtClean="0"/>
              <a:t>a matrix or an array</a:t>
            </a:r>
            <a:endParaRPr lang="en-US" dirty="0"/>
          </a:p>
          <a:p>
            <a:r>
              <a:rPr lang="en-US" dirty="0"/>
              <a:t>X: an array or a matrix, MARGIN value could be 1, 2 or c(1,2). 1 means applies to every row, 2 means apply to every column, and c(1,2) means apply to every row and column.</a:t>
            </a:r>
          </a:p>
          <a:p>
            <a:r>
              <a:rPr lang="en-US" dirty="0"/>
              <a:t>FUN: the function we want to </a:t>
            </a:r>
            <a:r>
              <a:rPr lang="en-US" dirty="0" smtClean="0"/>
              <a:t>apply ( </a:t>
            </a:r>
            <a:r>
              <a:rPr lang="en-US" dirty="0"/>
              <a:t>mean, max, median, sum, </a:t>
            </a:r>
            <a:r>
              <a:rPr lang="en-US" dirty="0" err="1"/>
              <a:t>etc..or</a:t>
            </a:r>
            <a:r>
              <a:rPr lang="en-US" dirty="0"/>
              <a:t> your own function)</a:t>
            </a:r>
          </a:p>
          <a:p>
            <a:r>
              <a:rPr lang="en-US" dirty="0"/>
              <a:t>Returns a vector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apply</a:t>
            </a:r>
            <a:r>
              <a:rPr lang="en-US" dirty="0"/>
              <a:t>(X, MARGIN, FUN, 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vector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60" y="2011680"/>
            <a:ext cx="7038975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24" y="3587575"/>
            <a:ext cx="39624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505" y="3549475"/>
            <a:ext cx="523875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560" y="4901821"/>
            <a:ext cx="74771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lapply</a:t>
            </a:r>
            <a:r>
              <a:rPr lang="en-US" dirty="0"/>
              <a:t> (</a:t>
            </a:r>
            <a:r>
              <a:rPr lang="en-US" dirty="0" err="1"/>
              <a:t>x,fun</a:t>
            </a:r>
            <a:r>
              <a:rPr lang="en-US" dirty="0"/>
              <a:t>…)    </a:t>
            </a:r>
            <a:r>
              <a:rPr lang="en-US" cap="none" dirty="0" err="1"/>
              <a:t>sapply</a:t>
            </a:r>
            <a:r>
              <a:rPr lang="en-US" dirty="0"/>
              <a:t> (</a:t>
            </a:r>
            <a:r>
              <a:rPr lang="en-US" dirty="0" err="1"/>
              <a:t>X,fun</a:t>
            </a:r>
            <a:r>
              <a:rPr lang="en-US" dirty="0"/>
              <a:t>…)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function </a:t>
            </a:r>
            <a:r>
              <a:rPr lang="en-US"/>
              <a:t>to list element(s) </a:t>
            </a:r>
            <a:r>
              <a:rPr lang="en-US" dirty="0"/>
              <a:t>in a list or column(s) in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X: the list or vector(s) you want to apply a function on</a:t>
            </a:r>
          </a:p>
          <a:p>
            <a:r>
              <a:rPr lang="en-US" dirty="0"/>
              <a:t>The difference: </a:t>
            </a:r>
            <a:r>
              <a:rPr lang="en-US" dirty="0" err="1"/>
              <a:t>lapply</a:t>
            </a:r>
            <a:r>
              <a:rPr lang="en-US" dirty="0"/>
              <a:t> returns a list, </a:t>
            </a:r>
            <a:r>
              <a:rPr lang="en-US" dirty="0" err="1"/>
              <a:t>sapply</a:t>
            </a:r>
            <a:r>
              <a:rPr lang="en-US" dirty="0"/>
              <a:t> returns a vector.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71" y="3553567"/>
            <a:ext cx="2697787" cy="3882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867" y="4534552"/>
            <a:ext cx="8136517" cy="5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tapply</a:t>
            </a:r>
            <a:r>
              <a:rPr lang="en-US" dirty="0"/>
              <a:t>(</a:t>
            </a:r>
            <a:r>
              <a:rPr lang="en-US" dirty="0" err="1"/>
              <a:t>x,INDEX,fun</a:t>
            </a:r>
            <a:r>
              <a:rPr lang="en-US" dirty="0"/>
              <a:t>…)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913" y="2140031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pply </a:t>
            </a:r>
            <a:r>
              <a:rPr lang="en-US" dirty="0"/>
              <a:t>a function </a:t>
            </a:r>
            <a:r>
              <a:rPr lang="en-US" dirty="0" smtClean="0"/>
              <a:t>on </a:t>
            </a:r>
            <a:r>
              <a:rPr lang="en-US" dirty="0"/>
              <a:t>subset of the vector broken down by a given factor variable. </a:t>
            </a:r>
          </a:p>
          <a:p>
            <a:r>
              <a:rPr lang="en-US" dirty="0" smtClean="0"/>
              <a:t>X</a:t>
            </a:r>
            <a:r>
              <a:rPr lang="en-US" dirty="0"/>
              <a:t>: usually a vector, INDEX</a:t>
            </a:r>
            <a:r>
              <a:rPr lang="en-US" dirty="0" smtClean="0"/>
              <a:t>: a </a:t>
            </a:r>
            <a:r>
              <a:rPr lang="en-US" dirty="0"/>
              <a:t>list of grouping factors, each of same length as X</a:t>
            </a:r>
          </a:p>
          <a:p>
            <a:r>
              <a:rPr lang="en-US" dirty="0"/>
              <a:t>Useful for plotting comparisons by groups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 MEAN to mpg GROUP BY </a:t>
            </a:r>
            <a:r>
              <a:rPr lang="en-US" dirty="0" err="1"/>
              <a:t>cyl</a:t>
            </a:r>
            <a:r>
              <a:rPr lang="en-US" dirty="0"/>
              <a:t> and return an array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1" y="3847171"/>
            <a:ext cx="7600950" cy="1247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133" y="3699544"/>
            <a:ext cx="3840897" cy="264672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7903981" y="4471058"/>
            <a:ext cx="64008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tapply</a:t>
            </a:r>
            <a:r>
              <a:rPr lang="en-US" dirty="0"/>
              <a:t>(</a:t>
            </a:r>
            <a:r>
              <a:rPr lang="en-US" dirty="0" err="1"/>
              <a:t>x,INDEX,fun</a:t>
            </a:r>
            <a:r>
              <a:rPr lang="en-US" dirty="0"/>
              <a:t>…)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761477" y="4114799"/>
            <a:ext cx="64008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3" y="2530407"/>
            <a:ext cx="8672143" cy="15547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780" y="3757282"/>
            <a:ext cx="4684435" cy="31697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738" y="52225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Apply mean to mpg column group by </a:t>
            </a:r>
            <a:r>
              <a:rPr lang="en-US" dirty="0" err="1" smtClean="0"/>
              <a:t>cyl</a:t>
            </a:r>
            <a:r>
              <a:rPr lang="en-US" dirty="0" smtClean="0"/>
              <a:t> and gear </a:t>
            </a:r>
            <a:r>
              <a:rPr lang="en-US" dirty="0"/>
              <a:t>and return a matrix</a:t>
            </a:r>
          </a:p>
          <a:p>
            <a:r>
              <a:rPr lang="en-US" dirty="0"/>
              <a:t>With </a:t>
            </a:r>
            <a:r>
              <a:rPr lang="en-US" dirty="0" err="1"/>
              <a:t>cyl</a:t>
            </a:r>
            <a:r>
              <a:rPr lang="en-US" dirty="0"/>
              <a:t> as rows and gear as </a:t>
            </a:r>
            <a:r>
              <a:rPr lang="en-US" dirty="0" smtClean="0"/>
              <a:t>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800" y="3548367"/>
            <a:ext cx="7195505" cy="3113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err="1"/>
              <a:t>tapply</a:t>
            </a:r>
            <a:r>
              <a:rPr lang="en-US" altLang="zh-CN" cap="none" dirty="0"/>
              <a:t>() vs aggregate()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048" y="2049430"/>
            <a:ext cx="9784080" cy="42062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Both are able to apply function   </a:t>
            </a:r>
          </a:p>
          <a:p>
            <a:pPr marL="0" indent="0">
              <a:buNone/>
            </a:pPr>
            <a:r>
              <a:rPr lang="en-US" dirty="0"/>
              <a:t>to subsets of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tapply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Return a matrix or array</a:t>
            </a:r>
          </a:p>
          <a:p>
            <a:endParaRPr lang="en-US" dirty="0"/>
          </a:p>
          <a:p>
            <a:r>
              <a:rPr lang="en-US" dirty="0"/>
              <a:t>Aggregate:</a:t>
            </a:r>
          </a:p>
          <a:p>
            <a:pPr marL="0" indent="0">
              <a:buNone/>
            </a:pPr>
            <a:r>
              <a:rPr lang="en-US" dirty="0"/>
              <a:t>Return a </a:t>
            </a:r>
            <a:r>
              <a:rPr lang="en-US" dirty="0" smtClean="0"/>
              <a:t>data frame </a:t>
            </a:r>
            <a:r>
              <a:rPr lang="en-US" dirty="0"/>
              <a:t>with one row for </a:t>
            </a:r>
          </a:p>
          <a:p>
            <a:pPr marL="0" indent="0">
              <a:buNone/>
            </a:pPr>
            <a:r>
              <a:rPr lang="en-US" dirty="0"/>
              <a:t>each category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234" y="2221642"/>
            <a:ext cx="7962071" cy="142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you!!!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5175" y="6370335"/>
            <a:ext cx="9144000" cy="1309255"/>
          </a:xfrm>
        </p:spPr>
        <p:txBody>
          <a:bodyPr/>
          <a:lstStyle/>
          <a:p>
            <a:r>
              <a:rPr lang="en-US" b="1" dirty="0"/>
              <a:t>Pan Chen</a:t>
            </a:r>
          </a:p>
        </p:txBody>
      </p:sp>
    </p:spTree>
    <p:extLst>
      <p:ext uri="{BB962C8B-B14F-4D97-AF65-F5344CB8AC3E}">
        <p14:creationId xmlns:p14="http://schemas.microsoft.com/office/powerpoint/2010/main" val="30773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375</TotalTime>
  <Words>288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Corbel</vt:lpstr>
      <vt:lpstr>Wingdings</vt:lpstr>
      <vt:lpstr>宋体</vt:lpstr>
      <vt:lpstr>Banded</vt:lpstr>
      <vt:lpstr>Apply functions in r</vt:lpstr>
      <vt:lpstr>Apply: what are these functions in R?</vt:lpstr>
      <vt:lpstr>apply(X, MARGIN, FUN, ...)</vt:lpstr>
      <vt:lpstr>apply(X, MARGIN, FUN, ...)</vt:lpstr>
      <vt:lpstr>lapply (x,fun…)    sapply (X,fun…) </vt:lpstr>
      <vt:lpstr>tapply(x,INDEX,fun…)</vt:lpstr>
      <vt:lpstr>tapply(x,INDEX,fun…)</vt:lpstr>
      <vt:lpstr>tapply() vs aggregate()</vt:lpstr>
      <vt:lpstr>Thank you!!!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functions in rStudio</dc:title>
  <dc:creator>Pan Chen</dc:creator>
  <cp:lastModifiedBy>Pan Chen</cp:lastModifiedBy>
  <cp:revision>46</cp:revision>
  <dcterms:created xsi:type="dcterms:W3CDTF">2017-03-26T23:33:14Z</dcterms:created>
  <dcterms:modified xsi:type="dcterms:W3CDTF">2017-03-28T12:28:13Z</dcterms:modified>
</cp:coreProperties>
</file>