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ample Presentation"/>
          <p:cNvSpPr txBox="1"/>
          <p:nvPr>
            <p:ph type="ctrTitle"/>
          </p:nvPr>
        </p:nvSpPr>
        <p:spPr>
          <a:xfrm>
            <a:off x="1270000" y="195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Example Presentation</a:t>
            </a:r>
          </a:p>
        </p:txBody>
      </p:sp>
      <p:pic>
        <p:nvPicPr>
          <p:cNvPr id="120" name="kalseljs__logo.png" descr="kalseljs_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084" y="3365202"/>
            <a:ext cx="2533507" cy="675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