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26/03/2022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 smtClean="0">
                <a:solidFill>
                  <a:srgbClr val="FFFFFF"/>
                </a:solidFill>
              </a:rPr>
              <a:t>Antonio Di Bella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O46000791</a:t>
            </a:r>
            <a:endParaRPr lang="it-IT" dirty="0" smtClean="0">
              <a:solidFill>
                <a:srgbClr val="FFFFFF"/>
              </a:solidFill>
            </a:endParaRPr>
          </a:p>
          <a:p>
            <a:pPr algn="l"/>
            <a:r>
              <a:rPr lang="it-IT" dirty="0" smtClean="0">
                <a:solidFill>
                  <a:srgbClr val="FFFFFF"/>
                </a:solidFill>
              </a:rPr>
              <a:t>26/03/2022</a:t>
            </a:r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 smtClean="0"/>
              <a:t>Creare una pagine </a:t>
            </a:r>
            <a:r>
              <a:rPr lang="it-IT" sz="2000" dirty="0"/>
              <a:t>web utilizzando HTML e CSS </a:t>
            </a:r>
          </a:p>
          <a:p>
            <a:pPr marL="457200" lvl="1" indent="0">
              <a:buNone/>
            </a:pPr>
            <a:r>
              <a:rPr lang="it-IT" sz="2000" dirty="0" smtClean="0"/>
              <a:t>che abbia:</a:t>
            </a:r>
          </a:p>
          <a:p>
            <a:pPr lvl="1"/>
            <a:r>
              <a:rPr lang="it-IT" sz="2000" dirty="0" smtClean="0"/>
              <a:t>Una intestazione con un’immagine di sfondo</a:t>
            </a:r>
          </a:p>
          <a:p>
            <a:pPr lvl="1"/>
            <a:r>
              <a:rPr lang="it-IT" sz="2000" dirty="0" smtClean="0"/>
              <a:t>Un menù di navigazione</a:t>
            </a:r>
          </a:p>
          <a:p>
            <a:pPr lvl="1"/>
            <a:r>
              <a:rPr lang="it-IT" sz="2000" dirty="0" smtClean="0"/>
              <a:t>Una sezione di contenuti divisa in blocchi</a:t>
            </a:r>
          </a:p>
          <a:p>
            <a:pPr lvl="1"/>
            <a:r>
              <a:rPr lang="it-IT" sz="2000" dirty="0" smtClean="0"/>
              <a:t>Un </a:t>
            </a:r>
            <a:r>
              <a:rPr lang="it-IT" sz="2000" dirty="0" err="1" smtClean="0"/>
              <a:t>footer</a:t>
            </a:r>
            <a:r>
              <a:rPr lang="it-IT" sz="2000" dirty="0" smtClean="0"/>
              <a:t> che contiene informazioni sulla pagina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86" y="302985"/>
            <a:ext cx="2242382" cy="6252027"/>
          </a:xfr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38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smtClean="0">
                <a:solidFill>
                  <a:srgbClr val="FFFFFF"/>
                </a:solidFill>
              </a:rPr>
              <a:t>Menù navigazione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err="1" smtClean="0">
                <a:solidFill>
                  <a:srgbClr val="FFFFFF"/>
                </a:solidFill>
              </a:rPr>
              <a:t>Header</a:t>
            </a:r>
            <a:r>
              <a:rPr lang="it-IT" sz="4000" dirty="0" smtClean="0">
                <a:solidFill>
                  <a:srgbClr val="FFFFFF"/>
                </a:solidFill>
              </a:rPr>
              <a:t/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92453"/>
            <a:ext cx="6554788" cy="2304525"/>
          </a:xfr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55" y="2665251"/>
            <a:ext cx="7351945" cy="33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03" y="1725111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err="1">
                <a:solidFill>
                  <a:srgbClr val="FFFFFF"/>
                </a:solidFill>
              </a:rPr>
              <a:t>Header</a:t>
            </a:r>
            <a:r>
              <a:rPr lang="it-IT" sz="4000" dirty="0">
                <a:solidFill>
                  <a:srgbClr val="FFFFFF"/>
                </a:solidFill>
              </a:rPr>
              <a:t/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61" y="745701"/>
            <a:ext cx="5472819" cy="534631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80" y="1148056"/>
            <a:ext cx="2524477" cy="4582164"/>
          </a:xfrm>
          <a:prstGeom prst="rect">
            <a:avLst/>
          </a:prstGeom>
        </p:spPr>
      </p:pic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8264495" y="102549"/>
            <a:ext cx="489499" cy="2884989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3430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</a:t>
            </a: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HTML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34" y="110664"/>
            <a:ext cx="5540195" cy="312214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046" y="3232808"/>
            <a:ext cx="7506932" cy="35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</a:t>
            </a:r>
            <a:r>
              <a:rPr lang="it-IT" sz="4000" dirty="0" smtClean="0">
                <a:solidFill>
                  <a:srgbClr val="FFFFFF"/>
                </a:solidFill>
              </a:rPr>
              <a:t>contenuti</a:t>
            </a:r>
            <a:br>
              <a:rPr lang="it-IT" sz="4000" dirty="0" smtClean="0">
                <a:solidFill>
                  <a:srgbClr val="FFFFFF"/>
                </a:solidFill>
              </a:rPr>
            </a:br>
            <a:r>
              <a:rPr lang="it-IT" sz="4000" dirty="0" smtClean="0">
                <a:solidFill>
                  <a:srgbClr val="FFFFFF"/>
                </a:solidFill>
              </a:rPr>
              <a:t>CSS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89" y="426751"/>
            <a:ext cx="2798838" cy="5984217"/>
          </a:xfr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97" y="426751"/>
            <a:ext cx="3790847" cy="57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2797971"/>
            <a:ext cx="4580408" cy="2705054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746631"/>
            <a:ext cx="3868107" cy="11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Menù navigazione  Header HTML</vt:lpstr>
      <vt:lpstr>Menù navigazione  Header CSS</vt:lpstr>
      <vt:lpstr>Sezione contenuti HTML</vt:lpstr>
      <vt:lpstr>Sezione contenuti CSS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Antonio Di Bella</cp:lastModifiedBy>
  <cp:revision>5</cp:revision>
  <dcterms:created xsi:type="dcterms:W3CDTF">2021-03-24T16:57:46Z</dcterms:created>
  <dcterms:modified xsi:type="dcterms:W3CDTF">2022-03-26T11:55:37Z</dcterms:modified>
</cp:coreProperties>
</file>