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59" r:id="rId9"/>
    <p:sldId id="265" r:id="rId10"/>
    <p:sldId id="261" r:id="rId11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2kd8Kfr126CV1KZaPzmcHcH5N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96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95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98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1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de-AT" dirty="0"/>
              <a:t>ZWISCHEN-PRÄSENTATION </a:t>
            </a:r>
            <a:endParaRPr dirty="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56045" y="3879264"/>
            <a:ext cx="7926926" cy="144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Ivan Samardzic K01623903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Kaltrin</a:t>
            </a:r>
            <a:r>
              <a:rPr lang="de-AT" dirty="0"/>
              <a:t> Memeti K01604629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Anel</a:t>
            </a:r>
            <a:r>
              <a:rPr lang="de-AT" dirty="0"/>
              <a:t> </a:t>
            </a:r>
            <a:r>
              <a:rPr lang="de-AT" dirty="0" err="1"/>
              <a:t>Ljutic</a:t>
            </a:r>
            <a:r>
              <a:rPr lang="de-AT" dirty="0"/>
              <a:t> K01640349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Lorenz Pichler K11738371</a:t>
            </a:r>
            <a:endParaRPr dirty="0"/>
          </a:p>
          <a:p>
            <a:pPr marL="285750" lvl="0" indent="-188595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dirty="0"/>
          </a:p>
        </p:txBody>
      </p:sp>
      <p:sp>
        <p:nvSpPr>
          <p:cNvPr id="144" name="Google Shape;144;p1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dirty="0"/>
              <a:t>258.321 Praktikum DKE</a:t>
            </a:r>
            <a:endParaRPr dirty="0"/>
          </a:p>
        </p:txBody>
      </p:sp>
      <p:sp>
        <p:nvSpPr>
          <p:cNvPr id="146" name="Google Shape;146;p1"/>
          <p:cNvSpPr/>
          <p:nvPr/>
        </p:nvSpPr>
        <p:spPr>
          <a:xfrm>
            <a:off x="5823857" y="5323113"/>
            <a:ext cx="2906486" cy="1186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494893" y="1076242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PROJEKTORGANISATION</a:t>
            </a:r>
            <a:endParaRPr dirty="0"/>
          </a:p>
        </p:txBody>
      </p:sp>
      <p:sp>
        <p:nvSpPr>
          <p:cNvPr id="185" name="Google Shape;185;p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 dirty="0"/>
              <a:t>258.321</a:t>
            </a:r>
            <a:endParaRPr dirty="0"/>
          </a:p>
        </p:txBody>
      </p:sp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 dirty="0"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207963" y="2189163"/>
          <a:ext cx="8728075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8727898" imgH="2671467" progId="Excel.Sheet.12">
                  <p:embed/>
                </p:oleObj>
              </mc:Choice>
              <mc:Fallback>
                <p:oleObj name="Worksheet" r:id="rId4" imgW="8727898" imgH="2671467" progId="Excel.Sheet.12">
                  <p:embed/>
                  <p:pic>
                    <p:nvPicPr>
                      <p:cNvPr id="187" name="Google Shape;187;p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7963" y="2189163"/>
                        <a:ext cx="8728075" cy="267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de-AT" sz="2800" dirty="0"/>
              <a:t>VERFEINERUNG DER RDF MODELLIERUNG &amp; EINARBEITUNG DES FEEDBACKS</a:t>
            </a:r>
            <a:endParaRPr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pic>
        <p:nvPicPr>
          <p:cNvPr id="154" name="Google Shape;154;p2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/>
          <a:srcRect/>
          <a:stretch/>
        </p:blipFill>
        <p:spPr>
          <a:xfrm>
            <a:off x="1666992" y="2254604"/>
            <a:ext cx="5810016" cy="41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547688" y="1782394"/>
            <a:ext cx="6929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de-AT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RDF – Graph (siehe „RDF-</a:t>
            </a:r>
            <a:r>
              <a:rPr lang="de-AT" sz="1800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Graph_überarbeitet.drawio</a:t>
            </a:r>
            <a:r>
              <a:rPr lang="de-AT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“)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de-AT" b="1" dirty="0">
                <a:latin typeface="Arial"/>
                <a:ea typeface="Arial"/>
                <a:cs typeface="Arial"/>
                <a:sym typeface="Arial"/>
              </a:rPr>
              <a:t>Tool XX:</a:t>
            </a: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de-AT" dirty="0" err="1">
                <a:latin typeface="Arial"/>
                <a:ea typeface="Arial"/>
                <a:cs typeface="Arial"/>
                <a:sym typeface="Arial"/>
              </a:rPr>
              <a:t>Fdgknjdsnfds</a:t>
            </a: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de-DE" b="1" dirty="0">
                <a:latin typeface="Arial"/>
                <a:ea typeface="Arial"/>
                <a:cs typeface="Arial"/>
                <a:sym typeface="Arial"/>
              </a:rPr>
              <a:t>Framework YY:</a:t>
            </a:r>
            <a:endParaRPr lang="de-D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</a:pPr>
            <a:r>
              <a:rPr lang="de-DE" dirty="0" err="1">
                <a:latin typeface="Arial"/>
                <a:ea typeface="Arial"/>
                <a:cs typeface="Arial"/>
                <a:sym typeface="Arial"/>
              </a:rPr>
              <a:t>XXdlmfsdlfmslkd</a:t>
            </a:r>
            <a:endParaRPr lang="de-DE" dirty="0"/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dirty="0"/>
          </a:p>
          <a:p>
            <a:pPr marL="285750" lvl="0" indent="-188595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</a:pP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549128" y="754711"/>
            <a:ext cx="7938194" cy="63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b="1" dirty="0"/>
              <a:t>TOOLS &amp; FRAMEWORKS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TECHNISCHE LÖSUNGSARCHITEKTUR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DES RDF-TRIPLESTORES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DES FRONTENDS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DER </a:t>
            </a:r>
            <a:r>
              <a:rPr lang="de-AT" dirty="0" err="1"/>
              <a:t>GraphDB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b="1" dirty="0"/>
              <a:t>IMPORTIERUNG / KONVERTIERUNG DER DATEN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XX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XX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 b="1" dirty="0"/>
              <a:t>N</a:t>
            </a:r>
            <a:r>
              <a:rPr lang="de-AT" b="1" dirty="0"/>
              <a:t>ÄCHSTE SCHRITTE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Finalisierung der Implementierungen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Austausch des RDF-</a:t>
            </a:r>
            <a:r>
              <a:rPr lang="de-DE" dirty="0" err="1"/>
              <a:t>Triplestores</a:t>
            </a:r>
            <a:r>
              <a:rPr lang="de-DE" dirty="0"/>
              <a:t> durch generische </a:t>
            </a:r>
            <a:r>
              <a:rPr lang="de-DE" dirty="0" err="1"/>
              <a:t>GraphDB</a:t>
            </a: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Vergleich der Implementierungen / Testphase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Verfassung der technischen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98801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Bildschirmpräsentation (4:3)</PresentationFormat>
  <Paragraphs>51</Paragraphs>
  <Slides>10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 Black</vt:lpstr>
      <vt:lpstr>Arial</vt:lpstr>
      <vt:lpstr>Noto Sans Symbols</vt:lpstr>
      <vt:lpstr>Office-Design</vt:lpstr>
      <vt:lpstr>Microsoft Excel-Arbeitsblatt</vt:lpstr>
      <vt:lpstr>ZWISCHEN-PRÄSENTATION </vt:lpstr>
      <vt:lpstr>VERFEINERUNG DER RDF MODELLIERUNG &amp; EINARBEITUNG DES FEEDBACKS</vt:lpstr>
      <vt:lpstr>TOOLS &amp; FRAMEWORKS</vt:lpstr>
      <vt:lpstr>TECHNISCHE LÖSUNGSARCHITEKTUR</vt:lpstr>
      <vt:lpstr>IMPLEMENTIERUNG DES RDF-TRIPLESTORES</vt:lpstr>
      <vt:lpstr>IMPLEMENTIERUNG DES FRONTENDS</vt:lpstr>
      <vt:lpstr>IMPLEMENTIERUNG DER GraphDB</vt:lpstr>
      <vt:lpstr>IMPORTIERUNG / KONVERTIERUNG DER DATEN</vt:lpstr>
      <vt:lpstr>NÄCHSTE SCHRITTE</vt:lpstr>
      <vt:lpstr>PROJEKTORGANISATION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ZWISCHEN-PRÄSENTATION</dc:title>
  <dc:creator>Angela Andorfer</dc:creator>
  <cp:lastModifiedBy>Ivan Samardzic</cp:lastModifiedBy>
  <cp:revision>4</cp:revision>
  <dcterms:created xsi:type="dcterms:W3CDTF">2018-04-19T12:56:50Z</dcterms:created>
  <dcterms:modified xsi:type="dcterms:W3CDTF">2020-05-11T10:57:30Z</dcterms:modified>
</cp:coreProperties>
</file>