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0" r:id="rId6"/>
    <p:sldId id="262" r:id="rId7"/>
    <p:sldId id="263" r:id="rId8"/>
    <p:sldId id="259" r:id="rId9"/>
    <p:sldId id="265" r:id="rId10"/>
    <p:sldId id="261" r:id="rId11"/>
  </p:sldIdLst>
  <p:sldSz cx="9144000" cy="6858000" type="screen4x3"/>
  <p:notesSz cx="7102475" cy="10234613"/>
  <p:embeddedFontLst>
    <p:embeddedFont>
      <p:font typeface="Arial Black" panose="020B0A04020102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2kd8Kfr126CV1KZaPzmcHcH5N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96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95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98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16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mit Logo">
  <p:cSld name="Titel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556045" y="3879265"/>
            <a:ext cx="7926926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1305" y="5191200"/>
            <a:ext cx="2115244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 l="27338" t="15818" r="44018" b="42469"/>
          <a:stretch/>
        </p:blipFill>
        <p:spPr>
          <a:xfrm>
            <a:off x="451069" y="2412000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5539" y="5468397"/>
            <a:ext cx="1057432" cy="77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mit Quelle">
  <p:cSld name="Grosses Bild und Text mit Quel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50800" y="5927411"/>
            <a:ext cx="518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 ohne Quelle">
  <p:cSld name="Grosses Bild und Text ohne Quel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550800" y="651700"/>
            <a:ext cx="7938000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>
            <a:spLocks noGrp="1"/>
          </p:cNvSpPr>
          <p:nvPr>
            <p:ph type="pic" idx="2"/>
          </p:nvPr>
        </p:nvSpPr>
        <p:spPr>
          <a:xfrm>
            <a:off x="550800" y="1778400"/>
            <a:ext cx="5184000" cy="4427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055200" y="1778400"/>
            <a:ext cx="24336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>
            <a:spLocks noGrp="1"/>
          </p:cNvSpPr>
          <p:nvPr>
            <p:ph type="pic" idx="2"/>
          </p:nvPr>
        </p:nvSpPr>
        <p:spPr>
          <a:xfrm>
            <a:off x="549322" y="1777809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3"/>
          </p:nvPr>
        </p:nvSpPr>
        <p:spPr>
          <a:xfrm>
            <a:off x="549322" y="3309042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9"/>
          <p:cNvSpPr>
            <a:spLocks noGrp="1"/>
          </p:cNvSpPr>
          <p:nvPr>
            <p:ph type="pic" idx="4"/>
          </p:nvPr>
        </p:nvSpPr>
        <p:spPr>
          <a:xfrm>
            <a:off x="549322" y="4834936"/>
            <a:ext cx="2414023" cy="13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>
            <a:spLocks noGrp="1"/>
          </p:cNvSpPr>
          <p:nvPr>
            <p:ph type="pic" idx="5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683660" y="1444171"/>
            <a:ext cx="4699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>
            <a:spLocks noGrp="1"/>
          </p:cNvSpPr>
          <p:nvPr>
            <p:ph type="pic" idx="2"/>
          </p:nvPr>
        </p:nvSpPr>
        <p:spPr>
          <a:xfrm>
            <a:off x="549322" y="1778467"/>
            <a:ext cx="2418223" cy="44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0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404316" y="1777809"/>
            <a:ext cx="50832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oßes Imagebild">
  <p:cSld name="Großes Imagebil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>
            <a:spLocks noGrp="1"/>
          </p:cNvSpPr>
          <p:nvPr>
            <p:ph type="pic" idx="2"/>
          </p:nvPr>
        </p:nvSpPr>
        <p:spPr>
          <a:xfrm>
            <a:off x="1598864" y="1775981"/>
            <a:ext cx="5940000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1598864" y="5948381"/>
            <a:ext cx="59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>
            <a:spLocks noGrp="1"/>
          </p:cNvSpPr>
          <p:nvPr>
            <p:ph type="media" idx="2"/>
          </p:nvPr>
        </p:nvSpPr>
        <p:spPr>
          <a:xfrm>
            <a:off x="549322" y="1785900"/>
            <a:ext cx="7935578" cy="4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>
            <a:spLocks noGrp="1"/>
          </p:cNvSpPr>
          <p:nvPr>
            <p:ph type="pic" idx="3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549322" y="5958300"/>
            <a:ext cx="7935578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chluss">
  <p:cSld name="Schlus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633345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633345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7179820" y="5554800"/>
            <a:ext cx="1380286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AT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www.jku.at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mit Quelle">
  <p:cSld name="Text / Bild / etc. mit Quel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548268" y="5927411"/>
            <a:ext cx="7925378" cy="27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/ Agenda">
  <p:cSld name="Übersicht / 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  <a:defRPr sz="17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4325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⬛"/>
              <a:defRPr sz="15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grau">
  <p:cSld name="JKU Logo grau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/>
        </p:nvSpPr>
        <p:spPr>
          <a:xfrm>
            <a:off x="217960" y="216000"/>
            <a:ext cx="8708080" cy="642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72227" y="1463400"/>
            <a:ext cx="6599546" cy="3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hne Logo">
  <p:cSld name="Titel ohne Log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557460" y="4810654"/>
            <a:ext cx="7924140" cy="8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700"/>
            </a:lvl1pPr>
            <a:lvl2pPr lvl="1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543600" y="1181193"/>
            <a:ext cx="7938000" cy="22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 l="27338" t="15818" r="44018" b="42469"/>
          <a:stretch/>
        </p:blipFill>
        <p:spPr>
          <a:xfrm>
            <a:off x="450000" y="3314568"/>
            <a:ext cx="1730551" cy="1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2180551" y="3543300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⬤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Übersicht Kooperationen">
  <p:cSld name="Übersicht Kooperatione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543600" y="1936933"/>
            <a:ext cx="7938000" cy="47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>
            <a:spLocks noGrp="1"/>
          </p:cNvSpPr>
          <p:nvPr>
            <p:ph type="pic" idx="2"/>
          </p:nvPr>
        </p:nvSpPr>
        <p:spPr>
          <a:xfrm>
            <a:off x="3852000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>
            <a:spLocks noGrp="1"/>
          </p:cNvSpPr>
          <p:nvPr>
            <p:ph type="pic" idx="3"/>
          </p:nvPr>
        </p:nvSpPr>
        <p:spPr>
          <a:xfrm>
            <a:off x="5443236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>
            <a:spLocks noGrp="1"/>
          </p:cNvSpPr>
          <p:nvPr>
            <p:ph type="pic" idx="4"/>
          </p:nvPr>
        </p:nvSpPr>
        <p:spPr>
          <a:xfrm>
            <a:off x="7039492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>
            <a:spLocks noGrp="1"/>
          </p:cNvSpPr>
          <p:nvPr>
            <p:ph type="pic" idx="5"/>
          </p:nvPr>
        </p:nvSpPr>
        <p:spPr>
          <a:xfrm>
            <a:off x="656621" y="26722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pic" idx="6"/>
          </p:nvPr>
        </p:nvSpPr>
        <p:spPr>
          <a:xfrm>
            <a:off x="2271800" y="26712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>
            <a:spLocks noGrp="1"/>
          </p:cNvSpPr>
          <p:nvPr>
            <p:ph type="pic" idx="7"/>
          </p:nvPr>
        </p:nvSpPr>
        <p:spPr>
          <a:xfrm>
            <a:off x="3852000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>
            <a:spLocks noGrp="1"/>
          </p:cNvSpPr>
          <p:nvPr>
            <p:ph type="pic" idx="8"/>
          </p:nvPr>
        </p:nvSpPr>
        <p:spPr>
          <a:xfrm>
            <a:off x="5443236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9"/>
          </p:nvPr>
        </p:nvSpPr>
        <p:spPr>
          <a:xfrm>
            <a:off x="7039492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13"/>
          </p:nvPr>
        </p:nvSpPr>
        <p:spPr>
          <a:xfrm>
            <a:off x="656621" y="4272437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>
            <a:spLocks noGrp="1"/>
          </p:cNvSpPr>
          <p:nvPr>
            <p:ph type="pic" idx="14"/>
          </p:nvPr>
        </p:nvSpPr>
        <p:spPr>
          <a:xfrm>
            <a:off x="2271800" y="4271400"/>
            <a:ext cx="1440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29907" y="403200"/>
            <a:ext cx="2115244" cy="12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Bild / etc. ohne Quelle">
  <p:cSld name="Text / Bild / etc. ohne Quel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7925378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1549400" y="6356350"/>
            <a:ext cx="763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72000" rIns="91425" bIns="0" anchor="t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48268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3"/>
          </p:nvPr>
        </p:nvSpPr>
        <p:spPr>
          <a:xfrm>
            <a:off x="4693116" y="1777395"/>
            <a:ext cx="37944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  <a:defRPr/>
            </a:lvl1pPr>
            <a:lvl2pPr marL="914400" lvl="1" indent="-331469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Char char="⬜"/>
              <a:defRPr/>
            </a:lvl2pPr>
            <a:lvl3pPr marL="1371600" lvl="2" indent="-3302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⬤"/>
              <a:defRPr/>
            </a:lvl3pPr>
            <a:lvl4pPr marL="1828800" lvl="3" indent="-32385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🞅"/>
              <a:defRPr/>
            </a:lvl4pPr>
            <a:lvl5pPr marL="2286000" lvl="4" indent="-342900" algn="l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⬥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535646" y="1777395"/>
            <a:ext cx="7938000" cy="44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⬛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⬜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⬤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🞅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⬥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2886433" y="6397200"/>
            <a:ext cx="1173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‹Nr.›</a:t>
            </a:fld>
            <a:endParaRPr/>
          </a:p>
        </p:txBody>
      </p:sp>
      <p:pic>
        <p:nvPicPr>
          <p:cNvPr id="15" name="Google Shape;15;p7"/>
          <p:cNvPicPr preferRelativeResize="0"/>
          <p:nvPr/>
        </p:nvPicPr>
        <p:blipFill rotWithShape="1">
          <a:blip r:embed="rId19">
            <a:alphaModFix/>
          </a:blip>
          <a:srcRect l="6391" t="9873" r="13244" b="34351"/>
          <a:stretch/>
        </p:blipFill>
        <p:spPr>
          <a:xfrm>
            <a:off x="600037" y="6326089"/>
            <a:ext cx="914352" cy="37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package" Target="../embeddings/Microsoft_Excel_Worksheet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544971" y="551477"/>
            <a:ext cx="7938000" cy="1943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de-AT" dirty="0"/>
              <a:t>ZWISCHEN-PRÄSENTATION </a:t>
            </a:r>
            <a:endParaRPr dirty="0"/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556045" y="3879264"/>
            <a:ext cx="7926926" cy="144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/>
              <a:t>Ivan Samardzic K01623903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 err="1"/>
              <a:t>Kaltrin</a:t>
            </a:r>
            <a:r>
              <a:rPr lang="de-AT" dirty="0"/>
              <a:t> Memeti K01604629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 err="1"/>
              <a:t>Anel</a:t>
            </a:r>
            <a:r>
              <a:rPr lang="de-AT" dirty="0"/>
              <a:t> </a:t>
            </a:r>
            <a:r>
              <a:rPr lang="de-AT" dirty="0" err="1"/>
              <a:t>Ljutic</a:t>
            </a:r>
            <a:r>
              <a:rPr lang="de-AT" dirty="0"/>
              <a:t> K01640349</a:t>
            </a:r>
            <a:endParaRPr dirty="0"/>
          </a:p>
          <a:p>
            <a:pPr marL="3429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lang="de-AT" dirty="0"/>
              <a:t>Lorenz Pichler K11738371</a:t>
            </a:r>
            <a:endParaRPr dirty="0"/>
          </a:p>
          <a:p>
            <a:pPr marL="285750" lvl="0" indent="-188595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dirty="0"/>
          </a:p>
        </p:txBody>
      </p:sp>
      <p:sp>
        <p:nvSpPr>
          <p:cNvPr id="144" name="Google Shape;144;p1"/>
          <p:cNvSpPr>
            <a:spLocks noGrp="1"/>
          </p:cNvSpPr>
          <p:nvPr>
            <p:ph type="pic" idx="2"/>
          </p:nvPr>
        </p:nvSpPr>
        <p:spPr>
          <a:xfrm>
            <a:off x="5957925" y="5472268"/>
            <a:ext cx="1385047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45" name="Google Shape;145;p1"/>
          <p:cNvSpPr txBox="1">
            <a:spLocks noGrp="1"/>
          </p:cNvSpPr>
          <p:nvPr>
            <p:ph type="body" idx="3"/>
          </p:nvPr>
        </p:nvSpPr>
        <p:spPr>
          <a:xfrm>
            <a:off x="2181509" y="2623322"/>
            <a:ext cx="6301462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-AT" dirty="0"/>
              <a:t>258.321 Praktikum DKE</a:t>
            </a:r>
            <a:endParaRPr dirty="0"/>
          </a:p>
        </p:txBody>
      </p:sp>
      <p:sp>
        <p:nvSpPr>
          <p:cNvPr id="146" name="Google Shape;146;p1"/>
          <p:cNvSpPr/>
          <p:nvPr/>
        </p:nvSpPr>
        <p:spPr>
          <a:xfrm>
            <a:off x="5823857" y="5323113"/>
            <a:ext cx="2906486" cy="11865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494893" y="1076242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PROJEKTORGANISATION</a:t>
            </a:r>
            <a:endParaRPr dirty="0"/>
          </a:p>
        </p:txBody>
      </p:sp>
      <p:sp>
        <p:nvSpPr>
          <p:cNvPr id="185" name="Google Shape;185;p6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 dirty="0"/>
              <a:t>258.321</a:t>
            </a:r>
            <a:endParaRPr dirty="0"/>
          </a:p>
        </p:txBody>
      </p:sp>
      <p:sp>
        <p:nvSpPr>
          <p:cNvPr id="186" name="Google Shape;186;p6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10</a:t>
            </a:fld>
            <a:endParaRPr dirty="0"/>
          </a:p>
        </p:txBody>
      </p:sp>
      <p:graphicFrame>
        <p:nvGraphicFramePr>
          <p:cNvPr id="187" name="Google Shape;187;p6"/>
          <p:cNvGraphicFramePr/>
          <p:nvPr/>
        </p:nvGraphicFramePr>
        <p:xfrm>
          <a:off x="207963" y="2189163"/>
          <a:ext cx="8728075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Worksheet" r:id="rId4" imgW="8727898" imgH="2671467" progId="Excel.Sheet.12">
                  <p:embed/>
                </p:oleObj>
              </mc:Choice>
              <mc:Fallback>
                <p:oleObj name="Worksheet" r:id="rId4" imgW="8727898" imgH="2671467" progId="Excel.Sheet.12">
                  <p:embed/>
                  <p:pic>
                    <p:nvPicPr>
                      <p:cNvPr id="187" name="Google Shape;187;p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207963" y="2189163"/>
                        <a:ext cx="8728075" cy="267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 Black"/>
              <a:buNone/>
            </a:pPr>
            <a:r>
              <a:rPr lang="de-AT" sz="2800" dirty="0"/>
              <a:t>VERFEINERUNG DER RDF MODELLIERUNG &amp; EINARBEITUNG DES FEEDBACKS</a:t>
            </a:r>
            <a:endParaRPr dirty="0"/>
          </a:p>
        </p:txBody>
      </p:sp>
      <p:sp>
        <p:nvSpPr>
          <p:cNvPr id="152" name="Google Shape;152;p2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2</a:t>
            </a:fld>
            <a:endParaRPr/>
          </a:p>
        </p:txBody>
      </p:sp>
      <p:pic>
        <p:nvPicPr>
          <p:cNvPr id="154" name="Google Shape;154;p2"/>
          <p:cNvPicPr preferRelativeResize="0">
            <a:picLocks noGrp="1"/>
          </p:cNvPicPr>
          <p:nvPr>
            <p:ph type="body" idx="3"/>
          </p:nvPr>
        </p:nvPicPr>
        <p:blipFill rotWithShape="1">
          <a:blip r:embed="rId3"/>
          <a:srcRect/>
          <a:stretch/>
        </p:blipFill>
        <p:spPr>
          <a:xfrm>
            <a:off x="1666992" y="2254604"/>
            <a:ext cx="5810016" cy="41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"/>
          <p:cNvSpPr txBox="1"/>
          <p:nvPr/>
        </p:nvSpPr>
        <p:spPr>
          <a:xfrm>
            <a:off x="547688" y="1782394"/>
            <a:ext cx="69293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de-AT" sz="18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RDF – Graph (siehe „RDF-</a:t>
            </a:r>
            <a:r>
              <a:rPr lang="de-AT" sz="1800" dirty="0" err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Graph_überarbeitet.drawio</a:t>
            </a:r>
            <a:r>
              <a:rPr lang="de-AT" sz="1800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“)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549322" y="1779938"/>
            <a:ext cx="7938000" cy="4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de-AT" b="1" dirty="0">
                <a:latin typeface="Arial"/>
                <a:ea typeface="Arial"/>
                <a:cs typeface="Arial"/>
                <a:sym typeface="Arial"/>
              </a:rPr>
              <a:t>Tool XX:</a:t>
            </a:r>
            <a:endParaRPr lang="de-AT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de-AT" dirty="0" err="1">
                <a:latin typeface="Arial"/>
                <a:ea typeface="Arial"/>
                <a:cs typeface="Arial"/>
                <a:sym typeface="Arial"/>
              </a:rPr>
              <a:t>Fdgknjdsnfds</a:t>
            </a:r>
            <a:endParaRPr lang="de-AT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lang="de-AT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r>
              <a:rPr lang="de-DE" b="1" dirty="0">
                <a:latin typeface="Arial"/>
                <a:ea typeface="Arial"/>
                <a:cs typeface="Arial"/>
                <a:sym typeface="Arial"/>
              </a:rPr>
              <a:t>Framework YY:</a:t>
            </a:r>
            <a:endParaRPr lang="de-DE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spcBef>
                <a:spcPts val="0"/>
              </a:spcBef>
            </a:pPr>
            <a:r>
              <a:rPr lang="de-DE" dirty="0" err="1">
                <a:latin typeface="Arial"/>
                <a:ea typeface="Arial"/>
                <a:cs typeface="Arial"/>
                <a:sym typeface="Arial"/>
              </a:rPr>
              <a:t>XXdlmfsdlfmslkd</a:t>
            </a:r>
            <a:endParaRPr lang="de-DE" dirty="0"/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lang="de-AT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dirty="0"/>
          </a:p>
          <a:p>
            <a:pPr marL="285750" lvl="0" indent="-188595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 Black"/>
              <a:buNone/>
            </a:pP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62" name="Google Shape;162;p3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3</a:t>
            </a:fld>
            <a:endParaRPr/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549128" y="754711"/>
            <a:ext cx="7938194" cy="63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b="1" dirty="0"/>
              <a:t>TOOLS &amp; FRAMEWORKS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TECHNISCHE LÖSUNGSARCHITEKTUR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4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94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DES RDF-TRIPLESTORES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5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DES FRONTENDS / WEB APPLIKATION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6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7F403B9-51BE-4A8B-9AAE-66C462458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4" y="1773276"/>
            <a:ext cx="7982532" cy="42490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27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dirty="0"/>
              <a:t>IMPLEMENTIERUNG DER GRAPH-DB</a:t>
            </a:r>
            <a:endParaRPr dirty="0"/>
          </a:p>
        </p:txBody>
      </p:sp>
      <p:sp>
        <p:nvSpPr>
          <p:cNvPr id="177" name="Google Shape;177;p5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7</a:t>
            </a:fld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209699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8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AT" b="1" dirty="0"/>
              <a:t>IMPORTIERUNG / KONVERTIERUNG DER TESTDATEN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8</a:t>
            </a:fld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XX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XX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>
            <a:spLocks noGrp="1"/>
          </p:cNvSpPr>
          <p:nvPr>
            <p:ph type="title"/>
          </p:nvPr>
        </p:nvSpPr>
        <p:spPr>
          <a:xfrm>
            <a:off x="549322" y="651700"/>
            <a:ext cx="7938194" cy="93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de-DE" b="1" dirty="0"/>
              <a:t>N</a:t>
            </a:r>
            <a:r>
              <a:rPr lang="de-AT" b="1" dirty="0"/>
              <a:t>ÄCHSTE SCHRITTE</a:t>
            </a:r>
            <a:endParaRPr dirty="0"/>
          </a:p>
        </p:txBody>
      </p:sp>
      <p:sp>
        <p:nvSpPr>
          <p:cNvPr id="169" name="Google Shape;169;p4"/>
          <p:cNvSpPr txBox="1">
            <a:spLocks noGrp="1"/>
          </p:cNvSpPr>
          <p:nvPr>
            <p:ph type="ftr" idx="11"/>
          </p:nvPr>
        </p:nvSpPr>
        <p:spPr>
          <a:xfrm>
            <a:off x="4273550" y="639554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AT"/>
              <a:t>258.321</a:t>
            </a:r>
            <a:endParaRPr/>
          </a:p>
        </p:txBody>
      </p:sp>
      <p:sp>
        <p:nvSpPr>
          <p:cNvPr id="170" name="Google Shape;170;p4"/>
          <p:cNvSpPr txBox="1">
            <a:spLocks noGrp="1"/>
          </p:cNvSpPr>
          <p:nvPr>
            <p:ph type="sldNum" idx="12"/>
          </p:nvPr>
        </p:nvSpPr>
        <p:spPr>
          <a:xfrm>
            <a:off x="8087836" y="6395540"/>
            <a:ext cx="5143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AT"/>
              <a:t>9</a:t>
            </a:fld>
            <a:endParaRPr/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3"/>
          </p:nvPr>
        </p:nvSpPr>
        <p:spPr>
          <a:xfrm>
            <a:off x="548268" y="1777395"/>
            <a:ext cx="7925378" cy="4150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Finalisierung &amp; Bearbeitungen der Implementierungen</a:t>
            </a:r>
          </a:p>
          <a:p>
            <a:pPr marL="781200" lvl="1" indent="-324000">
              <a:spcBef>
                <a:spcPts val="0"/>
              </a:spcBef>
              <a:buSzPts val="1800"/>
              <a:buChar char="⬛"/>
            </a:pPr>
            <a:r>
              <a:rPr lang="de-DE" dirty="0"/>
              <a:t>Ausarbeitung des Back-Ends der Web Applikation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Austausch des RDF-</a:t>
            </a:r>
            <a:r>
              <a:rPr lang="de-DE" dirty="0" err="1"/>
              <a:t>Triplestores</a:t>
            </a:r>
            <a:r>
              <a:rPr lang="de-DE" dirty="0"/>
              <a:t> durch generische </a:t>
            </a:r>
            <a:r>
              <a:rPr lang="de-DE" dirty="0" err="1"/>
              <a:t>GraphDB</a:t>
            </a: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Vergleich der Implementierungen / Testphase</a:t>
            </a:r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endParaRPr lang="de-DE" dirty="0"/>
          </a:p>
          <a:p>
            <a:pPr marL="324000" lvl="0" indent="-324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⬛"/>
            </a:pPr>
            <a:r>
              <a:rPr lang="de-DE" dirty="0"/>
              <a:t>Verfassung der technischen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98801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Bildschirmpräsentation (4:3)</PresentationFormat>
  <Paragraphs>52</Paragraphs>
  <Slides>10</Slides>
  <Notes>10</Notes>
  <HiddenSlides>5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Noto Sans Symbols</vt:lpstr>
      <vt:lpstr>Arial Black</vt:lpstr>
      <vt:lpstr>Arial</vt:lpstr>
      <vt:lpstr>Office-Design</vt:lpstr>
      <vt:lpstr>Worksheet</vt:lpstr>
      <vt:lpstr>ZWISCHEN-PRÄSENTATION </vt:lpstr>
      <vt:lpstr>VERFEINERUNG DER RDF MODELLIERUNG &amp; EINARBEITUNG DES FEEDBACKS</vt:lpstr>
      <vt:lpstr>TOOLS &amp; FRAMEWORKS</vt:lpstr>
      <vt:lpstr>TECHNISCHE LÖSUNGSARCHITEKTUR</vt:lpstr>
      <vt:lpstr>IMPLEMENTIERUNG DES RDF-TRIPLESTORES</vt:lpstr>
      <vt:lpstr>IMPLEMENTIERUNG DES FRONTENDS / WEB APPLIKATION</vt:lpstr>
      <vt:lpstr>IMPLEMENTIERUNG DER GRAPH-DB</vt:lpstr>
      <vt:lpstr>IMPORTIERUNG / KONVERTIERUNG DER TESTDATEN</vt:lpstr>
      <vt:lpstr>NÄCHSTE SCHRITTE</vt:lpstr>
      <vt:lpstr>PROJEKTORGANISATION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ZWISCHEN-PRÄSENTATION</dc:title>
  <dc:creator>Angela Andorfer</dc:creator>
  <cp:lastModifiedBy>Ivan Samardzic</cp:lastModifiedBy>
  <cp:revision>10</cp:revision>
  <dcterms:created xsi:type="dcterms:W3CDTF">2018-04-19T12:56:50Z</dcterms:created>
  <dcterms:modified xsi:type="dcterms:W3CDTF">2020-05-11T12:10:36Z</dcterms:modified>
</cp:coreProperties>
</file>