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5" r:id="rId6"/>
    <p:sldId id="261" r:id="rId7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2kd8Kfr126CV1KZaPzmcHcH5N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95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16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de-AT" dirty="0"/>
              <a:t>ZWISCHEN-PRÄSENTATION</a:t>
            </a:r>
            <a:br>
              <a:rPr lang="de-AT" dirty="0"/>
            </a:br>
            <a:r>
              <a:rPr lang="de-AT" sz="2400" i="1" dirty="0">
                <a:latin typeface="+mn-lt"/>
              </a:rPr>
              <a:t>11.05.2020</a:t>
            </a:r>
            <a:endParaRPr i="1" dirty="0">
              <a:latin typeface="+mn-lt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56045" y="3879264"/>
            <a:ext cx="7926926" cy="144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Ivan Samardzic K01623903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Kaltrin</a:t>
            </a:r>
            <a:r>
              <a:rPr lang="de-AT" dirty="0"/>
              <a:t> Memeti K01604629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Anel</a:t>
            </a:r>
            <a:r>
              <a:rPr lang="de-AT" dirty="0"/>
              <a:t> </a:t>
            </a:r>
            <a:r>
              <a:rPr lang="de-AT" dirty="0" err="1"/>
              <a:t>Ljutic</a:t>
            </a:r>
            <a:r>
              <a:rPr lang="de-AT" dirty="0"/>
              <a:t> K01640349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Lorenz Pichler K11738371</a:t>
            </a:r>
            <a:endParaRPr dirty="0"/>
          </a:p>
          <a:p>
            <a:pPr marL="285750" lvl="0" indent="-188595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dirty="0"/>
          </a:p>
        </p:txBody>
      </p:sp>
      <p:sp>
        <p:nvSpPr>
          <p:cNvPr id="144" name="Google Shape;144;p1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dirty="0"/>
              <a:t>258.321 Praktikum DKE</a:t>
            </a:r>
            <a:endParaRPr dirty="0"/>
          </a:p>
        </p:txBody>
      </p:sp>
      <p:sp>
        <p:nvSpPr>
          <p:cNvPr id="146" name="Google Shape;146;p1"/>
          <p:cNvSpPr/>
          <p:nvPr/>
        </p:nvSpPr>
        <p:spPr>
          <a:xfrm>
            <a:off x="5823857" y="5323113"/>
            <a:ext cx="2906486" cy="1186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de-AT" sz="2800" dirty="0"/>
              <a:t>VERFEINERUNG DER RDF MODELLIERUNG &amp; EINARBEITUNG DES FEEDBACKS</a:t>
            </a:r>
            <a:endParaRPr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pic>
        <p:nvPicPr>
          <p:cNvPr id="154" name="Google Shape;154;p2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/>
          <a:srcRect/>
          <a:stretch/>
        </p:blipFill>
        <p:spPr>
          <a:xfrm>
            <a:off x="1381760" y="2190447"/>
            <a:ext cx="6095248" cy="407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547688" y="1782394"/>
            <a:ext cx="754014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de-AT" i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RDF – Graph (siehe „</a:t>
            </a:r>
            <a:r>
              <a:rPr lang="de-DE" i="1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Graph_neu_Struktur+Umschrieben.drawio</a:t>
            </a:r>
            <a:r>
              <a:rPr lang="de-AT" i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“)</a:t>
            </a:r>
            <a:endParaRPr sz="11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AT" b="1" dirty="0">
                <a:latin typeface="Arial"/>
                <a:ea typeface="Arial"/>
                <a:cs typeface="Arial"/>
                <a:sym typeface="Arial"/>
              </a:rPr>
              <a:t>Apache Jena als RDF-Framework</a:t>
            </a: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•"/>
            </a:pP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•"/>
            </a:pPr>
            <a:r>
              <a:rPr lang="de-AT" b="1" dirty="0">
                <a:latin typeface="Arial"/>
                <a:ea typeface="Arial"/>
                <a:cs typeface="Arial"/>
                <a:sym typeface="Arial"/>
              </a:rPr>
              <a:t>SQL Developer &amp; Apache </a:t>
            </a:r>
            <a:r>
              <a:rPr lang="de-AT" b="1" dirty="0" err="1">
                <a:latin typeface="Arial"/>
                <a:ea typeface="Arial"/>
                <a:cs typeface="Arial"/>
                <a:sym typeface="Arial"/>
              </a:rPr>
              <a:t>Tomcat</a:t>
            </a:r>
            <a:r>
              <a:rPr lang="de-AT" b="1" dirty="0">
                <a:latin typeface="Arial"/>
                <a:ea typeface="Arial"/>
                <a:cs typeface="Arial"/>
                <a:sym typeface="Arial"/>
              </a:rPr>
              <a:t> als Webserver</a:t>
            </a:r>
          </a:p>
          <a:p>
            <a:pPr marL="285750" lvl="0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•"/>
            </a:pPr>
            <a:endParaRPr lang="de-DE" b="1" dirty="0"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b="1" dirty="0">
                <a:latin typeface="Arial"/>
                <a:cs typeface="Arial"/>
                <a:sym typeface="Arial"/>
              </a:rPr>
              <a:t>Java für die Entwicklung von Front-End &amp; Back-End der Web-Applikation</a:t>
            </a:r>
            <a:endParaRPr lang="de-DE" dirty="0">
              <a:latin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b="1" dirty="0" err="1">
                <a:latin typeface="Arial"/>
                <a:ea typeface="Arial"/>
                <a:cs typeface="Arial"/>
                <a:sym typeface="Arial"/>
              </a:rPr>
              <a:t>Eclipse</a:t>
            </a:r>
            <a:r>
              <a:rPr lang="de-DE" b="1" dirty="0">
                <a:latin typeface="Arial"/>
                <a:ea typeface="Arial"/>
                <a:cs typeface="Arial"/>
                <a:sym typeface="Arial"/>
              </a:rPr>
              <a:t> als integrierte Entwicklungsumgebung (IDE) für Java</a:t>
            </a: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•"/>
            </a:pPr>
            <a:endParaRPr dirty="0"/>
          </a:p>
          <a:p>
            <a:pPr marL="382905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•"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549128" y="754711"/>
            <a:ext cx="7938194" cy="63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b="1" dirty="0"/>
              <a:t>TOOLS &amp; FRAMEWORKS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DES FRONTENDS / WEB APPLIKATION</a:t>
            </a:r>
            <a:br>
              <a:rPr lang="de-AT" dirty="0"/>
            </a:br>
            <a:r>
              <a:rPr lang="de-AT" sz="1600" i="1" dirty="0">
                <a:latin typeface="+mn-lt"/>
              </a:rPr>
              <a:t>Zwischenstand des Front-Ends</a:t>
            </a:r>
            <a:endParaRPr i="1" dirty="0">
              <a:latin typeface="+mn-lt"/>
            </a:endParaRPr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F403B9-51BE-4A8B-9AAE-66C46245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4" y="1773276"/>
            <a:ext cx="7982532" cy="4249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27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 b="1" dirty="0"/>
              <a:t>N</a:t>
            </a:r>
            <a:r>
              <a:rPr lang="de-AT" b="1" dirty="0"/>
              <a:t>ÄCHSTE SCHRITTE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Finalisierung &amp; Bearbeitungen der Implementierungen</a:t>
            </a:r>
          </a:p>
          <a:p>
            <a:pPr marL="781200" lvl="1" indent="-324000">
              <a:spcBef>
                <a:spcPts val="0"/>
              </a:spcBef>
              <a:buSzPts val="1800"/>
              <a:buChar char="⬛"/>
            </a:pPr>
            <a:r>
              <a:rPr lang="de-DE" dirty="0"/>
              <a:t>Ausarbeitung des Back-Ends der Web Applikation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Import &amp; Konvertierung der Testdaten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Austausch des RDF-</a:t>
            </a:r>
            <a:r>
              <a:rPr lang="de-DE" dirty="0" err="1"/>
              <a:t>Triplestores</a:t>
            </a:r>
            <a:r>
              <a:rPr lang="de-DE" dirty="0"/>
              <a:t> durch generische </a:t>
            </a:r>
            <a:r>
              <a:rPr lang="de-DE" dirty="0" err="1"/>
              <a:t>GraphDB</a:t>
            </a: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Vergleich der Implementierungen / Testphase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Verfassung der technischen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9880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494893" y="1076242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PROJEKTORGANISATION</a:t>
            </a:r>
            <a:endParaRPr dirty="0"/>
          </a:p>
        </p:txBody>
      </p:sp>
      <p:sp>
        <p:nvSpPr>
          <p:cNvPr id="185" name="Google Shape;185;p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 dirty="0"/>
              <a:t>258.321</a:t>
            </a:r>
            <a:endParaRPr dirty="0"/>
          </a:p>
        </p:txBody>
      </p:sp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 dirty="0"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207963" y="2189163"/>
          <a:ext cx="8728075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4" imgW="8727898" imgH="2671467" progId="Excel.Sheet.12">
                  <p:embed/>
                </p:oleObj>
              </mc:Choice>
              <mc:Fallback>
                <p:oleObj name="Worksheet" r:id="rId4" imgW="8727898" imgH="2671467" progId="Excel.Sheet.12">
                  <p:embed/>
                  <p:pic>
                    <p:nvPicPr>
                      <p:cNvPr id="187" name="Google Shape;187;p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7963" y="2189163"/>
                        <a:ext cx="8728075" cy="267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Bildschirmpräsentation (4:3)</PresentationFormat>
  <Paragraphs>43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Noto Sans Symbols</vt:lpstr>
      <vt:lpstr>Arial Black</vt:lpstr>
      <vt:lpstr>Arial</vt:lpstr>
      <vt:lpstr>Office-Design</vt:lpstr>
      <vt:lpstr>Worksheet</vt:lpstr>
      <vt:lpstr>ZWISCHEN-PRÄSENTATION 11.05.2020</vt:lpstr>
      <vt:lpstr>VERFEINERUNG DER RDF MODELLIERUNG &amp; EINARBEITUNG DES FEEDBACKS</vt:lpstr>
      <vt:lpstr>TOOLS &amp; FRAMEWORKS</vt:lpstr>
      <vt:lpstr>IMPLEMENTIERUNG DES FRONTENDS / WEB APPLIKATION Zwischenstand des Front-Ends</vt:lpstr>
      <vt:lpstr>NÄCHSTE SCHRITTE</vt:lpstr>
      <vt:lpstr>PROJEKTORGANISATION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ZWISCHEN-PRÄSENTATION</dc:title>
  <dc:creator>Angela Andorfer</dc:creator>
  <cp:lastModifiedBy>Ivan Samardzic</cp:lastModifiedBy>
  <cp:revision>12</cp:revision>
  <dcterms:created xsi:type="dcterms:W3CDTF">2018-04-19T12:56:50Z</dcterms:created>
  <dcterms:modified xsi:type="dcterms:W3CDTF">2020-05-11T15:11:00Z</dcterms:modified>
</cp:coreProperties>
</file>