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0"/>
  </p:notesMasterIdLst>
  <p:sldIdLst>
    <p:sldId id="320" r:id="rId2"/>
    <p:sldId id="546" r:id="rId3"/>
    <p:sldId id="547" r:id="rId4"/>
    <p:sldId id="552" r:id="rId5"/>
    <p:sldId id="554" r:id="rId6"/>
    <p:sldId id="555" r:id="rId7"/>
    <p:sldId id="556" r:id="rId8"/>
    <p:sldId id="557" r:id="rId9"/>
    <p:sldId id="558" r:id="rId10"/>
    <p:sldId id="559" r:id="rId11"/>
    <p:sldId id="561" r:id="rId12"/>
    <p:sldId id="562" r:id="rId13"/>
    <p:sldId id="560" r:id="rId14"/>
    <p:sldId id="563" r:id="rId15"/>
    <p:sldId id="564" r:id="rId16"/>
    <p:sldId id="565" r:id="rId17"/>
    <p:sldId id="566" r:id="rId18"/>
    <p:sldId id="40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8530" autoAdjust="0"/>
  </p:normalViewPr>
  <p:slideViewPr>
    <p:cSldViewPr>
      <p:cViewPr varScale="1">
        <p:scale>
          <a:sx n="65" d="100"/>
          <a:sy n="65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3</a:t>
            </a: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US" sz="6000" b="1" smtClean="0"/>
              <a:t>Layout with </a:t>
            </a:r>
            <a:endParaRPr lang="en-US" sz="6000" b="1" dirty="0" smtClean="0"/>
          </a:p>
          <a:p>
            <a:r>
              <a:rPr lang="en-US" sz="6000" b="1" dirty="0" smtClean="0"/>
              <a:t>Laravel </a:t>
            </a:r>
            <a:r>
              <a:rPr lang="en-US" sz="6000" b="1" dirty="0"/>
              <a:t>Blade </a:t>
            </a:r>
            <a:r>
              <a:rPr lang="en-US" sz="6000" b="1" dirty="0">
                <a:solidFill>
                  <a:srgbClr val="C00000"/>
                </a:solidFill>
              </a:rPr>
              <a:t>Templating Engine</a:t>
            </a:r>
            <a:endParaRPr lang="en-US" sz="6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2117894"/>
            <a:ext cx="8382000" cy="39481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Create the following includes, with the following code: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head.blade.php</a:t>
            </a:r>
            <a:endParaRPr lang="en-US" sz="2400" b="1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&lt;meta charset="utf-8"&gt;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&lt;meta name="description" content=""&gt;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&lt;meta name="</a:t>
            </a:r>
            <a:r>
              <a:rPr lang="en-US" sz="2400" dirty="0" err="1">
                <a:latin typeface="+mj-lt"/>
                <a:cs typeface="Times New Roman" pitchFamily="18" charset="0"/>
              </a:rPr>
              <a:t>Saquib</a:t>
            </a:r>
            <a:r>
              <a:rPr lang="en-US" sz="2400" dirty="0">
                <a:latin typeface="+mj-lt"/>
                <a:cs typeface="Times New Roman" pitchFamily="18" charset="0"/>
              </a:rPr>
              <a:t>" content="Blade"&gt;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&lt;title&gt;Checkout our layout&lt;/title&gt;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&lt;!-- load bootstrap from a </a:t>
            </a:r>
            <a:r>
              <a:rPr lang="en-US" sz="2400" dirty="0" err="1">
                <a:latin typeface="+mj-lt"/>
                <a:cs typeface="Times New Roman" pitchFamily="18" charset="0"/>
              </a:rPr>
              <a:t>cdn</a:t>
            </a:r>
            <a:r>
              <a:rPr lang="en-US" sz="2400" dirty="0">
                <a:latin typeface="+mj-lt"/>
                <a:cs typeface="Times New Roman" pitchFamily="18" charset="0"/>
              </a:rPr>
              <a:t> --&gt;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&lt;link </a:t>
            </a:r>
            <a:r>
              <a:rPr lang="en-US" sz="2400" dirty="0" err="1">
                <a:latin typeface="+mj-lt"/>
                <a:cs typeface="Times New Roman" pitchFamily="18" charset="0"/>
              </a:rPr>
              <a:t>rel</a:t>
            </a:r>
            <a:r>
              <a:rPr lang="en-US" sz="2400" dirty="0">
                <a:latin typeface="+mj-lt"/>
                <a:cs typeface="Times New Roman" pitchFamily="18" charset="0"/>
              </a:rPr>
              <a:t>="stylesheet" </a:t>
            </a:r>
            <a:r>
              <a:rPr lang="en-US" sz="2400" dirty="0" err="1">
                <a:latin typeface="+mj-lt"/>
                <a:cs typeface="Times New Roman" pitchFamily="18" charset="0"/>
              </a:rPr>
              <a:t>href</a:t>
            </a:r>
            <a:r>
              <a:rPr lang="en-US" sz="2400" dirty="0">
                <a:latin typeface="+mj-lt"/>
                <a:cs typeface="Times New Roman" pitchFamily="18" charset="0"/>
              </a:rPr>
              <a:t>="//netdna.bootstrapcdn.com/twitter-bootstrap/3.0.3/</a:t>
            </a:r>
            <a:r>
              <a:rPr lang="en-US" sz="2400" dirty="0" err="1">
                <a:latin typeface="+mj-lt"/>
                <a:cs typeface="Times New Roman" pitchFamily="18" charset="0"/>
              </a:rPr>
              <a:t>css</a:t>
            </a:r>
            <a:r>
              <a:rPr lang="en-US" sz="2400" dirty="0">
                <a:latin typeface="+mj-lt"/>
                <a:cs typeface="Times New Roman" pitchFamily="18" charset="0"/>
              </a:rPr>
              <a:t>/bootstrap-combined.min.css"&gt;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" y="6858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Step 7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: Create Includes[</a:t>
            </a:r>
            <a:r>
              <a:rPr lang="en-US" sz="4000" b="1" dirty="0" err="1">
                <a:solidFill>
                  <a:srgbClr val="C00000"/>
                </a:solidFill>
                <a:latin typeface="+mn-lt"/>
              </a:rPr>
              <a:t>head.blade.php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43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2117894"/>
            <a:ext cx="8382000" cy="394811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&lt;div class="</a:t>
            </a:r>
            <a:r>
              <a:rPr lang="en-US" sz="2400" dirty="0" err="1">
                <a:latin typeface="+mj-lt"/>
                <a:cs typeface="Times New Roman" pitchFamily="18" charset="0"/>
              </a:rPr>
              <a:t>navbar</a:t>
            </a:r>
            <a:r>
              <a:rPr lang="en-US" sz="2400" dirty="0">
                <a:latin typeface="+mj-lt"/>
                <a:cs typeface="Times New Roman" pitchFamily="18" charset="0"/>
              </a:rPr>
              <a:t>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&lt;div class="</a:t>
            </a:r>
            <a:r>
              <a:rPr lang="en-US" sz="2400" dirty="0" err="1">
                <a:latin typeface="+mj-lt"/>
                <a:cs typeface="Times New Roman" pitchFamily="18" charset="0"/>
              </a:rPr>
              <a:t>navbar</a:t>
            </a:r>
            <a:r>
              <a:rPr lang="en-US" sz="2400" dirty="0">
                <a:latin typeface="+mj-lt"/>
                <a:cs typeface="Times New Roman" pitchFamily="18" charset="0"/>
              </a:rPr>
              <a:t>-inner"&gt;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&lt;a id="logo" </a:t>
            </a:r>
            <a:r>
              <a:rPr lang="en-US" sz="2400" dirty="0" err="1">
                <a:latin typeface="+mj-lt"/>
                <a:cs typeface="Times New Roman" pitchFamily="18" charset="0"/>
              </a:rPr>
              <a:t>href</a:t>
            </a:r>
            <a:r>
              <a:rPr lang="en-US" sz="2400" dirty="0">
                <a:latin typeface="+mj-lt"/>
                <a:cs typeface="Times New Roman" pitchFamily="18" charset="0"/>
              </a:rPr>
              <a:t>="/"&gt;Single Malt&lt;/a&gt;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&lt;</a:t>
            </a:r>
            <a:r>
              <a:rPr lang="en-US" sz="2400" dirty="0" err="1">
                <a:latin typeface="+mj-lt"/>
                <a:cs typeface="Times New Roman" pitchFamily="18" charset="0"/>
              </a:rPr>
              <a:t>ul</a:t>
            </a:r>
            <a:r>
              <a:rPr lang="en-US" sz="2400" dirty="0">
                <a:latin typeface="+mj-lt"/>
                <a:cs typeface="Times New Roman" pitchFamily="18" charset="0"/>
              </a:rPr>
              <a:t> class="</a:t>
            </a:r>
            <a:r>
              <a:rPr lang="en-US" sz="2400" dirty="0" err="1">
                <a:latin typeface="+mj-lt"/>
                <a:cs typeface="Times New Roman" pitchFamily="18" charset="0"/>
              </a:rPr>
              <a:t>nav</a:t>
            </a:r>
            <a:r>
              <a:rPr lang="en-US" sz="2400" dirty="0">
                <a:latin typeface="+mj-lt"/>
                <a:cs typeface="Times New Roman" pitchFamily="18" charset="0"/>
              </a:rPr>
              <a:t>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&lt;li&gt;&lt;a </a:t>
            </a:r>
            <a:r>
              <a:rPr lang="en-US" sz="2400" dirty="0" err="1">
                <a:latin typeface="+mj-lt"/>
                <a:cs typeface="Times New Roman" pitchFamily="18" charset="0"/>
              </a:rPr>
              <a:t>href</a:t>
            </a:r>
            <a:r>
              <a:rPr lang="en-US" sz="2400" dirty="0">
                <a:latin typeface="+mj-lt"/>
                <a:cs typeface="Times New Roman" pitchFamily="18" charset="0"/>
              </a:rPr>
              <a:t>="/"&gt;Home&lt;/a&gt;&lt;/li&gt;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&lt;li&gt;&lt;a </a:t>
            </a:r>
            <a:r>
              <a:rPr lang="en-US" sz="2400" dirty="0" err="1">
                <a:latin typeface="+mj-lt"/>
                <a:cs typeface="Times New Roman" pitchFamily="18" charset="0"/>
              </a:rPr>
              <a:t>href</a:t>
            </a:r>
            <a:r>
              <a:rPr lang="en-US" sz="2400" dirty="0">
                <a:latin typeface="+mj-lt"/>
                <a:cs typeface="Times New Roman" pitchFamily="18" charset="0"/>
              </a:rPr>
              <a:t>="/contact"&gt;Contact&lt;/a&gt;&lt;/li&gt;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&lt;/</a:t>
            </a:r>
            <a:r>
              <a:rPr lang="en-US" sz="2400" dirty="0" err="1">
                <a:latin typeface="+mj-lt"/>
                <a:cs typeface="Times New Roman" pitchFamily="18" charset="0"/>
              </a:rPr>
              <a:t>ul</a:t>
            </a:r>
            <a:r>
              <a:rPr lang="en-US" sz="2400" dirty="0">
                <a:latin typeface="+mj-lt"/>
                <a:cs typeface="Times New Roman" pitchFamily="18" charset="0"/>
              </a:rPr>
              <a:t>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&lt;/div&gt;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" y="685800"/>
            <a:ext cx="876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Step 8: 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Create </a:t>
            </a:r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Includes[</a:t>
            </a:r>
            <a:r>
              <a:rPr lang="en-US" sz="4000" b="1" dirty="0" err="1" smtClean="0">
                <a:solidFill>
                  <a:srgbClr val="C00000"/>
                </a:solidFill>
                <a:latin typeface="+mn-lt"/>
              </a:rPr>
              <a:t>header.blade.php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575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2117894"/>
            <a:ext cx="8382000" cy="394811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&lt;!-- Footer Bottom Start --&gt;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&lt;div class="footer-bottom"&gt;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&lt;div class="container"&gt;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    &lt;div class="row"&gt;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        &lt;div class="col-md-6 copyright"&gt;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            &lt;p&gt;Copyright &amp;copy; &lt;a </a:t>
            </a:r>
            <a:r>
              <a:rPr lang="en-US" sz="2400" dirty="0" err="1">
                <a:latin typeface="+mj-lt"/>
                <a:cs typeface="Times New Roman" pitchFamily="18" charset="0"/>
              </a:rPr>
              <a:t>href</a:t>
            </a:r>
            <a:r>
              <a:rPr lang="en-US" sz="2400" dirty="0">
                <a:latin typeface="+mj-lt"/>
                <a:cs typeface="Times New Roman" pitchFamily="18" charset="0"/>
              </a:rPr>
              <a:t>="https://htmlcodex.com"&gt;HTML Codex&lt;/a&gt;. All Rights Reserved&lt;/p&gt;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        &lt;/div&gt;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        &lt;div class="col-md-6 template-by"&gt;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            &lt;p&gt;Template By &lt;a </a:t>
            </a:r>
            <a:r>
              <a:rPr lang="en-US" sz="2400" dirty="0" err="1">
                <a:latin typeface="+mj-lt"/>
                <a:cs typeface="Times New Roman" pitchFamily="18" charset="0"/>
              </a:rPr>
              <a:t>href</a:t>
            </a:r>
            <a:r>
              <a:rPr lang="en-US" sz="2400" dirty="0">
                <a:latin typeface="+mj-lt"/>
                <a:cs typeface="Times New Roman" pitchFamily="18" charset="0"/>
              </a:rPr>
              <a:t>="https://htmlcodex.com"&gt;HTML Codex&lt;/a&gt;&lt;/p&gt;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        &lt;/div&gt;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    &lt;/div&gt;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    &lt;/div&gt;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&lt;/div&gt;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    &lt;!-- Footer Bottom End --&gt;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" y="685800"/>
            <a:ext cx="876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Step 9: 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Create </a:t>
            </a:r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Includes[</a:t>
            </a:r>
            <a:r>
              <a:rPr lang="en-US" sz="4000" b="1" dirty="0" err="1" smtClean="0">
                <a:solidFill>
                  <a:srgbClr val="C00000"/>
                </a:solidFill>
                <a:latin typeface="+mn-lt"/>
              </a:rPr>
              <a:t>footer.blade.php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683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382000" cy="332280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Use  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@include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 Directive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to </a:t>
            </a:r>
            <a:r>
              <a:rPr lang="en-US" sz="2400" dirty="0">
                <a:latin typeface="+mj-lt"/>
                <a:cs typeface="Times New Roman" pitchFamily="18" charset="0"/>
              </a:rPr>
              <a:t>bring in tiny parts of the code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that you </a:t>
            </a:r>
            <a:r>
              <a:rPr lang="en-US" sz="2400" dirty="0">
                <a:latin typeface="+mj-lt"/>
                <a:cs typeface="Times New Roman" pitchFamily="18" charset="0"/>
              </a:rPr>
              <a:t>have created in includes folders, </a:t>
            </a: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@section directive</a:t>
            </a:r>
            <a:r>
              <a:rPr lang="en-US" sz="2400" dirty="0">
                <a:cs typeface="Times New Roman" pitchFamily="18" charset="0"/>
              </a:rPr>
              <a:t>, as the name implies, defines a section of content, while the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@yield directive </a:t>
            </a:r>
            <a:r>
              <a:rPr lang="en-US" sz="2400" dirty="0">
                <a:cs typeface="Times New Roman" pitchFamily="18" charset="0"/>
              </a:rPr>
              <a:t>is used to display the contents of a given section.</a:t>
            </a:r>
            <a:endParaRPr lang="en-US" sz="2400" b="1" dirty="0">
              <a:solidFill>
                <a:srgbClr val="FF0000"/>
              </a:solidFill>
              <a:cs typeface="Times New Roman" pitchFamily="18" charset="0"/>
            </a:endParaRPr>
          </a:p>
          <a:p>
            <a:pPr algn="just"/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10: Using @include, @section and @yield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3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97476"/>
          </a:xfrm>
        </p:spPr>
        <p:txBody>
          <a:bodyPr>
            <a:noAutofit/>
          </a:bodyPr>
          <a:lstStyle/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&lt;!</a:t>
            </a:r>
            <a:r>
              <a:rPr lang="en-US" sz="1200" dirty="0" err="1">
                <a:latin typeface="+mj-lt"/>
                <a:cs typeface="Times New Roman" pitchFamily="18" charset="0"/>
              </a:rPr>
              <a:t>doctype</a:t>
            </a:r>
            <a:r>
              <a:rPr lang="en-US" sz="1200" dirty="0">
                <a:latin typeface="+mj-lt"/>
                <a:cs typeface="Times New Roman" pitchFamily="18" charset="0"/>
              </a:rPr>
              <a:t> html&gt;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&lt;html&gt;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&lt;head&gt;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@include('</a:t>
            </a:r>
            <a:r>
              <a:rPr lang="en-US" sz="1200" dirty="0" err="1">
                <a:latin typeface="+mj-lt"/>
                <a:cs typeface="Times New Roman" pitchFamily="18" charset="0"/>
              </a:rPr>
              <a:t>includes.head</a:t>
            </a:r>
            <a:r>
              <a:rPr lang="en-US" sz="1200" dirty="0">
                <a:latin typeface="+mj-lt"/>
                <a:cs typeface="Times New Roman" pitchFamily="18" charset="0"/>
              </a:rPr>
              <a:t>')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&lt;/head&gt;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&lt;body&gt;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&lt;div class="container"&gt;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&lt;header class="row"&gt;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    @include('</a:t>
            </a:r>
            <a:r>
              <a:rPr lang="en-US" sz="1200" dirty="0" err="1">
                <a:latin typeface="+mj-lt"/>
                <a:cs typeface="Times New Roman" pitchFamily="18" charset="0"/>
              </a:rPr>
              <a:t>includes.header</a:t>
            </a:r>
            <a:r>
              <a:rPr lang="en-US" sz="1200" dirty="0">
                <a:latin typeface="+mj-lt"/>
                <a:cs typeface="Times New Roman" pitchFamily="18" charset="0"/>
              </a:rPr>
              <a:t>')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&lt;/header&gt;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&lt;div id="main" class="row"&gt;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        @yield('content')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&lt;/div&gt;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&lt;footer class="row"&gt;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    @include('</a:t>
            </a:r>
            <a:r>
              <a:rPr lang="en-US" sz="1200" dirty="0" err="1">
                <a:latin typeface="+mj-lt"/>
                <a:cs typeface="Times New Roman" pitchFamily="18" charset="0"/>
              </a:rPr>
              <a:t>includes.footer</a:t>
            </a:r>
            <a:r>
              <a:rPr lang="en-US" sz="1200" dirty="0">
                <a:latin typeface="+mj-lt"/>
                <a:cs typeface="Times New Roman" pitchFamily="18" charset="0"/>
              </a:rPr>
              <a:t>')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   &lt;/footer&gt;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&lt;/div&gt;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&lt;/body&gt;</a:t>
            </a:r>
          </a:p>
          <a:p>
            <a:pPr algn="just"/>
            <a:r>
              <a:rPr lang="en-US" sz="1200" dirty="0">
                <a:latin typeface="+mj-lt"/>
                <a:cs typeface="Times New Roman" pitchFamily="18" charset="0"/>
              </a:rPr>
              <a:t>&lt;/html&gt;</a:t>
            </a:r>
            <a:endParaRPr lang="en-US" sz="12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10: The </a:t>
            </a:r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Layout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7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9747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Go to resources/views/pages and put the following code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in the index file.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pages/index.blade.php</a:t>
            </a:r>
            <a:endParaRPr lang="en-US" sz="2400" b="1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@extends('</a:t>
            </a:r>
            <a:r>
              <a:rPr lang="en-US" sz="24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layouts.default</a:t>
            </a:r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')</a:t>
            </a:r>
          </a:p>
          <a:p>
            <a:pPr algn="just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@section('content')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</a:t>
            </a:r>
            <a:r>
              <a:rPr lang="en-US" sz="2400" dirty="0" err="1">
                <a:latin typeface="+mj-lt"/>
                <a:cs typeface="Times New Roman" pitchFamily="18" charset="0"/>
              </a:rPr>
              <a:t>i</a:t>
            </a:r>
            <a:r>
              <a:rPr lang="en-US" sz="2400" dirty="0">
                <a:latin typeface="+mj-lt"/>
                <a:cs typeface="Times New Roman" pitchFamily="18" charset="0"/>
              </a:rPr>
              <a:t> am the home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page content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@</a:t>
            </a:r>
            <a:r>
              <a:rPr lang="en-US" sz="2400" b="1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endsection</a:t>
            </a:r>
            <a:endParaRPr lang="en-US" sz="2400" b="1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11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pages/index.blade.php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5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9747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Go to resources/views/pages and put the following code in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 about file.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pages/</a:t>
            </a:r>
            <a:r>
              <a:rPr lang="en-US" sz="2400" b="1" dirty="0" err="1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about.blade.php</a:t>
            </a:r>
            <a:endParaRPr lang="en-US" sz="2400" b="1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@extends('</a:t>
            </a:r>
            <a:r>
              <a:rPr lang="en-US" sz="24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layouts.default</a:t>
            </a:r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')</a:t>
            </a:r>
          </a:p>
          <a:p>
            <a:pPr algn="just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@section('content')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 </a:t>
            </a:r>
            <a:r>
              <a:rPr lang="en-US" sz="2400" dirty="0">
                <a:latin typeface="+mj-lt"/>
                <a:cs typeface="Times New Roman" pitchFamily="18" charset="0"/>
              </a:rPr>
              <a:t>am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 about us content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@</a:t>
            </a:r>
            <a:r>
              <a:rPr lang="en-US" sz="2400" b="1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endsection</a:t>
            </a:r>
            <a:endParaRPr lang="en-US" sz="2400" b="1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12: pages/</a:t>
            </a:r>
            <a:r>
              <a:rPr lang="en-US" sz="4400" b="1" dirty="0" err="1" smtClean="0">
                <a:solidFill>
                  <a:srgbClr val="002060"/>
                </a:solidFill>
                <a:latin typeface="+mn-lt"/>
              </a:rPr>
              <a:t>about.blade.php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85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9747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Go to resources/views/pages and put the following code in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 contact file.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pages/</a:t>
            </a:r>
            <a:r>
              <a:rPr lang="en-US" sz="2400" b="1" dirty="0" err="1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contact.blade.php</a:t>
            </a:r>
            <a:endParaRPr lang="en-US" sz="2400" b="1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@extends('</a:t>
            </a:r>
            <a:r>
              <a:rPr lang="en-US" sz="2400" b="1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layouts.default</a:t>
            </a:r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')</a:t>
            </a:r>
          </a:p>
          <a:p>
            <a:pPr algn="just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@section('content')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 </a:t>
            </a:r>
            <a:r>
              <a:rPr lang="en-US" sz="2400" dirty="0">
                <a:latin typeface="+mj-lt"/>
                <a:cs typeface="Times New Roman" pitchFamily="18" charset="0"/>
              </a:rPr>
              <a:t>am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 contact  us content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@</a:t>
            </a:r>
            <a:r>
              <a:rPr lang="en-US" sz="2400" b="1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endsection</a:t>
            </a:r>
            <a:endParaRPr lang="en-US" sz="2400" b="1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13: pages/</a:t>
            </a:r>
            <a:r>
              <a:rPr lang="en-US" sz="4400" b="1" dirty="0" err="1" smtClean="0">
                <a:solidFill>
                  <a:srgbClr val="002060"/>
                </a:solidFill>
                <a:latin typeface="+mn-lt"/>
              </a:rPr>
              <a:t>contact.blade.php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  <a:effectLst/>
              </a:rPr>
              <a:t>The end</a:t>
            </a:r>
            <a:br>
              <a:rPr lang="en-US" sz="8800" b="1" dirty="0" smtClean="0">
                <a:solidFill>
                  <a:srgbClr val="002060"/>
                </a:solidFill>
                <a:effectLst/>
              </a:rPr>
            </a:br>
            <a:r>
              <a:rPr lang="en-US" sz="8800" b="1" dirty="0" smtClean="0">
                <a:solidFill>
                  <a:srgbClr val="002060"/>
                </a:solidFill>
                <a:effectLst/>
              </a:rPr>
              <a:t>Thank you</a:t>
            </a:r>
            <a:endParaRPr lang="en-US" sz="88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Layouts </a:t>
            </a:r>
            <a:r>
              <a:rPr lang="en-US" sz="2400" dirty="0">
                <a:latin typeface="+mj-lt"/>
                <a:cs typeface="Times New Roman" pitchFamily="18" charset="0"/>
              </a:rPr>
              <a:t>may also be created via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“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Laravel Blade Templating engine” 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besides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component based layouts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".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This was the primary way of building applications prior to the introduction of components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To </a:t>
            </a:r>
            <a:r>
              <a:rPr lang="en-US" sz="2400" dirty="0">
                <a:latin typeface="+mj-lt"/>
                <a:cs typeface="Times New Roman" pitchFamily="18" charset="0"/>
              </a:rPr>
              <a:t>get started, let's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see how we can download and integrate a Front end template with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Laravel.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Introduction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4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Web Layouts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6705600" cy="45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After  installing Laravel,  </a:t>
            </a:r>
            <a:r>
              <a:rPr lang="en-US" sz="2400" dirty="0">
                <a:latin typeface="+mj-lt"/>
                <a:cs typeface="Times New Roman" pitchFamily="18" charset="0"/>
              </a:rPr>
              <a:t>create the routes to gain access to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your web pages  that is: </a:t>
            </a:r>
            <a:r>
              <a:rPr lang="en-US" sz="2400" b="1" i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index, about and contact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pages. 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Open </a:t>
            </a:r>
            <a:r>
              <a:rPr lang="en-US" sz="2400" dirty="0">
                <a:latin typeface="+mj-lt"/>
                <a:cs typeface="Times New Roman" pitchFamily="18" charset="0"/>
              </a:rPr>
              <a:t>routes/</a:t>
            </a:r>
            <a:r>
              <a:rPr lang="en-US" sz="2400" dirty="0" err="1">
                <a:latin typeface="+mj-lt"/>
                <a:cs typeface="Times New Roman" pitchFamily="18" charset="0"/>
              </a:rPr>
              <a:t>web.php</a:t>
            </a:r>
            <a:r>
              <a:rPr lang="en-US" sz="2400" dirty="0">
                <a:latin typeface="+mj-lt"/>
                <a:cs typeface="Times New Roman" pitchFamily="18" charset="0"/>
              </a:rPr>
              <a:t> and add the following lines in it.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Route::get('/', function()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{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return View::make('</a:t>
            </a:r>
            <a:r>
              <a:rPr lang="en-US" sz="2400" dirty="0" err="1">
                <a:latin typeface="+mj-lt"/>
                <a:cs typeface="Times New Roman" pitchFamily="18" charset="0"/>
              </a:rPr>
              <a:t>pages.home</a:t>
            </a:r>
            <a:r>
              <a:rPr lang="en-US" sz="2400" dirty="0">
                <a:latin typeface="+mj-lt"/>
                <a:cs typeface="Times New Roman" pitchFamily="18" charset="0"/>
              </a:rPr>
              <a:t>');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});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Route::get('/about', function()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{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return View::make(</a:t>
            </a:r>
            <a:r>
              <a:rPr lang="en-US" sz="2400" dirty="0" smtClean="0">
                <a:latin typeface="+mj-lt"/>
                <a:cs typeface="Times New Roman" pitchFamily="18" charset="0"/>
              </a:rPr>
              <a:t>'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pages.about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');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});</a:t>
            </a:r>
            <a:endParaRPr lang="en-US" b="1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1: Create Page Routes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28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077200" cy="39481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Responsive Front end Templates can be downloaded from sites such as </a:t>
            </a:r>
            <a:r>
              <a:rPr lang="en-US" sz="2400" dirty="0">
                <a:latin typeface="+mj-lt"/>
                <a:cs typeface="Times New Roman" pitchFamily="18" charset="0"/>
              </a:rPr>
              <a:t>https://</a:t>
            </a:r>
            <a:r>
              <a:rPr lang="en-US" sz="2400" dirty="0" smtClean="0">
                <a:latin typeface="+mj-lt"/>
                <a:cs typeface="Times New Roman" pitchFamily="18" charset="0"/>
              </a:rPr>
              <a:t>www.free-css.com/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2: Download a Front End Template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5278"/>
            <a:ext cx="7848600" cy="31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382000" cy="39481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Edit the Templates home page. Copy the contacts and paste in your </a:t>
            </a:r>
            <a:r>
              <a:rPr lang="en-US" sz="2400" b="1" i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index.blade.php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file in the pages sub folder within the view folder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Create the </a:t>
            </a:r>
            <a:r>
              <a:rPr lang="en-US" sz="2400" b="1" i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assets sub folder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in the public folder and transfer the </a:t>
            </a:r>
            <a:r>
              <a:rPr lang="en-US" sz="2400" b="1" i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CSS , Images and  JS files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Introduce the </a:t>
            </a:r>
            <a:r>
              <a:rPr lang="en-US" sz="2400" b="1" i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asset function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in your index file code to access the assets  objects(CSS, images and JavaScript).</a:t>
            </a:r>
          </a:p>
          <a:p>
            <a:pPr algn="just"/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3: Integration of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ndex File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10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382000" cy="39481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Edit the Templates home page. Copy the contacts and paste in your </a:t>
            </a:r>
            <a:r>
              <a:rPr lang="en-US" sz="2400" b="1" i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index.blade.php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file in the pages sub folder within the view folder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Create the </a:t>
            </a:r>
            <a:r>
              <a:rPr lang="en-US" sz="2400" b="1" i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assets sub folder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in the public folder and transfer the </a:t>
            </a:r>
            <a:r>
              <a:rPr lang="en-US" sz="2400" b="1" i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CSS , Images and  JS files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Introduce the </a:t>
            </a:r>
            <a:r>
              <a:rPr lang="en-US" sz="2400" b="1" i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asset function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in your index file code to access the assets  objects(CSS, images and JavaScript).</a:t>
            </a:r>
          </a:p>
          <a:p>
            <a:pPr algn="just"/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4: Integration of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ndex File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7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5: Template Integrated in Laravel 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21" y="2133600"/>
            <a:ext cx="7532429" cy="38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394811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Now that the routes are ready, let’s create the Views structure by creating the following folders and files.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Step 6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: Create Views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62200"/>
            <a:ext cx="3476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884</Words>
  <Application>Microsoft Office PowerPoint</Application>
  <PresentationFormat>On-screen Show (4:3)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Times New Roman</vt:lpstr>
      <vt:lpstr>Office Theme</vt:lpstr>
      <vt:lpstr>Lesson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Thank you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1208</cp:revision>
  <dcterms:created xsi:type="dcterms:W3CDTF">2014-04-19T14:31:03Z</dcterms:created>
  <dcterms:modified xsi:type="dcterms:W3CDTF">2022-09-25T13:05:31Z</dcterms:modified>
</cp:coreProperties>
</file>