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5"/>
  </p:notesMasterIdLst>
  <p:sldIdLst>
    <p:sldId id="320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1" r:id="rId11"/>
    <p:sldId id="512" r:id="rId12"/>
    <p:sldId id="510" r:id="rId13"/>
    <p:sldId id="40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0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</a:t>
            </a:r>
            <a:r>
              <a:rPr lang="en-US" sz="4000" b="1" smtClean="0">
                <a:effectLst/>
                <a:latin typeface="Garamond" panose="02020404030301010803" pitchFamily="18" charset="0"/>
                <a:cs typeface="Times New Roman" pitchFamily="18" charset="0"/>
              </a:rPr>
              <a:t>7</a:t>
            </a:r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8000" b="1" dirty="0" smtClean="0">
                <a:solidFill>
                  <a:srgbClr val="0070C0"/>
                </a:solidFill>
                <a:latin typeface="+mj-lt"/>
              </a:rPr>
              <a:t>Passing Data to </a:t>
            </a:r>
            <a:r>
              <a:rPr lang="en-GB" sz="8000" b="1" dirty="0" smtClean="0">
                <a:solidFill>
                  <a:srgbClr val="FF0000"/>
                </a:solidFill>
                <a:latin typeface="+mj-lt"/>
              </a:rPr>
              <a:t>views</a:t>
            </a:r>
            <a:endParaRPr lang="en-US" sz="80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Route parameters are always encased within {} braces and should consist of alphabetic characters.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Underscores </a:t>
            </a:r>
            <a:r>
              <a:rPr lang="en-US" sz="2400" dirty="0">
                <a:latin typeface="+mj-lt"/>
                <a:cs typeface="Times New Roman" pitchFamily="18" charset="0"/>
              </a:rPr>
              <a:t>(_) are also acceptable within route parameter names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j-lt"/>
              </a:rPr>
              <a:t>Route Parameters(cont.)</a:t>
            </a:r>
            <a:endParaRPr lang="en-US" sz="4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26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226641"/>
            <a:ext cx="7772400" cy="5312272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&lt;?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php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App\Http\Controllers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Illuminate\Http\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Request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Controller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$title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"Welcome to my 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Laravel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Course"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$description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=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"Created by 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Hadullo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productOne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'Car'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productTwo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'Television'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4000" dirty="0">
                <a:solidFill>
                  <a:srgbClr val="6A9955"/>
                </a:solidFill>
                <a:latin typeface="Consolas" panose="020B0609020204030204" pitchFamily="49" charset="0"/>
              </a:rPr>
              <a:t>//     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products.index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'data'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]);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5087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j-lt"/>
              </a:rPr>
              <a:t>Route Parameters(cont.)</a:t>
            </a:r>
            <a:endParaRPr lang="en-US" sz="4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180633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Illuminate\Support\Facades\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App\Http\Controllers\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'/products'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,[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'/products/{id}'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,[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'show'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68" y="5253434"/>
            <a:ext cx="3800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class ProductsController extends Controller</a:t>
            </a:r>
          </a:p>
          <a:p>
            <a:pPr marL="0" indent="0" algn="just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    public function index(){</a:t>
            </a:r>
          </a:p>
          <a:p>
            <a:pPr marL="0" indent="0" algn="just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        </a:t>
            </a:r>
            <a:r>
              <a:rPr lang="en-US" sz="2400" dirty="0">
                <a:latin typeface="+mj-lt"/>
                <a:cs typeface="Times New Roman" pitchFamily="18" charset="0"/>
              </a:rPr>
              <a:t>$title = "Welcome to my </a:t>
            </a:r>
            <a:r>
              <a:rPr lang="en-US" sz="2400" dirty="0" err="1">
                <a:latin typeface="+mj-lt"/>
                <a:cs typeface="Times New Roman" pitchFamily="18" charset="0"/>
              </a:rPr>
              <a:t>Laravel</a:t>
            </a:r>
            <a:r>
              <a:rPr lang="en-US" sz="2400" dirty="0">
                <a:latin typeface="+mj-lt"/>
                <a:cs typeface="Times New Roman" pitchFamily="18" charset="0"/>
              </a:rPr>
              <a:t> Course";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        $description  = "Created by </a:t>
            </a:r>
            <a:r>
              <a:rPr lang="en-US" sz="2400" dirty="0" err="1">
                <a:latin typeface="+mj-lt"/>
                <a:cs typeface="Times New Roman" pitchFamily="18" charset="0"/>
              </a:rPr>
              <a:t>Hadullo</a:t>
            </a:r>
            <a:r>
              <a:rPr lang="en-US" sz="2400" dirty="0">
                <a:latin typeface="+mj-lt"/>
                <a:cs typeface="Times New Roman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2400" dirty="0">
                <a:latin typeface="+mj-lt"/>
                <a:cs typeface="Times New Roman" pitchFamily="18" charset="0"/>
              </a:rPr>
              <a:t>return view('</a:t>
            </a:r>
            <a:r>
              <a:rPr lang="en-US" sz="2400" dirty="0" err="1">
                <a:latin typeface="+mj-lt"/>
                <a:cs typeface="Times New Roman" pitchFamily="18" charset="0"/>
              </a:rPr>
              <a:t>products.index</a:t>
            </a:r>
            <a:r>
              <a:rPr lang="en-US" sz="2400" dirty="0">
                <a:latin typeface="+mj-lt"/>
                <a:cs typeface="Times New Roman" pitchFamily="18" charset="0"/>
              </a:rPr>
              <a:t>', compact('title', 'description'));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j-lt"/>
              </a:rPr>
              <a:t>Route Parameters</a:t>
            </a:r>
            <a:endParaRPr lang="en-US" sz="4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effectLst/>
              </a:rPr>
              <a:t>The end</a:t>
            </a:r>
            <a:br>
              <a:rPr lang="en-US" sz="8800" b="1" dirty="0" smtClean="0">
                <a:solidFill>
                  <a:srgbClr val="002060"/>
                </a:solidFill>
                <a:effectLst/>
              </a:rPr>
            </a:br>
            <a:r>
              <a:rPr lang="en-US" sz="8800" b="1" dirty="0" smtClean="0">
                <a:solidFill>
                  <a:srgbClr val="002060"/>
                </a:solidFill>
                <a:effectLst/>
              </a:rPr>
              <a:t>Thank you</a:t>
            </a:r>
            <a:endParaRPr lang="en-US" sz="88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772400" cy="4100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class ProductsController extends Controller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{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public function index(){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Times New Roman" pitchFamily="18" charset="0"/>
              </a:rPr>
              <a:t>$</a:t>
            </a:r>
            <a:r>
              <a:rPr lang="en-US" sz="2400" dirty="0" err="1">
                <a:solidFill>
                  <a:srgbClr val="00B0F0"/>
                </a:solidFill>
                <a:latin typeface="+mj-lt"/>
                <a:cs typeface="Times New Roman" pitchFamily="18" charset="0"/>
              </a:rPr>
              <a:t>tite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Times New Roman" pitchFamily="18" charset="0"/>
              </a:rPr>
              <a:t> = "Welcome to my </a:t>
            </a:r>
            <a:r>
              <a:rPr lang="en-US" sz="2400" dirty="0" err="1">
                <a:solidFill>
                  <a:srgbClr val="00B0F0"/>
                </a:solidFill>
                <a:latin typeface="+mj-lt"/>
                <a:cs typeface="Times New Roman" pitchFamily="18" charset="0"/>
              </a:rPr>
              <a:t>Laravel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Times New Roman" pitchFamily="18" charset="0"/>
              </a:rPr>
              <a:t> Course";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return view('</a:t>
            </a:r>
            <a:r>
              <a:rPr lang="en-US" sz="2400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products.index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',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compact('title')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18501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+mj-lt"/>
              </a:rPr>
              <a:t>Passing Single Variable</a:t>
            </a:r>
          </a:p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+mj-lt"/>
              </a:rPr>
              <a:t>[</a:t>
            </a:r>
            <a:r>
              <a:rPr lang="en-US" sz="44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ompact method]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3811" y="54517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The Key Files and Output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59" y="5276034"/>
            <a:ext cx="3444293" cy="1041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592" y="2240395"/>
            <a:ext cx="220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products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$title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1950" y="21087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Method 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'/products'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6943" y="1719855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1. </a:t>
            </a:r>
            <a:r>
              <a:rPr lang="en-US" i="1" dirty="0" err="1" smtClean="0"/>
              <a:t>Index.blade.php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5839097" y="154483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2.web.php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3831572" y="4758057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4.Output on Browser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3809775" y="3186373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3. ProductsController.php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2743200" y="3433852"/>
            <a:ext cx="56465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public function index(){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$title = "Welcome to my </a:t>
            </a:r>
            <a:r>
              <a:rPr lang="en-US" sz="1400" dirty="0" err="1"/>
              <a:t>Laravel</a:t>
            </a:r>
            <a:r>
              <a:rPr lang="en-US" sz="1400" dirty="0"/>
              <a:t> Course";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return view('</a:t>
            </a:r>
            <a:r>
              <a:rPr lang="en-US" sz="1400" dirty="0" err="1"/>
              <a:t>products.index</a:t>
            </a:r>
            <a:r>
              <a:rPr lang="en-US" sz="1400" dirty="0"/>
              <a:t>', compact('title'));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5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class ProductsController extends Controller</a:t>
            </a:r>
          </a:p>
          <a:p>
            <a:pPr marL="0" indent="0" algn="just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    public function index(){</a:t>
            </a:r>
          </a:p>
          <a:p>
            <a:pPr marL="0" indent="0" algn="just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        </a:t>
            </a:r>
            <a:r>
              <a:rPr lang="en-US" sz="2400" dirty="0">
                <a:latin typeface="+mj-lt"/>
                <a:cs typeface="Times New Roman" pitchFamily="18" charset="0"/>
              </a:rPr>
              <a:t>$title = "Welcome to my </a:t>
            </a:r>
            <a:r>
              <a:rPr lang="en-US" sz="2400" dirty="0" err="1">
                <a:latin typeface="+mj-lt"/>
                <a:cs typeface="Times New Roman" pitchFamily="18" charset="0"/>
              </a:rPr>
              <a:t>Laravel</a:t>
            </a:r>
            <a:r>
              <a:rPr lang="en-US" sz="2400" dirty="0">
                <a:latin typeface="+mj-lt"/>
                <a:cs typeface="Times New Roman" pitchFamily="18" charset="0"/>
              </a:rPr>
              <a:t> Course";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        $description  = "Created by </a:t>
            </a:r>
            <a:r>
              <a:rPr lang="en-US" sz="2400" dirty="0" err="1">
                <a:latin typeface="+mj-lt"/>
                <a:cs typeface="Times New Roman" pitchFamily="18" charset="0"/>
              </a:rPr>
              <a:t>Hadullo</a:t>
            </a:r>
            <a:r>
              <a:rPr lang="en-US" sz="2400" dirty="0">
                <a:latin typeface="+mj-lt"/>
                <a:cs typeface="Times New Roman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2400" dirty="0">
                <a:latin typeface="+mj-lt"/>
                <a:cs typeface="Times New Roman" pitchFamily="18" charset="0"/>
              </a:rPr>
              <a:t>return view('</a:t>
            </a:r>
            <a:r>
              <a:rPr lang="en-US" sz="2400" dirty="0" err="1">
                <a:latin typeface="+mj-lt"/>
                <a:cs typeface="Times New Roman" pitchFamily="18" charset="0"/>
              </a:rPr>
              <a:t>products.index</a:t>
            </a:r>
            <a:r>
              <a:rPr lang="en-US" sz="2400" dirty="0">
                <a:latin typeface="+mj-lt"/>
                <a:cs typeface="Times New Roman" pitchFamily="18" charset="0"/>
              </a:rPr>
              <a:t>', compact('title', 'description'));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Passing Multiple Variables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0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Passing Multiple Variables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251460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products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$title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$description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lvl="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8806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1.Index.blade.php 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810000" y="20574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Method 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'/products'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5288" y="3683338"/>
            <a:ext cx="51816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&lt;?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php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Controller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$title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"Welcome to my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Laravel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Course"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$description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"Created by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Hadullo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products.index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'title'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'description'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39410" y="1688068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2.web.php 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5029802" y="3165396"/>
            <a:ext cx="285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3. ProductsController.php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24400"/>
            <a:ext cx="2514600" cy="92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&lt;?</a:t>
            </a:r>
            <a:r>
              <a:rPr lang="en-US" sz="1800" dirty="0" err="1">
                <a:latin typeface="+mj-lt"/>
                <a:cs typeface="Times New Roman" pitchFamily="18" charset="0"/>
              </a:rPr>
              <a:t>php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namespace </a:t>
            </a:r>
            <a:r>
              <a:rPr lang="en-US" sz="1800" dirty="0">
                <a:latin typeface="+mj-lt"/>
                <a:cs typeface="Times New Roman" pitchFamily="18" charset="0"/>
              </a:rPr>
              <a:t>App\Http\Controllers;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use </a:t>
            </a:r>
            <a:r>
              <a:rPr lang="en-US" sz="1800" dirty="0">
                <a:latin typeface="+mj-lt"/>
                <a:cs typeface="Times New Roman" pitchFamily="18" charset="0"/>
              </a:rPr>
              <a:t>Illuminate\Http\Request;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class </a:t>
            </a:r>
            <a:r>
              <a:rPr lang="en-US" sz="1800" dirty="0">
                <a:latin typeface="+mj-lt"/>
                <a:cs typeface="Times New Roman" pitchFamily="18" charset="0"/>
              </a:rPr>
              <a:t>ProductsController extends Controller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{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public function index(){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   </a:t>
            </a:r>
            <a:r>
              <a:rPr lang="en-US" sz="1800" dirty="0">
                <a:latin typeface="+mj-lt"/>
                <a:cs typeface="Times New Roman" pitchFamily="18" charset="0"/>
              </a:rPr>
              <a:t>$title = "Welcome to my </a:t>
            </a:r>
            <a:r>
              <a:rPr lang="en-US" sz="1800" dirty="0" err="1">
                <a:latin typeface="+mj-lt"/>
                <a:cs typeface="Times New Roman" pitchFamily="18" charset="0"/>
              </a:rPr>
              <a:t>Laravel</a:t>
            </a:r>
            <a:r>
              <a:rPr lang="en-US" sz="1800" dirty="0">
                <a:latin typeface="+mj-lt"/>
                <a:cs typeface="Times New Roman" pitchFamily="18" charset="0"/>
              </a:rPr>
              <a:t> Course";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    $description  = "Created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by </a:t>
            </a:r>
            <a:r>
              <a:rPr lang="en-US" sz="1800" dirty="0" err="1">
                <a:latin typeface="+mj-lt"/>
                <a:cs typeface="Times New Roman" pitchFamily="18" charset="0"/>
              </a:rPr>
              <a:t>Hadullo</a:t>
            </a:r>
            <a:r>
              <a:rPr lang="en-US" sz="1800" dirty="0">
                <a:latin typeface="+mj-lt"/>
                <a:cs typeface="Times New Roman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  </a:t>
            </a:r>
            <a:r>
              <a:rPr lang="en-US" sz="1800" dirty="0">
                <a:latin typeface="+mj-lt"/>
                <a:cs typeface="Times New Roman" pitchFamily="18" charset="0"/>
              </a:rPr>
              <a:t>// with method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1800" dirty="0">
                <a:latin typeface="+mj-lt"/>
                <a:cs typeface="Times New Roman" pitchFamily="18" charset="0"/>
              </a:rPr>
              <a:t>return view('</a:t>
            </a:r>
            <a:r>
              <a:rPr lang="en-US" sz="1800" dirty="0" err="1">
                <a:latin typeface="+mj-lt"/>
                <a:cs typeface="Times New Roman" pitchFamily="18" charset="0"/>
              </a:rPr>
              <a:t>products.index</a:t>
            </a:r>
            <a:r>
              <a:rPr lang="en-US" sz="1800" dirty="0">
                <a:latin typeface="+mj-lt"/>
                <a:cs typeface="Times New Roman" pitchFamily="18" charset="0"/>
              </a:rPr>
              <a:t>') -&gt;with('</a:t>
            </a:r>
            <a:r>
              <a:rPr lang="en-US" sz="1800" dirty="0" err="1">
                <a:latin typeface="+mj-lt"/>
                <a:cs typeface="Times New Roman" pitchFamily="18" charset="0"/>
              </a:rPr>
              <a:t>title',$title</a:t>
            </a:r>
            <a:r>
              <a:rPr lang="en-US" sz="1800" dirty="0">
                <a:latin typeface="+mj-lt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7620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Passing Single  Variable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[using the </a:t>
            </a:r>
            <a:r>
              <a:rPr lang="en-US" sz="4400" b="1" i="1" dirty="0" smtClean="0">
                <a:solidFill>
                  <a:srgbClr val="C00000"/>
                </a:solidFill>
                <a:latin typeface="+mj-lt"/>
              </a:rPr>
              <a:t>with method</a:t>
            </a:r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]</a:t>
            </a:r>
            <a:endParaRPr lang="en-US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496863"/>
            <a:ext cx="32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NB* Name of variable </a:t>
            </a:r>
            <a:r>
              <a:rPr lang="en-US" sz="2000" dirty="0" smtClean="0">
                <a:solidFill>
                  <a:srgbClr val="0070C0"/>
                </a:solidFill>
              </a:rPr>
              <a:t>$title </a:t>
            </a:r>
            <a:r>
              <a:rPr lang="en-US" sz="2000" dirty="0" smtClean="0">
                <a:solidFill>
                  <a:srgbClr val="C00000"/>
                </a:solidFill>
              </a:rPr>
              <a:t>and place holder name </a:t>
            </a:r>
            <a:r>
              <a:rPr lang="en-US" sz="2000" dirty="0" smtClean="0">
                <a:solidFill>
                  <a:srgbClr val="0070C0"/>
                </a:solidFill>
              </a:rPr>
              <a:t>title</a:t>
            </a:r>
            <a:r>
              <a:rPr lang="en-US" sz="2000" dirty="0" smtClean="0">
                <a:solidFill>
                  <a:srgbClr val="C00000"/>
                </a:solidFill>
              </a:rPr>
              <a:t> must be identical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</a:t>
            </a:r>
            <a:r>
              <a:rPr lang="en-US" sz="2000" dirty="0" smtClean="0">
                <a:solidFill>
                  <a:srgbClr val="0070C0"/>
                </a:solidFill>
              </a:rPr>
              <a:t>ith method </a:t>
            </a:r>
            <a:r>
              <a:rPr lang="en-US" sz="2000" dirty="0" smtClean="0">
                <a:solidFill>
                  <a:srgbClr val="C00000"/>
                </a:solidFill>
              </a:rPr>
              <a:t>suitable if passing only one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Very suitable when passing arrays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4724400" cy="4405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class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ProductsController extends Controller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{</a:t>
            </a:r>
            <a:endParaRPr lang="en-US" sz="12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public function index(){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$title = "Welcome to my 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Laravel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Course";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$description  = "Created by 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Hadullo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$data = [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productOne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 =&gt; 'Car',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    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productTwo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 =&gt; 'Television'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];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// with method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return view('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products.index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') -&gt;with('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data',$data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554005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Passing Array   Variable</a:t>
            </a:r>
          </a:p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+mj-lt"/>
              </a:rPr>
              <a:t>[using the </a:t>
            </a:r>
            <a:r>
              <a:rPr lang="en-US" sz="3600" b="1" i="1" dirty="0" smtClean="0">
                <a:solidFill>
                  <a:srgbClr val="C00000"/>
                </a:solidFill>
                <a:latin typeface="+mj-lt"/>
              </a:rPr>
              <a:t>with method</a:t>
            </a:r>
            <a:r>
              <a:rPr lang="en-US" sz="3600" b="1" dirty="0" smtClean="0">
                <a:solidFill>
                  <a:schemeClr val="accent1"/>
                </a:solidFill>
                <a:latin typeface="+mj-lt"/>
              </a:rPr>
              <a:t>]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3147401"/>
            <a:ext cx="320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@foreach 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as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endforeach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205938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2.Index.blade.php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1987496"/>
            <a:ext cx="278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1.ProductsController.php 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39" y="4963283"/>
            <a:ext cx="993382" cy="1030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61129" y="5843502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http://127.0.0.1:8000/products/</a:t>
            </a:r>
          </a:p>
        </p:txBody>
      </p:sp>
    </p:spTree>
    <p:extLst>
      <p:ext uri="{BB962C8B-B14F-4D97-AF65-F5344CB8AC3E}">
        <p14:creationId xmlns:p14="http://schemas.microsoft.com/office/powerpoint/2010/main" val="19284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79900" y="1746630"/>
            <a:ext cx="4724400" cy="4405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class ProductsController extends Controller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{</a:t>
            </a:r>
            <a:endParaRPr lang="en-US" sz="12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public function index(){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$title = "Welcome to my 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Laravel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Course";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         $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data = [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productOne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 =&gt; 'Car',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    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productTwo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 =&gt; 'Television'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];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// with method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//return view('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products.index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') -&gt;with('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title',$title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return view('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products.index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', [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    'data' =&gt; $data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 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]);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}</a:t>
            </a:r>
            <a:endParaRPr lang="en-US" sz="12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554005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Passing Array  Directly in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682664"/>
            <a:ext cx="320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@foreach 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as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endforeach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205938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2.Index.blade.php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377298"/>
            <a:ext cx="278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1.ProductsController.php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11" y="4477505"/>
            <a:ext cx="1449677" cy="15033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6536" y="514753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http://127.0.0.1:8000/products/</a:t>
            </a:r>
          </a:p>
        </p:txBody>
      </p:sp>
    </p:spTree>
    <p:extLst>
      <p:ext uri="{BB962C8B-B14F-4D97-AF65-F5344CB8AC3E}">
        <p14:creationId xmlns:p14="http://schemas.microsoft.com/office/powerpoint/2010/main" val="42872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Required Parameters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Sometimes you will need to capture segments of the URI within your route.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For </a:t>
            </a:r>
            <a:r>
              <a:rPr lang="en-US" sz="2400" dirty="0">
                <a:latin typeface="+mj-lt"/>
                <a:cs typeface="Times New Roman" pitchFamily="18" charset="0"/>
              </a:rPr>
              <a:t>example, you may need to capture a user's ID from the URL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You may do so by defining route parameters: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j-lt"/>
              </a:rPr>
              <a:t>Route Parameters</a:t>
            </a:r>
            <a:endParaRPr lang="en-US" sz="4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64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</TotalTime>
  <Words>572</Words>
  <Application>Microsoft Office PowerPoint</Application>
  <PresentationFormat>On-screen Show (4:3)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Garamond</vt:lpstr>
      <vt:lpstr>Times New Roman</vt:lpstr>
      <vt:lpstr>Office Theme</vt:lpstr>
      <vt:lpstr>Lesson 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Thank you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ECS</cp:lastModifiedBy>
  <cp:revision>1157</cp:revision>
  <dcterms:created xsi:type="dcterms:W3CDTF">2014-04-19T14:31:03Z</dcterms:created>
  <dcterms:modified xsi:type="dcterms:W3CDTF">2021-06-02T13:38:40Z</dcterms:modified>
</cp:coreProperties>
</file>