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31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I.T Professional Responsibility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IT professionals have a critical responsibility to ensure the secure and ethical use of technology. This includes protecting sensitive data, maintaining system reliability, and guiding organizations towards technology solutions that benefit society.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5905262"/>
            <a:ext cx="340162" cy="3401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27872"/>
            <a:ext cx="95141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Fostering a Culture of Accountability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66586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944183"/>
            <a:ext cx="30596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Collaborative Approach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424601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Encourage a team-based environment where everyone takes responsibility for their actions and works together to achieve shared goals.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166586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Clear Policies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424601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Establish well-defined policies and procedures that promote accountability, transparency, and ethical behavior across the organization.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166586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3944183"/>
            <a:ext cx="30559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Recognition &amp; Rewards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424601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Recognize and reward employees who demonstrate a strong sense of accountability and contribute to a positive, responsible work culture.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186940"/>
            <a:ext cx="75693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Upholding Ethical Standards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25654"/>
            <a:ext cx="3370064" cy="2717006"/>
          </a:xfrm>
          <a:prstGeom prst="roundRect">
            <a:avLst>
              <a:gd name="adj" fmla="val 368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5554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Integrity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4035862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Maintain the highest standards of honesty, transparency, and accountability in all professional activities.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325654"/>
            <a:ext cx="3370064" cy="2717006"/>
          </a:xfrm>
          <a:prstGeom prst="roundRect">
            <a:avLst>
              <a:gd name="adj" fmla="val 368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860018" y="35554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Confidentiality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4035862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Protect client and company data, respecting privacy and safeguarding sensitive information.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325654"/>
            <a:ext cx="3370064" cy="2717006"/>
          </a:xfrm>
          <a:prstGeom prst="roundRect">
            <a:avLst>
              <a:gd name="adj" fmla="val 368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52253" y="35554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Fairness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2253" y="4035862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Treat all stakeholders equitably, without discrimination or bias, and make decisions based on merit.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904042"/>
            <a:ext cx="90062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Protecting Client Data and Privacy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042755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3573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Security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837748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robust security measures to protect client data stored in on-premises and cloud-based infrastructure, including encryption, access controls, and regular backups.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042755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3574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Privacy Compliance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83786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 compliance with data privacy regulations such as GDPR and HIPAA to safeguard clients' personal and sensitive information.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042755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357449"/>
            <a:ext cx="31180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Cybersecurity Vigilance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837867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Proactively monitor systems for security vulnerabilities and quickly address any potential threats to prevent unauthorized access or data breaches.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50231"/>
            <a:ext cx="96720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Maintaining Cybersecurity Measures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988945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Protection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246959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robust encryption, access controls, and continuous monitoring to safeguard sensitive client data from unauthorized access or breaches.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988945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Network Security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246959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Deploy firewalls, intrusion detection systems, and secure network protocols to protect against cyber threats and ensure the integrity of the IT infrastructure.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98894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3766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Employee Education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246959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Provide comprehensive cybersecurity training to employees, fostering a security-conscious culture and empowering them to identify and mitigate risks.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80331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Continuous Learning and Skill Development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747486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Adaptability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316843"/>
            <a:ext cx="2232065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Staying ahead of the curve requires continuous learning and skill development. IT professionals must embrace a growth mindset to adapt to rapidly evolving technologies and industry trends.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19650" y="2747486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Certifications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819650" y="3316843"/>
            <a:ext cx="2232065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Earning industry-recognized certifications demonstrates expertise and commitment to professional development. This enhances credibility and opens up new career opportunities.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601307" y="2747486"/>
            <a:ext cx="22320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Self-Directed Learning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01307" y="3664029"/>
            <a:ext cx="22320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Proactively seeking out online courses, tutorials, and workshops allows IT professionals to acquire new skills and enhance their problem-solving abilities.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382964" y="2747486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Mentorship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382964" y="3316843"/>
            <a:ext cx="2232065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Connecting with experienced IT leaders can provide valuable insights and guidance for professional growth. Mentorship relationships foster knowledge sharing and career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11287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Effective Communication with Stakeholders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75159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48903" y="31958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Clear and Concise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648903" y="3676293"/>
            <a:ext cx="45552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Communicate technical concepts in a way that is easy for non-IT stakeholders to understand. Avoid jargon and provide context.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175159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037195" y="31958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Active Listening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037195" y="3676293"/>
            <a:ext cx="45552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Carefully listen to stakeholder needs, concerns, and feedback. Ask clarifying questions to ensure proper understanding.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5549265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648903" y="5569982"/>
            <a:ext cx="29598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Transparent Reporting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648903" y="6050399"/>
            <a:ext cx="45552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Proactively share progress updates, challenges, and proposed solutions. Maintain transparency to build trust.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549265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037195" y="5569982"/>
            <a:ext cx="3362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Collaborative Partnership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8037195" y="6050399"/>
            <a:ext cx="45552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Foster a collaborative relationship with stakeholders. Work together to align on priorities and find the best solutions.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26281"/>
            <a:ext cx="10007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Compliance with Industry Regulations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1864995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179570"/>
            <a:ext cx="28698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Regulatory Adherence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659987"/>
            <a:ext cx="3295888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I.T. professionals must meticulously adhere to industry regulations to protect client data and ensure the integrity of IT systems. Staying up-to-date with evolving compliance standards is critical.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1864995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179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Audit Preparedness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660106"/>
            <a:ext cx="329600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Regular audits assess an organization's compliance with regulations. I.T. professionals must be proactive in maintaining robust documentation and processes to pass audits seamlessly.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1864995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179689"/>
            <a:ext cx="29501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Policy Implementation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660106"/>
            <a:ext cx="329600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Translating regulatory requirements into practical company policies and procedures is a key responsibility. I.T. professionals must ensure effective implementation across the organization.</a:t>
            </a:r>
            <a:endParaRPr lang="en-US" sz="1750" dirty="0"/>
          </a:p>
        </p:txBody>
      </p:sp>
      <p:pic>
        <p:nvPicPr>
          <p:cNvPr id="14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94886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Disaster Recovery and Business Continuity Planning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8904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91539" y="2932152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2966799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Backup and Data Redundancy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79440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 critical data is backed up regularly and stored securely offsite for quick restoration in an emergency.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28904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18082" y="2932152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2966799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Disaster Recovery Procedures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79440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Develop and regularly test comprehensive disaster recovery plans to efficiently respond to and mitigate the impact of system failures or natural disasters.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9671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7128" y="6008846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6043493"/>
            <a:ext cx="40149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Business Continuity Strategies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652391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robust business continuity strategies, such as failover systems and remote work capabilities, to maintain critical operations during disruptions.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17352"/>
            <a:ext cx="91325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Promoting Sustainable IT Practices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1856065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085856"/>
            <a:ext cx="30668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Eco-Friendly Hardware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2566273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Choose energy-efficient devices and components to reduce the carbon footprint of IT operations. Prioritize devices with high energy ratings and recyclable materials.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1856065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0858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Green Data Centers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2566273"/>
            <a:ext cx="470654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Utilize renewable energy sources, implement efficient cooling systems, and optimize data center infrastructure to minimize the environmental impact of digital infrastructure.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9206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Sustainable IT Policies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Develop and enforce policies that encourage recycling, proper disposal of e-waste, and reduced energy consumption across the organization's IT assets.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9762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Employee Engagement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Educate and empower employees to adopt sustainable practices, such as reducing paper usage, optimizing device utilization, and participating in e-waste collection drives.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Custom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Corben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2</cp:revision>
  <dcterms:created xsi:type="dcterms:W3CDTF">2024-05-28T08:34:27Z</dcterms:created>
  <dcterms:modified xsi:type="dcterms:W3CDTF">2024-05-28T10:18:10Z</dcterms:modified>
</cp:coreProperties>
</file>