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2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I.T Codes of Conduct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Establishing clear guidelines and expectations for ethical behavior in the information technology industry. These codes promote responsible practices, protect user privacy, and maintain the integrity of tech systems.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5905262"/>
            <a:ext cx="340162" cy="3401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894993"/>
            <a:ext cx="79132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Consequences of Misconduct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033707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2634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Disciplinary Action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2743914"/>
            <a:ext cx="470654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Violations of the IT code of conduct can lead to disciplinary measures, such as written warnings, suspension, or termination of employment, depending on the severity of the infraction.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033707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2634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Legal Implications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2743914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 some cases, misconduct may violate laws or regulations, resulting in legal consequences, including fines or criminal charges.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972883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202674"/>
            <a:ext cx="2936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Reputational Damage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683091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Unethical behavior can harm the organization's reputation and public trust, potentially impacting future business opportunities and relationships.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972883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2026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Loss of Access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683091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Repeated violations may result in the revocation of an employee's access to company systems and resources, hindering their ability to perform their job duties.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483638"/>
            <a:ext cx="66746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Purpose and Importance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Establishing Trust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Codes of conduct build trust by setting clear expectations for ethical behavior and responsible technology use within an organization.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Protecting Assets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84876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These guidelines help safeguard an organization's sensitive information, systems, and reputation from potential misuse or breaches.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095042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0590" y="5324832"/>
            <a:ext cx="35404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Promoting Accountability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0590" y="5805249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Codes of conduct hold employees accountable for their actions, fostering a culture of integrity and professionalism.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81683"/>
            <a:ext cx="83330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Responsible Use of Technology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220397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534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Appropriate Usage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01538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 technology only for legitimate and authorized purposes, avoiding personal activities or entertainment during work hours.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220397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535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Privacy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01550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Safeguard confidential information and avoid accessing or sharing data without proper permissions or business needs.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220397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535091"/>
            <a:ext cx="32038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Cybersecurity Practices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01550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Adopt best practices like regular software updates, strong passwords, and vigilance against phishing attempts to protect systems and data.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50231"/>
            <a:ext cx="98532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Protecting Confidential Information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98894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Privacy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246959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Protect sensitive data such as personal information, financial records, and intellectual property. Follow strict protocols to ensure confidentiality.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988945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Access Controls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24695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 robust access controls to limit who can view and edit confidential files. Only authorize those who need the information for their roles.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98894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Encryption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24695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 encryption to secure sensitive data, both in transit and at rest. This helps prevent unauthorized access and data breaches.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32309"/>
            <a:ext cx="64462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Ethical Behavior Online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582108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Respecting Privacy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498652"/>
            <a:ext cx="2232065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Protect the privacy of yourself and others online. Avoid sharing personal information without consent and respect the confidentiality of sensitive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19650" y="2582108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Avoiding Harassment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819650" y="3498652"/>
            <a:ext cx="22320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Refrain from engaging in or encouraging cyberbullying, trolling, or any other form of online harassment. Treat others with empathy and respect.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601307" y="2582108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Intellectual Property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01307" y="3498652"/>
            <a:ext cx="2232065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Properly attribute and respect copyrights, trademarks, and other intellectual property when sharing or using content online.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382964" y="2582108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Honesty and Integrity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382964" y="3498652"/>
            <a:ext cx="22320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Be truthful in your online interactions and activities. Avoid deception, fraud, or misrepresentation that could harm others.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86470"/>
            <a:ext cx="77204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Cybersecurity Best Practices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987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0278" y="2640449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2675096"/>
            <a:ext cx="30278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Strengthen Passwords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15551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Create strong, unique passwords for all accounts. Use a password manager to store them securely.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5987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9162" y="2640449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675096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Enable Two-Factor Authentication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2700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Protect your accounts with an extra layer of security by enabling two-factor authentication wherever available.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46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8131" y="5006340"/>
            <a:ext cx="1996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0987"/>
            <a:ext cx="32277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Be Cautious of Phishing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1404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Watch out for suspicious emails, links, and messages that try to steal your information. Verify the source before engaging.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46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1184" y="5006340"/>
            <a:ext cx="21002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0987"/>
            <a:ext cx="32127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Keep Software Updated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1404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Install the latest security patches and updates to protect against known vulnerabilities and cyber threats.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40481"/>
            <a:ext cx="74816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Respectful Communication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08390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48903" y="3329107"/>
            <a:ext cx="2759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Be Considerate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648903" y="3809524"/>
            <a:ext cx="27591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Communicate in a way that is thoughtful and respectful of others' time, opinions, and boundaries.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308390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241137" y="3329107"/>
            <a:ext cx="27591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Avoid Inappropriate Content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6241137" y="4156710"/>
            <a:ext cx="275915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Refrain from using offensive, discriminatory, or unprofessional language in written and verbal communication.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308390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33372" y="3329107"/>
            <a:ext cx="27591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Practice Active Listening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33372" y="4156710"/>
            <a:ext cx="2759154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Engage with others attentively, ask clarifying questions, and demonstrate understanding to build trust and rapport.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83274"/>
            <a:ext cx="68834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Compliance with Policies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Policy Review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8000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Regularly review and understand the organization's IT policies and procedures.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52198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Collaboration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Work closely with IT and compliance teams to ensure your actions align with policies.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52198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Accountability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Take responsibility for your actions and be accountable to the organization's standards.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904042"/>
            <a:ext cx="56332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Reporting Violations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042755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3573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Report Concerns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837748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If you witness or experience any violations of the I.T. code of conduct, it's important to report them promptly through the proper channels. This helps maintain a safe and ethical work environment.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042755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357449"/>
            <a:ext cx="31377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Confidential Reporting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837867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All reports of misconduct will be treated with the utmost confidentiality. Your identity will be protected, and the issue will be investigated thoroughly and impartially.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042755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357449"/>
            <a:ext cx="29126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Follow Up on Reports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837867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organization takes all reported violations seriously. You can expect a timely response and updates on how the issue is being addressed and resolved.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Custom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2</cp:revision>
  <dcterms:created xsi:type="dcterms:W3CDTF">2024-05-28T08:36:20Z</dcterms:created>
  <dcterms:modified xsi:type="dcterms:W3CDTF">2024-05-28T10:18:51Z</dcterms:modified>
</cp:coreProperties>
</file>