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50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5830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IT Functions of Codes of Conduct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866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critical role that codes of conduct play in the IT industry, governing professional standards, ethical practices, and responsible technology development.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9898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206609"/>
            <a:ext cx="340162" cy="340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5183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Best Practices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07383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we conclude this presentation, it's crucial to emphasize the importance of a strong Code of Conduct in the IT industry. Upholding ethical principles, maintaining professional conduct, and ensuring compliance are key to fostering a thriving and trustworthy tech ecosystem.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10075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embracing best practices like ongoing training, transparent enforcement, and continuous improvement, organizations can build a culture of integrity and accountability. Together, we can shape a future where technology empowers people while respecting their rights and privacy.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769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Importance of Codes of Conduct in the IT Industry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98840"/>
            <a:ext cx="500622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Codes of conduct play a crucial role in shaping ethical practices and professional standards within the dynamic IT industry. They establish guidelines for responsible technology development, data privacy, and employee-employer relationships.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5431155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promoting transparency, accountability, and integrity, these codes help foster trust between IT professionals, their organizations, and the broader public they serve.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148846"/>
            <a:ext cx="5006221" cy="34253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1287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Components of a Code of Conduct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955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13610" y="3161228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195876"/>
            <a:ext cx="32730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Purpose and Principles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76293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Clearly define the purpose, guiding principles, and ethical standards that underpin the code of conduct for IT professionals.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1955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0" name="Text 8"/>
          <p:cNvSpPr/>
          <p:nvPr/>
        </p:nvSpPr>
        <p:spPr>
          <a:xfrm>
            <a:off x="7573566" y="316122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195876"/>
            <a:ext cx="40457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Professional Responsibilities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76293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Outline the expected behaviors, duties, and commitments of IT staff toward their employer, clients, and the broader industry.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4936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4" name="Text 12"/>
          <p:cNvSpPr/>
          <p:nvPr/>
        </p:nvSpPr>
        <p:spPr>
          <a:xfrm>
            <a:off x="2185273" y="5535335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699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Conflict of Interest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050399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policies and procedures for identifying, disclosing, and managing potential conflicts of interest.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4936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8" name="Text 16"/>
          <p:cNvSpPr/>
          <p:nvPr/>
        </p:nvSpPr>
        <p:spPr>
          <a:xfrm>
            <a:off x="7578685" y="5535335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69982"/>
            <a:ext cx="39133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Confidentiality and Privacy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050399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Emphasize the importance of protecting confidential information, securing data, and respecting individual privacy.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59443"/>
            <a:ext cx="94089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Ethical Principles and Guidelines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9815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127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Integrity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9314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Upholding the highest standards of honesty, transparency, and accountability in all professional activities.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9815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12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Fairness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9326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decisions and actions are objective, impartial, and free from bias or discrimination.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9815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12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Respect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9326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Treating all individuals with dignity, courtesy, and consideration, regardless of position or status.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0748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Professional Conduct and Responsibilities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51653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Ethical Behavior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68197"/>
            <a:ext cx="22320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must uphold the highest standards of ethical behavior, acting with integrity, honesty, and transparency in all their dealings.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751653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Competence and Skill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819650" y="3668197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have a responsibility to maintain and continuously develop their technical skills and expertise to provide quality services to their clients and employers.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751653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Accountability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307" y="3321010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are accountable for the work they perform and the decisions they make, and must be willing to take responsibility for the consequences of their actions.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751653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Confidentiality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382964" y="3321010"/>
            <a:ext cx="22320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must respect and protect the confidentiality of sensitive information entrusted to them, and ensure data security and privacy.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7872"/>
            <a:ext cx="10142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Confidentiality and Data Protection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Privacy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24601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Safeguarding sensitive information and protecting user privacy are critical responsibilities for IT professionals.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Access Controls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424601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Strict access controls and authorization protocols must be in place to prevent unauthorized access to confidential data.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Encryption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42460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Proper encryption methods should be used to secure data, both at rest and in transit, to maintain confidentiality.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61398"/>
            <a:ext cx="77044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Conflict of Interest Policies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00112"/>
            <a:ext cx="3370064" cy="3767971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022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Defining Conflicts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502700"/>
            <a:ext cx="292572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Clearly define what constitutes a conflict of interest, such as personal relationships, financial interests, or outside employment that could influence business decisions.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800112"/>
            <a:ext cx="3370064" cy="3767971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022283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Disclosure Requirements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849886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policies for employees to disclose any potential conflicts of interest and how they will be managed or mitigated.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800112"/>
            <a:ext cx="3370064" cy="3767971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022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Recusal Procedures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3502700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Outline steps for employees to recuse themselves from decisions or activities where they have a conflict of interest to maintain impartiality.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06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Compliance and Enforcement Mechanisms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1377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Legal Compliance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7178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Codes of conduct often outline legal and regulatory requirements that must be followed, with penalties for non-compliance.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1377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Audits and Reviews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7178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 audits and reviews help ensure adherence to the code and identify areas for improvement.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1377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1370"/>
            <a:ext cx="31447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Disciplinary Measures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7178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Codes typically detail disciplinary actions, such as warnings, suspensions, or termination, for breaches of the code.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2350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900482" y="2835116"/>
            <a:ext cx="8829437" cy="1161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74"/>
              </a:lnSpc>
              <a:buNone/>
            </a:pPr>
            <a:r>
              <a:rPr lang="en-US" sz="365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Licensing and Certification Requirements</a:t>
            </a:r>
            <a:endParaRPr lang="en-US" sz="3659" dirty="0"/>
          </a:p>
        </p:txBody>
      </p:sp>
      <p:sp>
        <p:nvSpPr>
          <p:cNvPr id="6" name="Shape 3"/>
          <p:cNvSpPr/>
          <p:nvPr/>
        </p:nvSpPr>
        <p:spPr>
          <a:xfrm>
            <a:off x="2900482" y="4275415"/>
            <a:ext cx="2819281" cy="3442573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3086338" y="4461272"/>
            <a:ext cx="2447568" cy="581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Professional Certifications</a:t>
            </a:r>
            <a:endParaRPr lang="en-US" sz="1830" dirty="0"/>
          </a:p>
        </p:txBody>
      </p:sp>
      <p:sp>
        <p:nvSpPr>
          <p:cNvPr id="8" name="Text 5"/>
          <p:cNvSpPr/>
          <p:nvPr/>
        </p:nvSpPr>
        <p:spPr>
          <a:xfrm>
            <a:off x="3086338" y="5153739"/>
            <a:ext cx="2447568" cy="23783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2"/>
              </a:lnSpc>
              <a:buNone/>
            </a:pPr>
            <a:r>
              <a:rPr lang="en-US" sz="14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often need to obtain industry-recognized certifications to demonstrate their skills and expertise. These can include certifications in programming, networking, security, and more.</a:t>
            </a:r>
            <a:endParaRPr lang="en-US" sz="1464" dirty="0"/>
          </a:p>
        </p:txBody>
      </p:sp>
      <p:sp>
        <p:nvSpPr>
          <p:cNvPr id="9" name="Shape 6"/>
          <p:cNvSpPr/>
          <p:nvPr/>
        </p:nvSpPr>
        <p:spPr>
          <a:xfrm>
            <a:off x="5905619" y="4275415"/>
            <a:ext cx="2819281" cy="3442573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10" name="Text 7"/>
          <p:cNvSpPr/>
          <p:nvPr/>
        </p:nvSpPr>
        <p:spPr>
          <a:xfrm>
            <a:off x="6091476" y="4461272"/>
            <a:ext cx="2323505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Software Licensing</a:t>
            </a:r>
            <a:endParaRPr lang="en-US" sz="1830" dirty="0"/>
          </a:p>
        </p:txBody>
      </p:sp>
      <p:sp>
        <p:nvSpPr>
          <p:cNvPr id="11" name="Text 8"/>
          <p:cNvSpPr/>
          <p:nvPr/>
        </p:nvSpPr>
        <p:spPr>
          <a:xfrm>
            <a:off x="6091476" y="4863227"/>
            <a:ext cx="2447568" cy="2081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2"/>
              </a:lnSpc>
              <a:buNone/>
            </a:pPr>
            <a:r>
              <a:rPr lang="en-US" sz="14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Companies must ensure they have the appropriate software licenses to use certain technologies and tools. Improper licensing can lead to legal issues and financial penalties.</a:t>
            </a:r>
            <a:endParaRPr lang="en-US" sz="1464" dirty="0"/>
          </a:p>
        </p:txBody>
      </p:sp>
      <p:sp>
        <p:nvSpPr>
          <p:cNvPr id="12" name="Shape 9"/>
          <p:cNvSpPr/>
          <p:nvPr/>
        </p:nvSpPr>
        <p:spPr>
          <a:xfrm>
            <a:off x="8910757" y="4275415"/>
            <a:ext cx="2819281" cy="3442573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13" name="Text 10"/>
          <p:cNvSpPr/>
          <p:nvPr/>
        </p:nvSpPr>
        <p:spPr>
          <a:xfrm>
            <a:off x="9096613" y="4461272"/>
            <a:ext cx="2447568" cy="581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Regulatory Compliance</a:t>
            </a:r>
            <a:endParaRPr lang="en-US" sz="1830" dirty="0"/>
          </a:p>
        </p:txBody>
      </p:sp>
      <p:sp>
        <p:nvSpPr>
          <p:cNvPr id="14" name="Text 11"/>
          <p:cNvSpPr/>
          <p:nvPr/>
        </p:nvSpPr>
        <p:spPr>
          <a:xfrm>
            <a:off x="9096613" y="5153739"/>
            <a:ext cx="2447568" cy="23783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2"/>
              </a:lnSpc>
              <a:buNone/>
            </a:pPr>
            <a:r>
              <a:rPr lang="en-US" sz="14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Many IT functions must adhere to strict regulations and standards, such as data privacy laws and industry-specific requirements. Proper licensing and certification help ensure compliance.</a:t>
            </a:r>
            <a:endParaRPr lang="en-US" sz="146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Custom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2024-05-28T08:44:19Z</dcterms:created>
  <dcterms:modified xsi:type="dcterms:W3CDTF">2024-05-28T10:20:40Z</dcterms:modified>
</cp:coreProperties>
</file>