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5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A93A3-310C-4A3E-B646-87EF4C90E7B8}" type="datetimeFigureOut">
              <a:rPr lang="lv-LV" smtClean="0"/>
              <a:t>16.04.2015.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0B0A0-398F-45E2-93AE-A249B1B519F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88494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C2DDF-CC97-4B5A-ABA6-E572F3D73E8F}" type="datetime1">
              <a:rPr lang="lv-LV" smtClean="0"/>
              <a:t>16.04.2015.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1B9A-7990-4F43-B9D6-5B1E8C05C6E6}" type="slidenum">
              <a:rPr lang="lv-LV" smtClean="0"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F2C50-6A68-4EB8-83FC-D8252170466C}" type="datetime1">
              <a:rPr lang="lv-LV" smtClean="0"/>
              <a:t>16.04.2015.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1B9A-7990-4F43-B9D6-5B1E8C05C6E6}" type="slidenum">
              <a:rPr lang="lv-LV" smtClean="0"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615E2-882F-488D-BC27-07649D47439F}" type="datetime1">
              <a:rPr lang="lv-LV" smtClean="0"/>
              <a:t>16.04.2015.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1B9A-7990-4F43-B9D6-5B1E8C05C6E6}" type="slidenum">
              <a:rPr lang="lv-LV" smtClean="0"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B51F-F0A1-4135-B013-C7D3F1DAB6A0}" type="datetime1">
              <a:rPr lang="lv-LV" smtClean="0"/>
              <a:t>16.04.2015.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1B9A-7990-4F43-B9D6-5B1E8C05C6E6}" type="slidenum">
              <a:rPr lang="lv-LV" smtClean="0"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4A39-4CBA-46DD-A638-F6F8FC8F188B}" type="datetime1">
              <a:rPr lang="lv-LV" smtClean="0"/>
              <a:t>16.04.2015.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1B9A-7990-4F43-B9D6-5B1E8C05C6E6}" type="slidenum">
              <a:rPr lang="lv-LV" smtClean="0"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F3D8-C23A-4849-B6FC-4E3A8A5D6C77}" type="datetime1">
              <a:rPr lang="lv-LV" smtClean="0"/>
              <a:t>16.04.2015.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1B9A-7990-4F43-B9D6-5B1E8C05C6E6}" type="slidenum">
              <a:rPr lang="lv-LV" smtClean="0"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99E6-A2D6-4956-9686-A05BC8050BC9}" type="datetime1">
              <a:rPr lang="lv-LV" smtClean="0"/>
              <a:t>16.04.2015.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1B9A-7990-4F43-B9D6-5B1E8C05C6E6}" type="slidenum">
              <a:rPr lang="lv-LV" smtClean="0"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4ED6-F7EF-4838-929F-35C16D34C3B7}" type="datetime1">
              <a:rPr lang="lv-LV" smtClean="0"/>
              <a:t>16.04.2015.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1B9A-7990-4F43-B9D6-5B1E8C05C6E6}" type="slidenum">
              <a:rPr lang="lv-LV" smtClean="0"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0F42-08EC-449C-8B8A-5F45EE4A0667}" type="datetime1">
              <a:rPr lang="lv-LV" smtClean="0"/>
              <a:t>16.04.2015.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1B9A-7990-4F43-B9D6-5B1E8C05C6E6}" type="slidenum">
              <a:rPr lang="lv-LV" smtClean="0"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EEE0-5548-4F51-A763-BAAD56A1D8E5}" type="datetime1">
              <a:rPr lang="lv-LV" smtClean="0"/>
              <a:t>16.04.2015.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1B9A-7990-4F43-B9D6-5B1E8C05C6E6}" type="slidenum">
              <a:rPr lang="lv-LV" smtClean="0"/>
              <a:t>‹#›</a:t>
            </a:fld>
            <a:endParaRPr lang="lv-LV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8CB6-8063-4876-AC52-1C7C5DDB4303}" type="datetime1">
              <a:rPr lang="lv-LV" smtClean="0"/>
              <a:t>16.04.2015.</a:t>
            </a:fld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E1B9A-7990-4F43-B9D6-5B1E8C05C6E6}" type="slidenum">
              <a:rPr lang="lv-LV" smtClean="0"/>
              <a:t>‹#›</a:t>
            </a:fld>
            <a:endParaRPr lang="lv-LV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lv-LV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A9E1B9A-7990-4F43-B9D6-5B1E8C05C6E6}" type="slidenum">
              <a:rPr lang="lv-LV" smtClean="0"/>
              <a:t>‹#›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1536827-4715-46DC-AF08-9E3F850D3CB9}" type="datetime1">
              <a:rPr lang="lv-LV" smtClean="0"/>
              <a:t>16.04.2015.</a:t>
            </a:fld>
            <a:endParaRPr 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6528" y="2203177"/>
            <a:ext cx="6465912" cy="1297831"/>
          </a:xfrm>
        </p:spPr>
        <p:txBody>
          <a:bodyPr/>
          <a:lstStyle/>
          <a:p>
            <a:r>
              <a:rPr lang="lv-LV" dirty="0" smtClean="0">
                <a:latin typeface="+mn-lt"/>
              </a:rPr>
              <a:t>Blop Messenger</a:t>
            </a:r>
            <a:endParaRPr lang="lv-LV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74368"/>
            <a:ext cx="6461760" cy="1570856"/>
          </a:xfrm>
        </p:spPr>
        <p:txBody>
          <a:bodyPr>
            <a:noAutofit/>
          </a:bodyPr>
          <a:lstStyle/>
          <a:p>
            <a:pPr algn="r"/>
            <a:r>
              <a:rPr lang="lv-LV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Kalvis Koļesņikovs</a:t>
            </a:r>
          </a:p>
          <a:p>
            <a:pPr algn="r"/>
            <a:r>
              <a:rPr lang="lv-LV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Armands Zelčs</a:t>
            </a:r>
          </a:p>
          <a:p>
            <a:pPr algn="r"/>
            <a:r>
              <a:rPr lang="lv-LV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P1-2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584" y="2348880"/>
            <a:ext cx="122413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24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7620000" cy="724942"/>
          </a:xfrm>
        </p:spPr>
        <p:txBody>
          <a:bodyPr/>
          <a:lstStyle/>
          <a:p>
            <a:pPr algn="ctr"/>
            <a:r>
              <a:rPr lang="lv-LV" sz="4000" dirty="0" smtClean="0"/>
              <a:t>Ērtāka lietošana</a:t>
            </a:r>
            <a:endParaRPr lang="lv-LV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200" y="3140968"/>
            <a:ext cx="1322218" cy="1974393"/>
          </a:xfrm>
          <a:ln w="952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 w="19050">
            <a:noFill/>
          </a:ln>
        </p:spPr>
        <p:txBody>
          <a:bodyPr vert="horz" lIns="0" tIns="0" rIns="0" bIns="0" rtlCol="0" anchor="ctr"/>
          <a:lstStyle/>
          <a:p>
            <a:fld id="{7A9E1B9A-7990-4F43-B9D6-5B1E8C05C6E6}" type="slidenum">
              <a:rPr lang="lv-LV"/>
              <a:pPr/>
              <a:t>10</a:t>
            </a:fld>
            <a:endParaRPr lang="lv-LV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2149682"/>
            <a:ext cx="5472608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lv-LV" sz="2400" dirty="0" smtClean="0"/>
              <a:t>Programmu minimizējot vai izslēdzot, tā paliek paziņojumu joslā. Pavisam to izslēgt var, spiežot ar peles labo pogu uz paziņojumu joslas ikonas un izvēloties «Exit»</a:t>
            </a:r>
            <a:endParaRPr lang="lv-LV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9991" y="4954744"/>
            <a:ext cx="1568472" cy="778511"/>
          </a:xfrm>
          <a:prstGeom prst="rect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292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7620000" cy="1143000"/>
          </a:xfrm>
        </p:spPr>
        <p:txBody>
          <a:bodyPr/>
          <a:lstStyle/>
          <a:p>
            <a:pPr algn="ctr"/>
            <a:r>
              <a:rPr lang="lv-LV" sz="4000" dirty="0" smtClean="0"/>
              <a:t>Plāni nākotnei</a:t>
            </a:r>
            <a:endParaRPr lang="lv-LV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12776"/>
            <a:ext cx="7620000" cy="3792488"/>
          </a:xfrm>
        </p:spPr>
        <p:txBody>
          <a:bodyPr>
            <a:normAutofit/>
          </a:bodyPr>
          <a:lstStyle/>
          <a:p>
            <a:r>
              <a:rPr lang="lv-LV" sz="2400" dirty="0" smtClean="0"/>
              <a:t>Izlabot vissvarīgākās kļūdas, kas traucē ikdienas lietošanai</a:t>
            </a:r>
          </a:p>
          <a:p>
            <a:r>
              <a:rPr lang="lv-LV" sz="2400" dirty="0" smtClean="0"/>
              <a:t>Izveidot pilnvērtīgu balss saziņas rīku</a:t>
            </a:r>
          </a:p>
          <a:p>
            <a:r>
              <a:rPr lang="lv-LV" sz="2400" dirty="0" smtClean="0"/>
              <a:t>Padarīt vieglāku programmas lietošanu</a:t>
            </a:r>
          </a:p>
          <a:p>
            <a:r>
              <a:rPr lang="lv-LV" sz="2400" dirty="0" smtClean="0"/>
              <a:t>Pievienot failu sūtīšanas iespēju</a:t>
            </a:r>
          </a:p>
          <a:p>
            <a:r>
              <a:rPr lang="lv-LV" sz="2400" dirty="0" smtClean="0"/>
              <a:t>Izveidot uzstādījumu paneli dažādu iestatījumu saglabāšanai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 w="19050">
            <a:noFill/>
          </a:ln>
        </p:spPr>
        <p:txBody>
          <a:bodyPr vert="horz" lIns="0" tIns="0" rIns="0" bIns="0" rtlCol="0" anchor="ctr"/>
          <a:lstStyle/>
          <a:p>
            <a:fld id="{7A9E1B9A-7990-4F43-B9D6-5B1E8C05C6E6}" type="slidenum">
              <a:rPr lang="lv-LV"/>
              <a:pPr/>
              <a:t>11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5693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069976"/>
            <a:ext cx="7848872" cy="1143000"/>
          </a:xfrm>
        </p:spPr>
        <p:txBody>
          <a:bodyPr/>
          <a:lstStyle/>
          <a:p>
            <a:pPr algn="ctr"/>
            <a:r>
              <a:rPr lang="lv-LV" sz="4800" dirty="0" smtClean="0"/>
              <a:t>Paldies par uzmanību!</a:t>
            </a:r>
            <a:endParaRPr lang="lv-LV" sz="4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7864" y="3645024"/>
            <a:ext cx="1656184" cy="165618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 w="19050">
            <a:noFill/>
          </a:ln>
        </p:spPr>
        <p:txBody>
          <a:bodyPr vert="horz" lIns="0" tIns="0" rIns="0" bIns="0" rtlCol="0" anchor="ctr"/>
          <a:lstStyle/>
          <a:p>
            <a:fld id="{7A9E1B9A-7990-4F43-B9D6-5B1E8C05C6E6}" type="slidenum">
              <a:rPr lang="lv-LV"/>
              <a:pPr/>
              <a:t>12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76122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7620000" cy="1143000"/>
          </a:xfrm>
        </p:spPr>
        <p:txBody>
          <a:bodyPr/>
          <a:lstStyle/>
          <a:p>
            <a:pPr algn="ctr"/>
            <a:r>
              <a:rPr lang="lv-LV" dirty="0" smtClean="0"/>
              <a:t>Mērķis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416" y="1916832"/>
            <a:ext cx="7620000" cy="4483968"/>
          </a:xfrm>
        </p:spPr>
        <p:txBody>
          <a:bodyPr/>
          <a:lstStyle/>
          <a:p>
            <a:pPr marL="114300" indent="0">
              <a:buNone/>
            </a:pPr>
            <a:r>
              <a:rPr lang="en-US" sz="2800" dirty="0" smtClean="0"/>
              <a:t>	</a:t>
            </a:r>
            <a:r>
              <a:rPr lang="en-US" sz="2800" u="sng" dirty="0" err="1" smtClean="0"/>
              <a:t>Izveidot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lietojumprogrammu</a:t>
            </a:r>
            <a:r>
              <a:rPr lang="en-US" sz="2800" u="sng" dirty="0" smtClean="0"/>
              <a:t>:</a:t>
            </a:r>
          </a:p>
          <a:p>
            <a:r>
              <a:rPr lang="en-US" sz="2800" dirty="0" err="1" smtClean="0"/>
              <a:t>kura</a:t>
            </a:r>
            <a:r>
              <a:rPr lang="en-US" sz="2800" dirty="0" smtClean="0"/>
              <a:t> </a:t>
            </a:r>
            <a:r>
              <a:rPr lang="en-US" sz="2800" dirty="0" err="1" smtClean="0"/>
              <a:t>ir</a:t>
            </a:r>
            <a:r>
              <a:rPr lang="en-US" sz="2800" dirty="0" smtClean="0"/>
              <a:t> </a:t>
            </a:r>
            <a:r>
              <a:rPr lang="en-US" sz="2800" dirty="0" err="1" smtClean="0"/>
              <a:t>ērta</a:t>
            </a:r>
            <a:r>
              <a:rPr lang="en-US" sz="2800" dirty="0" smtClean="0"/>
              <a:t> un </a:t>
            </a:r>
            <a:r>
              <a:rPr lang="en-US" sz="2800" dirty="0" err="1" smtClean="0"/>
              <a:t>saprotama</a:t>
            </a:r>
            <a:r>
              <a:rPr lang="en-US" sz="2800" dirty="0" smtClean="0"/>
              <a:t> </a:t>
            </a:r>
            <a:r>
              <a:rPr lang="en-US" sz="2800" dirty="0" err="1" smtClean="0"/>
              <a:t>lietotājam</a:t>
            </a:r>
            <a:r>
              <a:rPr lang="en-US" sz="2800" dirty="0" smtClean="0"/>
              <a:t>,</a:t>
            </a:r>
          </a:p>
          <a:p>
            <a:r>
              <a:rPr lang="en-US" sz="2800" dirty="0" err="1" smtClean="0"/>
              <a:t>kas</a:t>
            </a:r>
            <a:r>
              <a:rPr lang="en-US" sz="2800" dirty="0" smtClean="0"/>
              <a:t> </a:t>
            </a:r>
            <a:r>
              <a:rPr lang="en-US" sz="2800" dirty="0" err="1" smtClean="0"/>
              <a:t>satur</a:t>
            </a:r>
            <a:r>
              <a:rPr lang="en-US" sz="2800" dirty="0" smtClean="0"/>
              <a:t> </a:t>
            </a:r>
            <a:r>
              <a:rPr lang="en-US" sz="2800" dirty="0" err="1" smtClean="0"/>
              <a:t>tikai</a:t>
            </a:r>
            <a:r>
              <a:rPr lang="en-US" sz="2800" dirty="0" smtClean="0"/>
              <a:t> </a:t>
            </a:r>
            <a:r>
              <a:rPr lang="en-US" sz="2800" dirty="0" err="1" smtClean="0"/>
              <a:t>nepieciešamās</a:t>
            </a:r>
            <a:r>
              <a:rPr lang="en-US" sz="2800" dirty="0" smtClean="0"/>
              <a:t> </a:t>
            </a:r>
            <a:r>
              <a:rPr lang="en-US" sz="2800" dirty="0" err="1" smtClean="0"/>
              <a:t>funkcijas</a:t>
            </a:r>
            <a:r>
              <a:rPr lang="en-US" sz="2800" dirty="0" smtClean="0"/>
              <a:t>,</a:t>
            </a:r>
          </a:p>
          <a:p>
            <a:r>
              <a:rPr lang="en-US" sz="2800" dirty="0" err="1" smtClean="0"/>
              <a:t>kurai</a:t>
            </a:r>
            <a:r>
              <a:rPr lang="en-US" sz="2800" dirty="0" smtClean="0"/>
              <a:t> </a:t>
            </a:r>
            <a:r>
              <a:rPr lang="en-US" sz="2800" dirty="0" err="1" smtClean="0"/>
              <a:t>ir</a:t>
            </a:r>
            <a:r>
              <a:rPr lang="en-US" sz="2800" dirty="0" smtClean="0"/>
              <a:t> </a:t>
            </a:r>
            <a:r>
              <a:rPr lang="en-US" sz="2800" dirty="0" err="1" smtClean="0"/>
              <a:t>elegants</a:t>
            </a:r>
            <a:r>
              <a:rPr lang="en-US" sz="2800" dirty="0" smtClean="0"/>
              <a:t> un </a:t>
            </a:r>
            <a:r>
              <a:rPr lang="en-US" sz="2800" dirty="0" err="1" smtClean="0"/>
              <a:t>vienkāršs</a:t>
            </a:r>
            <a:r>
              <a:rPr lang="en-US" sz="2800" dirty="0" smtClean="0"/>
              <a:t> </a:t>
            </a:r>
            <a:r>
              <a:rPr lang="en-US" sz="2800" dirty="0" err="1" smtClean="0"/>
              <a:t>dizains</a:t>
            </a:r>
            <a:r>
              <a:rPr lang="en-US" sz="2800" dirty="0" smtClean="0"/>
              <a:t> un </a:t>
            </a:r>
            <a:br>
              <a:rPr lang="en-US" sz="2800" dirty="0" smtClean="0"/>
            </a:br>
            <a:r>
              <a:rPr lang="lv-LV" sz="2800" dirty="0" smtClean="0"/>
              <a:t>acij tīkama</a:t>
            </a:r>
            <a:r>
              <a:rPr lang="en-US" sz="2800" dirty="0" smtClean="0"/>
              <a:t> </a:t>
            </a:r>
            <a:r>
              <a:rPr lang="en-US" sz="2800" dirty="0" err="1" smtClean="0"/>
              <a:t>lietotāja</a:t>
            </a:r>
            <a:r>
              <a:rPr lang="en-US" sz="2800" dirty="0" smtClean="0"/>
              <a:t> </a:t>
            </a:r>
            <a:r>
              <a:rPr lang="en-US" sz="2800" dirty="0" err="1" smtClean="0"/>
              <a:t>saskarne</a:t>
            </a:r>
            <a:endParaRPr lang="en-US" sz="2800" dirty="0" smtClean="0"/>
          </a:p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7A9E1B9A-7990-4F43-B9D6-5B1E8C05C6E6}" type="slidenum">
              <a:rPr lang="lv-LV" smtClean="0"/>
              <a:t>2</a:t>
            </a:fld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28589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7620000" cy="1143000"/>
          </a:xfrm>
        </p:spPr>
        <p:txBody>
          <a:bodyPr/>
          <a:lstStyle/>
          <a:p>
            <a:pPr algn="ctr"/>
            <a:r>
              <a:rPr lang="lv-LV" sz="3200" u="sng" dirty="0" smtClean="0"/>
              <a:t>Dizains</a:t>
            </a:r>
            <a:endParaRPr lang="en-US" sz="3200" u="sn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ln w="19050">
            <a:noFill/>
          </a:ln>
        </p:spPr>
        <p:txBody>
          <a:bodyPr vert="horz" lIns="0" tIns="0" rIns="0" bIns="0" rtlCol="0" anchor="ctr"/>
          <a:lstStyle/>
          <a:p>
            <a:fld id="{7A9E1B9A-7990-4F43-B9D6-5B1E8C05C6E6}" type="slidenum">
              <a:rPr lang="lv-LV"/>
              <a:pPr/>
              <a:t>3</a:t>
            </a:fld>
            <a:endParaRPr lang="lv-LV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9162" y="2348880"/>
            <a:ext cx="2065235" cy="3168352"/>
          </a:xfrm>
          <a:prstGeom prst="rect">
            <a:avLst/>
          </a:prstGeom>
          <a:ln w="12700">
            <a:solidFill>
              <a:srgbClr val="7030A0"/>
            </a:solidFill>
          </a:ln>
          <a:effectLst>
            <a:outerShdw blurRad="165100" dist="25400" dir="2700000" algn="tl" rotWithShape="0">
              <a:prstClr val="black">
                <a:alpha val="69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259632" y="1628800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v-LV" sz="2800" dirty="0" smtClean="0"/>
              <a:t>Autorizēšanās</a:t>
            </a:r>
            <a:endParaRPr lang="lv-LV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355976" y="2245818"/>
            <a:ext cx="367240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lv-LV" sz="2400" dirty="0" smtClean="0"/>
              <a:t>Aizsardzība pret SQL Injection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lv-LV" sz="2400" dirty="0" smtClean="0"/>
              <a:t>Var ievadīt tikai burtus un ciparus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lv-LV" sz="2400" dirty="0" smtClean="0"/>
              <a:t>Neveiksmīgas autorizācijas gadījumā tiek uzrādīts atbilstošs paziņojums</a:t>
            </a:r>
            <a:endParaRPr lang="lv-LV" sz="2400" dirty="0"/>
          </a:p>
        </p:txBody>
      </p:sp>
    </p:spTree>
    <p:extLst>
      <p:ext uri="{BB962C8B-B14F-4D97-AF65-F5344CB8AC3E}">
        <p14:creationId xmlns:p14="http://schemas.microsoft.com/office/powerpoint/2010/main" val="215897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83313" y="2060848"/>
            <a:ext cx="2252983" cy="3456384"/>
          </a:xfrm>
          <a:prstGeom prst="rect">
            <a:avLst/>
          </a:prstGeom>
          <a:ln w="12700">
            <a:solidFill>
              <a:srgbClr val="7030A0"/>
            </a:solidFill>
          </a:ln>
          <a:effectLst>
            <a:outerShdw blurRad="165100" dist="25400" dir="2700000" algn="tl" rotWithShape="0">
              <a:prstClr val="black">
                <a:alpha val="69000"/>
              </a:prstClr>
            </a:outerShdw>
          </a:effectLst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83568" y="1015568"/>
            <a:ext cx="3657600" cy="648072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lv-LV" sz="3200" u="sng" dirty="0" smtClean="0"/>
              <a:t>Reģistrācija</a:t>
            </a:r>
            <a:endParaRPr lang="lv-LV" sz="3200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 w="19050">
            <a:noFill/>
          </a:ln>
        </p:spPr>
        <p:txBody>
          <a:bodyPr vert="horz" lIns="0" tIns="0" rIns="0" bIns="0" rtlCol="0" anchor="ctr"/>
          <a:lstStyle/>
          <a:p>
            <a:fld id="{7A9E1B9A-7990-4F43-B9D6-5B1E8C05C6E6}" type="slidenum">
              <a:rPr lang="lv-LV"/>
              <a:pPr/>
              <a:t>4</a:t>
            </a:fld>
            <a:endParaRPr lang="lv-LV"/>
          </a:p>
        </p:txBody>
      </p:sp>
      <p:sp>
        <p:nvSpPr>
          <p:cNvPr id="10" name="TextBox 9"/>
          <p:cNvSpPr txBox="1"/>
          <p:nvPr/>
        </p:nvSpPr>
        <p:spPr>
          <a:xfrm>
            <a:off x="683568" y="2132856"/>
            <a:ext cx="39604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lv-LV" sz="2400" dirty="0" smtClean="0"/>
              <a:t>Ļauts ievadīt tikai burtus un ciparus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lv-LV" sz="2400" dirty="0" smtClean="0"/>
              <a:t>Paroles aizsardzība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lv-LV" sz="2400" dirty="0" smtClean="0"/>
              <a:t>Var pievienot profila bildes saiti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lv-LV" sz="2400" dirty="0" smtClean="0"/>
              <a:t>Lietotājvārdi nevar atkārtoties</a:t>
            </a:r>
            <a:endParaRPr lang="lv-LV" sz="2400" dirty="0"/>
          </a:p>
        </p:txBody>
      </p:sp>
    </p:spTree>
    <p:extLst>
      <p:ext uri="{BB962C8B-B14F-4D97-AF65-F5344CB8AC3E}">
        <p14:creationId xmlns:p14="http://schemas.microsoft.com/office/powerpoint/2010/main" val="122608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pPr algn="ctr"/>
            <a:r>
              <a:rPr lang="lv-LV" sz="4000" dirty="0" smtClean="0"/>
              <a:t>Lietotāja saskarne</a:t>
            </a:r>
            <a:endParaRPr lang="lv-LV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ln w="19050">
            <a:noFill/>
          </a:ln>
        </p:spPr>
        <p:txBody>
          <a:bodyPr vert="horz" lIns="0" tIns="0" rIns="0" bIns="0" rtlCol="0" anchor="ctr"/>
          <a:lstStyle/>
          <a:p>
            <a:fld id="{7A9E1B9A-7990-4F43-B9D6-5B1E8C05C6E6}" type="slidenum">
              <a:rPr lang="lv-LV"/>
              <a:pPr/>
              <a:t>5</a:t>
            </a:fld>
            <a:endParaRPr lang="lv-LV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0113" y="2924944"/>
            <a:ext cx="5692167" cy="3479891"/>
          </a:xfrm>
          <a:prstGeom prst="rect">
            <a:avLst/>
          </a:prstGeom>
          <a:ln w="12700">
            <a:solidFill>
              <a:srgbClr val="7030A0"/>
            </a:solidFill>
          </a:ln>
          <a:effectLst>
            <a:outerShdw blurRad="165100" dist="25400" dir="2700000" algn="tl" rotWithShape="0">
              <a:prstClr val="black">
                <a:alpha val="69000"/>
              </a:prst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1331640" y="1196752"/>
            <a:ext cx="57606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lv-LV" sz="2400" dirty="0" smtClean="0"/>
              <a:t>Lietotāja saskarne sastāv no vairākiem blokiem – no autorizētā lietotāja, kontaktu saraksta, ziņapmaiņas bloka un izvēlētā drauga jeb adresāta</a:t>
            </a:r>
            <a:endParaRPr lang="lv-LV" sz="2400" dirty="0"/>
          </a:p>
        </p:txBody>
      </p:sp>
    </p:spTree>
    <p:extLst>
      <p:ext uri="{BB962C8B-B14F-4D97-AF65-F5344CB8AC3E}">
        <p14:creationId xmlns:p14="http://schemas.microsoft.com/office/powerpoint/2010/main" val="101806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16632"/>
            <a:ext cx="7620000" cy="778098"/>
          </a:xfrm>
        </p:spPr>
        <p:txBody>
          <a:bodyPr/>
          <a:lstStyle/>
          <a:p>
            <a:pPr algn="ctr"/>
            <a:r>
              <a:rPr lang="lv-LV" sz="4000" dirty="0" smtClean="0"/>
              <a:t>Sarakste</a:t>
            </a:r>
            <a:endParaRPr lang="lv-LV" sz="40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9373" y="2204864"/>
            <a:ext cx="6084874" cy="3719972"/>
          </a:xfrm>
          <a:prstGeom prst="rect">
            <a:avLst/>
          </a:prstGeom>
          <a:ln w="12700">
            <a:solidFill>
              <a:srgbClr val="7030A0"/>
            </a:solidFill>
          </a:ln>
          <a:effectLst>
            <a:outerShdw blurRad="165100" dist="25400" dir="2700000" algn="tl" rotWithShape="0">
              <a:prstClr val="black">
                <a:alpha val="69000"/>
              </a:prst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ln w="19050">
            <a:noFill/>
          </a:ln>
        </p:spPr>
        <p:txBody>
          <a:bodyPr vert="horz" lIns="0" tIns="0" rIns="0" bIns="0" rtlCol="0" anchor="ctr"/>
          <a:lstStyle/>
          <a:p>
            <a:fld id="{7A9E1B9A-7990-4F43-B9D6-5B1E8C05C6E6}" type="slidenum">
              <a:rPr lang="lv-LV"/>
              <a:pPr/>
              <a:t>6</a:t>
            </a:fld>
            <a:endParaRPr lang="lv-LV"/>
          </a:p>
        </p:txBody>
      </p:sp>
      <p:sp>
        <p:nvSpPr>
          <p:cNvPr id="9" name="TextBox 8"/>
          <p:cNvSpPr txBox="1"/>
          <p:nvPr/>
        </p:nvSpPr>
        <p:spPr>
          <a:xfrm>
            <a:off x="1187624" y="1340768"/>
            <a:ext cx="6048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400" dirty="0" smtClean="0"/>
              <a:t>Sarakstoties ar draugu, ir redzams arī ziņas laiks un autors</a:t>
            </a:r>
            <a:endParaRPr lang="lv-LV" sz="2400" dirty="0"/>
          </a:p>
        </p:txBody>
      </p:sp>
    </p:spTree>
    <p:extLst>
      <p:ext uri="{BB962C8B-B14F-4D97-AF65-F5344CB8AC3E}">
        <p14:creationId xmlns:p14="http://schemas.microsoft.com/office/powerpoint/2010/main" val="115063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sz="3600" dirty="0" smtClean="0"/>
              <a:t>Drauga ienākošais uzaicinājums</a:t>
            </a:r>
            <a:endParaRPr lang="lv-LV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1640" y="2887561"/>
            <a:ext cx="5832648" cy="3565775"/>
          </a:xfrm>
          <a:prstGeom prst="rect">
            <a:avLst/>
          </a:prstGeom>
          <a:ln w="12700">
            <a:solidFill>
              <a:srgbClr val="7030A0"/>
            </a:solidFill>
          </a:ln>
          <a:effectLst>
            <a:outerShdw blurRad="165100" dist="25400" dir="2700000" algn="tl" rotWithShape="0">
              <a:prstClr val="black">
                <a:alpha val="69000"/>
              </a:prst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 w="19050">
            <a:noFill/>
          </a:ln>
        </p:spPr>
        <p:txBody>
          <a:bodyPr vert="horz" lIns="0" tIns="0" rIns="0" bIns="0" rtlCol="0" anchor="ctr"/>
          <a:lstStyle/>
          <a:p>
            <a:fld id="{7A9E1B9A-7990-4F43-B9D6-5B1E8C05C6E6}" type="slidenum">
              <a:rPr lang="lv-LV"/>
              <a:pPr/>
              <a:t>7</a:t>
            </a:fld>
            <a:endParaRPr lang="lv-LV"/>
          </a:p>
        </p:txBody>
      </p:sp>
      <p:sp>
        <p:nvSpPr>
          <p:cNvPr id="6" name="TextBox 5"/>
          <p:cNvSpPr txBox="1"/>
          <p:nvPr/>
        </p:nvSpPr>
        <p:spPr>
          <a:xfrm>
            <a:off x="1115616" y="1425550"/>
            <a:ext cx="6120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 smtClean="0"/>
              <a:t>	</a:t>
            </a:r>
            <a:r>
              <a:rPr lang="lv-LV" sz="2400" dirty="0" smtClean="0"/>
              <a:t>Zem kontaktiem redzami uzaicinājumi, kurus var apstiprināt vai noraidīt, uz tiem nospiežot un panelī izvēloties attiecīgo darbību</a:t>
            </a:r>
          </a:p>
        </p:txBody>
      </p:sp>
    </p:spTree>
    <p:extLst>
      <p:ext uri="{BB962C8B-B14F-4D97-AF65-F5344CB8AC3E}">
        <p14:creationId xmlns:p14="http://schemas.microsoft.com/office/powerpoint/2010/main" val="411582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7620000" cy="1143000"/>
          </a:xfrm>
        </p:spPr>
        <p:txBody>
          <a:bodyPr/>
          <a:lstStyle/>
          <a:p>
            <a:pPr algn="ctr"/>
            <a:r>
              <a:rPr lang="lv-LV" sz="4000" dirty="0" smtClean="0"/>
              <a:t>Drauga uzaicināšana</a:t>
            </a:r>
            <a:endParaRPr lang="lv-LV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5002" y="2564904"/>
            <a:ext cx="5889286" cy="3600400"/>
          </a:xfrm>
          <a:prstGeom prst="rect">
            <a:avLst/>
          </a:prstGeom>
          <a:ln w="12700">
            <a:solidFill>
              <a:srgbClr val="7030A0"/>
            </a:solidFill>
          </a:ln>
          <a:effectLst>
            <a:outerShdw blurRad="165100" dist="25400" dir="2700000" algn="tl" rotWithShape="0">
              <a:prstClr val="black">
                <a:alpha val="69000"/>
              </a:prst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 w="19050">
            <a:noFill/>
          </a:ln>
        </p:spPr>
        <p:txBody>
          <a:bodyPr vert="horz" lIns="0" tIns="0" rIns="0" bIns="0" rtlCol="0" anchor="ctr"/>
          <a:lstStyle/>
          <a:p>
            <a:fld id="{7A9E1B9A-7990-4F43-B9D6-5B1E8C05C6E6}" type="slidenum">
              <a:rPr lang="lv-LV"/>
              <a:pPr/>
              <a:t>8</a:t>
            </a:fld>
            <a:endParaRPr lang="lv-LV"/>
          </a:p>
        </p:txBody>
      </p:sp>
      <p:sp>
        <p:nvSpPr>
          <p:cNvPr id="6" name="TextBox 5"/>
          <p:cNvSpPr txBox="1"/>
          <p:nvPr/>
        </p:nvSpPr>
        <p:spPr>
          <a:xfrm>
            <a:off x="971600" y="1124744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 smtClean="0"/>
              <a:t>	</a:t>
            </a:r>
            <a:r>
              <a:rPr lang="lv-LV" sz="2400" dirty="0" smtClean="0"/>
              <a:t>Uzaicinot draugu, parādās atsevišķs panelis, kur jāievada drauga lietotājvārds un jānospiež poga «Add»</a:t>
            </a:r>
            <a:endParaRPr lang="lv-LV" sz="2400" dirty="0"/>
          </a:p>
        </p:txBody>
      </p:sp>
    </p:spTree>
    <p:extLst>
      <p:ext uri="{BB962C8B-B14F-4D97-AF65-F5344CB8AC3E}">
        <p14:creationId xmlns:p14="http://schemas.microsoft.com/office/powerpoint/2010/main" val="189473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7620000" cy="1143000"/>
          </a:xfrm>
        </p:spPr>
        <p:txBody>
          <a:bodyPr/>
          <a:lstStyle/>
          <a:p>
            <a:pPr algn="ctr"/>
            <a:r>
              <a:rPr lang="lv-LV" sz="4000" dirty="0" smtClean="0"/>
              <a:t>Lietotāju datubāze</a:t>
            </a:r>
            <a:endParaRPr lang="lv-LV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5536" y="3068960"/>
            <a:ext cx="7689033" cy="2192824"/>
          </a:xfrm>
          <a:ln w="952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 w="19050">
            <a:noFill/>
          </a:ln>
        </p:spPr>
        <p:txBody>
          <a:bodyPr vert="horz" lIns="0" tIns="0" rIns="0" bIns="0" rtlCol="0" anchor="ctr"/>
          <a:lstStyle/>
          <a:p>
            <a:fld id="{7A9E1B9A-7990-4F43-B9D6-5B1E8C05C6E6}" type="slidenum">
              <a:rPr lang="lv-LV"/>
              <a:pPr/>
              <a:t>9</a:t>
            </a:fld>
            <a:endParaRPr lang="lv-LV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1724615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lv-LV" sz="2400" dirty="0" smtClean="0"/>
              <a:t>Datubāzē tiek saglabāts lietotājvārds, statuss, šifrēta parole, IP adrese, kontakti, aktīvie uzaicinājumi un profila attēls</a:t>
            </a:r>
            <a:endParaRPr lang="lv-LV" sz="2400" dirty="0"/>
          </a:p>
        </p:txBody>
      </p:sp>
    </p:spTree>
    <p:extLst>
      <p:ext uri="{BB962C8B-B14F-4D97-AF65-F5344CB8AC3E}">
        <p14:creationId xmlns:p14="http://schemas.microsoft.com/office/powerpoint/2010/main" val="376045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Custom 2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7030A0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</TotalTime>
  <Words>181</Words>
  <Application>Microsoft Office PowerPoint</Application>
  <PresentationFormat>On-screen Show (4:3)</PresentationFormat>
  <Paragraphs>49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Adjacency</vt:lpstr>
      <vt:lpstr>Blop Messenger</vt:lpstr>
      <vt:lpstr>Mērķis</vt:lpstr>
      <vt:lpstr>Dizains</vt:lpstr>
      <vt:lpstr>PowerPoint Presentation</vt:lpstr>
      <vt:lpstr>Lietotāja saskarne</vt:lpstr>
      <vt:lpstr>Sarakste</vt:lpstr>
      <vt:lpstr>Drauga ienākošais uzaicinājums</vt:lpstr>
      <vt:lpstr>Drauga uzaicināšana</vt:lpstr>
      <vt:lpstr>Lietotāju datubāze</vt:lpstr>
      <vt:lpstr>Ērtāka lietošana</vt:lpstr>
      <vt:lpstr>Plāni nākotnei</vt:lpstr>
      <vt:lpstr>Paldies par uzmanību!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Blop Messenger</dc:title>
  <dc:creator>dators</dc:creator>
  <cp:lastModifiedBy>Armands Zelčs</cp:lastModifiedBy>
  <cp:revision>34</cp:revision>
  <dcterms:created xsi:type="dcterms:W3CDTF">2015-04-14T18:57:14Z</dcterms:created>
  <dcterms:modified xsi:type="dcterms:W3CDTF">2015-04-16T06:58:35Z</dcterms:modified>
</cp:coreProperties>
</file>