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Test PDF 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69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Test PDF Converter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PDF Converter</dc:title>
  <dc:creator>Mathias Markl</dc:creator>
  <cp:lastModifiedBy>Mathias Markl</cp:lastModifiedBy>
  <cp:revision>1</cp:revision>
  <dcterms:created xsi:type="dcterms:W3CDTF">2017-07-23T13:24:49Z</dcterms:created>
  <dcterms:modified xsi:type="dcterms:W3CDTF">2017-07-23T13:25:50Z</dcterms:modified>
</cp:coreProperties>
</file>