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gMvcjqVMDkuOJ/Da/W18LW+xXm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60" autoAdjust="0"/>
  </p:normalViewPr>
  <p:slideViewPr>
    <p:cSldViewPr snapToGrid="0">
      <p:cViewPr varScale="1">
        <p:scale>
          <a:sx n="79" d="100"/>
          <a:sy n="79" d="100"/>
        </p:scale>
        <p:origin x="582" y="13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ownloads\Employee_Dataset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Sheet1!$C$16</c:f>
              <c:strCache>
                <c:ptCount val="1"/>
                <c:pt idx="0">
                  <c:v> Salary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AD1-4E64-B6ED-378BF1E986F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AD1-4E64-B6ED-378BF1E986F0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AD1-4E64-B6ED-378BF1E986F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AD1-4E64-B6ED-378BF1E986F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AD1-4E64-B6ED-378BF1E986F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AD1-4E64-B6ED-378BF1E986F0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AD1-4E64-B6ED-378BF1E986F0}"/>
              </c:ext>
            </c:extLst>
          </c:dPt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AD1-4E64-B6ED-378BF1E986F0}"/>
              </c:ext>
            </c:extLst>
          </c:dPt>
          <c:cat>
            <c:strRef>
              <c:f>Sheet1!$B$17:$B$24</c:f>
              <c:strCache>
                <c:ptCount val="8"/>
                <c:pt idx="0">
                  <c:v>KUMAR</c:v>
                </c:pt>
                <c:pt idx="1">
                  <c:v>DEVI</c:v>
                </c:pt>
                <c:pt idx="2">
                  <c:v>PRIYA</c:v>
                </c:pt>
                <c:pt idx="3">
                  <c:v>RAVI</c:v>
                </c:pt>
                <c:pt idx="4">
                  <c:v>RAJESH</c:v>
                </c:pt>
                <c:pt idx="5">
                  <c:v>SHANKAR</c:v>
                </c:pt>
                <c:pt idx="6">
                  <c:v>ISSAC</c:v>
                </c:pt>
                <c:pt idx="7">
                  <c:v>RAJA</c:v>
                </c:pt>
              </c:strCache>
            </c:strRef>
          </c:cat>
          <c:val>
            <c:numRef>
              <c:f>Sheet1!$C$17:$C$24</c:f>
              <c:numCache>
                <c:formatCode>_("₹"* #,##0.00_);_("₹"* \(#,##0.00\);_("₹"* "-"??_);_(@_)</c:formatCode>
                <c:ptCount val="8"/>
                <c:pt idx="0">
                  <c:v>25000</c:v>
                </c:pt>
                <c:pt idx="1">
                  <c:v>50000</c:v>
                </c:pt>
                <c:pt idx="2">
                  <c:v>17000</c:v>
                </c:pt>
                <c:pt idx="3">
                  <c:v>25000</c:v>
                </c:pt>
                <c:pt idx="4">
                  <c:v>25000</c:v>
                </c:pt>
                <c:pt idx="5">
                  <c:v>75000</c:v>
                </c:pt>
                <c:pt idx="6">
                  <c:v>5000</c:v>
                </c:pt>
                <c:pt idx="7">
                  <c:v>56000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AD1-4E64-B6ED-378BF1E986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8457808"/>
        <c:axId val="1898478400"/>
      </c:barChart>
      <c:catAx>
        <c:axId val="166845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478400"/>
        <c:crosses val="autoZero"/>
        <c:auto val="1"/>
        <c:lblAlgn val="ctr"/>
        <c:lblOffset val="100"/>
        <c:noMultiLvlLbl val="0"/>
      </c:catAx>
      <c:valAx>
        <c:axId val="189847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45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2619374" y="5948362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-1814899" y="343384"/>
            <a:ext cx="12802372" cy="50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ANALYTICS USING EXCEL</a:t>
            </a:r>
            <a:endParaRPr dirty="0"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857108" y="3148013"/>
            <a:ext cx="11258949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 NAME	:  S KALYAN							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REGISTER NO     	:  312213369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    	:  B.COM ( GENERAL )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NM ID                   	:  75456445BC6EC1BB7AE42371D0D7FF81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COLLEGE             	:  TAGORE COLLEGE OF ARTS AND SCIENCE 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1"/>
          <p:cNvSpPr/>
          <p:nvPr/>
        </p:nvSpPr>
        <p:spPr>
          <a:xfrm>
            <a:off x="8067675" y="-3238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755331" y="385444"/>
            <a:ext cx="2819141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191" name="Google Shape;191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5ECF1CA-D3C6-49B8-B74B-C98849EECD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9029180"/>
              </p:ext>
            </p:extLst>
          </p:nvPr>
        </p:nvGraphicFramePr>
        <p:xfrm>
          <a:off x="1666875" y="1477518"/>
          <a:ext cx="6528816" cy="367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>
            <a:spLocks noGrp="1"/>
          </p:cNvSpPr>
          <p:nvPr>
            <p:ph type="title"/>
          </p:nvPr>
        </p:nvSpPr>
        <p:spPr>
          <a:xfrm>
            <a:off x="609532" y="58732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2"/>
          <p:cNvSpPr txBox="1">
            <a:spLocks noGrp="1"/>
          </p:cNvSpPr>
          <p:nvPr>
            <p:ph type="body" idx="1"/>
          </p:nvPr>
        </p:nvSpPr>
        <p:spPr>
          <a:xfrm>
            <a:off x="463732" y="2004852"/>
            <a:ext cx="9452164" cy="23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UNDERSTANDING SALARY ANALYSIS STRUCTURES EMPOWERS ORGANIZATIONS TO MANAGE COMPENSATION EFFECTIVELY .A WELL DESINGED FRAMEWORK ENSURES FAIR PAY THAT ALIGNS WITH STRATEGIC GOALS </a:t>
            </a:r>
            <a:endParaRPr sz="3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217522" y="2123271"/>
            <a:ext cx="8593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>
                <a:solidFill>
                  <a:srgbClr val="0F0F0F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</a:t>
            </a:r>
            <a:endParaRPr sz="2300" b="1">
              <a:solidFill>
                <a:srgbClr val="7030A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4"/>
          <p:cNvSpPr/>
          <p:nvPr/>
        </p:nvSpPr>
        <p:spPr>
          <a:xfrm>
            <a:off x="1239765" y="2314575"/>
            <a:ext cx="7187041" cy="12382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helps companies to attract new employees and retain current ones through fair salaries.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641766" cy="67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/>
            <a:r>
              <a:rPr lang="en-US" sz="4250" dirty="0"/>
              <a:t>PROBLEM	STATEMENT</a:t>
            </a:r>
            <a:endParaRPr sz="4250" dirty="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11804950" y="11016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dirty="0"/>
              <a:t>PROJECT OVERVIEW</a:t>
            </a:r>
            <a:endParaRPr sz="4250" dirty="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940601" y="2038629"/>
            <a:ext cx="7924800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</a:pP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 is done by collecting various information regarding salaries of every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employee.And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by creating a bar chart showing salaries of the 8 employees in their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company.and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presenting using the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ms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powerpoint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sz="3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9155625" y="54387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11674825" y="988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1"/>
          </p:nvPr>
        </p:nvSpPr>
        <p:spPr>
          <a:xfrm>
            <a:off x="565319" y="1688690"/>
            <a:ext cx="9303075" cy="2769989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Employee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salary analysis helps the employees in their job life . fair and transparent compensation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practises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will ensure employee motivation .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Employees,Various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business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organisations,competative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companies are the end users of this analysis</a:t>
            </a:r>
            <a:endParaRPr sz="3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35901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11353425" y="5340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747818" y="491927"/>
            <a:ext cx="106812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OUR SOLUTION AND ITS VALUE PROPOSITION</a:t>
            </a:r>
            <a:endParaRPr dirty="0"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2819400" y="1685389"/>
            <a:ext cx="8360836" cy="360098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FILTERING-TO CLEAR MISSING VALUES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CONDITIONAL FORMATING-BLANK VALUES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PIVOT TABLE										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CHART PRESENTATION																	</a:t>
            </a:r>
            <a:endParaRPr sz="26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>
            <a:spLocks noGrp="1"/>
          </p:cNvSpPr>
          <p:nvPr>
            <p:ph type="title"/>
          </p:nvPr>
        </p:nvSpPr>
        <p:spPr>
          <a:xfrm>
            <a:off x="755400" y="73152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Description</a:t>
            </a:r>
            <a:endParaRPr dirty="0"/>
          </a:p>
        </p:txBody>
      </p:sp>
      <p:sp>
        <p:nvSpPr>
          <p:cNvPr id="171" name="Google Shape;171;p8"/>
          <p:cNvSpPr txBox="1">
            <a:spLocks noGrp="1"/>
          </p:cNvSpPr>
          <p:nvPr>
            <p:ph type="body" idx="1"/>
          </p:nvPr>
        </p:nvSpPr>
        <p:spPr>
          <a:xfrm>
            <a:off x="1544594" y="2002034"/>
            <a:ext cx="14333837" cy="3385542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EMPLOYEE DATASET-KAGGLE</a:t>
            </a:r>
          </a:p>
          <a:p>
            <a:pPr marL="0" lvl="0" indent="0"/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I HAD TAKEN 8 FEATURES 												 FEATURES- EMPLOYEE ID 												 NAME 															 GENDER 														 DEPARTMENT 														 SALARY </a:t>
            </a:r>
          </a:p>
          <a:p>
            <a:pPr marL="0" lvl="0" indent="0"/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STARTING DATE              												 FTE 			              											 TEMPORARY/PERMANENT										              LOCATION 						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0"/>
          <p:cNvSpPr txBox="1"/>
          <p:nvPr/>
        </p:nvSpPr>
        <p:spPr>
          <a:xfrm>
            <a:off x="1096034" y="492442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FC0B68-17FA-4B77-8FE3-2A90B4487D07}"/>
              </a:ext>
            </a:extLst>
          </p:cNvPr>
          <p:cNvSpPr txBox="1"/>
          <p:nvPr/>
        </p:nvSpPr>
        <p:spPr>
          <a:xfrm>
            <a:off x="1902941" y="1927653"/>
            <a:ext cx="55072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DATA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DATA CLEANING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TECHNIQUES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PIVOT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CHARTS AND GRAPHS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CORRECTION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207</Words>
  <Application>Microsoft Office PowerPoint</Application>
  <PresentationFormat>Widescreen</PresentationFormat>
  <Paragraphs>57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Roboto</vt:lpstr>
      <vt:lpstr>Times New Roman</vt:lpstr>
      <vt:lpstr>Trebuchet MS</vt:lpstr>
      <vt:lpstr>Verdana</vt:lpstr>
      <vt:lpstr>Arial</vt:lpstr>
      <vt:lpstr>Office Theme</vt:lpstr>
      <vt:lpstr>EMPLOYEE DATA ANALYTICS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ANALYTICS USING EXCEL</dc:title>
  <dc:creator>Konduru Narasimha</dc:creator>
  <cp:lastModifiedBy>ARASAN v</cp:lastModifiedBy>
  <cp:revision>3</cp:revision>
  <dcterms:created xsi:type="dcterms:W3CDTF">2024-03-29T15:07:22Z</dcterms:created>
  <dcterms:modified xsi:type="dcterms:W3CDTF">2024-08-31T05:49:29Z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