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AE5C-797A-4E62-B4F0-B1BE1E18C1B1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1B5BA-8B27-4714-9601-B11327052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962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AE5C-797A-4E62-B4F0-B1BE1E18C1B1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1B5BA-8B27-4714-9601-B11327052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553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AE5C-797A-4E62-B4F0-B1BE1E18C1B1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1B5BA-8B27-4714-9601-B11327052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020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AE5C-797A-4E62-B4F0-B1BE1E18C1B1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1B5BA-8B27-4714-9601-B11327052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138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AE5C-797A-4E62-B4F0-B1BE1E18C1B1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1B5BA-8B27-4714-9601-B11327052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674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AE5C-797A-4E62-B4F0-B1BE1E18C1B1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1B5BA-8B27-4714-9601-B11327052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699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AE5C-797A-4E62-B4F0-B1BE1E18C1B1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1B5BA-8B27-4714-9601-B11327052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115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AE5C-797A-4E62-B4F0-B1BE1E18C1B1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1B5BA-8B27-4714-9601-B11327052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77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AE5C-797A-4E62-B4F0-B1BE1E18C1B1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1B5BA-8B27-4714-9601-B11327052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79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AE5C-797A-4E62-B4F0-B1BE1E18C1B1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1B5BA-8B27-4714-9601-B11327052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269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AE5C-797A-4E62-B4F0-B1BE1E18C1B1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1B5BA-8B27-4714-9601-B11327052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710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4AE5C-797A-4E62-B4F0-B1BE1E18C1B1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1B5BA-8B27-4714-9601-B11327052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182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28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60253" y="4549394"/>
            <a:ext cx="4185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Bell MT" panose="02020503060305020303" pitchFamily="18" charset="0"/>
              </a:rPr>
              <a:t>Kalyan Kumar Kancharla</a:t>
            </a:r>
            <a:endParaRPr lang="en-IN" sz="2800" b="1" dirty="0">
              <a:latin typeface="Bell MT" panose="020205030603050203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1971" y="540913"/>
            <a:ext cx="4770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Bell MT" panose="02020503060305020303" pitchFamily="18" charset="0"/>
              </a:rPr>
              <a:t>SELECT positiveThoughts FROM Brain</a:t>
            </a:r>
            <a:endParaRPr lang="en-IN" sz="2000" b="1" dirty="0">
              <a:latin typeface="Bell MT" panose="020205030603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97748" y="540913"/>
            <a:ext cx="4926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Bell MT" panose="02020503060305020303" pitchFamily="18" charset="0"/>
              </a:rPr>
              <a:t>DELETE negativeThoughts FROM Brain</a:t>
            </a:r>
            <a:endParaRPr lang="en-IN" sz="2000" b="1" dirty="0">
              <a:latin typeface="Bell MT" panose="020205030603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1972" y="5625922"/>
            <a:ext cx="4314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Bell MT" panose="02020503060305020303" pitchFamily="18" charset="0"/>
              </a:rPr>
              <a:t>UPDATE Skills SET skillLevel= ‘High’ WHERE skillLevel = ‘Low’</a:t>
            </a:r>
            <a:endParaRPr lang="en-IN" sz="2000" b="1" dirty="0">
              <a:latin typeface="Bell MT" panose="020205030603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97748" y="5625922"/>
            <a:ext cx="5158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Bell MT" panose="02020503060305020303" pitchFamily="18" charset="0"/>
              </a:rPr>
              <a:t>INSERT into Skills VALUES (‘LatestTech’)</a:t>
            </a:r>
            <a:endParaRPr lang="en-IN" sz="2000" b="1" dirty="0">
              <a:latin typeface="Bell MT" panose="02020503060305020303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300" y="1370422"/>
            <a:ext cx="3148885" cy="314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86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7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32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Bell MT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kalyan kumar</dc:creator>
  <cp:lastModifiedBy>kalyan kumar</cp:lastModifiedBy>
  <cp:revision>8</cp:revision>
  <dcterms:created xsi:type="dcterms:W3CDTF">2020-05-21T01:40:27Z</dcterms:created>
  <dcterms:modified xsi:type="dcterms:W3CDTF">2020-06-02T06:45:24Z</dcterms:modified>
</cp:coreProperties>
</file>