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Chakravarthy Manukonda - I41682" initials="KCM-I" lastIdx="2" clrIdx="0">
    <p:extLst>
      <p:ext uri="{19B8F6BF-5375-455C-9EA6-DF929625EA0E}">
        <p15:presenceInfo xmlns:p15="http://schemas.microsoft.com/office/powerpoint/2012/main" userId="S::kalyanchakravarthy.manukonda@microchip.com::a9da4bf1-7b2b-4f19-921a-e8e5abde94f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D3FC-2E2F-40A6-A990-0AE8290D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386C1-9C43-4AFE-8F37-894CDB564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4DA84-4252-49E4-A2FB-D8407405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21ED-0C94-47BD-B9C9-D1965E85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FEF1-18E7-4B07-8A6E-C00F0D7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941-304A-4FF4-A854-586FF21E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0209B-8554-4ECE-BFA5-210E3BF8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0043-5DC9-42CF-B398-CE5E1B44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E743-0C57-4BD5-AFC9-6B377AB4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DEAA-E9DE-4958-9A7B-30706C23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7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7F516-F657-42DB-8B1D-2A91E2A0E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1C5CA-AF5B-4203-B1BA-75C8F082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C08C-1891-48B7-B1A2-3B761A56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CFED-CA43-4366-ACDD-60E7E04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11C6-143D-4E23-88B9-528CD770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EF3C-C16B-4DBE-9236-CBA72837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82104-39B4-4392-BF2A-3372299C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A531-4835-41B1-957A-B859BD5B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5AC-8C48-4302-8DB8-9BBC866F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062A-46D3-4E7E-8ECD-B66BF69C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4A18-769B-4C29-9F38-EBB30929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6887-C8A0-46AE-BC18-FFC1245B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035F-3D4D-499D-A5B9-D7C9F4C0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5FE1-DEF8-4709-A6BC-E8357CBB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753A-3D39-449C-8483-3F6B7E3B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3AED-0D78-4FEC-A3E2-B192D7A5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CBFC-D8D6-4662-ACEF-16D61EC17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05E5-D1DA-4024-B7D6-49EE0186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3E691-1F03-46A1-8788-706DF04E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2378F-68A9-4E55-92A3-0CD6D055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18F1C-3D8C-4DDA-83F8-090887CC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D825-AE31-4A60-BF57-BA048BD1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64FB-98BD-4566-8A98-BDAEBACD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23646-D104-48BF-B9E8-C286FBDE9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B0E7-45BB-45A4-97FE-8403F3254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B0A73-2C51-4E6E-B47F-53F77019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72E8A-3E34-4DD0-ADA7-35662EBC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F4157-55A8-4CF7-886C-27E5B54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04047-E9E8-435A-A0F0-E1D3C603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4BD-BD69-4605-B521-9CE9A89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19F09-4385-4B31-BEA7-BFC480BE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5707-8A62-4B2B-961C-05201ACE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DE17C-E409-4326-8E6E-5E15DBB1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867F9-4ED9-431E-85BB-699C8E10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5F3C9-C58E-4CA7-AD71-6E805C21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864BF-31D2-4ABD-AC8E-2A6D08B3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2A5-512A-4704-A614-7F5B9E78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9733-A4B5-47F1-8CC8-B3B01119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49760-8F4E-4F72-9D85-6A0D7C8E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E530-B279-49E8-B6BD-131847E0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4F860-9A44-46A8-9281-1DBEBE2F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7369-85A6-4739-B936-91B1BAFA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697-6EEC-4292-B7D3-A58CF745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E6E63-3065-42D2-9EDB-295A1DFAB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7127B-29D2-4EAC-9D4E-F25769F6E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D74E8-10E6-484E-A0E1-53AB0826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6310-A168-4C7A-96E8-0C24F86A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A916-2880-4DB6-89D3-63C57A3A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0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A2CA-EE99-41BA-A782-44F29B4B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21AB-B41A-4B4C-B33C-3854109D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18B5-BB7E-41EB-96D9-5F33DB684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962A-DE6F-4895-8CAF-295C623E7D05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460A-C6C0-4931-81DA-15C0F5F8B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817E-E9AF-4C1C-BF97-5A92BC25F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2F73-FD01-49A5-A88B-A9EBBB294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7244A2D-AEBC-4B93-95F6-621C71ED9A6E}"/>
              </a:ext>
            </a:extLst>
          </p:cNvPr>
          <p:cNvSpPr/>
          <p:nvPr/>
        </p:nvSpPr>
        <p:spPr>
          <a:xfrm>
            <a:off x="1018936" y="980013"/>
            <a:ext cx="1300404" cy="444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Generate Symmetric Key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66383BE-071B-4705-B4DE-F88424ACE7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3"/>
            <a:endCxn id="98" idx="0"/>
          </p:cNvCxnSpPr>
          <p:nvPr/>
        </p:nvCxnSpPr>
        <p:spPr>
          <a:xfrm>
            <a:off x="2319340" y="1202082"/>
            <a:ext cx="682189" cy="236496"/>
          </a:xfrm>
          <a:prstGeom prst="bentConnector2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4B679-3EC2-4EE2-9E5A-E649C82BB5E2}"/>
              </a:ext>
            </a:extLst>
          </p:cNvPr>
          <p:cNvSpPr/>
          <p:nvPr/>
        </p:nvSpPr>
        <p:spPr>
          <a:xfrm>
            <a:off x="4831526" y="1385521"/>
            <a:ext cx="1532709" cy="444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Slot 05 – Symmetric Key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05B224-6C79-4EC3-9EC1-8A7D02E0DF29}"/>
              </a:ext>
            </a:extLst>
          </p:cNvPr>
          <p:cNvCxnSpPr>
            <a:cxnSpLocks/>
            <a:stCxn id="98" idx="3"/>
            <a:endCxn id="25" idx="1"/>
          </p:cNvCxnSpPr>
          <p:nvPr/>
        </p:nvCxnSpPr>
        <p:spPr>
          <a:xfrm flipV="1">
            <a:off x="3683725" y="1607590"/>
            <a:ext cx="1147801" cy="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576BF11-8026-45DB-A6B3-BC6F6FB573CD}"/>
              </a:ext>
            </a:extLst>
          </p:cNvPr>
          <p:cNvSpPr/>
          <p:nvPr/>
        </p:nvSpPr>
        <p:spPr>
          <a:xfrm>
            <a:off x="609601" y="2266966"/>
            <a:ext cx="1709736" cy="58565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2923F9-7030-4B31-B892-9E00E09B1013}"/>
              </a:ext>
            </a:extLst>
          </p:cNvPr>
          <p:cNvSpPr/>
          <p:nvPr/>
        </p:nvSpPr>
        <p:spPr>
          <a:xfrm>
            <a:off x="9031874" y="2811575"/>
            <a:ext cx="1284513" cy="623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MAC calculation on Device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037A-B130-4C09-BF92-0211E386788C}"/>
              </a:ext>
            </a:extLst>
          </p:cNvPr>
          <p:cNvCxnSpPr>
            <a:cxnSpLocks/>
            <a:stCxn id="119" idx="2"/>
            <a:endCxn id="159" idx="0"/>
          </p:cNvCxnSpPr>
          <p:nvPr/>
        </p:nvCxnSpPr>
        <p:spPr>
          <a:xfrm>
            <a:off x="2319339" y="451565"/>
            <a:ext cx="17420" cy="4481539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93844D-D97C-4C2C-B670-65DC912608E0}"/>
              </a:ext>
            </a:extLst>
          </p:cNvPr>
          <p:cNvCxnSpPr>
            <a:cxnSpLocks/>
            <a:stCxn id="121" idx="2"/>
            <a:endCxn id="176" idx="0"/>
          </p:cNvCxnSpPr>
          <p:nvPr/>
        </p:nvCxnSpPr>
        <p:spPr>
          <a:xfrm>
            <a:off x="5671726" y="463629"/>
            <a:ext cx="49888" cy="4469474"/>
          </a:xfrm>
          <a:prstGeom prst="line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02C561-6D5D-4EFD-A9AF-03A24B8F7128}"/>
              </a:ext>
            </a:extLst>
          </p:cNvPr>
          <p:cNvCxnSpPr>
            <a:cxnSpLocks/>
          </p:cNvCxnSpPr>
          <p:nvPr/>
        </p:nvCxnSpPr>
        <p:spPr>
          <a:xfrm flipH="1">
            <a:off x="5697852" y="3172291"/>
            <a:ext cx="3278489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B8D994-4015-4311-B33D-B6AF705DBA9C}"/>
              </a:ext>
            </a:extLst>
          </p:cNvPr>
          <p:cNvCxnSpPr>
            <a:cxnSpLocks/>
          </p:cNvCxnSpPr>
          <p:nvPr/>
        </p:nvCxnSpPr>
        <p:spPr>
          <a:xfrm>
            <a:off x="5697851" y="3254234"/>
            <a:ext cx="3308841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BEAF-CA0B-461E-84E8-4CEBAD913272}"/>
              </a:ext>
            </a:extLst>
          </p:cNvPr>
          <p:cNvCxnSpPr>
            <a:cxnSpLocks/>
          </p:cNvCxnSpPr>
          <p:nvPr/>
        </p:nvCxnSpPr>
        <p:spPr>
          <a:xfrm flipH="1">
            <a:off x="5697857" y="2861211"/>
            <a:ext cx="3289206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AFFFE6-420C-4C9D-976C-6250E702B6ED}"/>
              </a:ext>
            </a:extLst>
          </p:cNvPr>
          <p:cNvCxnSpPr>
            <a:cxnSpLocks/>
          </p:cNvCxnSpPr>
          <p:nvPr/>
        </p:nvCxnSpPr>
        <p:spPr>
          <a:xfrm>
            <a:off x="5697855" y="2955854"/>
            <a:ext cx="3308837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E1515E-C233-4F4D-9B15-EB80BCDCC3D3}"/>
              </a:ext>
            </a:extLst>
          </p:cNvPr>
          <p:cNvCxnSpPr>
            <a:cxnSpLocks/>
          </p:cNvCxnSpPr>
          <p:nvPr/>
        </p:nvCxnSpPr>
        <p:spPr>
          <a:xfrm flipH="1">
            <a:off x="5697851" y="3437831"/>
            <a:ext cx="3289212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1FDACA-6542-46DF-AED3-B360F6B8A674}"/>
              </a:ext>
            </a:extLst>
          </p:cNvPr>
          <p:cNvCxnSpPr>
            <a:cxnSpLocks/>
          </p:cNvCxnSpPr>
          <p:nvPr/>
        </p:nvCxnSpPr>
        <p:spPr>
          <a:xfrm>
            <a:off x="5710344" y="3525401"/>
            <a:ext cx="3276719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D342C27-2B68-4A17-B3D0-3CC5642A8986}"/>
              </a:ext>
            </a:extLst>
          </p:cNvPr>
          <p:cNvSpPr/>
          <p:nvPr/>
        </p:nvSpPr>
        <p:spPr>
          <a:xfrm>
            <a:off x="2319333" y="1438578"/>
            <a:ext cx="1364392" cy="3380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MCHP Provisions 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6A5E6E-C828-4E36-847B-FAB5F8E3F08E}"/>
              </a:ext>
            </a:extLst>
          </p:cNvPr>
          <p:cNvCxnSpPr>
            <a:cxnSpLocks/>
            <a:stCxn id="123" idx="2"/>
            <a:endCxn id="163" idx="0"/>
          </p:cNvCxnSpPr>
          <p:nvPr/>
        </p:nvCxnSpPr>
        <p:spPr>
          <a:xfrm flipH="1">
            <a:off x="8977419" y="467848"/>
            <a:ext cx="29274" cy="4465256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97ADF9-E7D0-4796-A163-D06BC91FF7CF}"/>
              </a:ext>
            </a:extLst>
          </p:cNvPr>
          <p:cNvSpPr/>
          <p:nvPr/>
        </p:nvSpPr>
        <p:spPr>
          <a:xfrm>
            <a:off x="1731146" y="680065"/>
            <a:ext cx="8141515" cy="1499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Setup</a:t>
            </a:r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16F561B-D760-4117-B03C-E88DAF62C907}"/>
              </a:ext>
            </a:extLst>
          </p:cNvPr>
          <p:cNvSpPr/>
          <p:nvPr/>
        </p:nvSpPr>
        <p:spPr>
          <a:xfrm>
            <a:off x="1731146" y="1887873"/>
            <a:ext cx="8141515" cy="12359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Usecase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4D5409-883A-4A2D-9775-26A0BCB49ED1}"/>
              </a:ext>
            </a:extLst>
          </p:cNvPr>
          <p:cNvSpPr txBox="1"/>
          <p:nvPr/>
        </p:nvSpPr>
        <p:spPr>
          <a:xfrm>
            <a:off x="6465078" y="2653325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atcab_read_serial_number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FF816D-BF87-46A8-B318-72AA6B5F66AF}"/>
              </a:ext>
            </a:extLst>
          </p:cNvPr>
          <p:cNvSpPr txBox="1"/>
          <p:nvPr/>
        </p:nvSpPr>
        <p:spPr>
          <a:xfrm>
            <a:off x="6684984" y="294854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atcab_nonce_rand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9BD631-FC08-4B9D-A20D-F90E94691C56}"/>
              </a:ext>
            </a:extLst>
          </p:cNvPr>
          <p:cNvSpPr txBox="1"/>
          <p:nvPr/>
        </p:nvSpPr>
        <p:spPr>
          <a:xfrm>
            <a:off x="7822914" y="369921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atcah_nonce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F0A69D5-73DD-4FA0-901F-F9A8657B38F2}"/>
              </a:ext>
            </a:extLst>
          </p:cNvPr>
          <p:cNvSpPr txBox="1"/>
          <p:nvPr/>
        </p:nvSpPr>
        <p:spPr>
          <a:xfrm>
            <a:off x="6884263" y="324178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atcab_mac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403926D-7613-47F8-836F-6628255FFFED}"/>
              </a:ext>
            </a:extLst>
          </p:cNvPr>
          <p:cNvSpPr/>
          <p:nvPr/>
        </p:nvSpPr>
        <p:spPr>
          <a:xfrm>
            <a:off x="1276351" y="70282"/>
            <a:ext cx="2085975" cy="3812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OEM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F8FB99D-3B1A-4F74-B5E0-293D699C92C2}"/>
              </a:ext>
            </a:extLst>
          </p:cNvPr>
          <p:cNvSpPr/>
          <p:nvPr/>
        </p:nvSpPr>
        <p:spPr>
          <a:xfrm>
            <a:off x="4628738" y="82346"/>
            <a:ext cx="2085975" cy="381283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Secure Element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95B4DFB-0C22-41CD-B510-23FC86D61C02}"/>
              </a:ext>
            </a:extLst>
          </p:cNvPr>
          <p:cNvSpPr/>
          <p:nvPr/>
        </p:nvSpPr>
        <p:spPr>
          <a:xfrm>
            <a:off x="7963705" y="86565"/>
            <a:ext cx="2085975" cy="38128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MCU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5FF0B4-24C1-45F0-BB06-4468CE7DB8E3}"/>
              </a:ext>
            </a:extLst>
          </p:cNvPr>
          <p:cNvSpPr/>
          <p:nvPr/>
        </p:nvSpPr>
        <p:spPr>
          <a:xfrm>
            <a:off x="1293771" y="4933104"/>
            <a:ext cx="2085975" cy="38128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OEM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C76D070C-86AE-40D5-9D8E-F690226085C1}"/>
              </a:ext>
            </a:extLst>
          </p:cNvPr>
          <p:cNvSpPr/>
          <p:nvPr/>
        </p:nvSpPr>
        <p:spPr>
          <a:xfrm>
            <a:off x="7934431" y="4933104"/>
            <a:ext cx="2085975" cy="381283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MCU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74D0E8-926D-4FBD-9A85-9D19EF20C21D}"/>
              </a:ext>
            </a:extLst>
          </p:cNvPr>
          <p:cNvSpPr txBox="1"/>
          <p:nvPr/>
        </p:nvSpPr>
        <p:spPr>
          <a:xfrm>
            <a:off x="7795070" y="3972347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atcah_derive_key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138192B-F1FE-41E6-BEF1-4AA763AEF4B0}"/>
              </a:ext>
            </a:extLst>
          </p:cNvPr>
          <p:cNvCxnSpPr>
            <a:cxnSpLocks/>
          </p:cNvCxnSpPr>
          <p:nvPr/>
        </p:nvCxnSpPr>
        <p:spPr>
          <a:xfrm>
            <a:off x="7702550" y="3900354"/>
            <a:ext cx="1273791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0ECEC8-BFE9-4336-AEF6-D84ACFF1A008}"/>
              </a:ext>
            </a:extLst>
          </p:cNvPr>
          <p:cNvCxnSpPr>
            <a:cxnSpLocks/>
          </p:cNvCxnSpPr>
          <p:nvPr/>
        </p:nvCxnSpPr>
        <p:spPr>
          <a:xfrm>
            <a:off x="7704138" y="4163923"/>
            <a:ext cx="1272203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DD4DB4-7FBC-4932-9908-2B821409A51C}"/>
              </a:ext>
            </a:extLst>
          </p:cNvPr>
          <p:cNvSpPr/>
          <p:nvPr/>
        </p:nvSpPr>
        <p:spPr>
          <a:xfrm>
            <a:off x="9021827" y="3852049"/>
            <a:ext cx="1284513" cy="62374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MAC calculation on Host MCU</a:t>
            </a:r>
          </a:p>
          <a:p>
            <a:pPr algn="r"/>
            <a:endParaRPr lang="en-US" sz="1000" dirty="0">
              <a:solidFill>
                <a:schemeClr val="tx1"/>
              </a:solidFill>
            </a:endParaRPr>
          </a:p>
          <a:p>
            <a:pPr algn="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Compare MACs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6B17213-6266-4B49-BECD-DAC541C1F52E}"/>
              </a:ext>
            </a:extLst>
          </p:cNvPr>
          <p:cNvCxnSpPr>
            <a:cxnSpLocks/>
          </p:cNvCxnSpPr>
          <p:nvPr/>
        </p:nvCxnSpPr>
        <p:spPr>
          <a:xfrm>
            <a:off x="7702550" y="3906469"/>
            <a:ext cx="1284513" cy="81233"/>
          </a:xfrm>
          <a:prstGeom prst="bentConnector3">
            <a:avLst>
              <a:gd name="adj1" fmla="val 689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9C009D5-A1D4-4AA6-B2D8-A6EB54B81B53}"/>
              </a:ext>
            </a:extLst>
          </p:cNvPr>
          <p:cNvCxnSpPr>
            <a:cxnSpLocks/>
          </p:cNvCxnSpPr>
          <p:nvPr/>
        </p:nvCxnSpPr>
        <p:spPr>
          <a:xfrm>
            <a:off x="7702550" y="4163922"/>
            <a:ext cx="1284513" cy="84223"/>
          </a:xfrm>
          <a:prstGeom prst="bentConnector3">
            <a:avLst>
              <a:gd name="adj1" fmla="val 874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3D98F91-1D8B-4999-BD14-7D16E5320CF9}"/>
              </a:ext>
            </a:extLst>
          </p:cNvPr>
          <p:cNvSpPr txBox="1"/>
          <p:nvPr/>
        </p:nvSpPr>
        <p:spPr>
          <a:xfrm>
            <a:off x="7784348" y="421903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0000FF"/>
                </a:solidFill>
              </a:rPr>
              <a:t>atcah_mac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7DB3707-818B-4F21-A4BC-CEB8A707EBAA}"/>
              </a:ext>
            </a:extLst>
          </p:cNvPr>
          <p:cNvCxnSpPr>
            <a:cxnSpLocks/>
          </p:cNvCxnSpPr>
          <p:nvPr/>
        </p:nvCxnSpPr>
        <p:spPr>
          <a:xfrm>
            <a:off x="7693416" y="4410612"/>
            <a:ext cx="1282925" cy="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C2726F9C-4430-4373-9128-4136B49E3222}"/>
              </a:ext>
            </a:extLst>
          </p:cNvPr>
          <p:cNvCxnSpPr>
            <a:cxnSpLocks/>
          </p:cNvCxnSpPr>
          <p:nvPr/>
        </p:nvCxnSpPr>
        <p:spPr>
          <a:xfrm>
            <a:off x="7706850" y="4410612"/>
            <a:ext cx="1269491" cy="84222"/>
          </a:xfrm>
          <a:prstGeom prst="bentConnector3">
            <a:avLst>
              <a:gd name="adj1" fmla="val -271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E6638B01-B338-4F6D-956A-7F88ED2B8F8B}"/>
              </a:ext>
            </a:extLst>
          </p:cNvPr>
          <p:cNvSpPr/>
          <p:nvPr/>
        </p:nvSpPr>
        <p:spPr>
          <a:xfrm>
            <a:off x="4678626" y="4933103"/>
            <a:ext cx="2085975" cy="381283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Secure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00637B-6F90-417B-A9CB-D3B2989279AC}"/>
              </a:ext>
            </a:extLst>
          </p:cNvPr>
          <p:cNvSpPr/>
          <p:nvPr/>
        </p:nvSpPr>
        <p:spPr>
          <a:xfrm rot="20107328">
            <a:off x="548316" y="2291888"/>
            <a:ext cx="9879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Reference Transaction Diagram</a:t>
            </a:r>
          </a:p>
        </p:txBody>
      </p:sp>
    </p:spTree>
    <p:extLst>
      <p:ext uri="{BB962C8B-B14F-4D97-AF65-F5344CB8AC3E}">
        <p14:creationId xmlns:p14="http://schemas.microsoft.com/office/powerpoint/2010/main" val="420324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1032</TotalTime>
  <Words>63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Chakravarthy Manukonda - I41682</dc:creator>
  <cp:lastModifiedBy>Kalyan Chakravarthy Manukonda - I41682</cp:lastModifiedBy>
  <cp:revision>38</cp:revision>
  <dcterms:created xsi:type="dcterms:W3CDTF">2020-10-08T04:17:18Z</dcterms:created>
  <dcterms:modified xsi:type="dcterms:W3CDTF">2021-01-19T02:24:10Z</dcterms:modified>
</cp:coreProperties>
</file>