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82" y="7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8F24B-F489-4E65-B9AE-D75FA15036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B07F08-73E1-4055-8992-AEB475B8C80C}">
      <dgm:prSet/>
      <dgm:spPr/>
      <dgm:t>
        <a:bodyPr/>
        <a:lstStyle/>
        <a:p>
          <a:r>
            <a:rPr lang="en-US" b="1" dirty="0"/>
            <a:t>Implementing IoT sensors: </a:t>
          </a:r>
          <a:r>
            <a:rPr lang="en-US" dirty="0"/>
            <a:t>IoT sensors track waste levels, enabling data-driven decision-making and efficient resource allocation.</a:t>
          </a:r>
        </a:p>
      </dgm:t>
    </dgm:pt>
    <dgm:pt modelId="{F564AD7C-750C-44B2-896E-7F2044C030F0}" type="parTrans" cxnId="{BDA42FBD-8CB3-4BEA-B9B9-34F0824044FA}">
      <dgm:prSet/>
      <dgm:spPr/>
      <dgm:t>
        <a:bodyPr/>
        <a:lstStyle/>
        <a:p>
          <a:endParaRPr lang="en-US"/>
        </a:p>
      </dgm:t>
    </dgm:pt>
    <dgm:pt modelId="{555D22EB-BA6A-4EB5-BC84-204F092984DA}" type="sibTrans" cxnId="{BDA42FBD-8CB3-4BEA-B9B9-34F0824044FA}">
      <dgm:prSet/>
      <dgm:spPr/>
      <dgm:t>
        <a:bodyPr/>
        <a:lstStyle/>
        <a:p>
          <a:endParaRPr lang="en-US"/>
        </a:p>
      </dgm:t>
    </dgm:pt>
    <dgm:pt modelId="{95028D19-A915-47E4-B7F0-217C0702ABA3}">
      <dgm:prSet/>
      <dgm:spPr/>
      <dgm:t>
        <a:bodyPr/>
        <a:lstStyle/>
        <a:p>
          <a:r>
            <a:rPr lang="en-US" b="1"/>
            <a:t>Integration of predictive analytics: </a:t>
          </a:r>
          <a:r>
            <a:rPr lang="en-US"/>
            <a:t>Predictive analytics forecast waste generation patterns, facilitating proactive waste management strategies.</a:t>
          </a:r>
        </a:p>
      </dgm:t>
    </dgm:pt>
    <dgm:pt modelId="{4F097963-0844-49F4-A480-F4770B6F3360}" type="parTrans" cxnId="{65D918F6-3D2C-4B53-8DA0-7D95BC6A16D7}">
      <dgm:prSet/>
      <dgm:spPr/>
      <dgm:t>
        <a:bodyPr/>
        <a:lstStyle/>
        <a:p>
          <a:endParaRPr lang="en-US"/>
        </a:p>
      </dgm:t>
    </dgm:pt>
    <dgm:pt modelId="{261FA564-5194-464A-A988-42844E5E58AB}" type="sibTrans" cxnId="{65D918F6-3D2C-4B53-8DA0-7D95BC6A16D7}">
      <dgm:prSet/>
      <dgm:spPr/>
      <dgm:t>
        <a:bodyPr/>
        <a:lstStyle/>
        <a:p>
          <a:endParaRPr lang="en-US"/>
        </a:p>
      </dgm:t>
    </dgm:pt>
    <dgm:pt modelId="{E117E887-11BC-4B6E-8CF9-352F4557361B}">
      <dgm:prSet/>
      <dgm:spPr/>
      <dgm:t>
        <a:bodyPr/>
        <a:lstStyle/>
        <a:p>
          <a:r>
            <a:rPr lang="en-US" b="1"/>
            <a:t>Machine learning for sorting processes: </a:t>
          </a:r>
          <a:r>
            <a:rPr lang="en-US"/>
            <a:t>Machine learning algorithms enhance waste sorting accuracy, improving recycling efficiency and reducing contamination.</a:t>
          </a:r>
        </a:p>
      </dgm:t>
    </dgm:pt>
    <dgm:pt modelId="{83BEC3A0-8C4D-49A8-BF0C-2A5FA4BC5E17}" type="parTrans" cxnId="{C76563D4-D9F0-43BD-8DF2-6E91BDBE759A}">
      <dgm:prSet/>
      <dgm:spPr/>
      <dgm:t>
        <a:bodyPr/>
        <a:lstStyle/>
        <a:p>
          <a:endParaRPr lang="en-US"/>
        </a:p>
      </dgm:t>
    </dgm:pt>
    <dgm:pt modelId="{0C2C0C6B-2931-48A7-A3B0-59BB94F4CA16}" type="sibTrans" cxnId="{C76563D4-D9F0-43BD-8DF2-6E91BDBE759A}">
      <dgm:prSet/>
      <dgm:spPr/>
      <dgm:t>
        <a:bodyPr/>
        <a:lstStyle/>
        <a:p>
          <a:endParaRPr lang="en-US"/>
        </a:p>
      </dgm:t>
    </dgm:pt>
    <dgm:pt modelId="{BE422836-FCC4-412C-84E3-731A7FE5EFFB}" type="pres">
      <dgm:prSet presAssocID="{1D58F24B-F489-4E65-B9AE-D75FA150363F}" presName="root" presStyleCnt="0">
        <dgm:presLayoutVars>
          <dgm:dir/>
          <dgm:resizeHandles val="exact"/>
        </dgm:presLayoutVars>
      </dgm:prSet>
      <dgm:spPr/>
    </dgm:pt>
    <dgm:pt modelId="{BCA4EFED-D581-41FC-931C-12784C911500}" type="pres">
      <dgm:prSet presAssocID="{ADB07F08-73E1-4055-8992-AEB475B8C80C}" presName="compNode" presStyleCnt="0"/>
      <dgm:spPr/>
    </dgm:pt>
    <dgm:pt modelId="{B38FDC4D-F872-4A3D-AA87-BD9BD3375410}" type="pres">
      <dgm:prSet presAssocID="{ADB07F08-73E1-4055-8992-AEB475B8C8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9E38C6F-CE89-4335-9EA1-10E94D86DBF3}" type="pres">
      <dgm:prSet presAssocID="{ADB07F08-73E1-4055-8992-AEB475B8C80C}" presName="spaceRect" presStyleCnt="0"/>
      <dgm:spPr/>
    </dgm:pt>
    <dgm:pt modelId="{A1746033-23A4-45FB-9B3E-505D549D0096}" type="pres">
      <dgm:prSet presAssocID="{ADB07F08-73E1-4055-8992-AEB475B8C80C}" presName="textRect" presStyleLbl="revTx" presStyleIdx="0" presStyleCnt="3">
        <dgm:presLayoutVars>
          <dgm:chMax val="1"/>
          <dgm:chPref val="1"/>
        </dgm:presLayoutVars>
      </dgm:prSet>
      <dgm:spPr/>
    </dgm:pt>
    <dgm:pt modelId="{735AEC73-883A-406E-8597-3AFE268870B9}" type="pres">
      <dgm:prSet presAssocID="{555D22EB-BA6A-4EB5-BC84-204F092984DA}" presName="sibTrans" presStyleCnt="0"/>
      <dgm:spPr/>
    </dgm:pt>
    <dgm:pt modelId="{122F6B20-7B57-4D69-9B0E-8AC3D8FF9FC6}" type="pres">
      <dgm:prSet presAssocID="{95028D19-A915-47E4-B7F0-217C0702ABA3}" presName="compNode" presStyleCnt="0"/>
      <dgm:spPr/>
    </dgm:pt>
    <dgm:pt modelId="{780717F9-8295-4B7F-BCC6-1A9FF2B2E9C4}" type="pres">
      <dgm:prSet presAssocID="{95028D19-A915-47E4-B7F0-217C0702AB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CD52CC-7115-4622-A98F-8A9BF1421DF6}" type="pres">
      <dgm:prSet presAssocID="{95028D19-A915-47E4-B7F0-217C0702ABA3}" presName="spaceRect" presStyleCnt="0"/>
      <dgm:spPr/>
    </dgm:pt>
    <dgm:pt modelId="{1EC9683F-97BA-410E-9C7A-2B1202899978}" type="pres">
      <dgm:prSet presAssocID="{95028D19-A915-47E4-B7F0-217C0702ABA3}" presName="textRect" presStyleLbl="revTx" presStyleIdx="1" presStyleCnt="3">
        <dgm:presLayoutVars>
          <dgm:chMax val="1"/>
          <dgm:chPref val="1"/>
        </dgm:presLayoutVars>
      </dgm:prSet>
      <dgm:spPr/>
    </dgm:pt>
    <dgm:pt modelId="{1211E36D-BF38-438B-B147-0AF59E57A865}" type="pres">
      <dgm:prSet presAssocID="{261FA564-5194-464A-A988-42844E5E58AB}" presName="sibTrans" presStyleCnt="0"/>
      <dgm:spPr/>
    </dgm:pt>
    <dgm:pt modelId="{866B7ACA-AD27-45B8-AE52-B46EDE82B1CB}" type="pres">
      <dgm:prSet presAssocID="{E117E887-11BC-4B6E-8CF9-352F4557361B}" presName="compNode" presStyleCnt="0"/>
      <dgm:spPr/>
    </dgm:pt>
    <dgm:pt modelId="{481408B3-BD6A-4336-994E-957993CE89E5}" type="pres">
      <dgm:prSet presAssocID="{E117E887-11BC-4B6E-8CF9-352F455736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73355ED4-869D-4108-B979-FD9BBBEFCE93}" type="pres">
      <dgm:prSet presAssocID="{E117E887-11BC-4B6E-8CF9-352F4557361B}" presName="spaceRect" presStyleCnt="0"/>
      <dgm:spPr/>
    </dgm:pt>
    <dgm:pt modelId="{7BDF6AE2-C12D-4C7A-84B1-E7F60109E57B}" type="pres">
      <dgm:prSet presAssocID="{E117E887-11BC-4B6E-8CF9-352F455736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AB437F-D1E9-453A-B3CF-F01EE7DCA2B1}" type="presOf" srcId="{ADB07F08-73E1-4055-8992-AEB475B8C80C}" destId="{A1746033-23A4-45FB-9B3E-505D549D0096}" srcOrd="0" destOrd="0" presId="urn:microsoft.com/office/officeart/2018/2/layout/IconLabelList"/>
    <dgm:cxn modelId="{73F81687-38CA-4537-8A1F-178B4BFA141C}" type="presOf" srcId="{1D58F24B-F489-4E65-B9AE-D75FA150363F}" destId="{BE422836-FCC4-412C-84E3-731A7FE5EFFB}" srcOrd="0" destOrd="0" presId="urn:microsoft.com/office/officeart/2018/2/layout/IconLabelList"/>
    <dgm:cxn modelId="{0209FE98-3F5F-4EB1-BF95-55CEDB4CDBAF}" type="presOf" srcId="{95028D19-A915-47E4-B7F0-217C0702ABA3}" destId="{1EC9683F-97BA-410E-9C7A-2B1202899978}" srcOrd="0" destOrd="0" presId="urn:microsoft.com/office/officeart/2018/2/layout/IconLabelList"/>
    <dgm:cxn modelId="{02F2839D-98BC-45C1-872B-009697466D90}" type="presOf" srcId="{E117E887-11BC-4B6E-8CF9-352F4557361B}" destId="{7BDF6AE2-C12D-4C7A-84B1-E7F60109E57B}" srcOrd="0" destOrd="0" presId="urn:microsoft.com/office/officeart/2018/2/layout/IconLabelList"/>
    <dgm:cxn modelId="{BDA42FBD-8CB3-4BEA-B9B9-34F0824044FA}" srcId="{1D58F24B-F489-4E65-B9AE-D75FA150363F}" destId="{ADB07F08-73E1-4055-8992-AEB475B8C80C}" srcOrd="0" destOrd="0" parTransId="{F564AD7C-750C-44B2-896E-7F2044C030F0}" sibTransId="{555D22EB-BA6A-4EB5-BC84-204F092984DA}"/>
    <dgm:cxn modelId="{C76563D4-D9F0-43BD-8DF2-6E91BDBE759A}" srcId="{1D58F24B-F489-4E65-B9AE-D75FA150363F}" destId="{E117E887-11BC-4B6E-8CF9-352F4557361B}" srcOrd="2" destOrd="0" parTransId="{83BEC3A0-8C4D-49A8-BF0C-2A5FA4BC5E17}" sibTransId="{0C2C0C6B-2931-48A7-A3B0-59BB94F4CA16}"/>
    <dgm:cxn modelId="{65D918F6-3D2C-4B53-8DA0-7D95BC6A16D7}" srcId="{1D58F24B-F489-4E65-B9AE-D75FA150363F}" destId="{95028D19-A915-47E4-B7F0-217C0702ABA3}" srcOrd="1" destOrd="0" parTransId="{4F097963-0844-49F4-A480-F4770B6F3360}" sibTransId="{261FA564-5194-464A-A988-42844E5E58AB}"/>
    <dgm:cxn modelId="{5236730E-EE17-4C9B-A789-D51809D2C1D7}" type="presParOf" srcId="{BE422836-FCC4-412C-84E3-731A7FE5EFFB}" destId="{BCA4EFED-D581-41FC-931C-12784C911500}" srcOrd="0" destOrd="0" presId="urn:microsoft.com/office/officeart/2018/2/layout/IconLabelList"/>
    <dgm:cxn modelId="{98C1F14F-A754-4BA2-A7B9-3E143302902D}" type="presParOf" srcId="{BCA4EFED-D581-41FC-931C-12784C911500}" destId="{B38FDC4D-F872-4A3D-AA87-BD9BD3375410}" srcOrd="0" destOrd="0" presId="urn:microsoft.com/office/officeart/2018/2/layout/IconLabelList"/>
    <dgm:cxn modelId="{3FF33B93-92A8-4E7C-87AE-3F635A35534A}" type="presParOf" srcId="{BCA4EFED-D581-41FC-931C-12784C911500}" destId="{D9E38C6F-CE89-4335-9EA1-10E94D86DBF3}" srcOrd="1" destOrd="0" presId="urn:microsoft.com/office/officeart/2018/2/layout/IconLabelList"/>
    <dgm:cxn modelId="{285FB6C1-963C-42FA-B183-000AC46B2F84}" type="presParOf" srcId="{BCA4EFED-D581-41FC-931C-12784C911500}" destId="{A1746033-23A4-45FB-9B3E-505D549D0096}" srcOrd="2" destOrd="0" presId="urn:microsoft.com/office/officeart/2018/2/layout/IconLabelList"/>
    <dgm:cxn modelId="{A35E6B5B-F36F-4AFB-B1B6-667A77246CFC}" type="presParOf" srcId="{BE422836-FCC4-412C-84E3-731A7FE5EFFB}" destId="{735AEC73-883A-406E-8597-3AFE268870B9}" srcOrd="1" destOrd="0" presId="urn:microsoft.com/office/officeart/2018/2/layout/IconLabelList"/>
    <dgm:cxn modelId="{79C2B750-90CA-4037-A784-C8FA744A063F}" type="presParOf" srcId="{BE422836-FCC4-412C-84E3-731A7FE5EFFB}" destId="{122F6B20-7B57-4D69-9B0E-8AC3D8FF9FC6}" srcOrd="2" destOrd="0" presId="urn:microsoft.com/office/officeart/2018/2/layout/IconLabelList"/>
    <dgm:cxn modelId="{A12C6B88-AB05-4D5F-AB01-7B46698ACD86}" type="presParOf" srcId="{122F6B20-7B57-4D69-9B0E-8AC3D8FF9FC6}" destId="{780717F9-8295-4B7F-BCC6-1A9FF2B2E9C4}" srcOrd="0" destOrd="0" presId="urn:microsoft.com/office/officeart/2018/2/layout/IconLabelList"/>
    <dgm:cxn modelId="{781FE752-B4C2-43A0-BEED-88120CD6AFFA}" type="presParOf" srcId="{122F6B20-7B57-4D69-9B0E-8AC3D8FF9FC6}" destId="{1CCD52CC-7115-4622-A98F-8A9BF1421DF6}" srcOrd="1" destOrd="0" presId="urn:microsoft.com/office/officeart/2018/2/layout/IconLabelList"/>
    <dgm:cxn modelId="{EA7FCC79-4835-434F-BA06-E92B59D1716A}" type="presParOf" srcId="{122F6B20-7B57-4D69-9B0E-8AC3D8FF9FC6}" destId="{1EC9683F-97BA-410E-9C7A-2B1202899978}" srcOrd="2" destOrd="0" presId="urn:microsoft.com/office/officeart/2018/2/layout/IconLabelList"/>
    <dgm:cxn modelId="{350E7BCF-4C9C-40B0-873D-7468CE69B441}" type="presParOf" srcId="{BE422836-FCC4-412C-84E3-731A7FE5EFFB}" destId="{1211E36D-BF38-438B-B147-0AF59E57A865}" srcOrd="3" destOrd="0" presId="urn:microsoft.com/office/officeart/2018/2/layout/IconLabelList"/>
    <dgm:cxn modelId="{89D90E73-8FEF-4957-925C-E675F3A9E76E}" type="presParOf" srcId="{BE422836-FCC4-412C-84E3-731A7FE5EFFB}" destId="{866B7ACA-AD27-45B8-AE52-B46EDE82B1CB}" srcOrd="4" destOrd="0" presId="urn:microsoft.com/office/officeart/2018/2/layout/IconLabelList"/>
    <dgm:cxn modelId="{5054B021-CD76-4621-B6A1-BE7CD93EB39E}" type="presParOf" srcId="{866B7ACA-AD27-45B8-AE52-B46EDE82B1CB}" destId="{481408B3-BD6A-4336-994E-957993CE89E5}" srcOrd="0" destOrd="0" presId="urn:microsoft.com/office/officeart/2018/2/layout/IconLabelList"/>
    <dgm:cxn modelId="{219CE03F-005B-4E1F-9942-BB8D4C12515B}" type="presParOf" srcId="{866B7ACA-AD27-45B8-AE52-B46EDE82B1CB}" destId="{73355ED4-869D-4108-B979-FD9BBBEFCE93}" srcOrd="1" destOrd="0" presId="urn:microsoft.com/office/officeart/2018/2/layout/IconLabelList"/>
    <dgm:cxn modelId="{C14695E7-0905-4FAD-A30A-20CA50068FFB}" type="presParOf" srcId="{866B7ACA-AD27-45B8-AE52-B46EDE82B1CB}" destId="{7BDF6AE2-C12D-4C7A-84B1-E7F60109E5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FB505-4827-4FAD-B6D4-843E0ADD4094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C5D38-70B0-4E72-9BC5-DB68B4107681}">
      <dgm:prSet/>
      <dgm:spPr/>
      <dgm:t>
        <a:bodyPr/>
        <a:lstStyle/>
        <a:p>
          <a:r>
            <a:rPr lang="en-US" b="1"/>
            <a:t>Inadequate infrastructure for waste segregation: </a:t>
          </a:r>
          <a:r>
            <a:rPr lang="en-US"/>
            <a:t>Insufficient facilities hinder effective separation of recyclables, leading to higher contamination rates.</a:t>
          </a:r>
        </a:p>
      </dgm:t>
    </dgm:pt>
    <dgm:pt modelId="{B560F649-7766-4EB1-B4BC-A893095650A6}" type="parTrans" cxnId="{9CA60D92-5583-4F50-B933-94466CEB2CE8}">
      <dgm:prSet/>
      <dgm:spPr/>
      <dgm:t>
        <a:bodyPr/>
        <a:lstStyle/>
        <a:p>
          <a:endParaRPr lang="en-US"/>
        </a:p>
      </dgm:t>
    </dgm:pt>
    <dgm:pt modelId="{AB9827A4-DB97-46FB-8F1D-2C83FA62A680}" type="sibTrans" cxnId="{9CA60D92-5583-4F50-B933-94466CEB2CE8}">
      <dgm:prSet/>
      <dgm:spPr/>
      <dgm:t>
        <a:bodyPr/>
        <a:lstStyle/>
        <a:p>
          <a:endParaRPr lang="en-US"/>
        </a:p>
      </dgm:t>
    </dgm:pt>
    <dgm:pt modelId="{5005F87A-C298-4D8F-AF07-AC21FED5F765}">
      <dgm:prSet/>
      <dgm:spPr/>
      <dgm:t>
        <a:bodyPr/>
        <a:lstStyle/>
        <a:p>
          <a:r>
            <a:rPr lang="en-US" b="1"/>
            <a:t>Limited public awareness on proper disposal methods: </a:t>
          </a:r>
          <a:r>
            <a:rPr lang="en-US"/>
            <a:t>Lack of education and outreach results in improper waste disposal practices that undermine recycling efforts.</a:t>
          </a:r>
        </a:p>
      </dgm:t>
    </dgm:pt>
    <dgm:pt modelId="{C4CC1E9E-DD84-4990-A57E-F5616B8B65F8}" type="parTrans" cxnId="{76B4D462-B671-40C3-9E36-07E121F1106E}">
      <dgm:prSet/>
      <dgm:spPr/>
      <dgm:t>
        <a:bodyPr/>
        <a:lstStyle/>
        <a:p>
          <a:endParaRPr lang="en-US"/>
        </a:p>
      </dgm:t>
    </dgm:pt>
    <dgm:pt modelId="{57D84CE4-3292-46F9-A876-09861B000F4F}" type="sibTrans" cxnId="{76B4D462-B671-40C3-9E36-07E121F1106E}">
      <dgm:prSet/>
      <dgm:spPr/>
      <dgm:t>
        <a:bodyPr/>
        <a:lstStyle/>
        <a:p>
          <a:endParaRPr lang="en-US"/>
        </a:p>
      </dgm:t>
    </dgm:pt>
    <dgm:pt modelId="{E003A9F5-1AF5-400D-9A41-670A6D384806}">
      <dgm:prSet/>
      <dgm:spPr/>
      <dgm:t>
        <a:bodyPr/>
        <a:lstStyle/>
        <a:p>
          <a:r>
            <a:rPr lang="en-US" b="1"/>
            <a:t>Challenges in integrating diverse waste management systems: </a:t>
          </a:r>
          <a:r>
            <a:rPr lang="en-US"/>
            <a:t>Coordinating various waste collection methods complicates overall operational efficiency and standardization processes.</a:t>
          </a:r>
        </a:p>
      </dgm:t>
    </dgm:pt>
    <dgm:pt modelId="{28F7F62E-CD8E-4968-BBFB-2B92FEFC7A00}" type="parTrans" cxnId="{78818FA2-F304-4489-8B94-94A698AC703F}">
      <dgm:prSet/>
      <dgm:spPr/>
      <dgm:t>
        <a:bodyPr/>
        <a:lstStyle/>
        <a:p>
          <a:endParaRPr lang="en-US"/>
        </a:p>
      </dgm:t>
    </dgm:pt>
    <dgm:pt modelId="{5F82C498-2414-4269-BA33-CFB4F8255589}" type="sibTrans" cxnId="{78818FA2-F304-4489-8B94-94A698AC703F}">
      <dgm:prSet/>
      <dgm:spPr/>
      <dgm:t>
        <a:bodyPr/>
        <a:lstStyle/>
        <a:p>
          <a:endParaRPr lang="en-US"/>
        </a:p>
      </dgm:t>
    </dgm:pt>
    <dgm:pt modelId="{AE170ECF-27DB-4218-BB08-2E7DB9D8391B}" type="pres">
      <dgm:prSet presAssocID="{B14FB505-4827-4FAD-B6D4-843E0ADD4094}" presName="vert0" presStyleCnt="0">
        <dgm:presLayoutVars>
          <dgm:dir/>
          <dgm:animOne val="branch"/>
          <dgm:animLvl val="lvl"/>
        </dgm:presLayoutVars>
      </dgm:prSet>
      <dgm:spPr/>
    </dgm:pt>
    <dgm:pt modelId="{A02BF447-4B1F-4588-80D7-45D8E31C22B2}" type="pres">
      <dgm:prSet presAssocID="{624C5D38-70B0-4E72-9BC5-DB68B4107681}" presName="thickLine" presStyleLbl="alignNode1" presStyleIdx="0" presStyleCnt="3"/>
      <dgm:spPr/>
    </dgm:pt>
    <dgm:pt modelId="{D776FB55-9742-49F0-A33A-67B55FE3D92B}" type="pres">
      <dgm:prSet presAssocID="{624C5D38-70B0-4E72-9BC5-DB68B4107681}" presName="horz1" presStyleCnt="0"/>
      <dgm:spPr/>
    </dgm:pt>
    <dgm:pt modelId="{F69296BC-CACF-40A1-9A7E-1AD704C0B32C}" type="pres">
      <dgm:prSet presAssocID="{624C5D38-70B0-4E72-9BC5-DB68B4107681}" presName="tx1" presStyleLbl="revTx" presStyleIdx="0" presStyleCnt="3"/>
      <dgm:spPr/>
    </dgm:pt>
    <dgm:pt modelId="{5418AF55-707E-4BC4-AC90-24A64EA44552}" type="pres">
      <dgm:prSet presAssocID="{624C5D38-70B0-4E72-9BC5-DB68B4107681}" presName="vert1" presStyleCnt="0"/>
      <dgm:spPr/>
    </dgm:pt>
    <dgm:pt modelId="{BF8CF646-510E-4C2D-B7B8-EE869D791B93}" type="pres">
      <dgm:prSet presAssocID="{5005F87A-C298-4D8F-AF07-AC21FED5F765}" presName="thickLine" presStyleLbl="alignNode1" presStyleIdx="1" presStyleCnt="3"/>
      <dgm:spPr/>
    </dgm:pt>
    <dgm:pt modelId="{2CEA4E50-FF08-401C-A393-8367D685BE7B}" type="pres">
      <dgm:prSet presAssocID="{5005F87A-C298-4D8F-AF07-AC21FED5F765}" presName="horz1" presStyleCnt="0"/>
      <dgm:spPr/>
    </dgm:pt>
    <dgm:pt modelId="{0A778FC5-FEC3-4777-A219-203438B969B9}" type="pres">
      <dgm:prSet presAssocID="{5005F87A-C298-4D8F-AF07-AC21FED5F765}" presName="tx1" presStyleLbl="revTx" presStyleIdx="1" presStyleCnt="3"/>
      <dgm:spPr/>
    </dgm:pt>
    <dgm:pt modelId="{D28D457D-B03A-4FF0-870B-5031557D9D38}" type="pres">
      <dgm:prSet presAssocID="{5005F87A-C298-4D8F-AF07-AC21FED5F765}" presName="vert1" presStyleCnt="0"/>
      <dgm:spPr/>
    </dgm:pt>
    <dgm:pt modelId="{1C7A8873-0D76-4504-962A-2DF365477980}" type="pres">
      <dgm:prSet presAssocID="{E003A9F5-1AF5-400D-9A41-670A6D384806}" presName="thickLine" presStyleLbl="alignNode1" presStyleIdx="2" presStyleCnt="3"/>
      <dgm:spPr/>
    </dgm:pt>
    <dgm:pt modelId="{3DC2AE25-1DCA-459C-9C6E-BEE17F011C5A}" type="pres">
      <dgm:prSet presAssocID="{E003A9F5-1AF5-400D-9A41-670A6D384806}" presName="horz1" presStyleCnt="0"/>
      <dgm:spPr/>
    </dgm:pt>
    <dgm:pt modelId="{A46DA13F-04A9-4730-AFA5-F3665755E1F5}" type="pres">
      <dgm:prSet presAssocID="{E003A9F5-1AF5-400D-9A41-670A6D384806}" presName="tx1" presStyleLbl="revTx" presStyleIdx="2" presStyleCnt="3"/>
      <dgm:spPr/>
    </dgm:pt>
    <dgm:pt modelId="{C1E2230B-E5B2-426D-A2C8-7ADF6F66A930}" type="pres">
      <dgm:prSet presAssocID="{E003A9F5-1AF5-400D-9A41-670A6D384806}" presName="vert1" presStyleCnt="0"/>
      <dgm:spPr/>
    </dgm:pt>
  </dgm:ptLst>
  <dgm:cxnLst>
    <dgm:cxn modelId="{3CE4B000-4AF0-4C29-9638-095D4183F55C}" type="presOf" srcId="{624C5D38-70B0-4E72-9BC5-DB68B4107681}" destId="{F69296BC-CACF-40A1-9A7E-1AD704C0B32C}" srcOrd="0" destOrd="0" presId="urn:microsoft.com/office/officeart/2008/layout/LinedList"/>
    <dgm:cxn modelId="{7AF04A15-F46B-4016-BFD0-54484B2248E9}" type="presOf" srcId="{5005F87A-C298-4D8F-AF07-AC21FED5F765}" destId="{0A778FC5-FEC3-4777-A219-203438B969B9}" srcOrd="0" destOrd="0" presId="urn:microsoft.com/office/officeart/2008/layout/LinedList"/>
    <dgm:cxn modelId="{8866BF41-C14B-45C7-B198-8E87CC2F75FA}" type="presOf" srcId="{B14FB505-4827-4FAD-B6D4-843E0ADD4094}" destId="{AE170ECF-27DB-4218-BB08-2E7DB9D8391B}" srcOrd="0" destOrd="0" presId="urn:microsoft.com/office/officeart/2008/layout/LinedList"/>
    <dgm:cxn modelId="{76B4D462-B671-40C3-9E36-07E121F1106E}" srcId="{B14FB505-4827-4FAD-B6D4-843E0ADD4094}" destId="{5005F87A-C298-4D8F-AF07-AC21FED5F765}" srcOrd="1" destOrd="0" parTransId="{C4CC1E9E-DD84-4990-A57E-F5616B8B65F8}" sibTransId="{57D84CE4-3292-46F9-A876-09861B000F4F}"/>
    <dgm:cxn modelId="{9CA60D92-5583-4F50-B933-94466CEB2CE8}" srcId="{B14FB505-4827-4FAD-B6D4-843E0ADD4094}" destId="{624C5D38-70B0-4E72-9BC5-DB68B4107681}" srcOrd="0" destOrd="0" parTransId="{B560F649-7766-4EB1-B4BC-A893095650A6}" sibTransId="{AB9827A4-DB97-46FB-8F1D-2C83FA62A680}"/>
    <dgm:cxn modelId="{1388D898-2BCB-4D26-963C-CE4669B2EF16}" type="presOf" srcId="{E003A9F5-1AF5-400D-9A41-670A6D384806}" destId="{A46DA13F-04A9-4730-AFA5-F3665755E1F5}" srcOrd="0" destOrd="0" presId="urn:microsoft.com/office/officeart/2008/layout/LinedList"/>
    <dgm:cxn modelId="{78818FA2-F304-4489-8B94-94A698AC703F}" srcId="{B14FB505-4827-4FAD-B6D4-843E0ADD4094}" destId="{E003A9F5-1AF5-400D-9A41-670A6D384806}" srcOrd="2" destOrd="0" parTransId="{28F7F62E-CD8E-4968-BBFB-2B92FEFC7A00}" sibTransId="{5F82C498-2414-4269-BA33-CFB4F8255589}"/>
    <dgm:cxn modelId="{4C8373E9-D04F-4D00-8624-A0D24C055B2E}" type="presParOf" srcId="{AE170ECF-27DB-4218-BB08-2E7DB9D8391B}" destId="{A02BF447-4B1F-4588-80D7-45D8E31C22B2}" srcOrd="0" destOrd="0" presId="urn:microsoft.com/office/officeart/2008/layout/LinedList"/>
    <dgm:cxn modelId="{8B6097F2-60E9-4D79-B081-C372FBEEEA05}" type="presParOf" srcId="{AE170ECF-27DB-4218-BB08-2E7DB9D8391B}" destId="{D776FB55-9742-49F0-A33A-67B55FE3D92B}" srcOrd="1" destOrd="0" presId="urn:microsoft.com/office/officeart/2008/layout/LinedList"/>
    <dgm:cxn modelId="{5C212CCE-B674-4199-87A5-9173C14F5DE0}" type="presParOf" srcId="{D776FB55-9742-49F0-A33A-67B55FE3D92B}" destId="{F69296BC-CACF-40A1-9A7E-1AD704C0B32C}" srcOrd="0" destOrd="0" presId="urn:microsoft.com/office/officeart/2008/layout/LinedList"/>
    <dgm:cxn modelId="{05D759E0-803A-4B1A-9477-2E4FC881F63B}" type="presParOf" srcId="{D776FB55-9742-49F0-A33A-67B55FE3D92B}" destId="{5418AF55-707E-4BC4-AC90-24A64EA44552}" srcOrd="1" destOrd="0" presId="urn:microsoft.com/office/officeart/2008/layout/LinedList"/>
    <dgm:cxn modelId="{1F37B778-A655-4392-8277-C99AD9AD7C9E}" type="presParOf" srcId="{AE170ECF-27DB-4218-BB08-2E7DB9D8391B}" destId="{BF8CF646-510E-4C2D-B7B8-EE869D791B93}" srcOrd="2" destOrd="0" presId="urn:microsoft.com/office/officeart/2008/layout/LinedList"/>
    <dgm:cxn modelId="{3DA85297-1093-448D-B97E-75DFDAB404C7}" type="presParOf" srcId="{AE170ECF-27DB-4218-BB08-2E7DB9D8391B}" destId="{2CEA4E50-FF08-401C-A393-8367D685BE7B}" srcOrd="3" destOrd="0" presId="urn:microsoft.com/office/officeart/2008/layout/LinedList"/>
    <dgm:cxn modelId="{BD85F657-0F87-42A7-A4D9-88F864022D9D}" type="presParOf" srcId="{2CEA4E50-FF08-401C-A393-8367D685BE7B}" destId="{0A778FC5-FEC3-4777-A219-203438B969B9}" srcOrd="0" destOrd="0" presId="urn:microsoft.com/office/officeart/2008/layout/LinedList"/>
    <dgm:cxn modelId="{4E17F802-FEEA-44B5-8084-6AE36B6203F7}" type="presParOf" srcId="{2CEA4E50-FF08-401C-A393-8367D685BE7B}" destId="{D28D457D-B03A-4FF0-870B-5031557D9D38}" srcOrd="1" destOrd="0" presId="urn:microsoft.com/office/officeart/2008/layout/LinedList"/>
    <dgm:cxn modelId="{F2C62975-9400-44F6-A651-A0EB5F6A70EA}" type="presParOf" srcId="{AE170ECF-27DB-4218-BB08-2E7DB9D8391B}" destId="{1C7A8873-0D76-4504-962A-2DF365477980}" srcOrd="4" destOrd="0" presId="urn:microsoft.com/office/officeart/2008/layout/LinedList"/>
    <dgm:cxn modelId="{9D79002D-08B8-45B7-80A8-DE19FD3C533B}" type="presParOf" srcId="{AE170ECF-27DB-4218-BB08-2E7DB9D8391B}" destId="{3DC2AE25-1DCA-459C-9C6E-BEE17F011C5A}" srcOrd="5" destOrd="0" presId="urn:microsoft.com/office/officeart/2008/layout/LinedList"/>
    <dgm:cxn modelId="{5AF4D145-F11A-473F-968A-CD646B106DE2}" type="presParOf" srcId="{3DC2AE25-1DCA-459C-9C6E-BEE17F011C5A}" destId="{A46DA13F-04A9-4730-AFA5-F3665755E1F5}" srcOrd="0" destOrd="0" presId="urn:microsoft.com/office/officeart/2008/layout/LinedList"/>
    <dgm:cxn modelId="{CC16C32A-298A-4EFD-AD2C-E8E274EB52CD}" type="presParOf" srcId="{3DC2AE25-1DCA-459C-9C6E-BEE17F011C5A}" destId="{C1E2230B-E5B2-426D-A2C8-7ADF6F66A9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17321-4B45-4A8B-852E-E6D46CC149A4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3259EED-C811-45C2-8C42-2CC0CBCD191A}">
      <dgm:prSet/>
      <dgm:spPr/>
      <dgm:t>
        <a:bodyPr/>
        <a:lstStyle/>
        <a:p>
          <a:r>
            <a:rPr lang="en-US" b="1"/>
            <a:t>AI-enhanced route optimization: </a:t>
          </a:r>
          <a:r>
            <a:rPr lang="en-US"/>
            <a:t>AI optimizes waste collection routes, minimizing fuel consumption and reducing operational costs.</a:t>
          </a:r>
        </a:p>
      </dgm:t>
    </dgm:pt>
    <dgm:pt modelId="{7B25884F-E322-40B6-9B72-9F5F5926A755}" type="parTrans" cxnId="{0AC0283F-C4F0-41DE-8545-7E0BB6D217E7}">
      <dgm:prSet/>
      <dgm:spPr/>
      <dgm:t>
        <a:bodyPr/>
        <a:lstStyle/>
        <a:p>
          <a:endParaRPr lang="en-US"/>
        </a:p>
      </dgm:t>
    </dgm:pt>
    <dgm:pt modelId="{7866BF00-16E2-4050-BE7E-D4E44C7A7612}" type="sibTrans" cxnId="{0AC0283F-C4F0-41DE-8545-7E0BB6D217E7}">
      <dgm:prSet/>
      <dgm:spPr/>
      <dgm:t>
        <a:bodyPr/>
        <a:lstStyle/>
        <a:p>
          <a:endParaRPr lang="en-US"/>
        </a:p>
      </dgm:t>
    </dgm:pt>
    <dgm:pt modelId="{CA42BAC5-2076-4AA2-83F8-8ACD16C3E023}">
      <dgm:prSet/>
      <dgm:spPr/>
      <dgm:t>
        <a:bodyPr/>
        <a:lstStyle/>
        <a:p>
          <a:r>
            <a:rPr lang="en-US" b="1" dirty="0"/>
            <a:t>IoT-enabled smart bins: </a:t>
          </a:r>
          <a:r>
            <a:rPr lang="en-US" dirty="0"/>
            <a:t>IoT sensors in bins monitor fill levels, enhancing waste collection efficiency and preventing overflow.</a:t>
          </a:r>
        </a:p>
      </dgm:t>
    </dgm:pt>
    <dgm:pt modelId="{FBBE5DAC-8AAB-4C14-AFB1-5862862531FD}" type="parTrans" cxnId="{DC6BDB91-0D37-4DC4-82CB-116650103F75}">
      <dgm:prSet/>
      <dgm:spPr/>
      <dgm:t>
        <a:bodyPr/>
        <a:lstStyle/>
        <a:p>
          <a:endParaRPr lang="en-US"/>
        </a:p>
      </dgm:t>
    </dgm:pt>
    <dgm:pt modelId="{0135B08B-12C9-4D4F-B161-A6B7FFFA1B70}" type="sibTrans" cxnId="{DC6BDB91-0D37-4DC4-82CB-116650103F75}">
      <dgm:prSet/>
      <dgm:spPr/>
      <dgm:t>
        <a:bodyPr/>
        <a:lstStyle/>
        <a:p>
          <a:endParaRPr lang="en-US"/>
        </a:p>
      </dgm:t>
    </dgm:pt>
    <dgm:pt modelId="{7253AF48-D0C7-4002-B16A-214E78AA92C1}">
      <dgm:prSet/>
      <dgm:spPr/>
      <dgm:t>
        <a:bodyPr/>
        <a:lstStyle/>
        <a:p>
          <a:r>
            <a:rPr lang="en-US" b="1"/>
            <a:t>AI-IoT synergy for predictive maintenance: </a:t>
          </a:r>
          <a:r>
            <a:rPr lang="en-US"/>
            <a:t>Combining AI predictions with IoT sensor data enables timely equipment maintenance, ensuring uninterrupted waste services.</a:t>
          </a:r>
        </a:p>
      </dgm:t>
    </dgm:pt>
    <dgm:pt modelId="{5B806636-1F80-426C-81E0-A73541BC3090}" type="parTrans" cxnId="{19CDEF68-B953-4EF0-BADD-F028C9AA8FEB}">
      <dgm:prSet/>
      <dgm:spPr/>
      <dgm:t>
        <a:bodyPr/>
        <a:lstStyle/>
        <a:p>
          <a:endParaRPr lang="en-US"/>
        </a:p>
      </dgm:t>
    </dgm:pt>
    <dgm:pt modelId="{00AA78C4-628A-4443-87B8-33B72100FF46}" type="sibTrans" cxnId="{19CDEF68-B953-4EF0-BADD-F028C9AA8FEB}">
      <dgm:prSet/>
      <dgm:spPr/>
      <dgm:t>
        <a:bodyPr/>
        <a:lstStyle/>
        <a:p>
          <a:endParaRPr lang="en-US"/>
        </a:p>
      </dgm:t>
    </dgm:pt>
    <dgm:pt modelId="{ACA1EAE4-3624-4A39-BFE3-78150CC8F323}" type="pres">
      <dgm:prSet presAssocID="{7D017321-4B45-4A8B-852E-E6D46CC149A4}" presName="vert0" presStyleCnt="0">
        <dgm:presLayoutVars>
          <dgm:dir/>
          <dgm:animOne val="branch"/>
          <dgm:animLvl val="lvl"/>
        </dgm:presLayoutVars>
      </dgm:prSet>
      <dgm:spPr/>
    </dgm:pt>
    <dgm:pt modelId="{AB09AB3A-3C9A-4430-88D7-FAF145D30636}" type="pres">
      <dgm:prSet presAssocID="{E3259EED-C811-45C2-8C42-2CC0CBCD191A}" presName="thickLine" presStyleLbl="alignNode1" presStyleIdx="0" presStyleCnt="3"/>
      <dgm:spPr/>
    </dgm:pt>
    <dgm:pt modelId="{584E71BE-08A1-4662-AF4D-4CE8310D8AD4}" type="pres">
      <dgm:prSet presAssocID="{E3259EED-C811-45C2-8C42-2CC0CBCD191A}" presName="horz1" presStyleCnt="0"/>
      <dgm:spPr/>
    </dgm:pt>
    <dgm:pt modelId="{4A65C8FB-BFF2-4A2E-ACED-FFB0883BF046}" type="pres">
      <dgm:prSet presAssocID="{E3259EED-C811-45C2-8C42-2CC0CBCD191A}" presName="tx1" presStyleLbl="revTx" presStyleIdx="0" presStyleCnt="3"/>
      <dgm:spPr/>
    </dgm:pt>
    <dgm:pt modelId="{45059BA6-03EE-4E68-9677-C7CCD2C61F36}" type="pres">
      <dgm:prSet presAssocID="{E3259EED-C811-45C2-8C42-2CC0CBCD191A}" presName="vert1" presStyleCnt="0"/>
      <dgm:spPr/>
    </dgm:pt>
    <dgm:pt modelId="{3DEC0818-D4EC-4C1C-87D8-89302DC3CBCB}" type="pres">
      <dgm:prSet presAssocID="{CA42BAC5-2076-4AA2-83F8-8ACD16C3E023}" presName="thickLine" presStyleLbl="alignNode1" presStyleIdx="1" presStyleCnt="3"/>
      <dgm:spPr/>
    </dgm:pt>
    <dgm:pt modelId="{2E273D95-3D52-4EFC-92A7-112E73AA3F72}" type="pres">
      <dgm:prSet presAssocID="{CA42BAC5-2076-4AA2-83F8-8ACD16C3E023}" presName="horz1" presStyleCnt="0"/>
      <dgm:spPr/>
    </dgm:pt>
    <dgm:pt modelId="{8024B1C6-AD04-4E07-990F-5DBBE9C3D6CB}" type="pres">
      <dgm:prSet presAssocID="{CA42BAC5-2076-4AA2-83F8-8ACD16C3E023}" presName="tx1" presStyleLbl="revTx" presStyleIdx="1" presStyleCnt="3"/>
      <dgm:spPr/>
    </dgm:pt>
    <dgm:pt modelId="{F6F50271-9835-4FB1-8A3C-8862DC264844}" type="pres">
      <dgm:prSet presAssocID="{CA42BAC5-2076-4AA2-83F8-8ACD16C3E023}" presName="vert1" presStyleCnt="0"/>
      <dgm:spPr/>
    </dgm:pt>
    <dgm:pt modelId="{280F2598-F121-4A2F-A763-E07E4754D54F}" type="pres">
      <dgm:prSet presAssocID="{7253AF48-D0C7-4002-B16A-214E78AA92C1}" presName="thickLine" presStyleLbl="alignNode1" presStyleIdx="2" presStyleCnt="3"/>
      <dgm:spPr/>
    </dgm:pt>
    <dgm:pt modelId="{23782652-AA5E-43A1-AB0C-B781990DA6D1}" type="pres">
      <dgm:prSet presAssocID="{7253AF48-D0C7-4002-B16A-214E78AA92C1}" presName="horz1" presStyleCnt="0"/>
      <dgm:spPr/>
    </dgm:pt>
    <dgm:pt modelId="{79343C30-484B-4645-B41D-BD8047A50771}" type="pres">
      <dgm:prSet presAssocID="{7253AF48-D0C7-4002-B16A-214E78AA92C1}" presName="tx1" presStyleLbl="revTx" presStyleIdx="2" presStyleCnt="3"/>
      <dgm:spPr/>
    </dgm:pt>
    <dgm:pt modelId="{0CDEB685-C1BC-4E4E-8953-338A4F8E51BD}" type="pres">
      <dgm:prSet presAssocID="{7253AF48-D0C7-4002-B16A-214E78AA92C1}" presName="vert1" presStyleCnt="0"/>
      <dgm:spPr/>
    </dgm:pt>
  </dgm:ptLst>
  <dgm:cxnLst>
    <dgm:cxn modelId="{5EDF1923-C5D4-41A1-A01B-D8D92D98C8DA}" type="presOf" srcId="{7D017321-4B45-4A8B-852E-E6D46CC149A4}" destId="{ACA1EAE4-3624-4A39-BFE3-78150CC8F323}" srcOrd="0" destOrd="0" presId="urn:microsoft.com/office/officeart/2008/layout/LinedList"/>
    <dgm:cxn modelId="{0AC0283F-C4F0-41DE-8545-7E0BB6D217E7}" srcId="{7D017321-4B45-4A8B-852E-E6D46CC149A4}" destId="{E3259EED-C811-45C2-8C42-2CC0CBCD191A}" srcOrd="0" destOrd="0" parTransId="{7B25884F-E322-40B6-9B72-9F5F5926A755}" sibTransId="{7866BF00-16E2-4050-BE7E-D4E44C7A7612}"/>
    <dgm:cxn modelId="{19CDEF68-B953-4EF0-BADD-F028C9AA8FEB}" srcId="{7D017321-4B45-4A8B-852E-E6D46CC149A4}" destId="{7253AF48-D0C7-4002-B16A-214E78AA92C1}" srcOrd="2" destOrd="0" parTransId="{5B806636-1F80-426C-81E0-A73541BC3090}" sibTransId="{00AA78C4-628A-4443-87B8-33B72100FF46}"/>
    <dgm:cxn modelId="{AD747F51-F4DC-4424-B1FD-F04EB52818D3}" type="presOf" srcId="{7253AF48-D0C7-4002-B16A-214E78AA92C1}" destId="{79343C30-484B-4645-B41D-BD8047A50771}" srcOrd="0" destOrd="0" presId="urn:microsoft.com/office/officeart/2008/layout/LinedList"/>
    <dgm:cxn modelId="{D31AC25A-2443-41AA-B693-E19531AEE6AD}" type="presOf" srcId="{E3259EED-C811-45C2-8C42-2CC0CBCD191A}" destId="{4A65C8FB-BFF2-4A2E-ACED-FFB0883BF046}" srcOrd="0" destOrd="0" presId="urn:microsoft.com/office/officeart/2008/layout/LinedList"/>
    <dgm:cxn modelId="{DC6BDB91-0D37-4DC4-82CB-116650103F75}" srcId="{7D017321-4B45-4A8B-852E-E6D46CC149A4}" destId="{CA42BAC5-2076-4AA2-83F8-8ACD16C3E023}" srcOrd="1" destOrd="0" parTransId="{FBBE5DAC-8AAB-4C14-AFB1-5862862531FD}" sibTransId="{0135B08B-12C9-4D4F-B161-A6B7FFFA1B70}"/>
    <dgm:cxn modelId="{524C1794-47F5-4094-9270-DE4C275AF1E7}" type="presOf" srcId="{CA42BAC5-2076-4AA2-83F8-8ACD16C3E023}" destId="{8024B1C6-AD04-4E07-990F-5DBBE9C3D6CB}" srcOrd="0" destOrd="0" presId="urn:microsoft.com/office/officeart/2008/layout/LinedList"/>
    <dgm:cxn modelId="{7CD3892B-1EAD-4AA0-8396-85AFFA12CBE4}" type="presParOf" srcId="{ACA1EAE4-3624-4A39-BFE3-78150CC8F323}" destId="{AB09AB3A-3C9A-4430-88D7-FAF145D30636}" srcOrd="0" destOrd="0" presId="urn:microsoft.com/office/officeart/2008/layout/LinedList"/>
    <dgm:cxn modelId="{B3253BDC-3207-472A-A77C-7D81B2CC0EF8}" type="presParOf" srcId="{ACA1EAE4-3624-4A39-BFE3-78150CC8F323}" destId="{584E71BE-08A1-4662-AF4D-4CE8310D8AD4}" srcOrd="1" destOrd="0" presId="urn:microsoft.com/office/officeart/2008/layout/LinedList"/>
    <dgm:cxn modelId="{957CBF1B-6D98-4308-B303-B39F7EB9408B}" type="presParOf" srcId="{584E71BE-08A1-4662-AF4D-4CE8310D8AD4}" destId="{4A65C8FB-BFF2-4A2E-ACED-FFB0883BF046}" srcOrd="0" destOrd="0" presId="urn:microsoft.com/office/officeart/2008/layout/LinedList"/>
    <dgm:cxn modelId="{7349CAA9-220F-4C86-8543-3C8644A8313B}" type="presParOf" srcId="{584E71BE-08A1-4662-AF4D-4CE8310D8AD4}" destId="{45059BA6-03EE-4E68-9677-C7CCD2C61F36}" srcOrd="1" destOrd="0" presId="urn:microsoft.com/office/officeart/2008/layout/LinedList"/>
    <dgm:cxn modelId="{0E457F9F-2641-44B6-8019-F5F2B9A6877E}" type="presParOf" srcId="{ACA1EAE4-3624-4A39-BFE3-78150CC8F323}" destId="{3DEC0818-D4EC-4C1C-87D8-89302DC3CBCB}" srcOrd="2" destOrd="0" presId="urn:microsoft.com/office/officeart/2008/layout/LinedList"/>
    <dgm:cxn modelId="{B6189898-F61F-4923-AADF-2D70F943728C}" type="presParOf" srcId="{ACA1EAE4-3624-4A39-BFE3-78150CC8F323}" destId="{2E273D95-3D52-4EFC-92A7-112E73AA3F72}" srcOrd="3" destOrd="0" presId="urn:microsoft.com/office/officeart/2008/layout/LinedList"/>
    <dgm:cxn modelId="{291D131A-1A90-41F6-BDD0-8DD8ED402821}" type="presParOf" srcId="{2E273D95-3D52-4EFC-92A7-112E73AA3F72}" destId="{8024B1C6-AD04-4E07-990F-5DBBE9C3D6CB}" srcOrd="0" destOrd="0" presId="urn:microsoft.com/office/officeart/2008/layout/LinedList"/>
    <dgm:cxn modelId="{5E8F2DA2-A83D-413E-BFF0-9C5B1126064A}" type="presParOf" srcId="{2E273D95-3D52-4EFC-92A7-112E73AA3F72}" destId="{F6F50271-9835-4FB1-8A3C-8862DC264844}" srcOrd="1" destOrd="0" presId="urn:microsoft.com/office/officeart/2008/layout/LinedList"/>
    <dgm:cxn modelId="{7ADB5ACC-7890-4C8E-81A2-052C777C6EB6}" type="presParOf" srcId="{ACA1EAE4-3624-4A39-BFE3-78150CC8F323}" destId="{280F2598-F121-4A2F-A763-E07E4754D54F}" srcOrd="4" destOrd="0" presId="urn:microsoft.com/office/officeart/2008/layout/LinedList"/>
    <dgm:cxn modelId="{702072FA-B200-4E8E-8220-C7A276D3A13F}" type="presParOf" srcId="{ACA1EAE4-3624-4A39-BFE3-78150CC8F323}" destId="{23782652-AA5E-43A1-AB0C-B781990DA6D1}" srcOrd="5" destOrd="0" presId="urn:microsoft.com/office/officeart/2008/layout/LinedList"/>
    <dgm:cxn modelId="{CFFA8163-BFB0-4267-AAB5-3632C96F0BE7}" type="presParOf" srcId="{23782652-AA5E-43A1-AB0C-B781990DA6D1}" destId="{79343C30-484B-4645-B41D-BD8047A50771}" srcOrd="0" destOrd="0" presId="urn:microsoft.com/office/officeart/2008/layout/LinedList"/>
    <dgm:cxn modelId="{7234BE7C-850C-422D-9EB3-45B0E332889B}" type="presParOf" srcId="{23782652-AA5E-43A1-AB0C-B781990DA6D1}" destId="{0CDEB685-C1BC-4E4E-8953-338A4F8E51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28FF81-C7C7-4744-AEE9-41F8E2CB19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762014-52D3-4110-9A19-4D63597A8AAD}">
      <dgm:prSet/>
      <dgm:spPr/>
      <dgm:t>
        <a:bodyPr/>
        <a:lstStyle/>
        <a:p>
          <a:r>
            <a:rPr lang="en-US" b="1" dirty="0"/>
            <a:t>Random Forest Regressor Model: </a:t>
          </a:r>
          <a:r>
            <a:rPr lang="en-US" dirty="0"/>
            <a:t>Ensemble learning technique combines multiple decision trees to optimize waste collection route predictions.</a:t>
          </a:r>
        </a:p>
      </dgm:t>
    </dgm:pt>
    <dgm:pt modelId="{60559941-D92B-4497-B1CC-B9FD87C780FF}" type="parTrans" cxnId="{CB692F37-834F-4557-B81D-443F1A7DC5BF}">
      <dgm:prSet/>
      <dgm:spPr/>
      <dgm:t>
        <a:bodyPr/>
        <a:lstStyle/>
        <a:p>
          <a:endParaRPr lang="en-US"/>
        </a:p>
      </dgm:t>
    </dgm:pt>
    <dgm:pt modelId="{72B675EC-F405-4F69-A4B3-A1234D8624FC}" type="sibTrans" cxnId="{CB692F37-834F-4557-B81D-443F1A7DC5BF}">
      <dgm:prSet/>
      <dgm:spPr/>
      <dgm:t>
        <a:bodyPr/>
        <a:lstStyle/>
        <a:p>
          <a:endParaRPr lang="en-US"/>
        </a:p>
      </dgm:t>
    </dgm:pt>
    <dgm:pt modelId="{639A9ADF-8C1A-4212-960B-9914187B7480}">
      <dgm:prSet/>
      <dgm:spPr/>
      <dgm:t>
        <a:bodyPr/>
        <a:lstStyle/>
        <a:p>
          <a:r>
            <a:rPr lang="en-US" b="1"/>
            <a:t>Improved prediction accuracy: </a:t>
          </a:r>
          <a:r>
            <a:rPr lang="en-US"/>
            <a:t>Random Forest captures complex relationships in waste data, enhancing route planning precision.</a:t>
          </a:r>
        </a:p>
      </dgm:t>
    </dgm:pt>
    <dgm:pt modelId="{405FCE3A-A05B-4CA5-9B2E-137D78DD03EF}" type="parTrans" cxnId="{F0EE94DC-51BE-4933-B256-55444C84AD27}">
      <dgm:prSet/>
      <dgm:spPr/>
      <dgm:t>
        <a:bodyPr/>
        <a:lstStyle/>
        <a:p>
          <a:endParaRPr lang="en-US"/>
        </a:p>
      </dgm:t>
    </dgm:pt>
    <dgm:pt modelId="{E258497C-4A27-4E2E-BF9A-8B6F768923CD}" type="sibTrans" cxnId="{F0EE94DC-51BE-4933-B256-55444C84AD27}">
      <dgm:prSet/>
      <dgm:spPr/>
      <dgm:t>
        <a:bodyPr/>
        <a:lstStyle/>
        <a:p>
          <a:endParaRPr lang="en-US"/>
        </a:p>
      </dgm:t>
    </dgm:pt>
    <dgm:pt modelId="{386EF022-0304-4B5F-8481-6D609B5BB155}">
      <dgm:prSet/>
      <dgm:spPr/>
      <dgm:t>
        <a:bodyPr/>
        <a:lstStyle/>
        <a:p>
          <a:r>
            <a:rPr lang="en-US" b="1"/>
            <a:t>Robust against overfitting: </a:t>
          </a:r>
          <a:r>
            <a:rPr lang="en-US"/>
            <a:t>Model's ability to handle large datasets reduces overfitting risks for more reliable forecasts.</a:t>
          </a:r>
        </a:p>
      </dgm:t>
    </dgm:pt>
    <dgm:pt modelId="{96A9E6CA-0DF3-4BF1-921D-337B03E1F0B7}" type="parTrans" cxnId="{AFA41493-AD36-4FF1-B793-C5568A6CBDF3}">
      <dgm:prSet/>
      <dgm:spPr/>
      <dgm:t>
        <a:bodyPr/>
        <a:lstStyle/>
        <a:p>
          <a:endParaRPr lang="en-US"/>
        </a:p>
      </dgm:t>
    </dgm:pt>
    <dgm:pt modelId="{C47E7A65-EA33-48EB-A571-A60D77473545}" type="sibTrans" cxnId="{AFA41493-AD36-4FF1-B793-C5568A6CBDF3}">
      <dgm:prSet/>
      <dgm:spPr/>
      <dgm:t>
        <a:bodyPr/>
        <a:lstStyle/>
        <a:p>
          <a:endParaRPr lang="en-US"/>
        </a:p>
      </dgm:t>
    </dgm:pt>
    <dgm:pt modelId="{239E9F79-9924-4624-8B1A-0BBF2804EFAC}" type="pres">
      <dgm:prSet presAssocID="{8C28FF81-C7C7-4744-AEE9-41F8E2CB1934}" presName="root" presStyleCnt="0">
        <dgm:presLayoutVars>
          <dgm:dir/>
          <dgm:resizeHandles val="exact"/>
        </dgm:presLayoutVars>
      </dgm:prSet>
      <dgm:spPr/>
    </dgm:pt>
    <dgm:pt modelId="{7CEF2EE8-7BA5-4EEC-9E23-DA20F0A80316}" type="pres">
      <dgm:prSet presAssocID="{74762014-52D3-4110-9A19-4D63597A8AAD}" presName="compNode" presStyleCnt="0"/>
      <dgm:spPr/>
    </dgm:pt>
    <dgm:pt modelId="{625371C9-C2A2-40A5-8B7C-197DB60C0704}" type="pres">
      <dgm:prSet presAssocID="{74762014-52D3-4110-9A19-4D63597A8A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C2A9B73-C145-4702-92B3-1220E8FA69B4}" type="pres">
      <dgm:prSet presAssocID="{74762014-52D3-4110-9A19-4D63597A8AAD}" presName="spaceRect" presStyleCnt="0"/>
      <dgm:spPr/>
    </dgm:pt>
    <dgm:pt modelId="{5E285128-3F50-4150-8584-849C1E8CE2C8}" type="pres">
      <dgm:prSet presAssocID="{74762014-52D3-4110-9A19-4D63597A8AAD}" presName="textRect" presStyleLbl="revTx" presStyleIdx="0" presStyleCnt="3">
        <dgm:presLayoutVars>
          <dgm:chMax val="1"/>
          <dgm:chPref val="1"/>
        </dgm:presLayoutVars>
      </dgm:prSet>
      <dgm:spPr/>
    </dgm:pt>
    <dgm:pt modelId="{604604B9-2B21-4348-8D37-68FCE0266D23}" type="pres">
      <dgm:prSet presAssocID="{72B675EC-F405-4F69-A4B3-A1234D8624FC}" presName="sibTrans" presStyleCnt="0"/>
      <dgm:spPr/>
    </dgm:pt>
    <dgm:pt modelId="{56797A7A-DCBC-496F-AC21-F7B6C3DB9BAF}" type="pres">
      <dgm:prSet presAssocID="{639A9ADF-8C1A-4212-960B-9914187B7480}" presName="compNode" presStyleCnt="0"/>
      <dgm:spPr/>
    </dgm:pt>
    <dgm:pt modelId="{2CD8124E-9724-4E9F-9A0E-4B4DDCAB334A}" type="pres">
      <dgm:prSet presAssocID="{639A9ADF-8C1A-4212-960B-9914187B74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2FE865B-C5A5-4079-97BB-E2FDA012C50C}" type="pres">
      <dgm:prSet presAssocID="{639A9ADF-8C1A-4212-960B-9914187B7480}" presName="spaceRect" presStyleCnt="0"/>
      <dgm:spPr/>
    </dgm:pt>
    <dgm:pt modelId="{A493AA05-D73E-41D8-BD29-674F6D49BF29}" type="pres">
      <dgm:prSet presAssocID="{639A9ADF-8C1A-4212-960B-9914187B7480}" presName="textRect" presStyleLbl="revTx" presStyleIdx="1" presStyleCnt="3">
        <dgm:presLayoutVars>
          <dgm:chMax val="1"/>
          <dgm:chPref val="1"/>
        </dgm:presLayoutVars>
      </dgm:prSet>
      <dgm:spPr/>
    </dgm:pt>
    <dgm:pt modelId="{47F11EE6-B6B1-4177-AD48-BD38AFE64E06}" type="pres">
      <dgm:prSet presAssocID="{E258497C-4A27-4E2E-BF9A-8B6F768923CD}" presName="sibTrans" presStyleCnt="0"/>
      <dgm:spPr/>
    </dgm:pt>
    <dgm:pt modelId="{54668BA6-3BD8-4A14-B1C5-282455246521}" type="pres">
      <dgm:prSet presAssocID="{386EF022-0304-4B5F-8481-6D609B5BB155}" presName="compNode" presStyleCnt="0"/>
      <dgm:spPr/>
    </dgm:pt>
    <dgm:pt modelId="{C36CDD77-F931-4E10-B969-83DD73D8B8AA}" type="pres">
      <dgm:prSet presAssocID="{386EF022-0304-4B5F-8481-6D609B5BB1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778284-3200-492A-AD46-40EF226CFDDF}" type="pres">
      <dgm:prSet presAssocID="{386EF022-0304-4B5F-8481-6D609B5BB155}" presName="spaceRect" presStyleCnt="0"/>
      <dgm:spPr/>
    </dgm:pt>
    <dgm:pt modelId="{DAA37D25-0285-4434-B2E2-195C9304CA08}" type="pres">
      <dgm:prSet presAssocID="{386EF022-0304-4B5F-8481-6D609B5BB1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692F37-834F-4557-B81D-443F1A7DC5BF}" srcId="{8C28FF81-C7C7-4744-AEE9-41F8E2CB1934}" destId="{74762014-52D3-4110-9A19-4D63597A8AAD}" srcOrd="0" destOrd="0" parTransId="{60559941-D92B-4497-B1CC-B9FD87C780FF}" sibTransId="{72B675EC-F405-4F69-A4B3-A1234D8624FC}"/>
    <dgm:cxn modelId="{4AD6A344-6C8B-4D69-A1F1-15245FBEDFCD}" type="presOf" srcId="{386EF022-0304-4B5F-8481-6D609B5BB155}" destId="{DAA37D25-0285-4434-B2E2-195C9304CA08}" srcOrd="0" destOrd="0" presId="urn:microsoft.com/office/officeart/2018/2/layout/IconLabelList"/>
    <dgm:cxn modelId="{AFA41493-AD36-4FF1-B793-C5568A6CBDF3}" srcId="{8C28FF81-C7C7-4744-AEE9-41F8E2CB1934}" destId="{386EF022-0304-4B5F-8481-6D609B5BB155}" srcOrd="2" destOrd="0" parTransId="{96A9E6CA-0DF3-4BF1-921D-337B03E1F0B7}" sibTransId="{C47E7A65-EA33-48EB-A571-A60D77473545}"/>
    <dgm:cxn modelId="{C4C5A2D9-152C-4186-BD0F-5153E546F991}" type="presOf" srcId="{639A9ADF-8C1A-4212-960B-9914187B7480}" destId="{A493AA05-D73E-41D8-BD29-674F6D49BF29}" srcOrd="0" destOrd="0" presId="urn:microsoft.com/office/officeart/2018/2/layout/IconLabelList"/>
    <dgm:cxn modelId="{F0EE94DC-51BE-4933-B256-55444C84AD27}" srcId="{8C28FF81-C7C7-4744-AEE9-41F8E2CB1934}" destId="{639A9ADF-8C1A-4212-960B-9914187B7480}" srcOrd="1" destOrd="0" parTransId="{405FCE3A-A05B-4CA5-9B2E-137D78DD03EF}" sibTransId="{E258497C-4A27-4E2E-BF9A-8B6F768923CD}"/>
    <dgm:cxn modelId="{7E4B5EE4-80AA-4D22-A366-9DAD27603B35}" type="presOf" srcId="{74762014-52D3-4110-9A19-4D63597A8AAD}" destId="{5E285128-3F50-4150-8584-849C1E8CE2C8}" srcOrd="0" destOrd="0" presId="urn:microsoft.com/office/officeart/2018/2/layout/IconLabelList"/>
    <dgm:cxn modelId="{63C09FEC-81EF-440D-B81E-07CCDEADCE17}" type="presOf" srcId="{8C28FF81-C7C7-4744-AEE9-41F8E2CB1934}" destId="{239E9F79-9924-4624-8B1A-0BBF2804EFAC}" srcOrd="0" destOrd="0" presId="urn:microsoft.com/office/officeart/2018/2/layout/IconLabelList"/>
    <dgm:cxn modelId="{40749F6C-CFF6-4566-BEA3-6C5D2BBFB94C}" type="presParOf" srcId="{239E9F79-9924-4624-8B1A-0BBF2804EFAC}" destId="{7CEF2EE8-7BA5-4EEC-9E23-DA20F0A80316}" srcOrd="0" destOrd="0" presId="urn:microsoft.com/office/officeart/2018/2/layout/IconLabelList"/>
    <dgm:cxn modelId="{AA0B89B4-5DAF-4373-80D1-CE6B25A3238D}" type="presParOf" srcId="{7CEF2EE8-7BA5-4EEC-9E23-DA20F0A80316}" destId="{625371C9-C2A2-40A5-8B7C-197DB60C0704}" srcOrd="0" destOrd="0" presId="urn:microsoft.com/office/officeart/2018/2/layout/IconLabelList"/>
    <dgm:cxn modelId="{41B81901-3632-4A2E-B914-FB3E0D32B707}" type="presParOf" srcId="{7CEF2EE8-7BA5-4EEC-9E23-DA20F0A80316}" destId="{9C2A9B73-C145-4702-92B3-1220E8FA69B4}" srcOrd="1" destOrd="0" presId="urn:microsoft.com/office/officeart/2018/2/layout/IconLabelList"/>
    <dgm:cxn modelId="{8D0C77AC-D8B6-4724-A478-472E2FE6BED5}" type="presParOf" srcId="{7CEF2EE8-7BA5-4EEC-9E23-DA20F0A80316}" destId="{5E285128-3F50-4150-8584-849C1E8CE2C8}" srcOrd="2" destOrd="0" presId="urn:microsoft.com/office/officeart/2018/2/layout/IconLabelList"/>
    <dgm:cxn modelId="{08045D29-6C36-4F2D-882F-FF0A2C67BFAC}" type="presParOf" srcId="{239E9F79-9924-4624-8B1A-0BBF2804EFAC}" destId="{604604B9-2B21-4348-8D37-68FCE0266D23}" srcOrd="1" destOrd="0" presId="urn:microsoft.com/office/officeart/2018/2/layout/IconLabelList"/>
    <dgm:cxn modelId="{B0E7853F-A5FB-4FF7-A5CC-1CAC786EB426}" type="presParOf" srcId="{239E9F79-9924-4624-8B1A-0BBF2804EFAC}" destId="{56797A7A-DCBC-496F-AC21-F7B6C3DB9BAF}" srcOrd="2" destOrd="0" presId="urn:microsoft.com/office/officeart/2018/2/layout/IconLabelList"/>
    <dgm:cxn modelId="{03D258DA-8A7C-4E21-B3EA-A2EC3AB64DFB}" type="presParOf" srcId="{56797A7A-DCBC-496F-AC21-F7B6C3DB9BAF}" destId="{2CD8124E-9724-4E9F-9A0E-4B4DDCAB334A}" srcOrd="0" destOrd="0" presId="urn:microsoft.com/office/officeart/2018/2/layout/IconLabelList"/>
    <dgm:cxn modelId="{E5FFC63F-3F5D-4E3A-A16D-CB44DBE13696}" type="presParOf" srcId="{56797A7A-DCBC-496F-AC21-F7B6C3DB9BAF}" destId="{B2FE865B-C5A5-4079-97BB-E2FDA012C50C}" srcOrd="1" destOrd="0" presId="urn:microsoft.com/office/officeart/2018/2/layout/IconLabelList"/>
    <dgm:cxn modelId="{DE4124B6-1F31-475E-9DE0-81C3D295EFE8}" type="presParOf" srcId="{56797A7A-DCBC-496F-AC21-F7B6C3DB9BAF}" destId="{A493AA05-D73E-41D8-BD29-674F6D49BF29}" srcOrd="2" destOrd="0" presId="urn:microsoft.com/office/officeart/2018/2/layout/IconLabelList"/>
    <dgm:cxn modelId="{F6D9D20E-67A2-4A1F-A278-A7ECF7EB3256}" type="presParOf" srcId="{239E9F79-9924-4624-8B1A-0BBF2804EFAC}" destId="{47F11EE6-B6B1-4177-AD48-BD38AFE64E06}" srcOrd="3" destOrd="0" presId="urn:microsoft.com/office/officeart/2018/2/layout/IconLabelList"/>
    <dgm:cxn modelId="{F67F56BB-463B-4D95-8C06-114BEAB5336E}" type="presParOf" srcId="{239E9F79-9924-4624-8B1A-0BBF2804EFAC}" destId="{54668BA6-3BD8-4A14-B1C5-282455246521}" srcOrd="4" destOrd="0" presId="urn:microsoft.com/office/officeart/2018/2/layout/IconLabelList"/>
    <dgm:cxn modelId="{CC856126-A3FD-4F71-B287-EEEFB6FB50D8}" type="presParOf" srcId="{54668BA6-3BD8-4A14-B1C5-282455246521}" destId="{C36CDD77-F931-4E10-B969-83DD73D8B8AA}" srcOrd="0" destOrd="0" presId="urn:microsoft.com/office/officeart/2018/2/layout/IconLabelList"/>
    <dgm:cxn modelId="{F87E5F21-37AD-42E7-BC5C-AF3ABC920190}" type="presParOf" srcId="{54668BA6-3BD8-4A14-B1C5-282455246521}" destId="{20778284-3200-492A-AD46-40EF226CFDDF}" srcOrd="1" destOrd="0" presId="urn:microsoft.com/office/officeart/2018/2/layout/IconLabelList"/>
    <dgm:cxn modelId="{CB393F4D-DD0B-4BD6-A922-12F9896AEDF7}" type="presParOf" srcId="{54668BA6-3BD8-4A14-B1C5-282455246521}" destId="{DAA37D25-0285-4434-B2E2-195C9304CA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D26C77-5829-45A6-966C-964C5F2E6BD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D5BC33-01A9-4492-BF0B-B6978DC97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Fill Level Analysis Graphs: </a:t>
          </a:r>
          <a:r>
            <a:rPr lang="en-US" dirty="0"/>
            <a:t>Visualizing fill levels aids in identifying optimal collection times and prevents overflow.</a:t>
          </a:r>
        </a:p>
      </dgm:t>
    </dgm:pt>
    <dgm:pt modelId="{FAC057B2-208B-4A4D-9C95-6AEA5A600FE2}" type="parTrans" cxnId="{58861F50-14B4-494F-B2A3-B2879DEB6C03}">
      <dgm:prSet/>
      <dgm:spPr/>
      <dgm:t>
        <a:bodyPr/>
        <a:lstStyle/>
        <a:p>
          <a:endParaRPr lang="en-US"/>
        </a:p>
      </dgm:t>
    </dgm:pt>
    <dgm:pt modelId="{227ACA0C-1E74-406A-AABC-77139690D816}" type="sibTrans" cxnId="{58861F50-14B4-494F-B2A3-B2879DEB6C03}">
      <dgm:prSet/>
      <dgm:spPr/>
      <dgm:t>
        <a:bodyPr/>
        <a:lstStyle/>
        <a:p>
          <a:endParaRPr lang="en-US"/>
        </a:p>
      </dgm:t>
    </dgm:pt>
    <dgm:pt modelId="{1C4E703A-D36F-4458-B418-B95A73AB2C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Fuel Consumption Trends Visualization: </a:t>
          </a:r>
          <a:r>
            <a:rPr lang="en-US" dirty="0"/>
            <a:t>Monitoring fuel consumption patterns informs adjustments for cost-effective operations and sustainability.</a:t>
          </a:r>
        </a:p>
      </dgm:t>
    </dgm:pt>
    <dgm:pt modelId="{02BCC512-8BB4-457F-A6DC-64AD08713456}" type="parTrans" cxnId="{35231F6B-BA90-4E37-A493-233DBF872272}">
      <dgm:prSet/>
      <dgm:spPr/>
      <dgm:t>
        <a:bodyPr/>
        <a:lstStyle/>
        <a:p>
          <a:endParaRPr lang="en-US"/>
        </a:p>
      </dgm:t>
    </dgm:pt>
    <dgm:pt modelId="{DB55DBCE-8B8A-4EB3-B630-705A5BA8D4A6}" type="sibTrans" cxnId="{35231F6B-BA90-4E37-A493-233DBF872272}">
      <dgm:prSet/>
      <dgm:spPr/>
      <dgm:t>
        <a:bodyPr/>
        <a:lstStyle/>
        <a:p>
          <a:endParaRPr lang="en-US"/>
        </a:p>
      </dgm:t>
    </dgm:pt>
    <dgm:pt modelId="{237878E8-54C9-4EB3-9390-57040A254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Route Efficiency Mapping: </a:t>
          </a:r>
          <a:r>
            <a:rPr lang="en-US"/>
            <a:t>Mapping route efficiency enhances service optimization, reducing time and resource wastage.</a:t>
          </a:r>
        </a:p>
      </dgm:t>
    </dgm:pt>
    <dgm:pt modelId="{CF529851-9BCE-4701-B365-2217BD7CEA5F}" type="parTrans" cxnId="{5A5DC3A2-2452-48A7-91A6-F2049DA27DDF}">
      <dgm:prSet/>
      <dgm:spPr/>
      <dgm:t>
        <a:bodyPr/>
        <a:lstStyle/>
        <a:p>
          <a:endParaRPr lang="en-US"/>
        </a:p>
      </dgm:t>
    </dgm:pt>
    <dgm:pt modelId="{87BB9D12-987F-4735-B46D-6CC8C7F3564C}" type="sibTrans" cxnId="{5A5DC3A2-2452-48A7-91A6-F2049DA27DDF}">
      <dgm:prSet/>
      <dgm:spPr/>
      <dgm:t>
        <a:bodyPr/>
        <a:lstStyle/>
        <a:p>
          <a:endParaRPr lang="en-US"/>
        </a:p>
      </dgm:t>
    </dgm:pt>
    <dgm:pt modelId="{04C76DEB-7208-45DC-A8F8-D4048DDFF9B9}" type="pres">
      <dgm:prSet presAssocID="{82D26C77-5829-45A6-966C-964C5F2E6BD3}" presName="root" presStyleCnt="0">
        <dgm:presLayoutVars>
          <dgm:dir/>
          <dgm:resizeHandles val="exact"/>
        </dgm:presLayoutVars>
      </dgm:prSet>
      <dgm:spPr/>
    </dgm:pt>
    <dgm:pt modelId="{2AC9402C-3992-4EDB-BCA2-3345F951939B}" type="pres">
      <dgm:prSet presAssocID="{07D5BC33-01A9-4492-BF0B-B6978DC9758B}" presName="compNode" presStyleCnt="0"/>
      <dgm:spPr/>
    </dgm:pt>
    <dgm:pt modelId="{1979FE9C-B004-468B-9217-A5FBEA37C178}" type="pres">
      <dgm:prSet presAssocID="{07D5BC33-01A9-4492-BF0B-B6978DC9758B}" presName="iconRect" presStyleLbl="node1" presStyleIdx="0" presStyleCnt="3" custScaleX="204780" custScaleY="132171" custLinFactX="100000" custLinFactNeighborX="150783" custLinFactNeighborY="-7081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D73FA52B-2C81-467A-8AEE-FD8AD225859E}" type="pres">
      <dgm:prSet presAssocID="{07D5BC33-01A9-4492-BF0B-B6978DC9758B}" presName="spaceRect" presStyleCnt="0"/>
      <dgm:spPr/>
    </dgm:pt>
    <dgm:pt modelId="{95C7D5E6-3FEF-4DFF-A26F-50A533BA711A}" type="pres">
      <dgm:prSet presAssocID="{07D5BC33-01A9-4492-BF0B-B6978DC9758B}" presName="textRect" presStyleLbl="revTx" presStyleIdx="0" presStyleCnt="3">
        <dgm:presLayoutVars>
          <dgm:chMax val="1"/>
          <dgm:chPref val="1"/>
        </dgm:presLayoutVars>
      </dgm:prSet>
      <dgm:spPr/>
    </dgm:pt>
    <dgm:pt modelId="{CE51223F-D25C-4644-9DC8-19D9B5DA246A}" type="pres">
      <dgm:prSet presAssocID="{227ACA0C-1E74-406A-AABC-77139690D816}" presName="sibTrans" presStyleCnt="0"/>
      <dgm:spPr/>
    </dgm:pt>
    <dgm:pt modelId="{A9F1E9EF-7BFC-425A-8273-CE648E53ED90}" type="pres">
      <dgm:prSet presAssocID="{1C4E703A-D36F-4458-B418-B95A73AB2C66}" presName="compNode" presStyleCnt="0"/>
      <dgm:spPr/>
    </dgm:pt>
    <dgm:pt modelId="{C58B114D-729B-4E7F-B970-1DE10A8EEE64}" type="pres">
      <dgm:prSet presAssocID="{1C4E703A-D36F-4458-B418-B95A73AB2C66}" presName="iconRect" presStyleLbl="node1" presStyleIdx="1" presStyleCnt="3" custScaleX="173918" custScaleY="125909" custLinFactX="-100000" custLinFactNeighborX="-165892" custLinFactNeighborY="-13913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05E8D58A-1F51-4422-94FA-72C93BC43826}" type="pres">
      <dgm:prSet presAssocID="{1C4E703A-D36F-4458-B418-B95A73AB2C66}" presName="spaceRect" presStyleCnt="0"/>
      <dgm:spPr/>
    </dgm:pt>
    <dgm:pt modelId="{1E1ECA9C-B935-4C2D-93FD-23FF97D563F2}" type="pres">
      <dgm:prSet presAssocID="{1C4E703A-D36F-4458-B418-B95A73AB2C66}" presName="textRect" presStyleLbl="revTx" presStyleIdx="1" presStyleCnt="3">
        <dgm:presLayoutVars>
          <dgm:chMax val="1"/>
          <dgm:chPref val="1"/>
        </dgm:presLayoutVars>
      </dgm:prSet>
      <dgm:spPr/>
    </dgm:pt>
    <dgm:pt modelId="{E923CA04-FF2A-4C63-9C81-BAFA4E12DC8A}" type="pres">
      <dgm:prSet presAssocID="{DB55DBCE-8B8A-4EB3-B630-705A5BA8D4A6}" presName="sibTrans" presStyleCnt="0"/>
      <dgm:spPr/>
    </dgm:pt>
    <dgm:pt modelId="{EE7D59D0-8A80-4A85-85ED-0B636D442FA6}" type="pres">
      <dgm:prSet presAssocID="{237878E8-54C9-4EB3-9390-57040A25480E}" presName="compNode" presStyleCnt="0"/>
      <dgm:spPr/>
    </dgm:pt>
    <dgm:pt modelId="{5D871E15-5EE8-4D4B-8568-99ED5F81822A}" type="pres">
      <dgm:prSet presAssocID="{237878E8-54C9-4EB3-9390-57040A25480E}" presName="iconRect" presStyleLbl="node1" presStyleIdx="2" presStyleCnt="3" custScaleX="174854" custScaleY="120251"/>
      <dgm:spPr>
        <a:blipFill rotWithShape="1">
          <a:blip xmlns:r="http://schemas.openxmlformats.org/officeDocument/2006/relationships" r:embed="rId3"/>
          <a:srcRect/>
          <a:stretch>
            <a:fillRect l="-2000" r="-2000"/>
          </a:stretch>
        </a:blipFill>
      </dgm:spPr>
    </dgm:pt>
    <dgm:pt modelId="{15679947-4E00-47AF-9FB5-72F953E66E0C}" type="pres">
      <dgm:prSet presAssocID="{237878E8-54C9-4EB3-9390-57040A25480E}" presName="spaceRect" presStyleCnt="0"/>
      <dgm:spPr/>
    </dgm:pt>
    <dgm:pt modelId="{65CBE175-EACB-4EF2-A009-4D7F7612DDF5}" type="pres">
      <dgm:prSet presAssocID="{237878E8-54C9-4EB3-9390-57040A2548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961D0B-D1C2-4D50-BCE9-29B7785613C9}" type="presOf" srcId="{237878E8-54C9-4EB3-9390-57040A25480E}" destId="{65CBE175-EACB-4EF2-A009-4D7F7612DDF5}" srcOrd="0" destOrd="0" presId="urn:microsoft.com/office/officeart/2018/2/layout/IconLabelList"/>
    <dgm:cxn modelId="{EF8CD30C-73EC-4D0F-B792-FF11E8FF7990}" type="presOf" srcId="{07D5BC33-01A9-4492-BF0B-B6978DC9758B}" destId="{95C7D5E6-3FEF-4DFF-A26F-50A533BA711A}" srcOrd="0" destOrd="0" presId="urn:microsoft.com/office/officeart/2018/2/layout/IconLabelList"/>
    <dgm:cxn modelId="{35231F6B-BA90-4E37-A493-233DBF872272}" srcId="{82D26C77-5829-45A6-966C-964C5F2E6BD3}" destId="{1C4E703A-D36F-4458-B418-B95A73AB2C66}" srcOrd="1" destOrd="0" parTransId="{02BCC512-8BB4-457F-A6DC-64AD08713456}" sibTransId="{DB55DBCE-8B8A-4EB3-B630-705A5BA8D4A6}"/>
    <dgm:cxn modelId="{DC5AD14F-FD8F-4BA8-9ACD-2B673640C73D}" type="presOf" srcId="{82D26C77-5829-45A6-966C-964C5F2E6BD3}" destId="{04C76DEB-7208-45DC-A8F8-D4048DDFF9B9}" srcOrd="0" destOrd="0" presId="urn:microsoft.com/office/officeart/2018/2/layout/IconLabelList"/>
    <dgm:cxn modelId="{58861F50-14B4-494F-B2A3-B2879DEB6C03}" srcId="{82D26C77-5829-45A6-966C-964C5F2E6BD3}" destId="{07D5BC33-01A9-4492-BF0B-B6978DC9758B}" srcOrd="0" destOrd="0" parTransId="{FAC057B2-208B-4A4D-9C95-6AEA5A600FE2}" sibTransId="{227ACA0C-1E74-406A-AABC-77139690D816}"/>
    <dgm:cxn modelId="{69136054-886F-42F2-A659-E42D4720315C}" type="presOf" srcId="{1C4E703A-D36F-4458-B418-B95A73AB2C66}" destId="{1E1ECA9C-B935-4C2D-93FD-23FF97D563F2}" srcOrd="0" destOrd="0" presId="urn:microsoft.com/office/officeart/2018/2/layout/IconLabelList"/>
    <dgm:cxn modelId="{5A5DC3A2-2452-48A7-91A6-F2049DA27DDF}" srcId="{82D26C77-5829-45A6-966C-964C5F2E6BD3}" destId="{237878E8-54C9-4EB3-9390-57040A25480E}" srcOrd="2" destOrd="0" parTransId="{CF529851-9BCE-4701-B365-2217BD7CEA5F}" sibTransId="{87BB9D12-987F-4735-B46D-6CC8C7F3564C}"/>
    <dgm:cxn modelId="{E1131E19-0DC0-43F3-9A78-1BAFB4E9CC2D}" type="presParOf" srcId="{04C76DEB-7208-45DC-A8F8-D4048DDFF9B9}" destId="{2AC9402C-3992-4EDB-BCA2-3345F951939B}" srcOrd="0" destOrd="0" presId="urn:microsoft.com/office/officeart/2018/2/layout/IconLabelList"/>
    <dgm:cxn modelId="{6F0A9571-9FAF-4FF9-B914-010374A9A538}" type="presParOf" srcId="{2AC9402C-3992-4EDB-BCA2-3345F951939B}" destId="{1979FE9C-B004-468B-9217-A5FBEA37C178}" srcOrd="0" destOrd="0" presId="urn:microsoft.com/office/officeart/2018/2/layout/IconLabelList"/>
    <dgm:cxn modelId="{3CCC7ACC-5B15-4B99-8961-96DF657D680F}" type="presParOf" srcId="{2AC9402C-3992-4EDB-BCA2-3345F951939B}" destId="{D73FA52B-2C81-467A-8AEE-FD8AD225859E}" srcOrd="1" destOrd="0" presId="urn:microsoft.com/office/officeart/2018/2/layout/IconLabelList"/>
    <dgm:cxn modelId="{BAE23B43-1036-4DD5-9999-E0F9FC4B458E}" type="presParOf" srcId="{2AC9402C-3992-4EDB-BCA2-3345F951939B}" destId="{95C7D5E6-3FEF-4DFF-A26F-50A533BA711A}" srcOrd="2" destOrd="0" presId="urn:microsoft.com/office/officeart/2018/2/layout/IconLabelList"/>
    <dgm:cxn modelId="{9F4EBF6D-0CD3-4CC2-8F84-F4D2D94E1EFD}" type="presParOf" srcId="{04C76DEB-7208-45DC-A8F8-D4048DDFF9B9}" destId="{CE51223F-D25C-4644-9DC8-19D9B5DA246A}" srcOrd="1" destOrd="0" presId="urn:microsoft.com/office/officeart/2018/2/layout/IconLabelList"/>
    <dgm:cxn modelId="{AF491DAB-7792-478E-AA68-28C604F6EB4A}" type="presParOf" srcId="{04C76DEB-7208-45DC-A8F8-D4048DDFF9B9}" destId="{A9F1E9EF-7BFC-425A-8273-CE648E53ED90}" srcOrd="2" destOrd="0" presId="urn:microsoft.com/office/officeart/2018/2/layout/IconLabelList"/>
    <dgm:cxn modelId="{E69C4928-480E-40B3-90C7-88D8F531B495}" type="presParOf" srcId="{A9F1E9EF-7BFC-425A-8273-CE648E53ED90}" destId="{C58B114D-729B-4E7F-B970-1DE10A8EEE64}" srcOrd="0" destOrd="0" presId="urn:microsoft.com/office/officeart/2018/2/layout/IconLabelList"/>
    <dgm:cxn modelId="{2045A803-229B-418B-BE83-D5B53EF64CF5}" type="presParOf" srcId="{A9F1E9EF-7BFC-425A-8273-CE648E53ED90}" destId="{05E8D58A-1F51-4422-94FA-72C93BC43826}" srcOrd="1" destOrd="0" presId="urn:microsoft.com/office/officeart/2018/2/layout/IconLabelList"/>
    <dgm:cxn modelId="{96915AA0-2B0A-4C36-A9A4-F91BA4AD562F}" type="presParOf" srcId="{A9F1E9EF-7BFC-425A-8273-CE648E53ED90}" destId="{1E1ECA9C-B935-4C2D-93FD-23FF97D563F2}" srcOrd="2" destOrd="0" presId="urn:microsoft.com/office/officeart/2018/2/layout/IconLabelList"/>
    <dgm:cxn modelId="{DCB3A172-5740-45AC-BA2B-FB208A88DB0D}" type="presParOf" srcId="{04C76DEB-7208-45DC-A8F8-D4048DDFF9B9}" destId="{E923CA04-FF2A-4C63-9C81-BAFA4E12DC8A}" srcOrd="3" destOrd="0" presId="urn:microsoft.com/office/officeart/2018/2/layout/IconLabelList"/>
    <dgm:cxn modelId="{F9688E81-3120-4632-8B9D-A646CCDEC76A}" type="presParOf" srcId="{04C76DEB-7208-45DC-A8F8-D4048DDFF9B9}" destId="{EE7D59D0-8A80-4A85-85ED-0B636D442FA6}" srcOrd="4" destOrd="0" presId="urn:microsoft.com/office/officeart/2018/2/layout/IconLabelList"/>
    <dgm:cxn modelId="{F8C24AEA-1F52-401B-8321-5E6E88E0B04B}" type="presParOf" srcId="{EE7D59D0-8A80-4A85-85ED-0B636D442FA6}" destId="{5D871E15-5EE8-4D4B-8568-99ED5F81822A}" srcOrd="0" destOrd="0" presId="urn:microsoft.com/office/officeart/2018/2/layout/IconLabelList"/>
    <dgm:cxn modelId="{42A2B101-87E9-43F6-8569-6599A40EAAC9}" type="presParOf" srcId="{EE7D59D0-8A80-4A85-85ED-0B636D442FA6}" destId="{15679947-4E00-47AF-9FB5-72F953E66E0C}" srcOrd="1" destOrd="0" presId="urn:microsoft.com/office/officeart/2018/2/layout/IconLabelList"/>
    <dgm:cxn modelId="{D9345306-616A-47E6-96FF-9BBE0BE1AE03}" type="presParOf" srcId="{EE7D59D0-8A80-4A85-85ED-0B636D442FA6}" destId="{65CBE175-EACB-4EF2-A009-4D7F7612DDF5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F67721-C045-4D97-B17B-1D111062DDF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9B601E-4067-4ECC-8F64-66C88A708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Used: Random Forest Regressor</a:t>
          </a:r>
        </a:p>
      </dgm:t>
    </dgm:pt>
    <dgm:pt modelId="{A82DAC49-DC6B-40EB-A1C5-11E6932FB504}" type="parTrans" cxnId="{3BE64805-5041-4D8B-85B0-0D4C191A069B}">
      <dgm:prSet/>
      <dgm:spPr/>
      <dgm:t>
        <a:bodyPr/>
        <a:lstStyle/>
        <a:p>
          <a:endParaRPr lang="en-US"/>
        </a:p>
      </dgm:t>
    </dgm:pt>
    <dgm:pt modelId="{EC3BA655-3C07-4350-A337-1CF377CCBEA7}" type="sibTrans" cxnId="{3BE64805-5041-4D8B-85B0-0D4C191A069B}">
      <dgm:prSet/>
      <dgm:spPr/>
      <dgm:t>
        <a:bodyPr/>
        <a:lstStyle/>
        <a:p>
          <a:endParaRPr lang="en-US"/>
        </a:p>
      </dgm:t>
    </dgm:pt>
    <dgm:pt modelId="{503DE284-673A-454C-B03E-611761064B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Mean Squared Error (MSE): Approximately 0.00002055</a:t>
          </a:r>
        </a:p>
      </dgm:t>
    </dgm:pt>
    <dgm:pt modelId="{8F7DDF85-3BF7-4DD7-9806-FCA0955D1E39}" type="parTrans" cxnId="{375886DF-053E-4F49-A9A7-8CC9E1E56582}">
      <dgm:prSet/>
      <dgm:spPr/>
      <dgm:t>
        <a:bodyPr/>
        <a:lstStyle/>
        <a:p>
          <a:endParaRPr lang="en-US"/>
        </a:p>
      </dgm:t>
    </dgm:pt>
    <dgm:pt modelId="{4A366EDA-05E4-4170-95CF-33658A885582}" type="sibTrans" cxnId="{375886DF-053E-4F49-A9A7-8CC9E1E56582}">
      <dgm:prSet/>
      <dgm:spPr/>
      <dgm:t>
        <a:bodyPr/>
        <a:lstStyle/>
        <a:p>
          <a:endParaRPr lang="en-US"/>
        </a:p>
      </dgm:t>
    </dgm:pt>
    <dgm:pt modelId="{8C5441ED-2623-465C-9297-4BD55999E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R² Score: 0.99999</a:t>
          </a:r>
        </a:p>
      </dgm:t>
    </dgm:pt>
    <dgm:pt modelId="{4C7D2DD8-FAEF-45AB-9570-662515B526E3}" type="parTrans" cxnId="{3EB1C569-8E1A-45FB-803B-39498D0C1253}">
      <dgm:prSet/>
      <dgm:spPr/>
      <dgm:t>
        <a:bodyPr/>
        <a:lstStyle/>
        <a:p>
          <a:endParaRPr lang="en-US"/>
        </a:p>
      </dgm:t>
    </dgm:pt>
    <dgm:pt modelId="{69F27465-7CE0-41E8-9672-358ACD6D241C}" type="sibTrans" cxnId="{3EB1C569-8E1A-45FB-803B-39498D0C1253}">
      <dgm:prSet/>
      <dgm:spPr/>
      <dgm:t>
        <a:bodyPr/>
        <a:lstStyle/>
        <a:p>
          <a:endParaRPr lang="en-US"/>
        </a:p>
      </dgm:t>
    </dgm:pt>
    <dgm:pt modelId="{2044A929-E1BC-4EAA-91C1-FDAED077C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Summary</a:t>
          </a:r>
        </a:p>
      </dgm:t>
    </dgm:pt>
    <dgm:pt modelId="{1AF34BB9-5443-489A-B31B-5193DD4012FE}" type="parTrans" cxnId="{39FD7555-C32C-4CEE-B8E6-7D9746FED479}">
      <dgm:prSet/>
      <dgm:spPr/>
      <dgm:t>
        <a:bodyPr/>
        <a:lstStyle/>
        <a:p>
          <a:endParaRPr lang="en-US"/>
        </a:p>
      </dgm:t>
    </dgm:pt>
    <dgm:pt modelId="{27FA6671-C5EA-4B4C-B2FB-4BC0AC923E69}" type="sibTrans" cxnId="{39FD7555-C32C-4CEE-B8E6-7D9746FED479}">
      <dgm:prSet/>
      <dgm:spPr/>
      <dgm:t>
        <a:bodyPr/>
        <a:lstStyle/>
        <a:p>
          <a:endParaRPr lang="en-US"/>
        </a:p>
      </dgm:t>
    </dgm:pt>
    <dgm:pt modelId="{32AFBAC0-74BF-4C5F-8867-AB36B29986AA}" type="pres">
      <dgm:prSet presAssocID="{85F67721-C045-4D97-B17B-1D111062DDF8}" presName="root" presStyleCnt="0">
        <dgm:presLayoutVars>
          <dgm:dir/>
          <dgm:resizeHandles val="exact"/>
        </dgm:presLayoutVars>
      </dgm:prSet>
      <dgm:spPr/>
    </dgm:pt>
    <dgm:pt modelId="{28C5C5ED-E0D8-4EF8-AFCC-2997AD47079E}" type="pres">
      <dgm:prSet presAssocID="{109B601E-4067-4ECC-8F64-66C88A708552}" presName="compNode" presStyleCnt="0"/>
      <dgm:spPr/>
    </dgm:pt>
    <dgm:pt modelId="{6284B290-37E5-4F7A-B54D-9F9042E6CCD9}" type="pres">
      <dgm:prSet presAssocID="{109B601E-4067-4ECC-8F64-66C88A7085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2DC98EF-C895-4A6F-9C81-78F33DD36E7A}" type="pres">
      <dgm:prSet presAssocID="{109B601E-4067-4ECC-8F64-66C88A708552}" presName="spaceRect" presStyleCnt="0"/>
      <dgm:spPr/>
    </dgm:pt>
    <dgm:pt modelId="{23B6DCD6-62BE-4B80-9F97-BD90A97F233A}" type="pres">
      <dgm:prSet presAssocID="{109B601E-4067-4ECC-8F64-66C88A708552}" presName="textRect" presStyleLbl="revTx" presStyleIdx="0" presStyleCnt="4">
        <dgm:presLayoutVars>
          <dgm:chMax val="1"/>
          <dgm:chPref val="1"/>
        </dgm:presLayoutVars>
      </dgm:prSet>
      <dgm:spPr/>
    </dgm:pt>
    <dgm:pt modelId="{D36D009F-D7C3-496F-91D9-A15C65174052}" type="pres">
      <dgm:prSet presAssocID="{EC3BA655-3C07-4350-A337-1CF377CCBEA7}" presName="sibTrans" presStyleCnt="0"/>
      <dgm:spPr/>
    </dgm:pt>
    <dgm:pt modelId="{00B0900E-B8ED-45D4-AB66-CC97E3EF193B}" type="pres">
      <dgm:prSet presAssocID="{503DE284-673A-454C-B03E-611761064B0B}" presName="compNode" presStyleCnt="0"/>
      <dgm:spPr/>
    </dgm:pt>
    <dgm:pt modelId="{A93CBA22-63D9-4BDE-B53E-EB817AB6BA34}" type="pres">
      <dgm:prSet presAssocID="{503DE284-673A-454C-B03E-611761064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C28989C-44DF-4945-A068-AE37D59222CA}" type="pres">
      <dgm:prSet presAssocID="{503DE284-673A-454C-B03E-611761064B0B}" presName="spaceRect" presStyleCnt="0"/>
      <dgm:spPr/>
    </dgm:pt>
    <dgm:pt modelId="{690A057A-6D87-4DC5-8F17-7F7BDD990DF8}" type="pres">
      <dgm:prSet presAssocID="{503DE284-673A-454C-B03E-611761064B0B}" presName="textRect" presStyleLbl="revTx" presStyleIdx="1" presStyleCnt="4">
        <dgm:presLayoutVars>
          <dgm:chMax val="1"/>
          <dgm:chPref val="1"/>
        </dgm:presLayoutVars>
      </dgm:prSet>
      <dgm:spPr/>
    </dgm:pt>
    <dgm:pt modelId="{99FD8EB9-8C06-42D8-B93C-CCDE9FAD28B6}" type="pres">
      <dgm:prSet presAssocID="{4A366EDA-05E4-4170-95CF-33658A885582}" presName="sibTrans" presStyleCnt="0"/>
      <dgm:spPr/>
    </dgm:pt>
    <dgm:pt modelId="{8871C82D-732C-4EDA-8D9B-B17EB719CBA3}" type="pres">
      <dgm:prSet presAssocID="{8C5441ED-2623-465C-9297-4BD55999E8EA}" presName="compNode" presStyleCnt="0"/>
      <dgm:spPr/>
    </dgm:pt>
    <dgm:pt modelId="{206E1365-46FA-412B-BA4B-C77594902E7F}" type="pres">
      <dgm:prSet presAssocID="{8C5441ED-2623-465C-9297-4BD55999E8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1BC55AF-2999-401A-AB43-C80C1297F67A}" type="pres">
      <dgm:prSet presAssocID="{8C5441ED-2623-465C-9297-4BD55999E8EA}" presName="spaceRect" presStyleCnt="0"/>
      <dgm:spPr/>
    </dgm:pt>
    <dgm:pt modelId="{D3AD12E4-2A59-4A56-BAA6-BF2CCA76198F}" type="pres">
      <dgm:prSet presAssocID="{8C5441ED-2623-465C-9297-4BD55999E8EA}" presName="textRect" presStyleLbl="revTx" presStyleIdx="2" presStyleCnt="4">
        <dgm:presLayoutVars>
          <dgm:chMax val="1"/>
          <dgm:chPref val="1"/>
        </dgm:presLayoutVars>
      </dgm:prSet>
      <dgm:spPr/>
    </dgm:pt>
    <dgm:pt modelId="{47503538-0576-4955-912C-AF37D923EC2D}" type="pres">
      <dgm:prSet presAssocID="{69F27465-7CE0-41E8-9672-358ACD6D241C}" presName="sibTrans" presStyleCnt="0"/>
      <dgm:spPr/>
    </dgm:pt>
    <dgm:pt modelId="{1351AD5A-2EF5-4FFA-88A1-F30B02EB3170}" type="pres">
      <dgm:prSet presAssocID="{2044A929-E1BC-4EAA-91C1-FDAED077C7B4}" presName="compNode" presStyleCnt="0"/>
      <dgm:spPr/>
    </dgm:pt>
    <dgm:pt modelId="{77AD5559-3AF0-421A-A7BF-54DC8A5AD57B}" type="pres">
      <dgm:prSet presAssocID="{2044A929-E1BC-4EAA-91C1-FDAED077C7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BE00422-A17E-40CE-9272-0A6807A858A0}" type="pres">
      <dgm:prSet presAssocID="{2044A929-E1BC-4EAA-91C1-FDAED077C7B4}" presName="spaceRect" presStyleCnt="0"/>
      <dgm:spPr/>
    </dgm:pt>
    <dgm:pt modelId="{0008BF32-1750-425B-921C-50807D57FCD2}" type="pres">
      <dgm:prSet presAssocID="{2044A929-E1BC-4EAA-91C1-FDAED077C7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BE64805-5041-4D8B-85B0-0D4C191A069B}" srcId="{85F67721-C045-4D97-B17B-1D111062DDF8}" destId="{109B601E-4067-4ECC-8F64-66C88A708552}" srcOrd="0" destOrd="0" parTransId="{A82DAC49-DC6B-40EB-A1C5-11E6932FB504}" sibTransId="{EC3BA655-3C07-4350-A337-1CF377CCBEA7}"/>
    <dgm:cxn modelId="{845CC519-07B4-4819-A663-1EA2353FDE60}" type="presOf" srcId="{2044A929-E1BC-4EAA-91C1-FDAED077C7B4}" destId="{0008BF32-1750-425B-921C-50807D57FCD2}" srcOrd="0" destOrd="0" presId="urn:microsoft.com/office/officeart/2018/2/layout/IconLabelList"/>
    <dgm:cxn modelId="{8EA5AA28-8C87-44D0-BC90-87C9F7238E81}" type="presOf" srcId="{109B601E-4067-4ECC-8F64-66C88A708552}" destId="{23B6DCD6-62BE-4B80-9F97-BD90A97F233A}" srcOrd="0" destOrd="0" presId="urn:microsoft.com/office/officeart/2018/2/layout/IconLabelList"/>
    <dgm:cxn modelId="{3EB1C569-8E1A-45FB-803B-39498D0C1253}" srcId="{85F67721-C045-4D97-B17B-1D111062DDF8}" destId="{8C5441ED-2623-465C-9297-4BD55999E8EA}" srcOrd="2" destOrd="0" parTransId="{4C7D2DD8-FAEF-45AB-9570-662515B526E3}" sibTransId="{69F27465-7CE0-41E8-9672-358ACD6D241C}"/>
    <dgm:cxn modelId="{39FD7555-C32C-4CEE-B8E6-7D9746FED479}" srcId="{85F67721-C045-4D97-B17B-1D111062DDF8}" destId="{2044A929-E1BC-4EAA-91C1-FDAED077C7B4}" srcOrd="3" destOrd="0" parTransId="{1AF34BB9-5443-489A-B31B-5193DD4012FE}" sibTransId="{27FA6671-C5EA-4B4C-B2FB-4BC0AC923E69}"/>
    <dgm:cxn modelId="{0B5DB283-E4EE-41F8-89D5-EA059DA8FCC3}" type="presOf" srcId="{503DE284-673A-454C-B03E-611761064B0B}" destId="{690A057A-6D87-4DC5-8F17-7F7BDD990DF8}" srcOrd="0" destOrd="0" presId="urn:microsoft.com/office/officeart/2018/2/layout/IconLabelList"/>
    <dgm:cxn modelId="{9A30BF9C-1E4B-4CB6-BE8A-7F8F5FF88F85}" type="presOf" srcId="{85F67721-C045-4D97-B17B-1D111062DDF8}" destId="{32AFBAC0-74BF-4C5F-8867-AB36B29986AA}" srcOrd="0" destOrd="0" presId="urn:microsoft.com/office/officeart/2018/2/layout/IconLabelList"/>
    <dgm:cxn modelId="{F291C69C-C7A1-457C-96B9-950883A24404}" type="presOf" srcId="{8C5441ED-2623-465C-9297-4BD55999E8EA}" destId="{D3AD12E4-2A59-4A56-BAA6-BF2CCA76198F}" srcOrd="0" destOrd="0" presId="urn:microsoft.com/office/officeart/2018/2/layout/IconLabelList"/>
    <dgm:cxn modelId="{375886DF-053E-4F49-A9A7-8CC9E1E56582}" srcId="{85F67721-C045-4D97-B17B-1D111062DDF8}" destId="{503DE284-673A-454C-B03E-611761064B0B}" srcOrd="1" destOrd="0" parTransId="{8F7DDF85-3BF7-4DD7-9806-FCA0955D1E39}" sibTransId="{4A366EDA-05E4-4170-95CF-33658A885582}"/>
    <dgm:cxn modelId="{0E0A0C28-6931-4FBE-B6C4-9188C1A9F657}" type="presParOf" srcId="{32AFBAC0-74BF-4C5F-8867-AB36B29986AA}" destId="{28C5C5ED-E0D8-4EF8-AFCC-2997AD47079E}" srcOrd="0" destOrd="0" presId="urn:microsoft.com/office/officeart/2018/2/layout/IconLabelList"/>
    <dgm:cxn modelId="{DC0E4714-FFA5-4A8E-AEF7-F92FD69B03FC}" type="presParOf" srcId="{28C5C5ED-E0D8-4EF8-AFCC-2997AD47079E}" destId="{6284B290-37E5-4F7A-B54D-9F9042E6CCD9}" srcOrd="0" destOrd="0" presId="urn:microsoft.com/office/officeart/2018/2/layout/IconLabelList"/>
    <dgm:cxn modelId="{A5409E84-3076-4E84-96C7-44605948FCF9}" type="presParOf" srcId="{28C5C5ED-E0D8-4EF8-AFCC-2997AD47079E}" destId="{82DC98EF-C895-4A6F-9C81-78F33DD36E7A}" srcOrd="1" destOrd="0" presId="urn:microsoft.com/office/officeart/2018/2/layout/IconLabelList"/>
    <dgm:cxn modelId="{6C4CF4F3-E64A-4069-A031-3AE8756B7788}" type="presParOf" srcId="{28C5C5ED-E0D8-4EF8-AFCC-2997AD47079E}" destId="{23B6DCD6-62BE-4B80-9F97-BD90A97F233A}" srcOrd="2" destOrd="0" presId="urn:microsoft.com/office/officeart/2018/2/layout/IconLabelList"/>
    <dgm:cxn modelId="{45535C42-47E8-45C4-B8F8-EA8AD6D1A574}" type="presParOf" srcId="{32AFBAC0-74BF-4C5F-8867-AB36B29986AA}" destId="{D36D009F-D7C3-496F-91D9-A15C65174052}" srcOrd="1" destOrd="0" presId="urn:microsoft.com/office/officeart/2018/2/layout/IconLabelList"/>
    <dgm:cxn modelId="{CA41FC2F-6278-48B9-8E6F-588D2086763C}" type="presParOf" srcId="{32AFBAC0-74BF-4C5F-8867-AB36B29986AA}" destId="{00B0900E-B8ED-45D4-AB66-CC97E3EF193B}" srcOrd="2" destOrd="0" presId="urn:microsoft.com/office/officeart/2018/2/layout/IconLabelList"/>
    <dgm:cxn modelId="{A541C6E7-5571-41DA-974A-A62067C347FE}" type="presParOf" srcId="{00B0900E-B8ED-45D4-AB66-CC97E3EF193B}" destId="{A93CBA22-63D9-4BDE-B53E-EB817AB6BA34}" srcOrd="0" destOrd="0" presId="urn:microsoft.com/office/officeart/2018/2/layout/IconLabelList"/>
    <dgm:cxn modelId="{8761D009-039F-4D2C-8D5A-47783781D3DE}" type="presParOf" srcId="{00B0900E-B8ED-45D4-AB66-CC97E3EF193B}" destId="{6C28989C-44DF-4945-A068-AE37D59222CA}" srcOrd="1" destOrd="0" presId="urn:microsoft.com/office/officeart/2018/2/layout/IconLabelList"/>
    <dgm:cxn modelId="{90DACC29-5653-4DCE-B001-B9946F36ED5F}" type="presParOf" srcId="{00B0900E-B8ED-45D4-AB66-CC97E3EF193B}" destId="{690A057A-6D87-4DC5-8F17-7F7BDD990DF8}" srcOrd="2" destOrd="0" presId="urn:microsoft.com/office/officeart/2018/2/layout/IconLabelList"/>
    <dgm:cxn modelId="{555D904A-0BBB-4414-B35E-7C4AF34EA671}" type="presParOf" srcId="{32AFBAC0-74BF-4C5F-8867-AB36B29986AA}" destId="{99FD8EB9-8C06-42D8-B93C-CCDE9FAD28B6}" srcOrd="3" destOrd="0" presId="urn:microsoft.com/office/officeart/2018/2/layout/IconLabelList"/>
    <dgm:cxn modelId="{D849551F-681B-44CA-AB4A-C2A640B51E6F}" type="presParOf" srcId="{32AFBAC0-74BF-4C5F-8867-AB36B29986AA}" destId="{8871C82D-732C-4EDA-8D9B-B17EB719CBA3}" srcOrd="4" destOrd="0" presId="urn:microsoft.com/office/officeart/2018/2/layout/IconLabelList"/>
    <dgm:cxn modelId="{FB441499-E47C-4B67-A3BC-C8D875A8D7F4}" type="presParOf" srcId="{8871C82D-732C-4EDA-8D9B-B17EB719CBA3}" destId="{206E1365-46FA-412B-BA4B-C77594902E7F}" srcOrd="0" destOrd="0" presId="urn:microsoft.com/office/officeart/2018/2/layout/IconLabelList"/>
    <dgm:cxn modelId="{EEE881AC-A4F2-420E-B000-31A87084CCA7}" type="presParOf" srcId="{8871C82D-732C-4EDA-8D9B-B17EB719CBA3}" destId="{61BC55AF-2999-401A-AB43-C80C1297F67A}" srcOrd="1" destOrd="0" presId="urn:microsoft.com/office/officeart/2018/2/layout/IconLabelList"/>
    <dgm:cxn modelId="{0BE619D7-945C-4C5B-A4A5-D2D42B64A015}" type="presParOf" srcId="{8871C82D-732C-4EDA-8D9B-B17EB719CBA3}" destId="{D3AD12E4-2A59-4A56-BAA6-BF2CCA76198F}" srcOrd="2" destOrd="0" presId="urn:microsoft.com/office/officeart/2018/2/layout/IconLabelList"/>
    <dgm:cxn modelId="{3E8BA0BC-31E0-4515-AB52-DF96CFEFBD95}" type="presParOf" srcId="{32AFBAC0-74BF-4C5F-8867-AB36B29986AA}" destId="{47503538-0576-4955-912C-AF37D923EC2D}" srcOrd="5" destOrd="0" presId="urn:microsoft.com/office/officeart/2018/2/layout/IconLabelList"/>
    <dgm:cxn modelId="{8008C937-C309-4DDF-B2F5-DA7452FD9C4F}" type="presParOf" srcId="{32AFBAC0-74BF-4C5F-8867-AB36B29986AA}" destId="{1351AD5A-2EF5-4FFA-88A1-F30B02EB3170}" srcOrd="6" destOrd="0" presId="urn:microsoft.com/office/officeart/2018/2/layout/IconLabelList"/>
    <dgm:cxn modelId="{53D83178-F1E2-4171-BB58-F57494862121}" type="presParOf" srcId="{1351AD5A-2EF5-4FFA-88A1-F30B02EB3170}" destId="{77AD5559-3AF0-421A-A7BF-54DC8A5AD57B}" srcOrd="0" destOrd="0" presId="urn:microsoft.com/office/officeart/2018/2/layout/IconLabelList"/>
    <dgm:cxn modelId="{77145698-EBAA-446D-9FE7-A84E33C08709}" type="presParOf" srcId="{1351AD5A-2EF5-4FFA-88A1-F30B02EB3170}" destId="{CBE00422-A17E-40CE-9272-0A6807A858A0}" srcOrd="1" destOrd="0" presId="urn:microsoft.com/office/officeart/2018/2/layout/IconLabelList"/>
    <dgm:cxn modelId="{9903C6C1-431E-497E-95F3-D50D54A9DF21}" type="presParOf" srcId="{1351AD5A-2EF5-4FFA-88A1-F30B02EB3170}" destId="{0008BF32-1750-425B-921C-50807D57FC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3C55BE-2F57-449F-8E93-5B09060606D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14B369-551D-49CD-998A-09DA22991CFC}">
      <dgm:prSet/>
      <dgm:spPr/>
      <dgm:t>
        <a:bodyPr/>
        <a:lstStyle/>
        <a:p>
          <a:r>
            <a:rPr lang="en-US" b="1"/>
            <a:t>Incorporation of Weather Data: </a:t>
          </a:r>
          <a:r>
            <a:rPr lang="en-US"/>
            <a:t>Integrating weather information enhances route optimization by adapting to seasonal variations and minimizing delays.</a:t>
          </a:r>
        </a:p>
      </dgm:t>
    </dgm:pt>
    <dgm:pt modelId="{5986EC91-6A35-4F60-81BC-B22A82378F34}" type="parTrans" cxnId="{945EA523-1509-476E-BE9E-85DF57A1EED7}">
      <dgm:prSet/>
      <dgm:spPr/>
      <dgm:t>
        <a:bodyPr/>
        <a:lstStyle/>
        <a:p>
          <a:endParaRPr lang="en-US"/>
        </a:p>
      </dgm:t>
    </dgm:pt>
    <dgm:pt modelId="{9F982CCF-EB6D-45D2-B55E-7A39ACD2CF0F}" type="sibTrans" cxnId="{945EA523-1509-476E-BE9E-85DF57A1EED7}">
      <dgm:prSet/>
      <dgm:spPr/>
      <dgm:t>
        <a:bodyPr/>
        <a:lstStyle/>
        <a:p>
          <a:endParaRPr lang="en-US"/>
        </a:p>
      </dgm:t>
    </dgm:pt>
    <dgm:pt modelId="{040E7689-5F36-4C06-8054-3AA97F22BE4C}">
      <dgm:prSet/>
      <dgm:spPr/>
      <dgm:t>
        <a:bodyPr/>
        <a:lstStyle/>
        <a:p>
          <a:r>
            <a:rPr lang="en-US" b="1"/>
            <a:t>Dynamic Traffic Analysis: </a:t>
          </a:r>
          <a:r>
            <a:rPr lang="en-US"/>
            <a:t>Real-time traffic data improves collection schedules, reducing emissions and optimizing resource allocation.</a:t>
          </a:r>
        </a:p>
      </dgm:t>
    </dgm:pt>
    <dgm:pt modelId="{0E2767BE-C5A3-4FEF-8A2E-9D951F7E5D0B}" type="parTrans" cxnId="{436C2E79-0289-46DD-86DA-13240F9A9F18}">
      <dgm:prSet/>
      <dgm:spPr/>
      <dgm:t>
        <a:bodyPr/>
        <a:lstStyle/>
        <a:p>
          <a:endParaRPr lang="en-US"/>
        </a:p>
      </dgm:t>
    </dgm:pt>
    <dgm:pt modelId="{D8D2C323-0000-4B12-96CB-12AD24DFC73D}" type="sibTrans" cxnId="{436C2E79-0289-46DD-86DA-13240F9A9F18}">
      <dgm:prSet/>
      <dgm:spPr/>
      <dgm:t>
        <a:bodyPr/>
        <a:lstStyle/>
        <a:p>
          <a:endParaRPr lang="en-US"/>
        </a:p>
      </dgm:t>
    </dgm:pt>
    <dgm:pt modelId="{AA936B04-1230-422A-A75D-8BCD1AC684A9}">
      <dgm:prSet/>
      <dgm:spPr/>
      <dgm:t>
        <a:bodyPr/>
        <a:lstStyle/>
        <a:p>
          <a:r>
            <a:rPr lang="en-US" b="1"/>
            <a:t>Customer Feedback Integration: </a:t>
          </a:r>
          <a:r>
            <a:rPr lang="en-US"/>
            <a:t>Integrating feedback loop from customers enhances service personalization, increasing efficiency and satisfaction.</a:t>
          </a:r>
        </a:p>
      </dgm:t>
    </dgm:pt>
    <dgm:pt modelId="{A1AFEC75-C8DE-4B08-A055-EB9B07B2F94F}" type="parTrans" cxnId="{71330A09-1563-4B1F-B015-D4AFC964A313}">
      <dgm:prSet/>
      <dgm:spPr/>
      <dgm:t>
        <a:bodyPr/>
        <a:lstStyle/>
        <a:p>
          <a:endParaRPr lang="en-US"/>
        </a:p>
      </dgm:t>
    </dgm:pt>
    <dgm:pt modelId="{BDFAB49B-6859-4160-AF70-58D26A3A6677}" type="sibTrans" cxnId="{71330A09-1563-4B1F-B015-D4AFC964A313}">
      <dgm:prSet/>
      <dgm:spPr/>
      <dgm:t>
        <a:bodyPr/>
        <a:lstStyle/>
        <a:p>
          <a:endParaRPr lang="en-US"/>
        </a:p>
      </dgm:t>
    </dgm:pt>
    <dgm:pt modelId="{4552D5A5-258A-4499-8E22-E42E184BB71B}" type="pres">
      <dgm:prSet presAssocID="{1A3C55BE-2F57-449F-8E93-5B09060606DD}" presName="vert0" presStyleCnt="0">
        <dgm:presLayoutVars>
          <dgm:dir/>
          <dgm:animOne val="branch"/>
          <dgm:animLvl val="lvl"/>
        </dgm:presLayoutVars>
      </dgm:prSet>
      <dgm:spPr/>
    </dgm:pt>
    <dgm:pt modelId="{29097D63-B07C-4954-8DDD-A8CB68E3C685}" type="pres">
      <dgm:prSet presAssocID="{8014B369-551D-49CD-998A-09DA22991CFC}" presName="thickLine" presStyleLbl="alignNode1" presStyleIdx="0" presStyleCnt="3"/>
      <dgm:spPr/>
    </dgm:pt>
    <dgm:pt modelId="{6E395DEC-AB23-4B04-AAF5-A21D8615F8C1}" type="pres">
      <dgm:prSet presAssocID="{8014B369-551D-49CD-998A-09DA22991CFC}" presName="horz1" presStyleCnt="0"/>
      <dgm:spPr/>
    </dgm:pt>
    <dgm:pt modelId="{74F6C831-0A86-437A-BAF4-6E342C302993}" type="pres">
      <dgm:prSet presAssocID="{8014B369-551D-49CD-998A-09DA22991CFC}" presName="tx1" presStyleLbl="revTx" presStyleIdx="0" presStyleCnt="3"/>
      <dgm:spPr/>
    </dgm:pt>
    <dgm:pt modelId="{D96B0E1C-3096-472F-94DA-4D1898E52995}" type="pres">
      <dgm:prSet presAssocID="{8014B369-551D-49CD-998A-09DA22991CFC}" presName="vert1" presStyleCnt="0"/>
      <dgm:spPr/>
    </dgm:pt>
    <dgm:pt modelId="{83FE5B7F-D42B-4474-BF0D-16696588BE21}" type="pres">
      <dgm:prSet presAssocID="{040E7689-5F36-4C06-8054-3AA97F22BE4C}" presName="thickLine" presStyleLbl="alignNode1" presStyleIdx="1" presStyleCnt="3"/>
      <dgm:spPr/>
    </dgm:pt>
    <dgm:pt modelId="{13E48BFB-8978-4B52-8D71-C21B14407E28}" type="pres">
      <dgm:prSet presAssocID="{040E7689-5F36-4C06-8054-3AA97F22BE4C}" presName="horz1" presStyleCnt="0"/>
      <dgm:spPr/>
    </dgm:pt>
    <dgm:pt modelId="{E1895703-EAFD-4810-980D-BC0073369B41}" type="pres">
      <dgm:prSet presAssocID="{040E7689-5F36-4C06-8054-3AA97F22BE4C}" presName="tx1" presStyleLbl="revTx" presStyleIdx="1" presStyleCnt="3"/>
      <dgm:spPr/>
    </dgm:pt>
    <dgm:pt modelId="{1D4D34B0-1E07-4E31-B805-ABEE078AC1BF}" type="pres">
      <dgm:prSet presAssocID="{040E7689-5F36-4C06-8054-3AA97F22BE4C}" presName="vert1" presStyleCnt="0"/>
      <dgm:spPr/>
    </dgm:pt>
    <dgm:pt modelId="{7D39299B-FCC4-40BA-8E96-C27E86547758}" type="pres">
      <dgm:prSet presAssocID="{AA936B04-1230-422A-A75D-8BCD1AC684A9}" presName="thickLine" presStyleLbl="alignNode1" presStyleIdx="2" presStyleCnt="3"/>
      <dgm:spPr/>
    </dgm:pt>
    <dgm:pt modelId="{EE243A31-AE86-4D3F-B7EA-4C18DAF86A87}" type="pres">
      <dgm:prSet presAssocID="{AA936B04-1230-422A-A75D-8BCD1AC684A9}" presName="horz1" presStyleCnt="0"/>
      <dgm:spPr/>
    </dgm:pt>
    <dgm:pt modelId="{0198242A-1AE4-4BE7-B61A-81853781216D}" type="pres">
      <dgm:prSet presAssocID="{AA936B04-1230-422A-A75D-8BCD1AC684A9}" presName="tx1" presStyleLbl="revTx" presStyleIdx="2" presStyleCnt="3"/>
      <dgm:spPr/>
    </dgm:pt>
    <dgm:pt modelId="{8441EF24-7A93-4180-AF7C-5360093DE375}" type="pres">
      <dgm:prSet presAssocID="{AA936B04-1230-422A-A75D-8BCD1AC684A9}" presName="vert1" presStyleCnt="0"/>
      <dgm:spPr/>
    </dgm:pt>
  </dgm:ptLst>
  <dgm:cxnLst>
    <dgm:cxn modelId="{71330A09-1563-4B1F-B015-D4AFC964A313}" srcId="{1A3C55BE-2F57-449F-8E93-5B09060606DD}" destId="{AA936B04-1230-422A-A75D-8BCD1AC684A9}" srcOrd="2" destOrd="0" parTransId="{A1AFEC75-C8DE-4B08-A055-EB9B07B2F94F}" sibTransId="{BDFAB49B-6859-4160-AF70-58D26A3A6677}"/>
    <dgm:cxn modelId="{D5C0B40C-8BB9-4B02-BBCE-D02EFD50511D}" type="presOf" srcId="{040E7689-5F36-4C06-8054-3AA97F22BE4C}" destId="{E1895703-EAFD-4810-980D-BC0073369B41}" srcOrd="0" destOrd="0" presId="urn:microsoft.com/office/officeart/2008/layout/LinedList"/>
    <dgm:cxn modelId="{945EA523-1509-476E-BE9E-85DF57A1EED7}" srcId="{1A3C55BE-2F57-449F-8E93-5B09060606DD}" destId="{8014B369-551D-49CD-998A-09DA22991CFC}" srcOrd="0" destOrd="0" parTransId="{5986EC91-6A35-4F60-81BC-B22A82378F34}" sibTransId="{9F982CCF-EB6D-45D2-B55E-7A39ACD2CF0F}"/>
    <dgm:cxn modelId="{0B787274-5781-4A89-A115-2AD647FE740D}" type="presOf" srcId="{1A3C55BE-2F57-449F-8E93-5B09060606DD}" destId="{4552D5A5-258A-4499-8E22-E42E184BB71B}" srcOrd="0" destOrd="0" presId="urn:microsoft.com/office/officeart/2008/layout/LinedList"/>
    <dgm:cxn modelId="{436C2E79-0289-46DD-86DA-13240F9A9F18}" srcId="{1A3C55BE-2F57-449F-8E93-5B09060606DD}" destId="{040E7689-5F36-4C06-8054-3AA97F22BE4C}" srcOrd="1" destOrd="0" parTransId="{0E2767BE-C5A3-4FEF-8A2E-9D951F7E5D0B}" sibTransId="{D8D2C323-0000-4B12-96CB-12AD24DFC73D}"/>
    <dgm:cxn modelId="{CCDB8BD7-B97F-4004-9F07-29818B625646}" type="presOf" srcId="{AA936B04-1230-422A-A75D-8BCD1AC684A9}" destId="{0198242A-1AE4-4BE7-B61A-81853781216D}" srcOrd="0" destOrd="0" presId="urn:microsoft.com/office/officeart/2008/layout/LinedList"/>
    <dgm:cxn modelId="{0A1CA9FD-1F57-4F50-8ABB-B6FADE25B736}" type="presOf" srcId="{8014B369-551D-49CD-998A-09DA22991CFC}" destId="{74F6C831-0A86-437A-BAF4-6E342C302993}" srcOrd="0" destOrd="0" presId="urn:microsoft.com/office/officeart/2008/layout/LinedList"/>
    <dgm:cxn modelId="{8A05CFB0-ADCE-42FC-966E-2EA2B4F4289F}" type="presParOf" srcId="{4552D5A5-258A-4499-8E22-E42E184BB71B}" destId="{29097D63-B07C-4954-8DDD-A8CB68E3C685}" srcOrd="0" destOrd="0" presId="urn:microsoft.com/office/officeart/2008/layout/LinedList"/>
    <dgm:cxn modelId="{988FF256-A4D1-4B40-81BC-9182B71B20A4}" type="presParOf" srcId="{4552D5A5-258A-4499-8E22-E42E184BB71B}" destId="{6E395DEC-AB23-4B04-AAF5-A21D8615F8C1}" srcOrd="1" destOrd="0" presId="urn:microsoft.com/office/officeart/2008/layout/LinedList"/>
    <dgm:cxn modelId="{42B3D696-EFCC-4954-8EA9-F38F0033CA9A}" type="presParOf" srcId="{6E395DEC-AB23-4B04-AAF5-A21D8615F8C1}" destId="{74F6C831-0A86-437A-BAF4-6E342C302993}" srcOrd="0" destOrd="0" presId="urn:microsoft.com/office/officeart/2008/layout/LinedList"/>
    <dgm:cxn modelId="{40262F18-B1A7-4627-8258-33EF8973F73F}" type="presParOf" srcId="{6E395DEC-AB23-4B04-AAF5-A21D8615F8C1}" destId="{D96B0E1C-3096-472F-94DA-4D1898E52995}" srcOrd="1" destOrd="0" presId="urn:microsoft.com/office/officeart/2008/layout/LinedList"/>
    <dgm:cxn modelId="{540E29F5-3DF6-4E34-9987-4D25B4DA4B8A}" type="presParOf" srcId="{4552D5A5-258A-4499-8E22-E42E184BB71B}" destId="{83FE5B7F-D42B-4474-BF0D-16696588BE21}" srcOrd="2" destOrd="0" presId="urn:microsoft.com/office/officeart/2008/layout/LinedList"/>
    <dgm:cxn modelId="{C0187090-C1A8-41E4-AA28-8FDF7C947124}" type="presParOf" srcId="{4552D5A5-258A-4499-8E22-E42E184BB71B}" destId="{13E48BFB-8978-4B52-8D71-C21B14407E28}" srcOrd="3" destOrd="0" presId="urn:microsoft.com/office/officeart/2008/layout/LinedList"/>
    <dgm:cxn modelId="{8A452F14-ABF5-4FB7-B7F9-EFA0705214A0}" type="presParOf" srcId="{13E48BFB-8978-4B52-8D71-C21B14407E28}" destId="{E1895703-EAFD-4810-980D-BC0073369B41}" srcOrd="0" destOrd="0" presId="urn:microsoft.com/office/officeart/2008/layout/LinedList"/>
    <dgm:cxn modelId="{9DEFD4C6-D14D-43A5-87DB-0F283B2CFF72}" type="presParOf" srcId="{13E48BFB-8978-4B52-8D71-C21B14407E28}" destId="{1D4D34B0-1E07-4E31-B805-ABEE078AC1BF}" srcOrd="1" destOrd="0" presId="urn:microsoft.com/office/officeart/2008/layout/LinedList"/>
    <dgm:cxn modelId="{884A77F9-7FB7-4FE0-95C2-09DBC1B26053}" type="presParOf" srcId="{4552D5A5-258A-4499-8E22-E42E184BB71B}" destId="{7D39299B-FCC4-40BA-8E96-C27E86547758}" srcOrd="4" destOrd="0" presId="urn:microsoft.com/office/officeart/2008/layout/LinedList"/>
    <dgm:cxn modelId="{223B6266-CA9F-4144-B17D-DCF93420F4ED}" type="presParOf" srcId="{4552D5A5-258A-4499-8E22-E42E184BB71B}" destId="{EE243A31-AE86-4D3F-B7EA-4C18DAF86A87}" srcOrd="5" destOrd="0" presId="urn:microsoft.com/office/officeart/2008/layout/LinedList"/>
    <dgm:cxn modelId="{90DF0089-F8E4-44B5-8C04-96B238128CA9}" type="presParOf" srcId="{EE243A31-AE86-4D3F-B7EA-4C18DAF86A87}" destId="{0198242A-1AE4-4BE7-B61A-81853781216D}" srcOrd="0" destOrd="0" presId="urn:microsoft.com/office/officeart/2008/layout/LinedList"/>
    <dgm:cxn modelId="{9512FE06-5DE9-4E72-B1AF-2936C41E46D3}" type="presParOf" srcId="{EE243A31-AE86-4D3F-B7EA-4C18DAF86A87}" destId="{8441EF24-7A93-4180-AF7C-5360093DE3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C1081B-CF10-4169-82DE-50347D6D69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5C55F-949F-4523-A9D6-75A4B12A908C}">
      <dgm:prSet/>
      <dgm:spPr/>
      <dgm:t>
        <a:bodyPr/>
        <a:lstStyle/>
        <a:p>
          <a:r>
            <a:rPr lang="en-US" b="1" dirty="0"/>
            <a:t>Cost Savings and Efficiency: </a:t>
          </a:r>
          <a:r>
            <a:rPr lang="en-US" dirty="0"/>
            <a:t>Waste management optimization project reduces operational costs and streamlines collection processes for financial benefits.</a:t>
          </a:r>
        </a:p>
      </dgm:t>
    </dgm:pt>
    <dgm:pt modelId="{E52B9169-9A4A-4B27-B786-9C4DA03B6080}" type="parTrans" cxnId="{70D46641-5C49-4148-ADF9-FCBD71FD2470}">
      <dgm:prSet/>
      <dgm:spPr/>
      <dgm:t>
        <a:bodyPr/>
        <a:lstStyle/>
        <a:p>
          <a:endParaRPr lang="en-US"/>
        </a:p>
      </dgm:t>
    </dgm:pt>
    <dgm:pt modelId="{8C2B7C13-4882-4234-9A84-E2BB0A8173EA}" type="sibTrans" cxnId="{70D46641-5C49-4148-ADF9-FCBD71FD2470}">
      <dgm:prSet/>
      <dgm:spPr/>
      <dgm:t>
        <a:bodyPr/>
        <a:lstStyle/>
        <a:p>
          <a:endParaRPr lang="en-US"/>
        </a:p>
      </dgm:t>
    </dgm:pt>
    <dgm:pt modelId="{FEED3FD9-86DD-4E23-BE95-FAF1FADAD0B4}">
      <dgm:prSet/>
      <dgm:spPr/>
      <dgm:t>
        <a:bodyPr/>
        <a:lstStyle/>
        <a:p>
          <a:r>
            <a:rPr lang="en-US" b="1"/>
            <a:t>Resource Allocation Improvement: </a:t>
          </a:r>
          <a:r>
            <a:rPr lang="en-US"/>
            <a:t>Optimization enhances allocation of resources, minimizing waste overflow and ensuring timely collections.</a:t>
          </a:r>
        </a:p>
      </dgm:t>
    </dgm:pt>
    <dgm:pt modelId="{95DA6A91-2D81-4873-997B-A9B782BE05F5}" type="parTrans" cxnId="{045566BF-FC85-4E1F-BAAC-FF3F2695E1C1}">
      <dgm:prSet/>
      <dgm:spPr/>
      <dgm:t>
        <a:bodyPr/>
        <a:lstStyle/>
        <a:p>
          <a:endParaRPr lang="en-US"/>
        </a:p>
      </dgm:t>
    </dgm:pt>
    <dgm:pt modelId="{111143CF-4BAF-4144-BA6D-28C3B20D103C}" type="sibTrans" cxnId="{045566BF-FC85-4E1F-BAAC-FF3F2695E1C1}">
      <dgm:prSet/>
      <dgm:spPr/>
      <dgm:t>
        <a:bodyPr/>
        <a:lstStyle/>
        <a:p>
          <a:endParaRPr lang="en-US"/>
        </a:p>
      </dgm:t>
    </dgm:pt>
    <dgm:pt modelId="{7AFFEEC3-3026-45B3-BE45-A42BB723E841}">
      <dgm:prSet/>
      <dgm:spPr/>
      <dgm:t>
        <a:bodyPr/>
        <a:lstStyle/>
        <a:p>
          <a:r>
            <a:rPr lang="en-US" b="1"/>
            <a:t>Sustainable Practices Promotion: </a:t>
          </a:r>
          <a:r>
            <a:rPr lang="en-US"/>
            <a:t>Efficient waste management promotes sustainability goals by reducing carbon footprint and enhancing environmental stewardship.</a:t>
          </a:r>
        </a:p>
      </dgm:t>
    </dgm:pt>
    <dgm:pt modelId="{86EEEA8C-9B07-4352-A323-788C6C10501B}" type="parTrans" cxnId="{BB7585A0-7E92-4A3C-AD0B-7C980718400F}">
      <dgm:prSet/>
      <dgm:spPr/>
      <dgm:t>
        <a:bodyPr/>
        <a:lstStyle/>
        <a:p>
          <a:endParaRPr lang="en-US"/>
        </a:p>
      </dgm:t>
    </dgm:pt>
    <dgm:pt modelId="{28F256E9-BF11-4A6B-B5B9-B2E5DB59C66B}" type="sibTrans" cxnId="{BB7585A0-7E92-4A3C-AD0B-7C980718400F}">
      <dgm:prSet/>
      <dgm:spPr/>
      <dgm:t>
        <a:bodyPr/>
        <a:lstStyle/>
        <a:p>
          <a:endParaRPr lang="en-US"/>
        </a:p>
      </dgm:t>
    </dgm:pt>
    <dgm:pt modelId="{9F38D1F6-5F61-41F4-9720-F63D629FEF39}" type="pres">
      <dgm:prSet presAssocID="{34C1081B-CF10-4169-82DE-50347D6D6947}" presName="root" presStyleCnt="0">
        <dgm:presLayoutVars>
          <dgm:dir/>
          <dgm:resizeHandles val="exact"/>
        </dgm:presLayoutVars>
      </dgm:prSet>
      <dgm:spPr/>
    </dgm:pt>
    <dgm:pt modelId="{D877CEB6-2B92-45F4-833F-3779137ACF93}" type="pres">
      <dgm:prSet presAssocID="{7EE5C55F-949F-4523-A9D6-75A4B12A908C}" presName="compNode" presStyleCnt="0"/>
      <dgm:spPr/>
    </dgm:pt>
    <dgm:pt modelId="{AEC17FD6-D14F-43B1-9F47-90ECC6B93596}" type="pres">
      <dgm:prSet presAssocID="{7EE5C55F-949F-4523-A9D6-75A4B12A90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D169B32-9501-4AE0-9F41-54F74A96C474}" type="pres">
      <dgm:prSet presAssocID="{7EE5C55F-949F-4523-A9D6-75A4B12A908C}" presName="spaceRect" presStyleCnt="0"/>
      <dgm:spPr/>
    </dgm:pt>
    <dgm:pt modelId="{B5CAEB07-E39B-4449-852C-C451C52D1710}" type="pres">
      <dgm:prSet presAssocID="{7EE5C55F-949F-4523-A9D6-75A4B12A908C}" presName="textRect" presStyleLbl="revTx" presStyleIdx="0" presStyleCnt="3">
        <dgm:presLayoutVars>
          <dgm:chMax val="1"/>
          <dgm:chPref val="1"/>
        </dgm:presLayoutVars>
      </dgm:prSet>
      <dgm:spPr/>
    </dgm:pt>
    <dgm:pt modelId="{2D3DBE86-9EE9-4426-85E0-8E96DBDE7CD4}" type="pres">
      <dgm:prSet presAssocID="{8C2B7C13-4882-4234-9A84-E2BB0A8173EA}" presName="sibTrans" presStyleCnt="0"/>
      <dgm:spPr/>
    </dgm:pt>
    <dgm:pt modelId="{9FAFB9F2-A867-416E-B4FB-E3C47A0ED574}" type="pres">
      <dgm:prSet presAssocID="{FEED3FD9-86DD-4E23-BE95-FAF1FADAD0B4}" presName="compNode" presStyleCnt="0"/>
      <dgm:spPr/>
    </dgm:pt>
    <dgm:pt modelId="{A6257CB5-FAD3-4ABF-BBD0-6515844D9B10}" type="pres">
      <dgm:prSet presAssocID="{FEED3FD9-86DD-4E23-BE95-FAF1FADAD0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96F560-E6AE-4B04-92A4-93C8893D2A71}" type="pres">
      <dgm:prSet presAssocID="{FEED3FD9-86DD-4E23-BE95-FAF1FADAD0B4}" presName="spaceRect" presStyleCnt="0"/>
      <dgm:spPr/>
    </dgm:pt>
    <dgm:pt modelId="{69FB1090-A4CC-409B-8792-016DC3DDD786}" type="pres">
      <dgm:prSet presAssocID="{FEED3FD9-86DD-4E23-BE95-FAF1FADAD0B4}" presName="textRect" presStyleLbl="revTx" presStyleIdx="1" presStyleCnt="3">
        <dgm:presLayoutVars>
          <dgm:chMax val="1"/>
          <dgm:chPref val="1"/>
        </dgm:presLayoutVars>
      </dgm:prSet>
      <dgm:spPr/>
    </dgm:pt>
    <dgm:pt modelId="{B16552E0-7782-4478-B162-5D2EED53255B}" type="pres">
      <dgm:prSet presAssocID="{111143CF-4BAF-4144-BA6D-28C3B20D103C}" presName="sibTrans" presStyleCnt="0"/>
      <dgm:spPr/>
    </dgm:pt>
    <dgm:pt modelId="{111D6AAE-6D5E-4D9E-AACC-117EC9C30BC9}" type="pres">
      <dgm:prSet presAssocID="{7AFFEEC3-3026-45B3-BE45-A42BB723E841}" presName="compNode" presStyleCnt="0"/>
      <dgm:spPr/>
    </dgm:pt>
    <dgm:pt modelId="{D91B8514-D374-43FC-9873-A865439098C0}" type="pres">
      <dgm:prSet presAssocID="{7AFFEEC3-3026-45B3-BE45-A42BB723E8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7C677C52-CA5E-4497-A7EB-7894BC0793AB}" type="pres">
      <dgm:prSet presAssocID="{7AFFEEC3-3026-45B3-BE45-A42BB723E841}" presName="spaceRect" presStyleCnt="0"/>
      <dgm:spPr/>
    </dgm:pt>
    <dgm:pt modelId="{7D17561C-06A9-49E8-AF96-F14B1DBB1B7A}" type="pres">
      <dgm:prSet presAssocID="{7AFFEEC3-3026-45B3-BE45-A42BB723E8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C95C17-8E73-4185-95EA-20CA0381946E}" type="presOf" srcId="{7EE5C55F-949F-4523-A9D6-75A4B12A908C}" destId="{B5CAEB07-E39B-4449-852C-C451C52D1710}" srcOrd="0" destOrd="0" presId="urn:microsoft.com/office/officeart/2018/2/layout/IconLabelList"/>
    <dgm:cxn modelId="{70D46641-5C49-4148-ADF9-FCBD71FD2470}" srcId="{34C1081B-CF10-4169-82DE-50347D6D6947}" destId="{7EE5C55F-949F-4523-A9D6-75A4B12A908C}" srcOrd="0" destOrd="0" parTransId="{E52B9169-9A4A-4B27-B786-9C4DA03B6080}" sibTransId="{8C2B7C13-4882-4234-9A84-E2BB0A8173EA}"/>
    <dgm:cxn modelId="{0C515B44-CB29-4693-BDD1-21730CE2A754}" type="presOf" srcId="{34C1081B-CF10-4169-82DE-50347D6D6947}" destId="{9F38D1F6-5F61-41F4-9720-F63D629FEF39}" srcOrd="0" destOrd="0" presId="urn:microsoft.com/office/officeart/2018/2/layout/IconLabelList"/>
    <dgm:cxn modelId="{BB7585A0-7E92-4A3C-AD0B-7C980718400F}" srcId="{34C1081B-CF10-4169-82DE-50347D6D6947}" destId="{7AFFEEC3-3026-45B3-BE45-A42BB723E841}" srcOrd="2" destOrd="0" parTransId="{86EEEA8C-9B07-4352-A323-788C6C10501B}" sibTransId="{28F256E9-BF11-4A6B-B5B9-B2E5DB59C66B}"/>
    <dgm:cxn modelId="{045566BF-FC85-4E1F-BAAC-FF3F2695E1C1}" srcId="{34C1081B-CF10-4169-82DE-50347D6D6947}" destId="{FEED3FD9-86DD-4E23-BE95-FAF1FADAD0B4}" srcOrd="1" destOrd="0" parTransId="{95DA6A91-2D81-4873-997B-A9B782BE05F5}" sibTransId="{111143CF-4BAF-4144-BA6D-28C3B20D103C}"/>
    <dgm:cxn modelId="{E2EC0BDF-28B7-4A41-96A8-5101C1644DC6}" type="presOf" srcId="{FEED3FD9-86DD-4E23-BE95-FAF1FADAD0B4}" destId="{69FB1090-A4CC-409B-8792-016DC3DDD786}" srcOrd="0" destOrd="0" presId="urn:microsoft.com/office/officeart/2018/2/layout/IconLabelList"/>
    <dgm:cxn modelId="{58B3EEEF-80FC-4F86-988E-CB2FAFFA5293}" type="presOf" srcId="{7AFFEEC3-3026-45B3-BE45-A42BB723E841}" destId="{7D17561C-06A9-49E8-AF96-F14B1DBB1B7A}" srcOrd="0" destOrd="0" presId="urn:microsoft.com/office/officeart/2018/2/layout/IconLabelList"/>
    <dgm:cxn modelId="{F3C96CD3-AB64-47E6-A575-97CFEE186A8B}" type="presParOf" srcId="{9F38D1F6-5F61-41F4-9720-F63D629FEF39}" destId="{D877CEB6-2B92-45F4-833F-3779137ACF93}" srcOrd="0" destOrd="0" presId="urn:microsoft.com/office/officeart/2018/2/layout/IconLabelList"/>
    <dgm:cxn modelId="{0DD1BDB6-6B8B-4454-82B7-34D2D78E9752}" type="presParOf" srcId="{D877CEB6-2B92-45F4-833F-3779137ACF93}" destId="{AEC17FD6-D14F-43B1-9F47-90ECC6B93596}" srcOrd="0" destOrd="0" presId="urn:microsoft.com/office/officeart/2018/2/layout/IconLabelList"/>
    <dgm:cxn modelId="{A0BE559D-4BA5-405E-BB87-0744C693F2D4}" type="presParOf" srcId="{D877CEB6-2B92-45F4-833F-3779137ACF93}" destId="{2D169B32-9501-4AE0-9F41-54F74A96C474}" srcOrd="1" destOrd="0" presId="urn:microsoft.com/office/officeart/2018/2/layout/IconLabelList"/>
    <dgm:cxn modelId="{B96C266E-6EFF-4B3F-9A66-3380ECF4AB77}" type="presParOf" srcId="{D877CEB6-2B92-45F4-833F-3779137ACF93}" destId="{B5CAEB07-E39B-4449-852C-C451C52D1710}" srcOrd="2" destOrd="0" presId="urn:microsoft.com/office/officeart/2018/2/layout/IconLabelList"/>
    <dgm:cxn modelId="{E2DE9F1B-E60D-462F-A281-C55429DC2FB0}" type="presParOf" srcId="{9F38D1F6-5F61-41F4-9720-F63D629FEF39}" destId="{2D3DBE86-9EE9-4426-85E0-8E96DBDE7CD4}" srcOrd="1" destOrd="0" presId="urn:microsoft.com/office/officeart/2018/2/layout/IconLabelList"/>
    <dgm:cxn modelId="{8D9EC00E-68E6-40D4-AD6A-D067662E236C}" type="presParOf" srcId="{9F38D1F6-5F61-41F4-9720-F63D629FEF39}" destId="{9FAFB9F2-A867-416E-B4FB-E3C47A0ED574}" srcOrd="2" destOrd="0" presId="urn:microsoft.com/office/officeart/2018/2/layout/IconLabelList"/>
    <dgm:cxn modelId="{AE39EDE3-FE65-4ABB-85AD-4B4E3197E45A}" type="presParOf" srcId="{9FAFB9F2-A867-416E-B4FB-E3C47A0ED574}" destId="{A6257CB5-FAD3-4ABF-BBD0-6515844D9B10}" srcOrd="0" destOrd="0" presId="urn:microsoft.com/office/officeart/2018/2/layout/IconLabelList"/>
    <dgm:cxn modelId="{F1776C9C-AFDE-40C1-B971-230AF17B629A}" type="presParOf" srcId="{9FAFB9F2-A867-416E-B4FB-E3C47A0ED574}" destId="{FF96F560-E6AE-4B04-92A4-93C8893D2A71}" srcOrd="1" destOrd="0" presId="urn:microsoft.com/office/officeart/2018/2/layout/IconLabelList"/>
    <dgm:cxn modelId="{F03A4FB3-FCDF-43DB-918D-5CD6BB341C93}" type="presParOf" srcId="{9FAFB9F2-A867-416E-B4FB-E3C47A0ED574}" destId="{69FB1090-A4CC-409B-8792-016DC3DDD786}" srcOrd="2" destOrd="0" presId="urn:microsoft.com/office/officeart/2018/2/layout/IconLabelList"/>
    <dgm:cxn modelId="{1F39DDBD-1A94-445B-9EB6-052C45B2D5D0}" type="presParOf" srcId="{9F38D1F6-5F61-41F4-9720-F63D629FEF39}" destId="{B16552E0-7782-4478-B162-5D2EED53255B}" srcOrd="3" destOrd="0" presId="urn:microsoft.com/office/officeart/2018/2/layout/IconLabelList"/>
    <dgm:cxn modelId="{7779B4D8-4CA2-4BF8-A50C-C4678AB5C345}" type="presParOf" srcId="{9F38D1F6-5F61-41F4-9720-F63D629FEF39}" destId="{111D6AAE-6D5E-4D9E-AACC-117EC9C30BC9}" srcOrd="4" destOrd="0" presId="urn:microsoft.com/office/officeart/2018/2/layout/IconLabelList"/>
    <dgm:cxn modelId="{609B12E0-6D8A-475B-A877-190EA6C65A2F}" type="presParOf" srcId="{111D6AAE-6D5E-4D9E-AACC-117EC9C30BC9}" destId="{D91B8514-D374-43FC-9873-A865439098C0}" srcOrd="0" destOrd="0" presId="urn:microsoft.com/office/officeart/2018/2/layout/IconLabelList"/>
    <dgm:cxn modelId="{3A5A129A-3C28-4D95-8A60-797D18154F4B}" type="presParOf" srcId="{111D6AAE-6D5E-4D9E-AACC-117EC9C30BC9}" destId="{7C677C52-CA5E-4497-A7EB-7894BC0793AB}" srcOrd="1" destOrd="0" presId="urn:microsoft.com/office/officeart/2018/2/layout/IconLabelList"/>
    <dgm:cxn modelId="{4C3CD2F2-97D5-4B8D-B84E-F6C9BB1F65C1}" type="presParOf" srcId="{111D6AAE-6D5E-4D9E-AACC-117EC9C30BC9}" destId="{7D17561C-06A9-49E8-AF96-F14B1DBB1B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3433A2-0A82-4A6D-8C0F-67E7F62B67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044D75-CF85-40D3-A44E-417746863C51}">
      <dgm:prSet/>
      <dgm:spPr/>
      <dgm:t>
        <a:bodyPr/>
        <a:lstStyle/>
        <a:p>
          <a:r>
            <a:rPr lang="en-US" b="1" dirty="0"/>
            <a:t>Integration of Advanced Robotics: </a:t>
          </a:r>
          <a:r>
            <a:rPr lang="en-US" dirty="0"/>
            <a:t>Robotic technology automates waste sorting and processing tasks, improving efficiency and reducing human error.</a:t>
          </a:r>
        </a:p>
      </dgm:t>
    </dgm:pt>
    <dgm:pt modelId="{D056812A-596A-4F8F-9905-729AAF4782D1}" type="parTrans" cxnId="{3ABB2827-00EE-464C-8EAA-CCEA2A9469B8}">
      <dgm:prSet/>
      <dgm:spPr/>
      <dgm:t>
        <a:bodyPr/>
        <a:lstStyle/>
        <a:p>
          <a:endParaRPr lang="en-US"/>
        </a:p>
      </dgm:t>
    </dgm:pt>
    <dgm:pt modelId="{D182BB2C-7427-4CF9-B084-8DDB015F7F86}" type="sibTrans" cxnId="{3ABB2827-00EE-464C-8EAA-CCEA2A9469B8}">
      <dgm:prSet/>
      <dgm:spPr/>
      <dgm:t>
        <a:bodyPr/>
        <a:lstStyle/>
        <a:p>
          <a:endParaRPr lang="en-US"/>
        </a:p>
      </dgm:t>
    </dgm:pt>
    <dgm:pt modelId="{FC994E9D-7C41-4129-BBD8-69AF20287748}">
      <dgm:prSet/>
      <dgm:spPr/>
      <dgm:t>
        <a:bodyPr/>
        <a:lstStyle/>
        <a:p>
          <a:r>
            <a:rPr lang="en-US" b="1"/>
            <a:t>Blockchain for Supply Chain Transparency: </a:t>
          </a:r>
          <a:r>
            <a:rPr lang="en-US"/>
            <a:t>Utilizing blockchain ensures traceability of waste movement, enhancing accountability and promoting circular economy principles.</a:t>
          </a:r>
        </a:p>
      </dgm:t>
    </dgm:pt>
    <dgm:pt modelId="{40583EA5-6A7C-4722-BE49-18F9B0486BD2}" type="parTrans" cxnId="{F631FB63-1A76-4045-A066-5BC5626A1191}">
      <dgm:prSet/>
      <dgm:spPr/>
      <dgm:t>
        <a:bodyPr/>
        <a:lstStyle/>
        <a:p>
          <a:endParaRPr lang="en-US"/>
        </a:p>
      </dgm:t>
    </dgm:pt>
    <dgm:pt modelId="{9D07B962-0BDD-4C45-9DB0-0B199475E192}" type="sibTrans" cxnId="{F631FB63-1A76-4045-A066-5BC5626A1191}">
      <dgm:prSet/>
      <dgm:spPr/>
      <dgm:t>
        <a:bodyPr/>
        <a:lstStyle/>
        <a:p>
          <a:endParaRPr lang="en-US"/>
        </a:p>
      </dgm:t>
    </dgm:pt>
    <dgm:pt modelId="{56FD4415-48A1-44A7-8786-C0F4C64893AC}">
      <dgm:prSet/>
      <dgm:spPr/>
      <dgm:t>
        <a:bodyPr/>
        <a:lstStyle/>
        <a:p>
          <a:r>
            <a:rPr lang="en-US" b="1"/>
            <a:t>Community Engagement Initiatives: </a:t>
          </a:r>
          <a:r>
            <a:rPr lang="en-US"/>
            <a:t>Involving communities in waste management decisions fosters sustainability awareness and encourages active participation for long-term success.</a:t>
          </a:r>
        </a:p>
      </dgm:t>
    </dgm:pt>
    <dgm:pt modelId="{A139124C-01B1-4FB9-A622-6A38A0653414}" type="parTrans" cxnId="{13D194C2-D8FB-4435-8D0A-283E045609D4}">
      <dgm:prSet/>
      <dgm:spPr/>
      <dgm:t>
        <a:bodyPr/>
        <a:lstStyle/>
        <a:p>
          <a:endParaRPr lang="en-US"/>
        </a:p>
      </dgm:t>
    </dgm:pt>
    <dgm:pt modelId="{DC99F2ED-09E3-4C9B-80B7-8B7DBBE35E67}" type="sibTrans" cxnId="{13D194C2-D8FB-4435-8D0A-283E045609D4}">
      <dgm:prSet/>
      <dgm:spPr/>
      <dgm:t>
        <a:bodyPr/>
        <a:lstStyle/>
        <a:p>
          <a:endParaRPr lang="en-US"/>
        </a:p>
      </dgm:t>
    </dgm:pt>
    <dgm:pt modelId="{6EFC6993-1BE6-4692-8A0A-7284D1BAA608}" type="pres">
      <dgm:prSet presAssocID="{493433A2-0A82-4A6D-8C0F-67E7F62B6761}" presName="root" presStyleCnt="0">
        <dgm:presLayoutVars>
          <dgm:dir/>
          <dgm:resizeHandles val="exact"/>
        </dgm:presLayoutVars>
      </dgm:prSet>
      <dgm:spPr/>
    </dgm:pt>
    <dgm:pt modelId="{E1FB30BA-96F9-4C15-9085-E3D73E8A145E}" type="pres">
      <dgm:prSet presAssocID="{AB044D75-CF85-40D3-A44E-417746863C51}" presName="compNode" presStyleCnt="0"/>
      <dgm:spPr/>
    </dgm:pt>
    <dgm:pt modelId="{4249AB80-0A8E-4CE7-AB78-EBAAEB09E9D3}" type="pres">
      <dgm:prSet presAssocID="{AB044D75-CF85-40D3-A44E-417746863C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4EB1C11-D395-48A2-B73A-204A532AA65C}" type="pres">
      <dgm:prSet presAssocID="{AB044D75-CF85-40D3-A44E-417746863C51}" presName="spaceRect" presStyleCnt="0"/>
      <dgm:spPr/>
    </dgm:pt>
    <dgm:pt modelId="{04113D69-6054-4EBC-BA5E-2FFDC5385BBA}" type="pres">
      <dgm:prSet presAssocID="{AB044D75-CF85-40D3-A44E-417746863C51}" presName="textRect" presStyleLbl="revTx" presStyleIdx="0" presStyleCnt="3">
        <dgm:presLayoutVars>
          <dgm:chMax val="1"/>
          <dgm:chPref val="1"/>
        </dgm:presLayoutVars>
      </dgm:prSet>
      <dgm:spPr/>
    </dgm:pt>
    <dgm:pt modelId="{F9486E82-ADDA-4907-B064-30EB24C16733}" type="pres">
      <dgm:prSet presAssocID="{D182BB2C-7427-4CF9-B084-8DDB015F7F86}" presName="sibTrans" presStyleCnt="0"/>
      <dgm:spPr/>
    </dgm:pt>
    <dgm:pt modelId="{F7FD6A40-9815-42B3-B322-C4242A85E31D}" type="pres">
      <dgm:prSet presAssocID="{FC994E9D-7C41-4129-BBD8-69AF20287748}" presName="compNode" presStyleCnt="0"/>
      <dgm:spPr/>
    </dgm:pt>
    <dgm:pt modelId="{8F53B624-3C0A-436E-9C9F-BB111B20D266}" type="pres">
      <dgm:prSet presAssocID="{FC994E9D-7C41-4129-BBD8-69AF202877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09778EF-4D21-4DC8-BDB8-DF1EF6DDD6CD}" type="pres">
      <dgm:prSet presAssocID="{FC994E9D-7C41-4129-BBD8-69AF20287748}" presName="spaceRect" presStyleCnt="0"/>
      <dgm:spPr/>
    </dgm:pt>
    <dgm:pt modelId="{1FBDE28C-699A-46A3-9AD6-D6451FD193D1}" type="pres">
      <dgm:prSet presAssocID="{FC994E9D-7C41-4129-BBD8-69AF20287748}" presName="textRect" presStyleLbl="revTx" presStyleIdx="1" presStyleCnt="3">
        <dgm:presLayoutVars>
          <dgm:chMax val="1"/>
          <dgm:chPref val="1"/>
        </dgm:presLayoutVars>
      </dgm:prSet>
      <dgm:spPr/>
    </dgm:pt>
    <dgm:pt modelId="{08BAC9D8-5DE3-40BE-BEE3-DE13271B914F}" type="pres">
      <dgm:prSet presAssocID="{9D07B962-0BDD-4C45-9DB0-0B199475E192}" presName="sibTrans" presStyleCnt="0"/>
      <dgm:spPr/>
    </dgm:pt>
    <dgm:pt modelId="{8E07801E-9477-41A7-BADE-CB274077044E}" type="pres">
      <dgm:prSet presAssocID="{56FD4415-48A1-44A7-8786-C0F4C64893AC}" presName="compNode" presStyleCnt="0"/>
      <dgm:spPr/>
    </dgm:pt>
    <dgm:pt modelId="{050334A0-3CA2-4D06-8C50-C85FAFBD140A}" type="pres">
      <dgm:prSet presAssocID="{56FD4415-48A1-44A7-8786-C0F4C64893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A9524146-6C7A-4600-89EA-CA4F0CEB7217}" type="pres">
      <dgm:prSet presAssocID="{56FD4415-48A1-44A7-8786-C0F4C64893AC}" presName="spaceRect" presStyleCnt="0"/>
      <dgm:spPr/>
    </dgm:pt>
    <dgm:pt modelId="{83E227FE-2742-48EA-93D0-632B280CB88A}" type="pres">
      <dgm:prSet presAssocID="{56FD4415-48A1-44A7-8786-C0F4C64893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BB2827-00EE-464C-8EAA-CCEA2A9469B8}" srcId="{493433A2-0A82-4A6D-8C0F-67E7F62B6761}" destId="{AB044D75-CF85-40D3-A44E-417746863C51}" srcOrd="0" destOrd="0" parTransId="{D056812A-596A-4F8F-9905-729AAF4782D1}" sibTransId="{D182BB2C-7427-4CF9-B084-8DDB015F7F86}"/>
    <dgm:cxn modelId="{9F1D5538-2139-4FC1-BB76-04D9047F3AD7}" type="presOf" srcId="{56FD4415-48A1-44A7-8786-C0F4C64893AC}" destId="{83E227FE-2742-48EA-93D0-632B280CB88A}" srcOrd="0" destOrd="0" presId="urn:microsoft.com/office/officeart/2018/2/layout/IconLabelList"/>
    <dgm:cxn modelId="{F631FB63-1A76-4045-A066-5BC5626A1191}" srcId="{493433A2-0A82-4A6D-8C0F-67E7F62B6761}" destId="{FC994E9D-7C41-4129-BBD8-69AF20287748}" srcOrd="1" destOrd="0" parTransId="{40583EA5-6A7C-4722-BE49-18F9B0486BD2}" sibTransId="{9D07B962-0BDD-4C45-9DB0-0B199475E192}"/>
    <dgm:cxn modelId="{5E9D218D-6984-42E3-B97D-95A78D1DF208}" type="presOf" srcId="{FC994E9D-7C41-4129-BBD8-69AF20287748}" destId="{1FBDE28C-699A-46A3-9AD6-D6451FD193D1}" srcOrd="0" destOrd="0" presId="urn:microsoft.com/office/officeart/2018/2/layout/IconLabelList"/>
    <dgm:cxn modelId="{385CD294-A142-4A9B-810F-A91793DFDEBF}" type="presOf" srcId="{493433A2-0A82-4A6D-8C0F-67E7F62B6761}" destId="{6EFC6993-1BE6-4692-8A0A-7284D1BAA608}" srcOrd="0" destOrd="0" presId="urn:microsoft.com/office/officeart/2018/2/layout/IconLabelList"/>
    <dgm:cxn modelId="{4AD23F97-82E7-40F5-87D4-D02EE2AE0072}" type="presOf" srcId="{AB044D75-CF85-40D3-A44E-417746863C51}" destId="{04113D69-6054-4EBC-BA5E-2FFDC5385BBA}" srcOrd="0" destOrd="0" presId="urn:microsoft.com/office/officeart/2018/2/layout/IconLabelList"/>
    <dgm:cxn modelId="{13D194C2-D8FB-4435-8D0A-283E045609D4}" srcId="{493433A2-0A82-4A6D-8C0F-67E7F62B6761}" destId="{56FD4415-48A1-44A7-8786-C0F4C64893AC}" srcOrd="2" destOrd="0" parTransId="{A139124C-01B1-4FB9-A622-6A38A0653414}" sibTransId="{DC99F2ED-09E3-4C9B-80B7-8B7DBBE35E67}"/>
    <dgm:cxn modelId="{B69DFA17-449B-4885-B615-874A35C75910}" type="presParOf" srcId="{6EFC6993-1BE6-4692-8A0A-7284D1BAA608}" destId="{E1FB30BA-96F9-4C15-9085-E3D73E8A145E}" srcOrd="0" destOrd="0" presId="urn:microsoft.com/office/officeart/2018/2/layout/IconLabelList"/>
    <dgm:cxn modelId="{6C9D3FB2-9BB5-436C-BBBE-A11296BABA37}" type="presParOf" srcId="{E1FB30BA-96F9-4C15-9085-E3D73E8A145E}" destId="{4249AB80-0A8E-4CE7-AB78-EBAAEB09E9D3}" srcOrd="0" destOrd="0" presId="urn:microsoft.com/office/officeart/2018/2/layout/IconLabelList"/>
    <dgm:cxn modelId="{0D4B1900-2F45-438E-B447-9FCF6B005BC5}" type="presParOf" srcId="{E1FB30BA-96F9-4C15-9085-E3D73E8A145E}" destId="{94EB1C11-D395-48A2-B73A-204A532AA65C}" srcOrd="1" destOrd="0" presId="urn:microsoft.com/office/officeart/2018/2/layout/IconLabelList"/>
    <dgm:cxn modelId="{B04920B9-BBD5-422A-8AF5-B09971FF6AF2}" type="presParOf" srcId="{E1FB30BA-96F9-4C15-9085-E3D73E8A145E}" destId="{04113D69-6054-4EBC-BA5E-2FFDC5385BBA}" srcOrd="2" destOrd="0" presId="urn:microsoft.com/office/officeart/2018/2/layout/IconLabelList"/>
    <dgm:cxn modelId="{B449A315-45A7-442A-A174-B810C2FFB495}" type="presParOf" srcId="{6EFC6993-1BE6-4692-8A0A-7284D1BAA608}" destId="{F9486E82-ADDA-4907-B064-30EB24C16733}" srcOrd="1" destOrd="0" presId="urn:microsoft.com/office/officeart/2018/2/layout/IconLabelList"/>
    <dgm:cxn modelId="{522848A6-9FFC-4856-AB26-833CFDE14534}" type="presParOf" srcId="{6EFC6993-1BE6-4692-8A0A-7284D1BAA608}" destId="{F7FD6A40-9815-42B3-B322-C4242A85E31D}" srcOrd="2" destOrd="0" presId="urn:microsoft.com/office/officeart/2018/2/layout/IconLabelList"/>
    <dgm:cxn modelId="{25FE227B-64AF-4365-954E-F2668E69AD45}" type="presParOf" srcId="{F7FD6A40-9815-42B3-B322-C4242A85E31D}" destId="{8F53B624-3C0A-436E-9C9F-BB111B20D266}" srcOrd="0" destOrd="0" presId="urn:microsoft.com/office/officeart/2018/2/layout/IconLabelList"/>
    <dgm:cxn modelId="{9C181F07-9404-4EBB-B91A-01909CFEE792}" type="presParOf" srcId="{F7FD6A40-9815-42B3-B322-C4242A85E31D}" destId="{D09778EF-4D21-4DC8-BDB8-DF1EF6DDD6CD}" srcOrd="1" destOrd="0" presId="urn:microsoft.com/office/officeart/2018/2/layout/IconLabelList"/>
    <dgm:cxn modelId="{A84658A4-10B4-4BE6-84D9-DDAC1BC7CC5D}" type="presParOf" srcId="{F7FD6A40-9815-42B3-B322-C4242A85E31D}" destId="{1FBDE28C-699A-46A3-9AD6-D6451FD193D1}" srcOrd="2" destOrd="0" presId="urn:microsoft.com/office/officeart/2018/2/layout/IconLabelList"/>
    <dgm:cxn modelId="{A4809CA7-C6ED-4B60-8CB9-DE590D4B9432}" type="presParOf" srcId="{6EFC6993-1BE6-4692-8A0A-7284D1BAA608}" destId="{08BAC9D8-5DE3-40BE-BEE3-DE13271B914F}" srcOrd="3" destOrd="0" presId="urn:microsoft.com/office/officeart/2018/2/layout/IconLabelList"/>
    <dgm:cxn modelId="{842EB096-822F-4034-8C42-7A720305CE00}" type="presParOf" srcId="{6EFC6993-1BE6-4692-8A0A-7284D1BAA608}" destId="{8E07801E-9477-41A7-BADE-CB274077044E}" srcOrd="4" destOrd="0" presId="urn:microsoft.com/office/officeart/2018/2/layout/IconLabelList"/>
    <dgm:cxn modelId="{6AF2014E-75D3-45E6-AB0A-8888FCE75D29}" type="presParOf" srcId="{8E07801E-9477-41A7-BADE-CB274077044E}" destId="{050334A0-3CA2-4D06-8C50-C85FAFBD140A}" srcOrd="0" destOrd="0" presId="urn:microsoft.com/office/officeart/2018/2/layout/IconLabelList"/>
    <dgm:cxn modelId="{5D73DB16-37B4-4A3A-B7A3-E2E6C83DF223}" type="presParOf" srcId="{8E07801E-9477-41A7-BADE-CB274077044E}" destId="{A9524146-6C7A-4600-89EA-CA4F0CEB7217}" srcOrd="1" destOrd="0" presId="urn:microsoft.com/office/officeart/2018/2/layout/IconLabelList"/>
    <dgm:cxn modelId="{FC8D4132-1ACF-4A9D-BC1E-6C05F724CBC7}" type="presParOf" srcId="{8E07801E-9477-41A7-BADE-CB274077044E}" destId="{83E227FE-2742-48EA-93D0-632B280CB8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FDC4D-F872-4A3D-AA87-BD9BD3375410}">
      <dsp:nvSpPr>
        <dsp:cNvPr id="0" name=""/>
        <dsp:cNvSpPr/>
      </dsp:nvSpPr>
      <dsp:spPr>
        <a:xfrm>
          <a:off x="890763" y="512567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46033-23A4-45FB-9B3E-505D549D0096}">
      <dsp:nvSpPr>
        <dsp:cNvPr id="0" name=""/>
        <dsp:cNvSpPr/>
      </dsp:nvSpPr>
      <dsp:spPr>
        <a:xfrm>
          <a:off x="291148" y="1829621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Implementing IoT sensors: </a:t>
          </a:r>
          <a:r>
            <a:rPr lang="en-US" sz="1100" kern="1200" dirty="0"/>
            <a:t>IoT sensors track waste levels, enabling data-driven decision-making and efficient resource allocation.</a:t>
          </a:r>
        </a:p>
      </dsp:txBody>
      <dsp:txXfrm>
        <a:off x="291148" y="1829621"/>
        <a:ext cx="2180418" cy="921313"/>
      </dsp:txXfrm>
    </dsp:sp>
    <dsp:sp modelId="{780717F9-8295-4B7F-BCC6-1A9FF2B2E9C4}">
      <dsp:nvSpPr>
        <dsp:cNvPr id="0" name=""/>
        <dsp:cNvSpPr/>
      </dsp:nvSpPr>
      <dsp:spPr>
        <a:xfrm>
          <a:off x="3452755" y="512567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9683F-97BA-410E-9C7A-2B1202899978}">
      <dsp:nvSpPr>
        <dsp:cNvPr id="0" name=""/>
        <dsp:cNvSpPr/>
      </dsp:nvSpPr>
      <dsp:spPr>
        <a:xfrm>
          <a:off x="2853140" y="1829621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Integration of predictive analytics: </a:t>
          </a:r>
          <a:r>
            <a:rPr lang="en-US" sz="1100" kern="1200"/>
            <a:t>Predictive analytics forecast waste generation patterns, facilitating proactive waste management strategies.</a:t>
          </a:r>
        </a:p>
      </dsp:txBody>
      <dsp:txXfrm>
        <a:off x="2853140" y="1829621"/>
        <a:ext cx="2180418" cy="921313"/>
      </dsp:txXfrm>
    </dsp:sp>
    <dsp:sp modelId="{481408B3-BD6A-4336-994E-957993CE89E5}">
      <dsp:nvSpPr>
        <dsp:cNvPr id="0" name=""/>
        <dsp:cNvSpPr/>
      </dsp:nvSpPr>
      <dsp:spPr>
        <a:xfrm>
          <a:off x="6014747" y="512567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F6AE2-C12D-4C7A-84B1-E7F60109E57B}">
      <dsp:nvSpPr>
        <dsp:cNvPr id="0" name=""/>
        <dsp:cNvSpPr/>
      </dsp:nvSpPr>
      <dsp:spPr>
        <a:xfrm>
          <a:off x="5415132" y="1829621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Machine learning for sorting processes: </a:t>
          </a:r>
          <a:r>
            <a:rPr lang="en-US" sz="1100" kern="1200"/>
            <a:t>Machine learning algorithms enhance waste sorting accuracy, improving recycling efficiency and reducing contamination.</a:t>
          </a:r>
        </a:p>
      </dsp:txBody>
      <dsp:txXfrm>
        <a:off x="5415132" y="1829621"/>
        <a:ext cx="2180418" cy="921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BF447-4B1F-4588-80D7-45D8E31C22B2}">
      <dsp:nvSpPr>
        <dsp:cNvPr id="0" name=""/>
        <dsp:cNvSpPr/>
      </dsp:nvSpPr>
      <dsp:spPr>
        <a:xfrm>
          <a:off x="0" y="1508"/>
          <a:ext cx="50351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296BC-CACF-40A1-9A7E-1AD704C0B32C}">
      <dsp:nvSpPr>
        <dsp:cNvPr id="0" name=""/>
        <dsp:cNvSpPr/>
      </dsp:nvSpPr>
      <dsp:spPr>
        <a:xfrm>
          <a:off x="0" y="1508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Inadequate infrastructure for waste segregation: </a:t>
          </a:r>
          <a:r>
            <a:rPr lang="en-US" sz="1600" kern="1200"/>
            <a:t>Insufficient facilities hinder effective separation of recyclables, leading to higher contamination rates.</a:t>
          </a:r>
        </a:p>
      </dsp:txBody>
      <dsp:txXfrm>
        <a:off x="0" y="1508"/>
        <a:ext cx="5035164" cy="1028787"/>
      </dsp:txXfrm>
    </dsp:sp>
    <dsp:sp modelId="{BF8CF646-510E-4C2D-B7B8-EE869D791B93}">
      <dsp:nvSpPr>
        <dsp:cNvPr id="0" name=""/>
        <dsp:cNvSpPr/>
      </dsp:nvSpPr>
      <dsp:spPr>
        <a:xfrm>
          <a:off x="0" y="1030295"/>
          <a:ext cx="50351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778FC5-FEC3-4777-A219-203438B969B9}">
      <dsp:nvSpPr>
        <dsp:cNvPr id="0" name=""/>
        <dsp:cNvSpPr/>
      </dsp:nvSpPr>
      <dsp:spPr>
        <a:xfrm>
          <a:off x="0" y="1030295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Limited public awareness on proper disposal methods: </a:t>
          </a:r>
          <a:r>
            <a:rPr lang="en-US" sz="1600" kern="1200"/>
            <a:t>Lack of education and outreach results in improper waste disposal practices that undermine recycling efforts.</a:t>
          </a:r>
        </a:p>
      </dsp:txBody>
      <dsp:txXfrm>
        <a:off x="0" y="1030295"/>
        <a:ext cx="5035164" cy="1028787"/>
      </dsp:txXfrm>
    </dsp:sp>
    <dsp:sp modelId="{1C7A8873-0D76-4504-962A-2DF365477980}">
      <dsp:nvSpPr>
        <dsp:cNvPr id="0" name=""/>
        <dsp:cNvSpPr/>
      </dsp:nvSpPr>
      <dsp:spPr>
        <a:xfrm>
          <a:off x="0" y="2059083"/>
          <a:ext cx="503516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DA13F-04A9-4730-AFA5-F3665755E1F5}">
      <dsp:nvSpPr>
        <dsp:cNvPr id="0" name=""/>
        <dsp:cNvSpPr/>
      </dsp:nvSpPr>
      <dsp:spPr>
        <a:xfrm>
          <a:off x="0" y="2059083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Challenges in integrating diverse waste management systems: </a:t>
          </a:r>
          <a:r>
            <a:rPr lang="en-US" sz="1600" kern="1200"/>
            <a:t>Coordinating various waste collection methods complicates overall operational efficiency and standardization processes.</a:t>
          </a:r>
        </a:p>
      </dsp:txBody>
      <dsp:txXfrm>
        <a:off x="0" y="2059083"/>
        <a:ext cx="5035164" cy="1028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9AB3A-3C9A-4430-88D7-FAF145D30636}">
      <dsp:nvSpPr>
        <dsp:cNvPr id="0" name=""/>
        <dsp:cNvSpPr/>
      </dsp:nvSpPr>
      <dsp:spPr>
        <a:xfrm>
          <a:off x="0" y="1508"/>
          <a:ext cx="503516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65C8FB-BFF2-4A2E-ACED-FFB0883BF046}">
      <dsp:nvSpPr>
        <dsp:cNvPr id="0" name=""/>
        <dsp:cNvSpPr/>
      </dsp:nvSpPr>
      <dsp:spPr>
        <a:xfrm>
          <a:off x="0" y="1508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AI-enhanced route optimization: </a:t>
          </a:r>
          <a:r>
            <a:rPr lang="en-US" sz="1600" kern="1200"/>
            <a:t>AI optimizes waste collection routes, minimizing fuel consumption and reducing operational costs.</a:t>
          </a:r>
        </a:p>
      </dsp:txBody>
      <dsp:txXfrm>
        <a:off x="0" y="1508"/>
        <a:ext cx="5035164" cy="1028787"/>
      </dsp:txXfrm>
    </dsp:sp>
    <dsp:sp modelId="{3DEC0818-D4EC-4C1C-87D8-89302DC3CBCB}">
      <dsp:nvSpPr>
        <dsp:cNvPr id="0" name=""/>
        <dsp:cNvSpPr/>
      </dsp:nvSpPr>
      <dsp:spPr>
        <a:xfrm>
          <a:off x="0" y="1030295"/>
          <a:ext cx="503516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24B1C6-AD04-4E07-990F-5DBBE9C3D6CB}">
      <dsp:nvSpPr>
        <dsp:cNvPr id="0" name=""/>
        <dsp:cNvSpPr/>
      </dsp:nvSpPr>
      <dsp:spPr>
        <a:xfrm>
          <a:off x="0" y="1030295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IoT-enabled smart bins: </a:t>
          </a:r>
          <a:r>
            <a:rPr lang="en-US" sz="1600" kern="1200" dirty="0"/>
            <a:t>IoT sensors in bins monitor fill levels, enhancing waste collection efficiency and preventing overflow.</a:t>
          </a:r>
        </a:p>
      </dsp:txBody>
      <dsp:txXfrm>
        <a:off x="0" y="1030295"/>
        <a:ext cx="5035164" cy="1028787"/>
      </dsp:txXfrm>
    </dsp:sp>
    <dsp:sp modelId="{280F2598-F121-4A2F-A763-E07E4754D54F}">
      <dsp:nvSpPr>
        <dsp:cNvPr id="0" name=""/>
        <dsp:cNvSpPr/>
      </dsp:nvSpPr>
      <dsp:spPr>
        <a:xfrm>
          <a:off x="0" y="2059083"/>
          <a:ext cx="503516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343C30-484B-4645-B41D-BD8047A50771}">
      <dsp:nvSpPr>
        <dsp:cNvPr id="0" name=""/>
        <dsp:cNvSpPr/>
      </dsp:nvSpPr>
      <dsp:spPr>
        <a:xfrm>
          <a:off x="0" y="2059083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AI-IoT synergy for predictive maintenance: </a:t>
          </a:r>
          <a:r>
            <a:rPr lang="en-US" sz="1600" kern="1200"/>
            <a:t>Combining AI predictions with IoT sensor data enables timely equipment maintenance, ensuring uninterrupted waste services.</a:t>
          </a:r>
        </a:p>
      </dsp:txBody>
      <dsp:txXfrm>
        <a:off x="0" y="2059083"/>
        <a:ext cx="5035164" cy="1028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371C9-C2A2-40A5-8B7C-197DB60C0704}">
      <dsp:nvSpPr>
        <dsp:cNvPr id="0" name=""/>
        <dsp:cNvSpPr/>
      </dsp:nvSpPr>
      <dsp:spPr>
        <a:xfrm>
          <a:off x="890763" y="591275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85128-3F50-4150-8584-849C1E8CE2C8}">
      <dsp:nvSpPr>
        <dsp:cNvPr id="0" name=""/>
        <dsp:cNvSpPr/>
      </dsp:nvSpPr>
      <dsp:spPr>
        <a:xfrm>
          <a:off x="291148" y="1884727"/>
          <a:ext cx="218041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Random Forest Regressor Model: </a:t>
          </a:r>
          <a:r>
            <a:rPr lang="en-US" sz="1100" kern="1200" dirty="0"/>
            <a:t>Ensemble learning technique combines multiple decision trees to optimize waste collection route predictions.</a:t>
          </a:r>
        </a:p>
      </dsp:txBody>
      <dsp:txXfrm>
        <a:off x="291148" y="1884727"/>
        <a:ext cx="2180418" cy="787500"/>
      </dsp:txXfrm>
    </dsp:sp>
    <dsp:sp modelId="{2CD8124E-9724-4E9F-9A0E-4B4DDCAB334A}">
      <dsp:nvSpPr>
        <dsp:cNvPr id="0" name=""/>
        <dsp:cNvSpPr/>
      </dsp:nvSpPr>
      <dsp:spPr>
        <a:xfrm>
          <a:off x="3452755" y="591275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3AA05-D73E-41D8-BD29-674F6D49BF29}">
      <dsp:nvSpPr>
        <dsp:cNvPr id="0" name=""/>
        <dsp:cNvSpPr/>
      </dsp:nvSpPr>
      <dsp:spPr>
        <a:xfrm>
          <a:off x="2853140" y="1884727"/>
          <a:ext cx="218041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Improved prediction accuracy: </a:t>
          </a:r>
          <a:r>
            <a:rPr lang="en-US" sz="1100" kern="1200"/>
            <a:t>Random Forest captures complex relationships in waste data, enhancing route planning precision.</a:t>
          </a:r>
        </a:p>
      </dsp:txBody>
      <dsp:txXfrm>
        <a:off x="2853140" y="1884727"/>
        <a:ext cx="2180418" cy="787500"/>
      </dsp:txXfrm>
    </dsp:sp>
    <dsp:sp modelId="{C36CDD77-F931-4E10-B969-83DD73D8B8AA}">
      <dsp:nvSpPr>
        <dsp:cNvPr id="0" name=""/>
        <dsp:cNvSpPr/>
      </dsp:nvSpPr>
      <dsp:spPr>
        <a:xfrm>
          <a:off x="6014747" y="591275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37D25-0285-4434-B2E2-195C9304CA08}">
      <dsp:nvSpPr>
        <dsp:cNvPr id="0" name=""/>
        <dsp:cNvSpPr/>
      </dsp:nvSpPr>
      <dsp:spPr>
        <a:xfrm>
          <a:off x="5415132" y="1884727"/>
          <a:ext cx="218041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Robust against overfitting: </a:t>
          </a:r>
          <a:r>
            <a:rPr lang="en-US" sz="1100" kern="1200"/>
            <a:t>Model's ability to handle large datasets reduces overfitting risks for more reliable forecasts.</a:t>
          </a:r>
        </a:p>
      </dsp:txBody>
      <dsp:txXfrm>
        <a:off x="5415132" y="1884727"/>
        <a:ext cx="2180418" cy="78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9FE9C-B004-468B-9217-A5FBEA37C178}">
      <dsp:nvSpPr>
        <dsp:cNvPr id="0" name=""/>
        <dsp:cNvSpPr/>
      </dsp:nvSpPr>
      <dsp:spPr>
        <a:xfrm>
          <a:off x="2963346" y="580669"/>
          <a:ext cx="2227033" cy="143739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7D5E6-3FEF-4DFF-A26F-50A533BA711A}">
      <dsp:nvSpPr>
        <dsp:cNvPr id="0" name=""/>
        <dsp:cNvSpPr/>
      </dsp:nvSpPr>
      <dsp:spPr>
        <a:xfrm>
          <a:off x="141174" y="2239306"/>
          <a:ext cx="24167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Fill Level Analysis Graphs: </a:t>
          </a:r>
          <a:r>
            <a:rPr lang="en-US" sz="1100" kern="1200" dirty="0"/>
            <a:t>Visualizing fill levels aids in identifying optimal collection times and prevents overflow.</a:t>
          </a:r>
        </a:p>
      </dsp:txBody>
      <dsp:txXfrm>
        <a:off x="141174" y="2239306"/>
        <a:ext cx="2416721" cy="720000"/>
      </dsp:txXfrm>
    </dsp:sp>
    <dsp:sp modelId="{C58B114D-729B-4E7F-B970-1DE10A8EEE64}">
      <dsp:nvSpPr>
        <dsp:cNvPr id="0" name=""/>
        <dsp:cNvSpPr/>
      </dsp:nvSpPr>
      <dsp:spPr>
        <a:xfrm>
          <a:off x="351841" y="523394"/>
          <a:ext cx="1891401" cy="1369291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ECA9C-B935-4C2D-93FD-23FF97D563F2}">
      <dsp:nvSpPr>
        <dsp:cNvPr id="0" name=""/>
        <dsp:cNvSpPr/>
      </dsp:nvSpPr>
      <dsp:spPr>
        <a:xfrm>
          <a:off x="2980822" y="2222280"/>
          <a:ext cx="24167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Fuel Consumption Trends Visualization: </a:t>
          </a:r>
          <a:r>
            <a:rPr lang="en-US" sz="1100" kern="1200" dirty="0"/>
            <a:t>Monitoring fuel consumption patterns informs adjustments for cost-effective operations and sustainability.</a:t>
          </a:r>
        </a:p>
      </dsp:txBody>
      <dsp:txXfrm>
        <a:off x="2980822" y="2222280"/>
        <a:ext cx="2416721" cy="720000"/>
      </dsp:txXfrm>
    </dsp:sp>
    <dsp:sp modelId="{5D871E15-5EE8-4D4B-8568-99ED5F81822A}">
      <dsp:nvSpPr>
        <dsp:cNvPr id="0" name=""/>
        <dsp:cNvSpPr/>
      </dsp:nvSpPr>
      <dsp:spPr>
        <a:xfrm>
          <a:off x="6078041" y="690085"/>
          <a:ext cx="1901580" cy="1307759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BE175-EACB-4EF2-A009-4D7F7612DDF5}">
      <dsp:nvSpPr>
        <dsp:cNvPr id="0" name=""/>
        <dsp:cNvSpPr/>
      </dsp:nvSpPr>
      <dsp:spPr>
        <a:xfrm>
          <a:off x="5820470" y="2206897"/>
          <a:ext cx="24167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Route Efficiency Mapping: </a:t>
          </a:r>
          <a:r>
            <a:rPr lang="en-US" sz="1100" kern="1200"/>
            <a:t>Mapping route efficiency enhances service optimization, reducing time and resource wastage.</a:t>
          </a:r>
        </a:p>
      </dsp:txBody>
      <dsp:txXfrm>
        <a:off x="5820470" y="2206897"/>
        <a:ext cx="241672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4B290-37E5-4F7A-B54D-9F9042E6CCD9}">
      <dsp:nvSpPr>
        <dsp:cNvPr id="0" name=""/>
        <dsp:cNvSpPr/>
      </dsp:nvSpPr>
      <dsp:spPr>
        <a:xfrm>
          <a:off x="481140" y="760705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6DCD6-62BE-4B80-9F97-BD90A97F233A}">
      <dsp:nvSpPr>
        <dsp:cNvPr id="0" name=""/>
        <dsp:cNvSpPr/>
      </dsp:nvSpPr>
      <dsp:spPr>
        <a:xfrm>
          <a:off x="2092" y="180600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Used: Random Forest Regressor</a:t>
          </a:r>
        </a:p>
      </dsp:txBody>
      <dsp:txXfrm>
        <a:off x="2092" y="1806000"/>
        <a:ext cx="1741992" cy="696796"/>
      </dsp:txXfrm>
    </dsp:sp>
    <dsp:sp modelId="{A93CBA22-63D9-4BDE-B53E-EB817AB6BA34}">
      <dsp:nvSpPr>
        <dsp:cNvPr id="0" name=""/>
        <dsp:cNvSpPr/>
      </dsp:nvSpPr>
      <dsp:spPr>
        <a:xfrm>
          <a:off x="2527981" y="760705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057A-6D87-4DC5-8F17-7F7BDD990DF8}">
      <dsp:nvSpPr>
        <dsp:cNvPr id="0" name=""/>
        <dsp:cNvSpPr/>
      </dsp:nvSpPr>
      <dsp:spPr>
        <a:xfrm>
          <a:off x="2048933" y="180600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Mean Squared Error (MSE): Approximately 0.00002055</a:t>
          </a:r>
        </a:p>
      </dsp:txBody>
      <dsp:txXfrm>
        <a:off x="2048933" y="1806000"/>
        <a:ext cx="1741992" cy="696796"/>
      </dsp:txXfrm>
    </dsp:sp>
    <dsp:sp modelId="{206E1365-46FA-412B-BA4B-C77594902E7F}">
      <dsp:nvSpPr>
        <dsp:cNvPr id="0" name=""/>
        <dsp:cNvSpPr/>
      </dsp:nvSpPr>
      <dsp:spPr>
        <a:xfrm>
          <a:off x="4574822" y="760705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D12E4-2A59-4A56-BAA6-BF2CCA76198F}">
      <dsp:nvSpPr>
        <dsp:cNvPr id="0" name=""/>
        <dsp:cNvSpPr/>
      </dsp:nvSpPr>
      <dsp:spPr>
        <a:xfrm>
          <a:off x="4095774" y="180600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R² Score: 0.99999</a:t>
          </a:r>
        </a:p>
      </dsp:txBody>
      <dsp:txXfrm>
        <a:off x="4095774" y="1806000"/>
        <a:ext cx="1741992" cy="696796"/>
      </dsp:txXfrm>
    </dsp:sp>
    <dsp:sp modelId="{77AD5559-3AF0-421A-A7BF-54DC8A5AD57B}">
      <dsp:nvSpPr>
        <dsp:cNvPr id="0" name=""/>
        <dsp:cNvSpPr/>
      </dsp:nvSpPr>
      <dsp:spPr>
        <a:xfrm>
          <a:off x="6621662" y="760705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8BF32-1750-425B-921C-50807D57FCD2}">
      <dsp:nvSpPr>
        <dsp:cNvPr id="0" name=""/>
        <dsp:cNvSpPr/>
      </dsp:nvSpPr>
      <dsp:spPr>
        <a:xfrm>
          <a:off x="6142615" y="180600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 Summary</a:t>
          </a:r>
        </a:p>
      </dsp:txBody>
      <dsp:txXfrm>
        <a:off x="6142615" y="1806000"/>
        <a:ext cx="1741992" cy="696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97D63-B07C-4954-8DDD-A8CB68E3C685}">
      <dsp:nvSpPr>
        <dsp:cNvPr id="0" name=""/>
        <dsp:cNvSpPr/>
      </dsp:nvSpPr>
      <dsp:spPr>
        <a:xfrm>
          <a:off x="0" y="1508"/>
          <a:ext cx="503516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6C831-0A86-437A-BAF4-6E342C302993}">
      <dsp:nvSpPr>
        <dsp:cNvPr id="0" name=""/>
        <dsp:cNvSpPr/>
      </dsp:nvSpPr>
      <dsp:spPr>
        <a:xfrm>
          <a:off x="0" y="1508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Incorporation of Weather Data: </a:t>
          </a:r>
          <a:r>
            <a:rPr lang="en-US" sz="1700" kern="1200"/>
            <a:t>Integrating weather information enhances route optimization by adapting to seasonal variations and minimizing delays.</a:t>
          </a:r>
        </a:p>
      </dsp:txBody>
      <dsp:txXfrm>
        <a:off x="0" y="1508"/>
        <a:ext cx="5035164" cy="1028787"/>
      </dsp:txXfrm>
    </dsp:sp>
    <dsp:sp modelId="{83FE5B7F-D42B-4474-BF0D-16696588BE21}">
      <dsp:nvSpPr>
        <dsp:cNvPr id="0" name=""/>
        <dsp:cNvSpPr/>
      </dsp:nvSpPr>
      <dsp:spPr>
        <a:xfrm>
          <a:off x="0" y="1030295"/>
          <a:ext cx="5035164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895703-EAFD-4810-980D-BC0073369B41}">
      <dsp:nvSpPr>
        <dsp:cNvPr id="0" name=""/>
        <dsp:cNvSpPr/>
      </dsp:nvSpPr>
      <dsp:spPr>
        <a:xfrm>
          <a:off x="0" y="1030295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Dynamic Traffic Analysis: </a:t>
          </a:r>
          <a:r>
            <a:rPr lang="en-US" sz="1700" kern="1200"/>
            <a:t>Real-time traffic data improves collection schedules, reducing emissions and optimizing resource allocation.</a:t>
          </a:r>
        </a:p>
      </dsp:txBody>
      <dsp:txXfrm>
        <a:off x="0" y="1030295"/>
        <a:ext cx="5035164" cy="1028787"/>
      </dsp:txXfrm>
    </dsp:sp>
    <dsp:sp modelId="{7D39299B-FCC4-40BA-8E96-C27E86547758}">
      <dsp:nvSpPr>
        <dsp:cNvPr id="0" name=""/>
        <dsp:cNvSpPr/>
      </dsp:nvSpPr>
      <dsp:spPr>
        <a:xfrm>
          <a:off x="0" y="2059083"/>
          <a:ext cx="5035164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8242A-1AE4-4BE7-B61A-81853781216D}">
      <dsp:nvSpPr>
        <dsp:cNvPr id="0" name=""/>
        <dsp:cNvSpPr/>
      </dsp:nvSpPr>
      <dsp:spPr>
        <a:xfrm>
          <a:off x="0" y="2059083"/>
          <a:ext cx="5035164" cy="1028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Customer Feedback Integration: </a:t>
          </a:r>
          <a:r>
            <a:rPr lang="en-US" sz="1700" kern="1200"/>
            <a:t>Integrating feedback loop from customers enhances service personalization, increasing efficiency and satisfaction.</a:t>
          </a:r>
        </a:p>
      </dsp:txBody>
      <dsp:txXfrm>
        <a:off x="0" y="2059083"/>
        <a:ext cx="5035164" cy="10287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7FD6-D14F-43B1-9F47-90ECC6B93596}">
      <dsp:nvSpPr>
        <dsp:cNvPr id="0" name=""/>
        <dsp:cNvSpPr/>
      </dsp:nvSpPr>
      <dsp:spPr>
        <a:xfrm>
          <a:off x="890763" y="512521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AEB07-E39B-4449-852C-C451C52D1710}">
      <dsp:nvSpPr>
        <dsp:cNvPr id="0" name=""/>
        <dsp:cNvSpPr/>
      </dsp:nvSpPr>
      <dsp:spPr>
        <a:xfrm>
          <a:off x="291148" y="1829668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Cost Savings and Efficiency: </a:t>
          </a:r>
          <a:r>
            <a:rPr lang="en-US" sz="1100" kern="1200" dirty="0"/>
            <a:t>Waste management optimization project reduces operational costs and streamlines collection processes for financial benefits.</a:t>
          </a:r>
        </a:p>
      </dsp:txBody>
      <dsp:txXfrm>
        <a:off x="291148" y="1829668"/>
        <a:ext cx="2180418" cy="921313"/>
      </dsp:txXfrm>
    </dsp:sp>
    <dsp:sp modelId="{A6257CB5-FAD3-4ABF-BBD0-6515844D9B10}">
      <dsp:nvSpPr>
        <dsp:cNvPr id="0" name=""/>
        <dsp:cNvSpPr/>
      </dsp:nvSpPr>
      <dsp:spPr>
        <a:xfrm>
          <a:off x="3452755" y="512521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B1090-A4CC-409B-8792-016DC3DDD786}">
      <dsp:nvSpPr>
        <dsp:cNvPr id="0" name=""/>
        <dsp:cNvSpPr/>
      </dsp:nvSpPr>
      <dsp:spPr>
        <a:xfrm>
          <a:off x="2853140" y="1829668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Resource Allocation Improvement: </a:t>
          </a:r>
          <a:r>
            <a:rPr lang="en-US" sz="1100" kern="1200"/>
            <a:t>Optimization enhances allocation of resources, minimizing waste overflow and ensuring timely collections.</a:t>
          </a:r>
        </a:p>
      </dsp:txBody>
      <dsp:txXfrm>
        <a:off x="2853140" y="1829668"/>
        <a:ext cx="2180418" cy="921313"/>
      </dsp:txXfrm>
    </dsp:sp>
    <dsp:sp modelId="{D91B8514-D374-43FC-9873-A865439098C0}">
      <dsp:nvSpPr>
        <dsp:cNvPr id="0" name=""/>
        <dsp:cNvSpPr/>
      </dsp:nvSpPr>
      <dsp:spPr>
        <a:xfrm>
          <a:off x="6014747" y="512521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7561C-06A9-49E8-AF96-F14B1DBB1B7A}">
      <dsp:nvSpPr>
        <dsp:cNvPr id="0" name=""/>
        <dsp:cNvSpPr/>
      </dsp:nvSpPr>
      <dsp:spPr>
        <a:xfrm>
          <a:off x="5415132" y="1829668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Sustainable Practices Promotion: </a:t>
          </a:r>
          <a:r>
            <a:rPr lang="en-US" sz="1100" kern="1200"/>
            <a:t>Efficient waste management promotes sustainability goals by reducing carbon footprint and enhancing environmental stewardship.</a:t>
          </a:r>
        </a:p>
      </dsp:txBody>
      <dsp:txXfrm>
        <a:off x="5415132" y="1829668"/>
        <a:ext cx="2180418" cy="9213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9AB80-0A8E-4CE7-AB78-EBAAEB09E9D3}">
      <dsp:nvSpPr>
        <dsp:cNvPr id="0" name=""/>
        <dsp:cNvSpPr/>
      </dsp:nvSpPr>
      <dsp:spPr>
        <a:xfrm>
          <a:off x="890763" y="512521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13D69-6054-4EBC-BA5E-2FFDC5385BBA}">
      <dsp:nvSpPr>
        <dsp:cNvPr id="0" name=""/>
        <dsp:cNvSpPr/>
      </dsp:nvSpPr>
      <dsp:spPr>
        <a:xfrm>
          <a:off x="291148" y="1829668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Integration of Advanced Robotics: </a:t>
          </a:r>
          <a:r>
            <a:rPr lang="en-US" sz="1100" kern="1200" dirty="0"/>
            <a:t>Robotic technology automates waste sorting and processing tasks, improving efficiency and reducing human error.</a:t>
          </a:r>
        </a:p>
      </dsp:txBody>
      <dsp:txXfrm>
        <a:off x="291148" y="1829668"/>
        <a:ext cx="2180418" cy="921313"/>
      </dsp:txXfrm>
    </dsp:sp>
    <dsp:sp modelId="{8F53B624-3C0A-436E-9C9F-BB111B20D266}">
      <dsp:nvSpPr>
        <dsp:cNvPr id="0" name=""/>
        <dsp:cNvSpPr/>
      </dsp:nvSpPr>
      <dsp:spPr>
        <a:xfrm>
          <a:off x="3452755" y="512521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DE28C-699A-46A3-9AD6-D6451FD193D1}">
      <dsp:nvSpPr>
        <dsp:cNvPr id="0" name=""/>
        <dsp:cNvSpPr/>
      </dsp:nvSpPr>
      <dsp:spPr>
        <a:xfrm>
          <a:off x="2853140" y="1829668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Blockchain for Supply Chain Transparency: </a:t>
          </a:r>
          <a:r>
            <a:rPr lang="en-US" sz="1100" kern="1200"/>
            <a:t>Utilizing blockchain ensures traceability of waste movement, enhancing accountability and promoting circular economy principles.</a:t>
          </a:r>
        </a:p>
      </dsp:txBody>
      <dsp:txXfrm>
        <a:off x="2853140" y="1829668"/>
        <a:ext cx="2180418" cy="921313"/>
      </dsp:txXfrm>
    </dsp:sp>
    <dsp:sp modelId="{050334A0-3CA2-4D06-8C50-C85FAFBD140A}">
      <dsp:nvSpPr>
        <dsp:cNvPr id="0" name=""/>
        <dsp:cNvSpPr/>
      </dsp:nvSpPr>
      <dsp:spPr>
        <a:xfrm>
          <a:off x="6014747" y="512521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227FE-2742-48EA-93D0-632B280CB88A}">
      <dsp:nvSpPr>
        <dsp:cNvPr id="0" name=""/>
        <dsp:cNvSpPr/>
      </dsp:nvSpPr>
      <dsp:spPr>
        <a:xfrm>
          <a:off x="5415132" y="1829668"/>
          <a:ext cx="2180418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Community Engagement Initiatives: </a:t>
          </a:r>
          <a:r>
            <a:rPr lang="en-US" sz="1100" kern="1200"/>
            <a:t>Involving communities in waste management decisions fosters sustainability awareness and encourages active participation for long-term success.</a:t>
          </a:r>
        </a:p>
      </dsp:txBody>
      <dsp:txXfrm>
        <a:off x="5415132" y="1829668"/>
        <a:ext cx="2180418" cy="92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F4840-A246-4D8E-B75D-877E2B5BE4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3F1B0-348C-4110-9F64-E95F0D0A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3F1B0-348C-4110-9F64-E95F0D0AC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0030"/>
            <a:ext cx="5019620" cy="291950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defRPr sz="5200"/>
            </a:pPr>
            <a:r>
              <a:rPr lang="en-US" sz="39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Smart Solutions in Waste Management </a:t>
            </a:r>
            <a:br>
              <a:rPr lang="en-US" sz="39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39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Real-Time Route Optimization Through AI</a:t>
            </a:r>
            <a:endParaRPr lang="en-US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3473370"/>
            <a:ext cx="5019620" cy="1177115"/>
          </a:xfrm>
        </p:spPr>
        <p:txBody>
          <a:bodyPr>
            <a:normAutofit/>
          </a:bodyPr>
          <a:lstStyle/>
          <a:p>
            <a:pPr marL="0" marR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Kalyan Pothineni</a:t>
            </a:r>
            <a:endParaRPr lang="en-US" sz="15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DSC630-T301 (2245-1) Predictive Analytics</a:t>
            </a:r>
            <a:endParaRPr lang="en-US" sz="15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05/29/2024</a:t>
            </a:r>
            <a:endParaRPr lang="en-US" sz="15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endParaRPr lang="en-US" sz="15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Aerial view of a city skyline">
            <a:extLst>
              <a:ext uri="{FF2B5EF4-FFF2-40B4-BE49-F238E27FC236}">
                <a16:creationId xmlns:a16="http://schemas.microsoft.com/office/drawing/2014/main" id="{EBE8073A-1FC5-9B96-5CCA-F24AFDEF0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69"/>
          <a:stretch/>
        </p:blipFill>
        <p:spPr>
          <a:xfrm>
            <a:off x="5836158" y="1617196"/>
            <a:ext cx="3065526" cy="1731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1075811"/>
          </a:xfrm>
        </p:spPr>
        <p:txBody>
          <a:bodyPr anchor="b">
            <a:normAutofit/>
          </a:bodyPr>
          <a:lstStyle/>
          <a:p>
            <a:r>
              <a:rPr lang="en-US" sz="4100"/>
              <a:t>Feature Importance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17582" r="18200"/>
          <a:stretch/>
        </p:blipFill>
        <p:spPr>
          <a:xfrm>
            <a:off x="5756743" y="1570482"/>
            <a:ext cx="2955798" cy="3072384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EF4C0D0-E727-561B-6F39-92BADA5F9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17188"/>
              </p:ext>
            </p:extLst>
          </p:nvPr>
        </p:nvGraphicFramePr>
        <p:xfrm>
          <a:off x="429369" y="1553487"/>
          <a:ext cx="5035164" cy="308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Implementation and Impact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951986-1BE9-59CC-2D77-5F1512415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74296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Future Directions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DB0270-7D91-766E-E7CA-82BA45326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39806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1075811"/>
          </a:xfrm>
        </p:spPr>
        <p:txBody>
          <a:bodyPr anchor="b">
            <a:normAutofit/>
          </a:bodyPr>
          <a:lstStyle/>
          <a:p>
            <a:r>
              <a:rPr lang="en-US" sz="4100"/>
              <a:t>Conclusion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1553487"/>
            <a:ext cx="5035164" cy="3089379"/>
          </a:xfrm>
        </p:spPr>
        <p:txBody>
          <a:bodyPr anchor="t">
            <a:normAutofit/>
          </a:bodyPr>
          <a:lstStyle/>
          <a:p>
            <a:r>
              <a:rPr lang="en-US" sz="1700" b="1" dirty="0"/>
              <a:t>Efficient Resource Allocation: </a:t>
            </a:r>
            <a:r>
              <a:rPr lang="en-US" sz="1700" dirty="0"/>
              <a:t>Optimized waste collection routes reduce fuel consumption, saving costs and promoting sustainability.</a:t>
            </a:r>
          </a:p>
          <a:p>
            <a:r>
              <a:rPr lang="en-US" sz="1700" b="1" dirty="0"/>
              <a:t>Enhanced Operational Responsiveness: </a:t>
            </a:r>
            <a:r>
              <a:rPr lang="en-US" sz="1700" dirty="0"/>
              <a:t>Real-time data enables immediate adjustments in waste operations for improved efficiency.</a:t>
            </a:r>
          </a:p>
          <a:p>
            <a:r>
              <a:rPr lang="en-US" sz="1700" b="1" dirty="0"/>
              <a:t>Promotion of Sustainable Practices: </a:t>
            </a:r>
            <a:r>
              <a:rPr lang="en-US" sz="1700" dirty="0"/>
              <a:t>Smart waste management reduces carbon footprint, aligning with environmental stewardship goals.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38189" b="2"/>
          <a:stretch/>
        </p:blipFill>
        <p:spPr>
          <a:xfrm>
            <a:off x="5756743" y="1570482"/>
            <a:ext cx="2955798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4996D3-30CB-6D56-7576-7F58D8233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668543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1075811"/>
          </a:xfrm>
        </p:spPr>
        <p:txBody>
          <a:bodyPr anchor="b">
            <a:normAutofit/>
          </a:bodyPr>
          <a:lstStyle/>
          <a:p>
            <a:r>
              <a:rPr lang="en-US" sz="4100"/>
              <a:t>Problem Statement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18039" r="17743"/>
          <a:stretch/>
        </p:blipFill>
        <p:spPr>
          <a:xfrm>
            <a:off x="5756743" y="1570482"/>
            <a:ext cx="2955798" cy="3072384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04AB4E9-3E4A-CC6A-56E6-55A085D9E2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258567"/>
              </p:ext>
            </p:extLst>
          </p:nvPr>
        </p:nvGraphicFramePr>
        <p:xfrm>
          <a:off x="429369" y="1553487"/>
          <a:ext cx="5035164" cy="308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1075811"/>
          </a:xfrm>
        </p:spPr>
        <p:txBody>
          <a:bodyPr anchor="b">
            <a:normAutofit/>
          </a:bodyPr>
          <a:lstStyle/>
          <a:p>
            <a:r>
              <a:rPr lang="en-US" sz="4100"/>
              <a:t>Solution Overview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19089" r="16694"/>
          <a:stretch/>
        </p:blipFill>
        <p:spPr>
          <a:xfrm>
            <a:off x="5756743" y="1570482"/>
            <a:ext cx="2955798" cy="3072384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E6F281B-44B7-4BB8-2749-B5C7CFAEA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584406"/>
              </p:ext>
            </p:extLst>
          </p:nvPr>
        </p:nvGraphicFramePr>
        <p:xfrm>
          <a:off x="429369" y="1553487"/>
          <a:ext cx="5035164" cy="308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1075811"/>
          </a:xfrm>
        </p:spPr>
        <p:txBody>
          <a:bodyPr anchor="b">
            <a:normAutofit/>
          </a:bodyPr>
          <a:lstStyle/>
          <a:p>
            <a:r>
              <a:rPr lang="en-US" sz="4100"/>
              <a:t>Data Preparation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1553487"/>
            <a:ext cx="5035164" cy="3089379"/>
          </a:xfrm>
        </p:spPr>
        <p:txBody>
          <a:bodyPr anchor="t">
            <a:normAutofit/>
          </a:bodyPr>
          <a:lstStyle/>
          <a:p>
            <a:r>
              <a:rPr lang="en-US" sz="1700" b="1" dirty="0"/>
              <a:t>Data cleaning and preprocessing: </a:t>
            </a:r>
            <a:r>
              <a:rPr lang="en-US" sz="1700" dirty="0"/>
              <a:t>Removing duplicates and handling missing values ensures dataset accuracy for reliable analysis.</a:t>
            </a:r>
          </a:p>
          <a:p>
            <a:r>
              <a:rPr lang="en-US" sz="1700" b="1" dirty="0"/>
              <a:t>Feature engineering for model inputs: </a:t>
            </a:r>
            <a:r>
              <a:rPr lang="en-US" sz="1700" dirty="0"/>
              <a:t>Creating new features improves model performance by capturing relevant patterns in waste data.</a:t>
            </a:r>
          </a:p>
          <a:p>
            <a:r>
              <a:rPr lang="en-US" sz="1700" b="1" dirty="0"/>
              <a:t>Splitting dataset for training and testing: </a:t>
            </a:r>
            <a:r>
              <a:rPr lang="en-US" sz="1700" dirty="0"/>
              <a:t>Partitioning data enables validation of predictive models, ensuring generalizability to unseen waste scenarios.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t="19428" r="1" b="11376"/>
          <a:stretch/>
        </p:blipFill>
        <p:spPr>
          <a:xfrm>
            <a:off x="5756743" y="1570482"/>
            <a:ext cx="2955798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Modeling Techniques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6BF8CC-9EDA-33C0-09E9-A553EB296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50351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83" y="274638"/>
            <a:ext cx="8229600" cy="733089"/>
          </a:xfrm>
        </p:spPr>
        <p:txBody>
          <a:bodyPr/>
          <a:lstStyle/>
          <a:p>
            <a:pPr algn="l"/>
            <a:r>
              <a:rPr lang="en-US" sz="2200" dirty="0"/>
              <a:t>Results - Data Visualization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1386B22-D8E1-8E86-8EA5-405E6FFC2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511452"/>
              </p:ext>
            </p:extLst>
          </p:nvPr>
        </p:nvGraphicFramePr>
        <p:xfrm>
          <a:off x="388127" y="980184"/>
          <a:ext cx="8378367" cy="361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Model Performance Overview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DB408A6C-A6E8-6B69-F6AE-340DD6C06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48853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3F46B-0E41-35B3-A7B0-6C9432DA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0983"/>
            <a:ext cx="7882128" cy="807685"/>
          </a:xfrm>
        </p:spPr>
        <p:txBody>
          <a:bodyPr anchor="ctr">
            <a:normAutofit/>
          </a:bodyPr>
          <a:lstStyle/>
          <a:p>
            <a:r>
              <a:rPr lang="en-US" sz="3000"/>
              <a:t>Visualizations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435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134745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EB80E-B19F-7E3F-A5F3-0F837700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89" y="1433470"/>
            <a:ext cx="1510487" cy="1182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11971-6568-4830-2ACE-181556DFB579}"/>
              </a:ext>
            </a:extLst>
          </p:cNvPr>
          <p:cNvSpPr txBox="1"/>
          <p:nvPr/>
        </p:nvSpPr>
        <p:spPr>
          <a:xfrm>
            <a:off x="1252690" y="2769295"/>
            <a:ext cx="1675748" cy="144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74904">
              <a:spcAft>
                <a:spcPts val="600"/>
              </a:spcAft>
            </a:pPr>
            <a:r>
              <a:rPr lang="en-US" sz="147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Vs Predicted Values: </a:t>
            </a: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volume relationship. Indicating model is </a:t>
            </a:r>
            <a:r>
              <a:rPr lang="en-US" sz="147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highlt</a:t>
            </a: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accurate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1CF17-6B20-EEDB-7EF6-97C35F49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02" y="1365502"/>
            <a:ext cx="1704392" cy="131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193FD4-91BC-E71A-DF3F-E8634DBD586F}"/>
              </a:ext>
            </a:extLst>
          </p:cNvPr>
          <p:cNvSpPr txBox="1"/>
          <p:nvPr/>
        </p:nvSpPr>
        <p:spPr>
          <a:xfrm>
            <a:off x="3783908" y="2769295"/>
            <a:ext cx="1675748" cy="18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74904">
              <a:spcAft>
                <a:spcPts val="600"/>
              </a:spcAft>
            </a:pPr>
            <a:r>
              <a:rPr lang="en-US" sz="14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Prediction: </a:t>
            </a: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Errors presents a highly concentrated distribution around Zero. Suggesting the model is highly accurate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BD3BA-1EE1-30DE-1F60-348C09C7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321" y="1303020"/>
            <a:ext cx="1891132" cy="1443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A4C6EE-3AA2-F8DB-3854-A513DFAA95DA}"/>
              </a:ext>
            </a:extLst>
          </p:cNvPr>
          <p:cNvSpPr txBox="1"/>
          <p:nvPr/>
        </p:nvSpPr>
        <p:spPr>
          <a:xfrm>
            <a:off x="6101013" y="2804719"/>
            <a:ext cx="1675748" cy="18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74904">
              <a:spcAft>
                <a:spcPts val="600"/>
              </a:spcAft>
            </a:pPr>
            <a:r>
              <a:rPr lang="en-US" sz="147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Distribution: </a:t>
            </a:r>
            <a:r>
              <a:rPr lang="en-US" sz="1476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sz="1476" kern="1200" dirty="0">
                <a:solidFill>
                  <a:schemeClr val="tx1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ox plot displays the distribution of the predicted and actual values with similar medians and interquartile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4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697</Words>
  <Application>Microsoft Office PowerPoint</Application>
  <PresentationFormat>On-screen Show (16:9)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Office Theme</vt:lpstr>
      <vt:lpstr>Smart Solutions in Waste Management  Real-Time Route Optimization Through AI</vt:lpstr>
      <vt:lpstr>Introduction</vt:lpstr>
      <vt:lpstr>Problem Statement</vt:lpstr>
      <vt:lpstr>Solution Overview</vt:lpstr>
      <vt:lpstr>Data Preparation</vt:lpstr>
      <vt:lpstr>Modeling Techniques</vt:lpstr>
      <vt:lpstr>Results - Data Visualization</vt:lpstr>
      <vt:lpstr>Model Performance Overview</vt:lpstr>
      <vt:lpstr>Visualizations</vt:lpstr>
      <vt:lpstr>Feature Importance</vt:lpstr>
      <vt:lpstr>Implementation and Impact</vt:lpstr>
      <vt:lpstr>Future Directions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 Optimization</dc:title>
  <dc:subject/>
  <dc:creator/>
  <cp:keywords/>
  <dc:description>generated using python-pptx</dc:description>
  <cp:lastModifiedBy>Pothineni, Kalyan</cp:lastModifiedBy>
  <cp:revision>4</cp:revision>
  <dcterms:created xsi:type="dcterms:W3CDTF">2013-01-27T09:14:16Z</dcterms:created>
  <dcterms:modified xsi:type="dcterms:W3CDTF">2024-06-01T13:08:28Z</dcterms:modified>
  <cp:category/>
</cp:coreProperties>
</file>