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8B16-DBE4-45DA-96A8-82CD7DCCD35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6310-4933-4667-9030-99E0A3857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T\Desktop\Web Designing Using React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868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ACET</dc:creator>
  <cp:lastModifiedBy>ACET</cp:lastModifiedBy>
  <cp:revision>1</cp:revision>
  <dcterms:created xsi:type="dcterms:W3CDTF">2021-11-02T06:47:26Z</dcterms:created>
  <dcterms:modified xsi:type="dcterms:W3CDTF">2021-11-02T08:14:51Z</dcterms:modified>
</cp:coreProperties>
</file>