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58" r:id="rId4"/>
    <p:sldId id="257" r:id="rId5"/>
    <p:sldId id="279" r:id="rId6"/>
    <p:sldId id="278" r:id="rId7"/>
    <p:sldId id="280" r:id="rId8"/>
    <p:sldId id="281" r:id="rId9"/>
    <p:sldId id="285" r:id="rId10"/>
    <p:sldId id="286" r:id="rId11"/>
    <p:sldId id="272" r:id="rId12"/>
    <p:sldId id="274" r:id="rId13"/>
    <p:sldId id="277" r:id="rId14"/>
    <p:sldId id="282" r:id="rId15"/>
    <p:sldId id="266" r:id="rId16"/>
    <p:sldId id="260" r:id="rId17"/>
    <p:sldId id="267" r:id="rId18"/>
    <p:sldId id="284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37" autoAdjust="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FF609-4261-4968-BD71-0F59A1599AFB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290737-9F4E-4286-AC2B-225AD1068B62}">
      <dgm:prSet phldrT="[Text]" custT="1"/>
      <dgm:spPr/>
      <dgm:t>
        <a:bodyPr/>
        <a:lstStyle/>
        <a:p>
          <a:r>
            <a: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Arvo" panose="02000000000000000000" pitchFamily="2" charset="0"/>
              <a:ea typeface="Arvo" panose="02000000000000000000" pitchFamily="2" charset="0"/>
            </a:rPr>
            <a:t>Passion (Why?)</a:t>
          </a:r>
        </a:p>
      </dgm:t>
    </dgm:pt>
    <dgm:pt modelId="{02A9FCA4-01C3-40C3-A513-6A9183E81425}" type="parTrans" cxnId="{01F4A1BA-25C4-4759-89AA-98987F270D20}">
      <dgm:prSet/>
      <dgm:spPr/>
      <dgm:t>
        <a:bodyPr/>
        <a:lstStyle/>
        <a:p>
          <a:endParaRPr lang="en-US"/>
        </a:p>
      </dgm:t>
    </dgm:pt>
    <dgm:pt modelId="{681565A3-404A-4FF1-81E2-A84B9451B752}" type="sibTrans" cxnId="{01F4A1BA-25C4-4759-89AA-98987F270D20}">
      <dgm:prSet/>
      <dgm:spPr/>
      <dgm:t>
        <a:bodyPr/>
        <a:lstStyle/>
        <a:p>
          <a:endParaRPr lang="en-US"/>
        </a:p>
      </dgm:t>
    </dgm:pt>
    <dgm:pt modelId="{D0657548-B844-4DBA-96B1-0C8E4635E0D8}">
      <dgm:prSet phldrT="[Text]"/>
      <dgm:spPr/>
      <dgm:t>
        <a:bodyPr/>
        <a:lstStyle/>
        <a:p>
          <a:r>
            <a:rPr lang="en-US" b="1" dirty="0">
              <a:latin typeface="+mj-lt"/>
              <a:ea typeface="Arvo" panose="02000000000000000000" pitchFamily="2" charset="0"/>
            </a:rPr>
            <a:t>Career Square</a:t>
          </a:r>
        </a:p>
      </dgm:t>
    </dgm:pt>
    <dgm:pt modelId="{05D2DC2B-E418-483B-8AA1-35F94E5E60E1}" type="parTrans" cxnId="{EE11F483-A55E-40A6-9234-8C4C04209340}">
      <dgm:prSet/>
      <dgm:spPr/>
      <dgm:t>
        <a:bodyPr/>
        <a:lstStyle/>
        <a:p>
          <a:endParaRPr lang="en-US"/>
        </a:p>
      </dgm:t>
    </dgm:pt>
    <dgm:pt modelId="{EEA1C4A1-A5D1-400E-B3F2-C7223FB0180F}" type="sibTrans" cxnId="{EE11F483-A55E-40A6-9234-8C4C04209340}">
      <dgm:prSet/>
      <dgm:spPr/>
      <dgm:t>
        <a:bodyPr/>
        <a:lstStyle/>
        <a:p>
          <a:endParaRPr lang="en-US"/>
        </a:p>
      </dgm:t>
    </dgm:pt>
    <dgm:pt modelId="{5BCF5DD9-4038-491E-BD6B-68EFD5A34064}">
      <dgm:prSet phldrT="[Text]" custT="1"/>
      <dgm:spPr/>
      <dgm:t>
        <a:bodyPr/>
        <a:lstStyle/>
        <a:p>
          <a:pPr algn="r"/>
          <a:r>
            <a:rPr lang="en-US" sz="2100" b="1" dirty="0">
              <a:solidFill>
                <a:srgbClr val="FFFF00"/>
              </a:solidFill>
              <a:latin typeface="+mj-lt"/>
              <a:ea typeface="Arvo" panose="02000000000000000000" pitchFamily="2" charset="0"/>
            </a:rPr>
            <a:t>Personal Branding</a:t>
          </a:r>
        </a:p>
      </dgm:t>
    </dgm:pt>
    <dgm:pt modelId="{189E7856-5B86-412C-9A80-E19B4E559ED3}" type="parTrans" cxnId="{746C39D8-B0C2-4D75-8885-1FCFE10C3789}">
      <dgm:prSet/>
      <dgm:spPr/>
      <dgm:t>
        <a:bodyPr/>
        <a:lstStyle/>
        <a:p>
          <a:endParaRPr lang="en-US"/>
        </a:p>
      </dgm:t>
    </dgm:pt>
    <dgm:pt modelId="{3203F8C0-6D49-4D94-BB23-0340C3738AC9}" type="sibTrans" cxnId="{746C39D8-B0C2-4D75-8885-1FCFE10C3789}">
      <dgm:prSet/>
      <dgm:spPr/>
      <dgm:t>
        <a:bodyPr/>
        <a:lstStyle/>
        <a:p>
          <a:endParaRPr lang="en-US"/>
        </a:p>
      </dgm:t>
    </dgm:pt>
    <dgm:pt modelId="{17AC652A-8853-4DFE-B59D-4982B7839C6E}">
      <dgm:prSet phldrT="[Text]" custT="1"/>
      <dgm:spPr/>
      <dgm:t>
        <a:bodyPr/>
        <a:lstStyle/>
        <a:p>
          <a:r>
            <a:rPr lang="en-US" sz="2100" b="1" dirty="0">
              <a:latin typeface="+mj-lt"/>
              <a:ea typeface="Arvo" panose="02000000000000000000" pitchFamily="2" charset="0"/>
            </a:rPr>
            <a:t>Family and Friends</a:t>
          </a:r>
        </a:p>
      </dgm:t>
    </dgm:pt>
    <dgm:pt modelId="{5AA5575E-DA35-48E6-B02B-F138EC2CCBE4}" type="parTrans" cxnId="{945B872D-F802-4FB8-9F5F-7C26EC116B29}">
      <dgm:prSet/>
      <dgm:spPr/>
      <dgm:t>
        <a:bodyPr/>
        <a:lstStyle/>
        <a:p>
          <a:endParaRPr lang="en-US"/>
        </a:p>
      </dgm:t>
    </dgm:pt>
    <dgm:pt modelId="{2D784B63-D3B7-47F7-BC62-717E210DD596}" type="sibTrans" cxnId="{945B872D-F802-4FB8-9F5F-7C26EC116B29}">
      <dgm:prSet/>
      <dgm:spPr/>
      <dgm:t>
        <a:bodyPr/>
        <a:lstStyle/>
        <a:p>
          <a:endParaRPr lang="en-US"/>
        </a:p>
      </dgm:t>
    </dgm:pt>
    <dgm:pt modelId="{2857BE07-F3E9-4FD9-B986-E4C7FA5F6CF9}">
      <dgm:prSet phldrT="[Text]" custT="1"/>
      <dgm:spPr/>
      <dgm:t>
        <a:bodyPr/>
        <a:lstStyle/>
        <a:p>
          <a:pPr algn="r">
            <a:buNone/>
          </a:pPr>
          <a:r>
            <a:rPr lang="en-US" sz="2100" b="1" dirty="0">
              <a:latin typeface="+mj-lt"/>
              <a:ea typeface="Arvo" panose="02000000000000000000" pitchFamily="2" charset="0"/>
            </a:rPr>
            <a:t>Learning</a:t>
          </a:r>
        </a:p>
      </dgm:t>
    </dgm:pt>
    <dgm:pt modelId="{B989CAC6-9D2A-4810-A714-DA91AA7875FD}" type="parTrans" cxnId="{30A1B3E9-2B78-4FE6-B169-8B028802D0C7}">
      <dgm:prSet/>
      <dgm:spPr/>
      <dgm:t>
        <a:bodyPr/>
        <a:lstStyle/>
        <a:p>
          <a:endParaRPr lang="en-US"/>
        </a:p>
      </dgm:t>
    </dgm:pt>
    <dgm:pt modelId="{99178914-647A-498F-B57B-0267898A208F}" type="sibTrans" cxnId="{30A1B3E9-2B78-4FE6-B169-8B028802D0C7}">
      <dgm:prSet/>
      <dgm:spPr/>
      <dgm:t>
        <a:bodyPr/>
        <a:lstStyle/>
        <a:p>
          <a:endParaRPr lang="en-US"/>
        </a:p>
      </dgm:t>
    </dgm:pt>
    <dgm:pt modelId="{282588BD-DA21-47D6-90E4-32A7AA9231BB}">
      <dgm:prSet custT="1"/>
      <dgm:spPr/>
      <dgm:t>
        <a:bodyPr/>
        <a:lstStyle/>
        <a:p>
          <a:pPr algn="r"/>
          <a:r>
            <a:rPr lang="en-US" sz="1600" dirty="0">
              <a:latin typeface="+mj-lt"/>
              <a:ea typeface="Arvo" panose="02000000000000000000" pitchFamily="2" charset="0"/>
            </a:rPr>
            <a:t>LinkedIn</a:t>
          </a:r>
        </a:p>
      </dgm:t>
    </dgm:pt>
    <dgm:pt modelId="{082DA311-B6C1-44E1-BBA7-989FCC35593E}" type="parTrans" cxnId="{2CA25E19-ECF7-4D5A-B909-5F0A6EF137A3}">
      <dgm:prSet/>
      <dgm:spPr/>
      <dgm:t>
        <a:bodyPr/>
        <a:lstStyle/>
        <a:p>
          <a:endParaRPr lang="en-US"/>
        </a:p>
      </dgm:t>
    </dgm:pt>
    <dgm:pt modelId="{5CE15C07-BA77-4ABA-BDDE-0E7412B6BA82}" type="sibTrans" cxnId="{2CA25E19-ECF7-4D5A-B909-5F0A6EF137A3}">
      <dgm:prSet/>
      <dgm:spPr/>
      <dgm:t>
        <a:bodyPr/>
        <a:lstStyle/>
        <a:p>
          <a:endParaRPr lang="en-US"/>
        </a:p>
      </dgm:t>
    </dgm:pt>
    <dgm:pt modelId="{8D24DB3E-158C-433F-959A-6E6F0CA177D3}">
      <dgm:prSet/>
      <dgm:spPr/>
      <dgm:t>
        <a:bodyPr/>
        <a:lstStyle/>
        <a:p>
          <a:pPr algn="l"/>
          <a:endParaRPr lang="en-US" sz="1300" dirty="0">
            <a:latin typeface="Arvo" panose="02000000000000000000" pitchFamily="2" charset="0"/>
            <a:ea typeface="Arvo" panose="02000000000000000000" pitchFamily="2" charset="0"/>
          </a:endParaRPr>
        </a:p>
      </dgm:t>
    </dgm:pt>
    <dgm:pt modelId="{6DC4D302-373C-4700-B428-C4AAD931515B}" type="parTrans" cxnId="{AB9CE244-2211-4287-B524-71E36F13EBF5}">
      <dgm:prSet/>
      <dgm:spPr/>
      <dgm:t>
        <a:bodyPr/>
        <a:lstStyle/>
        <a:p>
          <a:endParaRPr lang="en-US"/>
        </a:p>
      </dgm:t>
    </dgm:pt>
    <dgm:pt modelId="{9235E850-171C-4570-B93B-8D03846F10CD}" type="sibTrans" cxnId="{AB9CE244-2211-4287-B524-71E36F13EBF5}">
      <dgm:prSet/>
      <dgm:spPr/>
      <dgm:t>
        <a:bodyPr/>
        <a:lstStyle/>
        <a:p>
          <a:endParaRPr lang="en-US"/>
        </a:p>
      </dgm:t>
    </dgm:pt>
    <dgm:pt modelId="{37427793-0F35-40C2-8B5F-727BCBA5EC1E}">
      <dgm:prSet custT="1"/>
      <dgm:spPr/>
      <dgm:t>
        <a:bodyPr/>
        <a:lstStyle/>
        <a:p>
          <a:pPr algn="r"/>
          <a:r>
            <a:rPr lang="en-US" sz="1600" dirty="0">
              <a:latin typeface="+mj-lt"/>
              <a:ea typeface="Arvo" panose="02000000000000000000" pitchFamily="2" charset="0"/>
            </a:rPr>
            <a:t>Writing</a:t>
          </a:r>
        </a:p>
      </dgm:t>
    </dgm:pt>
    <dgm:pt modelId="{5E31FE9F-17E5-4915-83B6-94058596B99C}" type="parTrans" cxnId="{A7954829-F107-4977-90B2-1D3B66F1A00D}">
      <dgm:prSet/>
      <dgm:spPr/>
      <dgm:t>
        <a:bodyPr/>
        <a:lstStyle/>
        <a:p>
          <a:endParaRPr lang="en-US"/>
        </a:p>
      </dgm:t>
    </dgm:pt>
    <dgm:pt modelId="{FF37BE41-4847-4025-8475-D2C683450C5C}" type="sibTrans" cxnId="{A7954829-F107-4977-90B2-1D3B66F1A00D}">
      <dgm:prSet/>
      <dgm:spPr/>
      <dgm:t>
        <a:bodyPr/>
        <a:lstStyle/>
        <a:p>
          <a:endParaRPr lang="en-US"/>
        </a:p>
      </dgm:t>
    </dgm:pt>
    <dgm:pt modelId="{1118EE34-06D8-4A65-9275-C57EDE64C915}">
      <dgm:prSet custT="1"/>
      <dgm:spPr/>
      <dgm:t>
        <a:bodyPr/>
        <a:lstStyle/>
        <a:p>
          <a:pPr algn="r"/>
          <a:r>
            <a:rPr lang="en-US" sz="1600" dirty="0">
              <a:latin typeface="+mj-lt"/>
              <a:ea typeface="Arvo" panose="02000000000000000000" pitchFamily="2" charset="0"/>
            </a:rPr>
            <a:t>Raise your standards</a:t>
          </a:r>
        </a:p>
      </dgm:t>
    </dgm:pt>
    <dgm:pt modelId="{331B29AF-ECC8-467C-8A9C-1E939F4A2305}" type="parTrans" cxnId="{6FAC392F-502B-4477-909E-8EFE2BE01F5B}">
      <dgm:prSet/>
      <dgm:spPr/>
      <dgm:t>
        <a:bodyPr/>
        <a:lstStyle/>
        <a:p>
          <a:endParaRPr lang="en-US"/>
        </a:p>
      </dgm:t>
    </dgm:pt>
    <dgm:pt modelId="{24F11A4F-0B04-46D9-B0BB-21F165DFE96B}" type="sibTrans" cxnId="{6FAC392F-502B-4477-909E-8EFE2BE01F5B}">
      <dgm:prSet/>
      <dgm:spPr/>
      <dgm:t>
        <a:bodyPr/>
        <a:lstStyle/>
        <a:p>
          <a:endParaRPr lang="en-US"/>
        </a:p>
      </dgm:t>
    </dgm:pt>
    <dgm:pt modelId="{EAF74A16-3F44-481F-9441-89735F25A3A4}">
      <dgm:prSet custT="1"/>
      <dgm:spPr/>
      <dgm:t>
        <a:bodyPr/>
        <a:lstStyle/>
        <a:p>
          <a:pPr algn="r"/>
          <a:r>
            <a:rPr lang="en-US" sz="1600" dirty="0">
              <a:latin typeface="+mj-lt"/>
              <a:ea typeface="Arvo" panose="02000000000000000000" pitchFamily="2" charset="0"/>
            </a:rPr>
            <a:t>Social Media</a:t>
          </a:r>
        </a:p>
      </dgm:t>
    </dgm:pt>
    <dgm:pt modelId="{75E59DF9-E96B-4E73-BDB6-8117803DCF3B}" type="parTrans" cxnId="{4C014384-5634-4AC3-8163-BE2370700897}">
      <dgm:prSet/>
      <dgm:spPr/>
      <dgm:t>
        <a:bodyPr/>
        <a:lstStyle/>
        <a:p>
          <a:endParaRPr lang="en-US"/>
        </a:p>
      </dgm:t>
    </dgm:pt>
    <dgm:pt modelId="{116321C5-F1C1-4E5E-B44D-863203354C64}" type="sibTrans" cxnId="{4C014384-5634-4AC3-8163-BE2370700897}">
      <dgm:prSet/>
      <dgm:spPr/>
      <dgm:t>
        <a:bodyPr/>
        <a:lstStyle/>
        <a:p>
          <a:endParaRPr lang="en-US"/>
        </a:p>
      </dgm:t>
    </dgm:pt>
    <dgm:pt modelId="{7D82ECB4-E5BF-4790-814C-B364ADBEB366}">
      <dgm:prSet custT="1"/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600" dirty="0">
              <a:latin typeface="+mj-lt"/>
              <a:ea typeface="Arvo" panose="02000000000000000000" pitchFamily="2" charset="0"/>
            </a:rPr>
            <a:t>Finance</a:t>
          </a:r>
        </a:p>
      </dgm:t>
    </dgm:pt>
    <dgm:pt modelId="{28E6B8A5-DA7D-4BB3-8211-9098C665F218}" type="parTrans" cxnId="{0AF4329A-43EF-4B40-8EFD-4EBEB784D2B7}">
      <dgm:prSet/>
      <dgm:spPr/>
      <dgm:t>
        <a:bodyPr/>
        <a:lstStyle/>
        <a:p>
          <a:endParaRPr lang="en-US"/>
        </a:p>
      </dgm:t>
    </dgm:pt>
    <dgm:pt modelId="{73059A6D-009F-4383-B027-C6F3C820B898}" type="sibTrans" cxnId="{0AF4329A-43EF-4B40-8EFD-4EBEB784D2B7}">
      <dgm:prSet/>
      <dgm:spPr/>
      <dgm:t>
        <a:bodyPr/>
        <a:lstStyle/>
        <a:p>
          <a:endParaRPr lang="en-US"/>
        </a:p>
      </dgm:t>
    </dgm:pt>
    <dgm:pt modelId="{135AA580-CE3F-494D-AB31-8DE7550EDA73}">
      <dgm:prSet custT="1"/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600" dirty="0">
              <a:latin typeface="+mj-lt"/>
              <a:ea typeface="Arvo" panose="02000000000000000000" pitchFamily="2" charset="0"/>
            </a:rPr>
            <a:t>YouTube, Lynda – Calendarized</a:t>
          </a:r>
        </a:p>
      </dgm:t>
    </dgm:pt>
    <dgm:pt modelId="{63063D85-5693-4FDD-BD05-8CB51C522DFD}" type="parTrans" cxnId="{8D60F7F3-7546-42C1-A2B3-ABAEDA730C4F}">
      <dgm:prSet/>
      <dgm:spPr/>
      <dgm:t>
        <a:bodyPr/>
        <a:lstStyle/>
        <a:p>
          <a:endParaRPr lang="en-US"/>
        </a:p>
      </dgm:t>
    </dgm:pt>
    <dgm:pt modelId="{6DEB058A-E296-45F9-9F45-FE73FD6F5F05}" type="sibTrans" cxnId="{8D60F7F3-7546-42C1-A2B3-ABAEDA730C4F}">
      <dgm:prSet/>
      <dgm:spPr/>
      <dgm:t>
        <a:bodyPr/>
        <a:lstStyle/>
        <a:p>
          <a:endParaRPr lang="en-US"/>
        </a:p>
      </dgm:t>
    </dgm:pt>
    <dgm:pt modelId="{A700E389-E843-4D3F-93DF-9DCEB3F9F325}">
      <dgm:prSet custT="1"/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600" dirty="0">
              <a:latin typeface="+mj-lt"/>
              <a:ea typeface="Arvo" panose="02000000000000000000" pitchFamily="2" charset="0"/>
            </a:rPr>
            <a:t>Reading and implementing</a:t>
          </a:r>
        </a:p>
      </dgm:t>
    </dgm:pt>
    <dgm:pt modelId="{7C14A262-99DF-4025-86AC-7D6006011A4D}" type="parTrans" cxnId="{93DBF465-9586-4E6B-8CF8-7B9C2C346592}">
      <dgm:prSet/>
      <dgm:spPr/>
      <dgm:t>
        <a:bodyPr/>
        <a:lstStyle/>
        <a:p>
          <a:endParaRPr lang="en-US"/>
        </a:p>
      </dgm:t>
    </dgm:pt>
    <dgm:pt modelId="{1488E0EE-8F1B-4AB7-97EA-716B7415A037}" type="sibTrans" cxnId="{93DBF465-9586-4E6B-8CF8-7B9C2C346592}">
      <dgm:prSet/>
      <dgm:spPr/>
      <dgm:t>
        <a:bodyPr/>
        <a:lstStyle/>
        <a:p>
          <a:endParaRPr lang="en-US"/>
        </a:p>
      </dgm:t>
    </dgm:pt>
    <dgm:pt modelId="{0FF1F9BA-6927-4829-8663-9B535B1186FD}">
      <dgm:prSet custT="1"/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600" dirty="0">
              <a:latin typeface="+mj-lt"/>
              <a:ea typeface="Arvo" panose="02000000000000000000" pitchFamily="2" charset="0"/>
            </a:rPr>
            <a:t>Musical Instrument</a:t>
          </a:r>
        </a:p>
      </dgm:t>
    </dgm:pt>
    <dgm:pt modelId="{55AB1647-939F-4CF0-8225-A89EC0E60C30}" type="parTrans" cxnId="{86C60A26-A633-4703-AFF3-7C7C6E9AC4EE}">
      <dgm:prSet/>
      <dgm:spPr/>
      <dgm:t>
        <a:bodyPr/>
        <a:lstStyle/>
        <a:p>
          <a:endParaRPr lang="en-US"/>
        </a:p>
      </dgm:t>
    </dgm:pt>
    <dgm:pt modelId="{802152BF-EDC2-4E25-975D-2CCC086B721E}" type="sibTrans" cxnId="{86C60A26-A633-4703-AFF3-7C7C6E9AC4EE}">
      <dgm:prSet/>
      <dgm:spPr/>
      <dgm:t>
        <a:bodyPr/>
        <a:lstStyle/>
        <a:p>
          <a:endParaRPr lang="en-US"/>
        </a:p>
      </dgm:t>
    </dgm:pt>
    <dgm:pt modelId="{73C64238-5E01-47EC-9CCF-313E998B2096}">
      <dgm:prSet custT="1"/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600" dirty="0">
              <a:latin typeface="+mj-lt"/>
              <a:ea typeface="Arvo" panose="02000000000000000000" pitchFamily="2" charset="0"/>
            </a:rPr>
            <a:t>Travel</a:t>
          </a:r>
        </a:p>
      </dgm:t>
    </dgm:pt>
    <dgm:pt modelId="{2ADB6523-5629-4D6B-912B-5D3731D79DC6}" type="parTrans" cxnId="{05EBC140-0EC0-4144-A021-78A56654E8A9}">
      <dgm:prSet/>
      <dgm:spPr/>
      <dgm:t>
        <a:bodyPr/>
        <a:lstStyle/>
        <a:p>
          <a:endParaRPr lang="en-US"/>
        </a:p>
      </dgm:t>
    </dgm:pt>
    <dgm:pt modelId="{B638B05D-FA36-4430-A5C8-DA9673C1B879}" type="sibTrans" cxnId="{05EBC140-0EC0-4144-A021-78A56654E8A9}">
      <dgm:prSet/>
      <dgm:spPr/>
      <dgm:t>
        <a:bodyPr/>
        <a:lstStyle/>
        <a:p>
          <a:endParaRPr lang="en-US"/>
        </a:p>
      </dgm:t>
    </dgm:pt>
    <dgm:pt modelId="{37D30EE4-FD85-4251-9A13-B50D043CD5BF}">
      <dgm:prSet custT="1"/>
      <dgm:spPr/>
      <dgm:t>
        <a:bodyPr/>
        <a:lstStyle/>
        <a:p>
          <a:pPr algn="r"/>
          <a:r>
            <a:rPr lang="en-US" sz="1600" dirty="0">
              <a:latin typeface="+mj-lt"/>
              <a:ea typeface="Arvo" panose="02000000000000000000" pitchFamily="2" charset="0"/>
            </a:rPr>
            <a:t>Experiments</a:t>
          </a:r>
        </a:p>
      </dgm:t>
    </dgm:pt>
    <dgm:pt modelId="{ABDD65CC-6A60-49B3-8D0A-EFD4152312EC}" type="parTrans" cxnId="{67B7731E-6212-4F8E-B159-645C1D9C892C}">
      <dgm:prSet/>
      <dgm:spPr/>
      <dgm:t>
        <a:bodyPr/>
        <a:lstStyle/>
        <a:p>
          <a:endParaRPr lang="en-US"/>
        </a:p>
      </dgm:t>
    </dgm:pt>
    <dgm:pt modelId="{1CD7FA74-F587-4FF6-B09F-B50013A6FF1F}" type="sibTrans" cxnId="{67B7731E-6212-4F8E-B159-645C1D9C892C}">
      <dgm:prSet/>
      <dgm:spPr/>
      <dgm:t>
        <a:bodyPr/>
        <a:lstStyle/>
        <a:p>
          <a:endParaRPr lang="en-US"/>
        </a:p>
      </dgm:t>
    </dgm:pt>
    <dgm:pt modelId="{13A1A36B-EA0F-491F-BB5D-11B599781AFF}">
      <dgm:prSet custT="1"/>
      <dgm:spPr/>
      <dgm:t>
        <a:bodyPr/>
        <a:lstStyle/>
        <a:p>
          <a:pPr algn="r"/>
          <a:endParaRPr lang="en-US" sz="1600" dirty="0">
            <a:latin typeface="Arvo" panose="02000000000000000000" pitchFamily="2" charset="0"/>
            <a:ea typeface="Arvo" panose="02000000000000000000" pitchFamily="2" charset="0"/>
          </a:endParaRPr>
        </a:p>
      </dgm:t>
    </dgm:pt>
    <dgm:pt modelId="{D6C57232-B091-42C5-9EA4-DF7AA0356E8B}" type="parTrans" cxnId="{F82E701A-99F5-43CC-AA7D-F3522F53A550}">
      <dgm:prSet/>
      <dgm:spPr/>
      <dgm:t>
        <a:bodyPr/>
        <a:lstStyle/>
        <a:p>
          <a:endParaRPr lang="en-US"/>
        </a:p>
      </dgm:t>
    </dgm:pt>
    <dgm:pt modelId="{1D8E929B-2CEE-442A-B686-4166CB466898}" type="sibTrans" cxnId="{F82E701A-99F5-43CC-AA7D-F3522F53A550}">
      <dgm:prSet/>
      <dgm:spPr/>
      <dgm:t>
        <a:bodyPr/>
        <a:lstStyle/>
        <a:p>
          <a:endParaRPr lang="en-US"/>
        </a:p>
      </dgm:t>
    </dgm:pt>
    <dgm:pt modelId="{C51222EB-CA47-45D0-B2DF-5621C2C6E5C4}">
      <dgm:prSet/>
      <dgm:spPr/>
      <dgm:t>
        <a:bodyPr/>
        <a:lstStyle/>
        <a:p>
          <a:r>
            <a:rPr lang="en-US" dirty="0">
              <a:latin typeface="+mj-lt"/>
              <a:ea typeface="Arvo" panose="02000000000000000000" pitchFamily="2" charset="0"/>
            </a:rPr>
            <a:t>Jigsaw</a:t>
          </a:r>
        </a:p>
      </dgm:t>
    </dgm:pt>
    <dgm:pt modelId="{3C7D7930-B7B9-401D-A3AC-A2E060303849}" type="parTrans" cxnId="{787DFB34-0152-4DEA-965E-DF931C5D0F92}">
      <dgm:prSet/>
      <dgm:spPr/>
      <dgm:t>
        <a:bodyPr/>
        <a:lstStyle/>
        <a:p>
          <a:endParaRPr lang="en-US"/>
        </a:p>
      </dgm:t>
    </dgm:pt>
    <dgm:pt modelId="{2BE2E77F-3DE7-41F7-94A3-B7DE2395C59A}" type="sibTrans" cxnId="{787DFB34-0152-4DEA-965E-DF931C5D0F92}">
      <dgm:prSet/>
      <dgm:spPr/>
      <dgm:t>
        <a:bodyPr/>
        <a:lstStyle/>
        <a:p>
          <a:endParaRPr lang="en-US"/>
        </a:p>
      </dgm:t>
    </dgm:pt>
    <dgm:pt modelId="{FA86AF86-AAB8-40CE-B01F-748524FABC14}">
      <dgm:prSet/>
      <dgm:spPr/>
      <dgm:t>
        <a:bodyPr/>
        <a:lstStyle/>
        <a:p>
          <a:r>
            <a:rPr lang="en-US" dirty="0">
              <a:latin typeface="+mj-lt"/>
              <a:ea typeface="Arvo" panose="02000000000000000000" pitchFamily="2" charset="0"/>
            </a:rPr>
            <a:t>Fun X Excel</a:t>
          </a:r>
        </a:p>
      </dgm:t>
    </dgm:pt>
    <dgm:pt modelId="{89B7336F-B9FA-4866-8A46-A359E3FCEB5C}" type="parTrans" cxnId="{4D89D7C3-5A36-4E97-937F-7A2C8A79886E}">
      <dgm:prSet/>
      <dgm:spPr/>
      <dgm:t>
        <a:bodyPr/>
        <a:lstStyle/>
        <a:p>
          <a:endParaRPr lang="en-US"/>
        </a:p>
      </dgm:t>
    </dgm:pt>
    <dgm:pt modelId="{4BAAD8E2-00B1-4443-ACA3-17923C476C2D}" type="sibTrans" cxnId="{4D89D7C3-5A36-4E97-937F-7A2C8A79886E}">
      <dgm:prSet/>
      <dgm:spPr/>
      <dgm:t>
        <a:bodyPr/>
        <a:lstStyle/>
        <a:p>
          <a:endParaRPr lang="en-US"/>
        </a:p>
      </dgm:t>
    </dgm:pt>
    <dgm:pt modelId="{457821B8-3EE2-4280-802F-7592CFA877CA}">
      <dgm:prSet/>
      <dgm:spPr/>
      <dgm:t>
        <a:bodyPr/>
        <a:lstStyle/>
        <a:p>
          <a:r>
            <a:rPr lang="en-US" dirty="0">
              <a:latin typeface="+mj-lt"/>
              <a:ea typeface="Arvo" panose="02000000000000000000" pitchFamily="2" charset="0"/>
            </a:rPr>
            <a:t>Work Life Balance</a:t>
          </a:r>
        </a:p>
      </dgm:t>
    </dgm:pt>
    <dgm:pt modelId="{9C81B8FA-D2EB-4C14-ABBC-4B57A7374DCF}" type="parTrans" cxnId="{61350D1E-D750-40CE-B2BF-FC437BA63A9D}">
      <dgm:prSet/>
      <dgm:spPr/>
      <dgm:t>
        <a:bodyPr/>
        <a:lstStyle/>
        <a:p>
          <a:endParaRPr lang="en-US"/>
        </a:p>
      </dgm:t>
    </dgm:pt>
    <dgm:pt modelId="{2AA24B99-DDE6-401E-9055-A35C4ADE3DBB}" type="sibTrans" cxnId="{61350D1E-D750-40CE-B2BF-FC437BA63A9D}">
      <dgm:prSet/>
      <dgm:spPr/>
      <dgm:t>
        <a:bodyPr/>
        <a:lstStyle/>
        <a:p>
          <a:endParaRPr lang="en-US"/>
        </a:p>
      </dgm:t>
    </dgm:pt>
    <dgm:pt modelId="{41DCB92C-E5F3-4C27-9895-57FA0D15372A}">
      <dgm:prSet/>
      <dgm:spPr/>
      <dgm:t>
        <a:bodyPr/>
        <a:lstStyle/>
        <a:p>
          <a:r>
            <a:rPr lang="en-US" dirty="0">
              <a:latin typeface="+mj-lt"/>
              <a:ea typeface="Arvo" panose="02000000000000000000" pitchFamily="2" charset="0"/>
            </a:rPr>
            <a:t>Others</a:t>
          </a:r>
        </a:p>
      </dgm:t>
    </dgm:pt>
    <dgm:pt modelId="{B70F9252-0FDB-42CE-A0C6-A5870094A0DE}" type="parTrans" cxnId="{2DDA2C88-4865-4E6F-9229-E4DC39B5796B}">
      <dgm:prSet/>
      <dgm:spPr/>
      <dgm:t>
        <a:bodyPr/>
        <a:lstStyle/>
        <a:p>
          <a:endParaRPr lang="en-US"/>
        </a:p>
      </dgm:t>
    </dgm:pt>
    <dgm:pt modelId="{9615F188-0590-4C2B-B9B5-8F5F68E68CFE}" type="sibTrans" cxnId="{2DDA2C88-4865-4E6F-9229-E4DC39B5796B}">
      <dgm:prSet/>
      <dgm:spPr/>
      <dgm:t>
        <a:bodyPr/>
        <a:lstStyle/>
        <a:p>
          <a:endParaRPr lang="en-US"/>
        </a:p>
      </dgm:t>
    </dgm:pt>
    <dgm:pt modelId="{1F0819B5-25C2-4993-81A1-A477FFF97702}">
      <dgm:prSet/>
      <dgm:spPr/>
      <dgm:t>
        <a:bodyPr/>
        <a:lstStyle/>
        <a:p>
          <a:r>
            <a:rPr lang="en-US" dirty="0">
              <a:latin typeface="+mj-lt"/>
              <a:ea typeface="Arvo" panose="02000000000000000000" pitchFamily="2" charset="0"/>
            </a:rPr>
            <a:t>Current job</a:t>
          </a:r>
        </a:p>
      </dgm:t>
    </dgm:pt>
    <dgm:pt modelId="{7A618133-D0FE-4B50-B997-C520B2C6908E}" type="parTrans" cxnId="{25929482-1F45-46D5-864B-92253E55D958}">
      <dgm:prSet/>
      <dgm:spPr/>
      <dgm:t>
        <a:bodyPr/>
        <a:lstStyle/>
        <a:p>
          <a:endParaRPr lang="en-US"/>
        </a:p>
      </dgm:t>
    </dgm:pt>
    <dgm:pt modelId="{8F5D02FF-8598-4C9D-910E-F0EC11681DC9}" type="sibTrans" cxnId="{25929482-1F45-46D5-864B-92253E55D958}">
      <dgm:prSet/>
      <dgm:spPr/>
      <dgm:t>
        <a:bodyPr/>
        <a:lstStyle/>
        <a:p>
          <a:endParaRPr lang="en-US"/>
        </a:p>
      </dgm:t>
    </dgm:pt>
    <dgm:pt modelId="{0C6E92A9-2E69-4A10-853B-0751BFF735C1}">
      <dgm:prSet/>
      <dgm:spPr/>
      <dgm:t>
        <a:bodyPr/>
        <a:lstStyle/>
        <a:p>
          <a:endParaRPr lang="en-US" sz="1400" dirty="0">
            <a:latin typeface="Arvo" panose="02000000000000000000" pitchFamily="2" charset="0"/>
            <a:ea typeface="Arvo" panose="02000000000000000000" pitchFamily="2" charset="0"/>
          </a:endParaRPr>
        </a:p>
      </dgm:t>
    </dgm:pt>
    <dgm:pt modelId="{AFC84C30-D1BC-4054-B865-6715DA916311}" type="parTrans" cxnId="{449E884C-D5E7-4A59-9949-9283A009F768}">
      <dgm:prSet/>
      <dgm:spPr/>
      <dgm:t>
        <a:bodyPr/>
        <a:lstStyle/>
        <a:p>
          <a:endParaRPr lang="en-US"/>
        </a:p>
      </dgm:t>
    </dgm:pt>
    <dgm:pt modelId="{B29AD2BA-9FF0-4698-8540-86AF0BB617D3}" type="sibTrans" cxnId="{449E884C-D5E7-4A59-9949-9283A009F768}">
      <dgm:prSet/>
      <dgm:spPr/>
      <dgm:t>
        <a:bodyPr/>
        <a:lstStyle/>
        <a:p>
          <a:endParaRPr lang="en-US"/>
        </a:p>
      </dgm:t>
    </dgm:pt>
    <dgm:pt modelId="{6159BF1F-F2D1-4105-A0DE-C6CFC2618517}">
      <dgm:prSet custT="1"/>
      <dgm:spPr/>
      <dgm:t>
        <a:bodyPr/>
        <a:lstStyle/>
        <a:p>
          <a:r>
            <a:rPr lang="en-US" sz="1600" dirty="0">
              <a:latin typeface="+mj-lt"/>
              <a:ea typeface="Arvo" panose="02000000000000000000" pitchFamily="2" charset="0"/>
            </a:rPr>
            <a:t>Relationships</a:t>
          </a:r>
        </a:p>
      </dgm:t>
    </dgm:pt>
    <dgm:pt modelId="{324E3115-EC01-4DED-AE54-79ED710B5384}" type="parTrans" cxnId="{ED74AD77-0580-4B47-AB40-83466A448825}">
      <dgm:prSet/>
      <dgm:spPr/>
      <dgm:t>
        <a:bodyPr/>
        <a:lstStyle/>
        <a:p>
          <a:endParaRPr lang="en-US"/>
        </a:p>
      </dgm:t>
    </dgm:pt>
    <dgm:pt modelId="{47C0B4CC-D2B9-4D67-B2EA-BF707DF9EF90}" type="sibTrans" cxnId="{ED74AD77-0580-4B47-AB40-83466A448825}">
      <dgm:prSet/>
      <dgm:spPr/>
      <dgm:t>
        <a:bodyPr/>
        <a:lstStyle/>
        <a:p>
          <a:endParaRPr lang="en-US"/>
        </a:p>
      </dgm:t>
    </dgm:pt>
    <dgm:pt modelId="{44648F62-6F8E-4192-B7C3-F57BC070B881}">
      <dgm:prSet/>
      <dgm:spPr/>
      <dgm:t>
        <a:bodyPr/>
        <a:lstStyle/>
        <a:p>
          <a:endParaRPr lang="en-US" sz="1400" dirty="0">
            <a:latin typeface="Arvo" panose="02000000000000000000" pitchFamily="2" charset="0"/>
            <a:ea typeface="Arvo" panose="02000000000000000000" pitchFamily="2" charset="0"/>
          </a:endParaRPr>
        </a:p>
      </dgm:t>
    </dgm:pt>
    <dgm:pt modelId="{1AAF525C-1F5E-440D-BFD7-837588BAFECF}" type="parTrans" cxnId="{5B28351A-F48F-4B7E-8BF9-2AD79DF368E3}">
      <dgm:prSet/>
      <dgm:spPr/>
      <dgm:t>
        <a:bodyPr/>
        <a:lstStyle/>
        <a:p>
          <a:endParaRPr lang="en-US"/>
        </a:p>
      </dgm:t>
    </dgm:pt>
    <dgm:pt modelId="{2B84B628-8068-4AE5-B990-6677B74DB323}" type="sibTrans" cxnId="{5B28351A-F48F-4B7E-8BF9-2AD79DF368E3}">
      <dgm:prSet/>
      <dgm:spPr/>
      <dgm:t>
        <a:bodyPr/>
        <a:lstStyle/>
        <a:p>
          <a:endParaRPr lang="en-US"/>
        </a:p>
      </dgm:t>
    </dgm:pt>
    <dgm:pt modelId="{FCD9FE59-3A40-4B22-8677-6EA4EF6D3B55}">
      <dgm:prSet custT="1"/>
      <dgm:spPr/>
      <dgm:t>
        <a:bodyPr/>
        <a:lstStyle/>
        <a:p>
          <a:r>
            <a:rPr lang="en-US" sz="1600" dirty="0">
              <a:latin typeface="+mj-lt"/>
              <a:ea typeface="Arvo" panose="02000000000000000000" pitchFamily="2" charset="0"/>
            </a:rPr>
            <a:t>Wife/Girlfriend</a:t>
          </a:r>
        </a:p>
      </dgm:t>
    </dgm:pt>
    <dgm:pt modelId="{71F0521F-0877-4CAE-A3E0-C59643571044}" type="parTrans" cxnId="{39F1037D-3B59-41CD-ACD4-6EB5C095032C}">
      <dgm:prSet/>
      <dgm:spPr/>
      <dgm:t>
        <a:bodyPr/>
        <a:lstStyle/>
        <a:p>
          <a:endParaRPr lang="en-US"/>
        </a:p>
      </dgm:t>
    </dgm:pt>
    <dgm:pt modelId="{8AFBEBDD-8328-4816-86F4-7E04BEB5F4BA}" type="sibTrans" cxnId="{39F1037D-3B59-41CD-ACD4-6EB5C095032C}">
      <dgm:prSet/>
      <dgm:spPr/>
      <dgm:t>
        <a:bodyPr/>
        <a:lstStyle/>
        <a:p>
          <a:endParaRPr lang="en-US"/>
        </a:p>
      </dgm:t>
    </dgm:pt>
    <dgm:pt modelId="{BDA762CE-1E25-464E-B1B7-37CF31389AF5}">
      <dgm:prSet custT="1"/>
      <dgm:spPr/>
      <dgm:t>
        <a:bodyPr/>
        <a:lstStyle/>
        <a:p>
          <a:r>
            <a:rPr lang="en-US" sz="1600" dirty="0">
              <a:latin typeface="+mj-lt"/>
              <a:ea typeface="Arvo" panose="02000000000000000000" pitchFamily="2" charset="0"/>
            </a:rPr>
            <a:t>Office colleges </a:t>
          </a:r>
        </a:p>
      </dgm:t>
    </dgm:pt>
    <dgm:pt modelId="{79CD6BE9-E5A2-46C1-8520-438B19C2B08E}" type="parTrans" cxnId="{7D5A7B81-B21A-4B62-A98E-D3D7127BB64D}">
      <dgm:prSet/>
      <dgm:spPr/>
      <dgm:t>
        <a:bodyPr/>
        <a:lstStyle/>
        <a:p>
          <a:endParaRPr lang="en-US"/>
        </a:p>
      </dgm:t>
    </dgm:pt>
    <dgm:pt modelId="{61EEAD2C-2320-4912-9310-71DDCECBC5DB}" type="sibTrans" cxnId="{7D5A7B81-B21A-4B62-A98E-D3D7127BB64D}">
      <dgm:prSet/>
      <dgm:spPr/>
      <dgm:t>
        <a:bodyPr/>
        <a:lstStyle/>
        <a:p>
          <a:endParaRPr lang="en-US"/>
        </a:p>
      </dgm:t>
    </dgm:pt>
    <dgm:pt modelId="{409C6A93-1AE5-4193-BF7F-AEB5D770822C}">
      <dgm:prSet custT="1"/>
      <dgm:spPr/>
      <dgm:t>
        <a:bodyPr/>
        <a:lstStyle/>
        <a:p>
          <a:r>
            <a:rPr lang="en-US" sz="1600" dirty="0">
              <a:latin typeface="+mj-lt"/>
              <a:ea typeface="Arvo" panose="02000000000000000000" pitchFamily="2" charset="0"/>
            </a:rPr>
            <a:t>Jigsaw Community</a:t>
          </a:r>
        </a:p>
      </dgm:t>
    </dgm:pt>
    <dgm:pt modelId="{BB1CC59D-82FD-4EFF-82CA-85C7DFB560F1}" type="parTrans" cxnId="{DD5CAFF0-620F-4F25-BA02-5BD0DD444E79}">
      <dgm:prSet/>
      <dgm:spPr/>
      <dgm:t>
        <a:bodyPr/>
        <a:lstStyle/>
        <a:p>
          <a:endParaRPr lang="en-US"/>
        </a:p>
      </dgm:t>
    </dgm:pt>
    <dgm:pt modelId="{80BBFCB7-74CA-48CB-B812-573D9DBFCC6E}" type="sibTrans" cxnId="{DD5CAFF0-620F-4F25-BA02-5BD0DD444E79}">
      <dgm:prSet/>
      <dgm:spPr/>
      <dgm:t>
        <a:bodyPr/>
        <a:lstStyle/>
        <a:p>
          <a:endParaRPr lang="en-US"/>
        </a:p>
      </dgm:t>
    </dgm:pt>
    <dgm:pt modelId="{7BB0DFB0-75A5-4BA5-96C1-7C9061DFA97F}">
      <dgm:prSet custT="1"/>
      <dgm:spPr/>
      <dgm:t>
        <a:bodyPr/>
        <a:lstStyle/>
        <a:p>
          <a:r>
            <a:rPr lang="en-US" sz="1600" dirty="0">
              <a:latin typeface="+mj-lt"/>
              <a:ea typeface="Arvo" panose="02000000000000000000" pitchFamily="2" charset="0"/>
            </a:rPr>
            <a:t>Health and Spirituality</a:t>
          </a:r>
        </a:p>
      </dgm:t>
    </dgm:pt>
    <dgm:pt modelId="{02FE2FC6-C29F-4381-9653-CE0C3B7FF5CC}" type="parTrans" cxnId="{613D427B-EB4C-481E-8BC5-40CBEC9E0C97}">
      <dgm:prSet/>
      <dgm:spPr/>
      <dgm:t>
        <a:bodyPr/>
        <a:lstStyle/>
        <a:p>
          <a:endParaRPr lang="en-US"/>
        </a:p>
      </dgm:t>
    </dgm:pt>
    <dgm:pt modelId="{A776DFB4-5818-4C36-9BB1-07B58A01C2F0}" type="sibTrans" cxnId="{613D427B-EB4C-481E-8BC5-40CBEC9E0C97}">
      <dgm:prSet/>
      <dgm:spPr/>
      <dgm:t>
        <a:bodyPr/>
        <a:lstStyle/>
        <a:p>
          <a:endParaRPr lang="en-US"/>
        </a:p>
      </dgm:t>
    </dgm:pt>
    <dgm:pt modelId="{25D73845-A706-4E3A-B737-6EF7197211AA}" type="pres">
      <dgm:prSet presAssocID="{D58FF609-4261-4968-BD71-0F59A1599AF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7D0265-F604-4A10-B9DD-E187AE3F278F}" type="pres">
      <dgm:prSet presAssocID="{D58FF609-4261-4968-BD71-0F59A1599AFB}" presName="matrix" presStyleCnt="0"/>
      <dgm:spPr/>
    </dgm:pt>
    <dgm:pt modelId="{CC0FD23F-5D31-4CD9-B43C-43771FE30462}" type="pres">
      <dgm:prSet presAssocID="{D58FF609-4261-4968-BD71-0F59A1599AFB}" presName="tile1" presStyleLbl="node1" presStyleIdx="0" presStyleCnt="4" custLinFactNeighborX="-7500" custLinFactNeighborY="-10250"/>
      <dgm:spPr/>
    </dgm:pt>
    <dgm:pt modelId="{1B0B0F6C-648A-4C51-A89E-3F689479701A}" type="pres">
      <dgm:prSet presAssocID="{D58FF609-4261-4968-BD71-0F59A1599AF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FCE5CD-CC23-4527-A400-49224FF78DA7}" type="pres">
      <dgm:prSet presAssocID="{D58FF609-4261-4968-BD71-0F59A1599AFB}" presName="tile2" presStyleLbl="node1" presStyleIdx="1" presStyleCnt="4" custLinFactNeighborX="28500" custLinFactNeighborY="-11812"/>
      <dgm:spPr/>
    </dgm:pt>
    <dgm:pt modelId="{AA3A73A3-9E00-4605-B8C5-C2E9CDC402DB}" type="pres">
      <dgm:prSet presAssocID="{D58FF609-4261-4968-BD71-0F59A1599AF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9504D6-CB05-4908-ABA2-AABBE79B8149}" type="pres">
      <dgm:prSet presAssocID="{D58FF609-4261-4968-BD71-0F59A1599AFB}" presName="tile3" presStyleLbl="node1" presStyleIdx="2" presStyleCnt="4"/>
      <dgm:spPr/>
    </dgm:pt>
    <dgm:pt modelId="{A044BCEB-5912-4F8B-8D4B-EC32983A1B15}" type="pres">
      <dgm:prSet presAssocID="{D58FF609-4261-4968-BD71-0F59A1599AF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6A0A16-AAD6-4FCB-8EAD-82B891C517AF}" type="pres">
      <dgm:prSet presAssocID="{D58FF609-4261-4968-BD71-0F59A1599AFB}" presName="tile4" presStyleLbl="node1" presStyleIdx="3" presStyleCnt="4"/>
      <dgm:spPr/>
    </dgm:pt>
    <dgm:pt modelId="{561E7DBA-7FB4-4F3C-985F-C49EF5652CDE}" type="pres">
      <dgm:prSet presAssocID="{D58FF609-4261-4968-BD71-0F59A1599AF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30180B3-0B77-42F1-8BAE-4050A7966A26}" type="pres">
      <dgm:prSet presAssocID="{D58FF609-4261-4968-BD71-0F59A1599AF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1A08F0F-9C38-48F0-846C-92F59A3E60A1}" type="presOf" srcId="{17AC652A-8853-4DFE-B59D-4982B7839C6E}" destId="{A044BCEB-5912-4F8B-8D4B-EC32983A1B15}" srcOrd="1" destOrd="0" presId="urn:microsoft.com/office/officeart/2005/8/layout/matrix1"/>
    <dgm:cxn modelId="{B388AF10-B892-4370-B9F4-862FF83EDB32}" type="presOf" srcId="{FA86AF86-AAB8-40CE-B01F-748524FABC14}" destId="{CC0FD23F-5D31-4CD9-B43C-43771FE30462}" srcOrd="0" destOrd="2" presId="urn:microsoft.com/office/officeart/2005/8/layout/matrix1"/>
    <dgm:cxn modelId="{271FBA10-59CE-4C14-ADAA-29801423407B}" type="presOf" srcId="{BDA762CE-1E25-464E-B1B7-37CF31389AF5}" destId="{299504D6-CB05-4908-ABA2-AABBE79B8149}" srcOrd="0" destOrd="3" presId="urn:microsoft.com/office/officeart/2005/8/layout/matrix1"/>
    <dgm:cxn modelId="{8CA27016-8232-41FD-BD37-91A59F2A98D8}" type="presOf" srcId="{FCD9FE59-3A40-4B22-8677-6EA4EF6D3B55}" destId="{299504D6-CB05-4908-ABA2-AABBE79B8149}" srcOrd="0" destOrd="1" presId="urn:microsoft.com/office/officeart/2005/8/layout/matrix1"/>
    <dgm:cxn modelId="{2CA25E19-ECF7-4D5A-B909-5F0A6EF137A3}" srcId="{5BCF5DD9-4038-491E-BD6B-68EFD5A34064}" destId="{282588BD-DA21-47D6-90E4-32A7AA9231BB}" srcOrd="0" destOrd="0" parTransId="{082DA311-B6C1-44E1-BBA7-989FCC35593E}" sibTransId="{5CE15C07-BA77-4ABA-BDDE-0E7412B6BA82}"/>
    <dgm:cxn modelId="{3D20FA19-661A-41DE-BFEE-574A4ADBF835}" type="presOf" srcId="{37D30EE4-FD85-4251-9A13-B50D043CD5BF}" destId="{AA3A73A3-9E00-4605-B8C5-C2E9CDC402DB}" srcOrd="1" destOrd="5" presId="urn:microsoft.com/office/officeart/2005/8/layout/matrix1"/>
    <dgm:cxn modelId="{5B28351A-F48F-4B7E-8BF9-2AD79DF368E3}" srcId="{17AC652A-8853-4DFE-B59D-4982B7839C6E}" destId="{44648F62-6F8E-4192-B7C3-F57BC070B881}" srcOrd="5" destOrd="0" parTransId="{1AAF525C-1F5E-440D-BFD7-837588BAFECF}" sibTransId="{2B84B628-8068-4AE5-B990-6677B74DB323}"/>
    <dgm:cxn modelId="{F82E701A-99F5-43CC-AA7D-F3522F53A550}" srcId="{5BCF5DD9-4038-491E-BD6B-68EFD5A34064}" destId="{13A1A36B-EA0F-491F-BB5D-11B599781AFF}" srcOrd="5" destOrd="0" parTransId="{D6C57232-B091-42C5-9EA4-DF7AA0356E8B}" sibTransId="{1D8E929B-2CEE-442A-B686-4166CB466898}"/>
    <dgm:cxn modelId="{9B2B321C-B53B-4D8D-89E0-C090532947CD}" type="presOf" srcId="{44648F62-6F8E-4192-B7C3-F57BC070B881}" destId="{299504D6-CB05-4908-ABA2-AABBE79B8149}" srcOrd="0" destOrd="6" presId="urn:microsoft.com/office/officeart/2005/8/layout/matrix1"/>
    <dgm:cxn modelId="{5767011D-A9DB-41B8-876B-FBD0442C6B46}" type="presOf" srcId="{13A1A36B-EA0F-491F-BB5D-11B599781AFF}" destId="{AA3A73A3-9E00-4605-B8C5-C2E9CDC402DB}" srcOrd="1" destOrd="6" presId="urn:microsoft.com/office/officeart/2005/8/layout/matrix1"/>
    <dgm:cxn modelId="{61350D1E-D750-40CE-B2BF-FC437BA63A9D}" srcId="{D0657548-B844-4DBA-96B1-0C8E4635E0D8}" destId="{457821B8-3EE2-4280-802F-7592CFA877CA}" srcOrd="3" destOrd="0" parTransId="{9C81B8FA-D2EB-4C14-ABBC-4B57A7374DCF}" sibTransId="{2AA24B99-DDE6-401E-9055-A35C4ADE3DBB}"/>
    <dgm:cxn modelId="{67B7731E-6212-4F8E-B159-645C1D9C892C}" srcId="{5BCF5DD9-4038-491E-BD6B-68EFD5A34064}" destId="{37D30EE4-FD85-4251-9A13-B50D043CD5BF}" srcOrd="4" destOrd="0" parTransId="{ABDD65CC-6A60-49B3-8D0A-EFD4152312EC}" sibTransId="{1CD7FA74-F587-4FF6-B09F-B50013A6FF1F}"/>
    <dgm:cxn modelId="{68395023-580B-430D-8EE2-9B0169BC8EA6}" type="presOf" srcId="{5BCF5DD9-4038-491E-BD6B-68EFD5A34064}" destId="{E5FCE5CD-CC23-4527-A400-49224FF78DA7}" srcOrd="0" destOrd="0" presId="urn:microsoft.com/office/officeart/2005/8/layout/matrix1"/>
    <dgm:cxn modelId="{EF905525-6B6C-4E64-BBAB-66D561DC6599}" type="presOf" srcId="{41DCB92C-E5F3-4C27-9895-57FA0D15372A}" destId="{CC0FD23F-5D31-4CD9-B43C-43771FE30462}" srcOrd="0" destOrd="5" presId="urn:microsoft.com/office/officeart/2005/8/layout/matrix1"/>
    <dgm:cxn modelId="{86C60A26-A633-4703-AFF3-7C7C6E9AC4EE}" srcId="{2857BE07-F3E9-4FD9-B986-E4C7FA5F6CF9}" destId="{0FF1F9BA-6927-4829-8663-9B535B1186FD}" srcOrd="3" destOrd="0" parTransId="{55AB1647-939F-4CF0-8225-A89EC0E60C30}" sibTransId="{802152BF-EDC2-4E25-975D-2CCC086B721E}"/>
    <dgm:cxn modelId="{E39ABE27-4C26-4D2D-AD31-C0B615470BA3}" type="presOf" srcId="{6159BF1F-F2D1-4105-A0DE-C6CFC2618517}" destId="{299504D6-CB05-4908-ABA2-AABBE79B8149}" srcOrd="0" destOrd="2" presId="urn:microsoft.com/office/officeart/2005/8/layout/matrix1"/>
    <dgm:cxn modelId="{A7954829-F107-4977-90B2-1D3B66F1A00D}" srcId="{5BCF5DD9-4038-491E-BD6B-68EFD5A34064}" destId="{37427793-0F35-40C2-8B5F-727BCBA5EC1E}" srcOrd="1" destOrd="0" parTransId="{5E31FE9F-17E5-4915-83B6-94058596B99C}" sibTransId="{FF37BE41-4847-4025-8475-D2C683450C5C}"/>
    <dgm:cxn modelId="{945B872D-F802-4FB8-9F5F-7C26EC116B29}" srcId="{8F290737-9F4E-4286-AC2B-225AD1068B62}" destId="{17AC652A-8853-4DFE-B59D-4982B7839C6E}" srcOrd="2" destOrd="0" parTransId="{5AA5575E-DA35-48E6-B02B-F138EC2CCBE4}" sibTransId="{2D784B63-D3B7-47F7-BC62-717E210DD596}"/>
    <dgm:cxn modelId="{E328992D-68C9-4967-A65A-2B27381653E1}" type="presOf" srcId="{BDA762CE-1E25-464E-B1B7-37CF31389AF5}" destId="{A044BCEB-5912-4F8B-8D4B-EC32983A1B15}" srcOrd="1" destOrd="3" presId="urn:microsoft.com/office/officeart/2005/8/layout/matrix1"/>
    <dgm:cxn modelId="{6FAC392F-502B-4477-909E-8EFE2BE01F5B}" srcId="{5BCF5DD9-4038-491E-BD6B-68EFD5A34064}" destId="{1118EE34-06D8-4A65-9275-C57EDE64C915}" srcOrd="2" destOrd="0" parTransId="{331B29AF-ECC8-467C-8A9C-1E939F4A2305}" sibTransId="{24F11A4F-0B04-46D9-B0BB-21F165DFE96B}"/>
    <dgm:cxn modelId="{787DFB34-0152-4DEA-965E-DF931C5D0F92}" srcId="{D0657548-B844-4DBA-96B1-0C8E4635E0D8}" destId="{C51222EB-CA47-45D0-B2DF-5621C2C6E5C4}" srcOrd="2" destOrd="0" parTransId="{3C7D7930-B7B9-401D-A3AC-A2E060303849}" sibTransId="{2BE2E77F-3DE7-41F7-94A3-B7DE2395C59A}"/>
    <dgm:cxn modelId="{38CEA835-786C-4829-BB34-399DEB939CE4}" type="presOf" srcId="{C51222EB-CA47-45D0-B2DF-5621C2C6E5C4}" destId="{CC0FD23F-5D31-4CD9-B43C-43771FE30462}" srcOrd="0" destOrd="3" presId="urn:microsoft.com/office/officeart/2005/8/layout/matrix1"/>
    <dgm:cxn modelId="{AB4E8936-08B4-45A8-B4A3-1E615AD5D560}" type="presOf" srcId="{1F0819B5-25C2-4993-81A1-A477FFF97702}" destId="{CC0FD23F-5D31-4CD9-B43C-43771FE30462}" srcOrd="0" destOrd="1" presId="urn:microsoft.com/office/officeart/2005/8/layout/matrix1"/>
    <dgm:cxn modelId="{7CABD237-E84B-41EF-AAA5-F5CB71D2BCDA}" type="presOf" srcId="{7BB0DFB0-75A5-4BA5-96C1-7C9061DFA97F}" destId="{299504D6-CB05-4908-ABA2-AABBE79B8149}" srcOrd="0" destOrd="5" presId="urn:microsoft.com/office/officeart/2005/8/layout/matrix1"/>
    <dgm:cxn modelId="{DE10C239-379E-4AB4-9FC2-F606C3629F7F}" type="presOf" srcId="{7D82ECB4-E5BF-4790-814C-B364ADBEB366}" destId="{561E7DBA-7FB4-4F3C-985F-C49EF5652CDE}" srcOrd="1" destOrd="1" presId="urn:microsoft.com/office/officeart/2005/8/layout/matrix1"/>
    <dgm:cxn modelId="{05EBC140-0EC0-4144-A021-78A56654E8A9}" srcId="{2857BE07-F3E9-4FD9-B986-E4C7FA5F6CF9}" destId="{73C64238-5E01-47EC-9CCF-313E998B2096}" srcOrd="4" destOrd="0" parTransId="{2ADB6523-5629-4D6B-912B-5D3731D79DC6}" sibTransId="{B638B05D-FA36-4430-A5C8-DA9673C1B879}"/>
    <dgm:cxn modelId="{9F52D05D-3E02-4426-A3FF-99D393CFB428}" type="presOf" srcId="{13A1A36B-EA0F-491F-BB5D-11B599781AFF}" destId="{E5FCE5CD-CC23-4527-A400-49224FF78DA7}" srcOrd="0" destOrd="6" presId="urn:microsoft.com/office/officeart/2005/8/layout/matrix1"/>
    <dgm:cxn modelId="{CA54665E-71E9-41D9-93E5-B223FE48A699}" type="presOf" srcId="{8D24DB3E-158C-433F-959A-6E6F0CA177D3}" destId="{AA3A73A3-9E00-4605-B8C5-C2E9CDC402DB}" srcOrd="1" destOrd="7" presId="urn:microsoft.com/office/officeart/2005/8/layout/matrix1"/>
    <dgm:cxn modelId="{AA4B2C5F-7F52-43A0-96A9-7154E2908208}" type="presOf" srcId="{7BB0DFB0-75A5-4BA5-96C1-7C9061DFA97F}" destId="{A044BCEB-5912-4F8B-8D4B-EC32983A1B15}" srcOrd="1" destOrd="5" presId="urn:microsoft.com/office/officeart/2005/8/layout/matrix1"/>
    <dgm:cxn modelId="{8A65FB5F-47EB-4931-8FA6-2FC72A73F7D7}" type="presOf" srcId="{0FF1F9BA-6927-4829-8663-9B535B1186FD}" destId="{8F6A0A16-AAD6-4FCB-8EAD-82B891C517AF}" srcOrd="0" destOrd="4" presId="urn:microsoft.com/office/officeart/2005/8/layout/matrix1"/>
    <dgm:cxn modelId="{93BE4741-9009-4039-A21F-3B409638D4D7}" type="presOf" srcId="{0C6E92A9-2E69-4A10-853B-0751BFF735C1}" destId="{299504D6-CB05-4908-ABA2-AABBE79B8149}" srcOrd="0" destOrd="7" presId="urn:microsoft.com/office/officeart/2005/8/layout/matrix1"/>
    <dgm:cxn modelId="{EAB72E42-14B2-4BDA-91CE-F9C9C7D079F8}" type="presOf" srcId="{A700E389-E843-4D3F-93DF-9DCEB3F9F325}" destId="{561E7DBA-7FB4-4F3C-985F-C49EF5652CDE}" srcOrd="1" destOrd="3" presId="urn:microsoft.com/office/officeart/2005/8/layout/matrix1"/>
    <dgm:cxn modelId="{AB9CE244-2211-4287-B524-71E36F13EBF5}" srcId="{5BCF5DD9-4038-491E-BD6B-68EFD5A34064}" destId="{8D24DB3E-158C-433F-959A-6E6F0CA177D3}" srcOrd="6" destOrd="0" parTransId="{6DC4D302-373C-4700-B428-C4AAD931515B}" sibTransId="{9235E850-171C-4570-B93B-8D03846F10CD}"/>
    <dgm:cxn modelId="{1BD5BC65-67D7-40F7-9A01-725A4CA4C433}" type="presOf" srcId="{FA86AF86-AAB8-40CE-B01F-748524FABC14}" destId="{1B0B0F6C-648A-4C51-A89E-3F689479701A}" srcOrd="1" destOrd="2" presId="urn:microsoft.com/office/officeart/2005/8/layout/matrix1"/>
    <dgm:cxn modelId="{93DBF465-9586-4E6B-8CF8-7B9C2C346592}" srcId="{2857BE07-F3E9-4FD9-B986-E4C7FA5F6CF9}" destId="{A700E389-E843-4D3F-93DF-9DCEB3F9F325}" srcOrd="2" destOrd="0" parTransId="{7C14A262-99DF-4025-86AC-7D6006011A4D}" sibTransId="{1488E0EE-8F1B-4AB7-97EA-716B7415A037}"/>
    <dgm:cxn modelId="{21FF5267-5D4D-4471-AB63-F9FC71CEA8F4}" type="presOf" srcId="{1F0819B5-25C2-4993-81A1-A477FFF97702}" destId="{1B0B0F6C-648A-4C51-A89E-3F689479701A}" srcOrd="1" destOrd="1" presId="urn:microsoft.com/office/officeart/2005/8/layout/matrix1"/>
    <dgm:cxn modelId="{8320B14B-395D-4513-B045-76E6A1CD9FC1}" type="presOf" srcId="{2857BE07-F3E9-4FD9-B986-E4C7FA5F6CF9}" destId="{8F6A0A16-AAD6-4FCB-8EAD-82B891C517AF}" srcOrd="0" destOrd="0" presId="urn:microsoft.com/office/officeart/2005/8/layout/matrix1"/>
    <dgm:cxn modelId="{449E884C-D5E7-4A59-9949-9283A009F768}" srcId="{17AC652A-8853-4DFE-B59D-4982B7839C6E}" destId="{0C6E92A9-2E69-4A10-853B-0751BFF735C1}" srcOrd="6" destOrd="0" parTransId="{AFC84C30-D1BC-4054-B865-6715DA916311}" sibTransId="{B29AD2BA-9FF0-4698-8540-86AF0BB617D3}"/>
    <dgm:cxn modelId="{AFEF1174-FBF7-46A1-B57B-0E53223A2501}" type="presOf" srcId="{8F290737-9F4E-4286-AC2B-225AD1068B62}" destId="{A30180B3-0B77-42F1-8BAE-4050A7966A26}" srcOrd="0" destOrd="0" presId="urn:microsoft.com/office/officeart/2005/8/layout/matrix1"/>
    <dgm:cxn modelId="{ED74AD77-0580-4B47-AB40-83466A448825}" srcId="{17AC652A-8853-4DFE-B59D-4982B7839C6E}" destId="{6159BF1F-F2D1-4105-A0DE-C6CFC2618517}" srcOrd="1" destOrd="0" parTransId="{324E3115-EC01-4DED-AE54-79ED710B5384}" sibTransId="{47C0B4CC-D2B9-4D67-B2EA-BF707DF9EF90}"/>
    <dgm:cxn modelId="{6F511C79-8E57-4F60-8042-AE1C340B4BAE}" type="presOf" srcId="{409C6A93-1AE5-4193-BF7F-AEB5D770822C}" destId="{A044BCEB-5912-4F8B-8D4B-EC32983A1B15}" srcOrd="1" destOrd="4" presId="urn:microsoft.com/office/officeart/2005/8/layout/matrix1"/>
    <dgm:cxn modelId="{613D427B-EB4C-481E-8BC5-40CBEC9E0C97}" srcId="{17AC652A-8853-4DFE-B59D-4982B7839C6E}" destId="{7BB0DFB0-75A5-4BA5-96C1-7C9061DFA97F}" srcOrd="4" destOrd="0" parTransId="{02FE2FC6-C29F-4381-9653-CE0C3B7FF5CC}" sibTransId="{A776DFB4-5818-4C36-9BB1-07B58A01C2F0}"/>
    <dgm:cxn modelId="{E3DBCA7C-8B19-4776-B39A-AF5F01F8D719}" type="presOf" srcId="{5BCF5DD9-4038-491E-BD6B-68EFD5A34064}" destId="{AA3A73A3-9E00-4605-B8C5-C2E9CDC402DB}" srcOrd="1" destOrd="0" presId="urn:microsoft.com/office/officeart/2005/8/layout/matrix1"/>
    <dgm:cxn modelId="{39F1037D-3B59-41CD-ACD4-6EB5C095032C}" srcId="{17AC652A-8853-4DFE-B59D-4982B7839C6E}" destId="{FCD9FE59-3A40-4B22-8677-6EA4EF6D3B55}" srcOrd="0" destOrd="0" parTransId="{71F0521F-0877-4CAE-A3E0-C59643571044}" sibTransId="{8AFBEBDD-8328-4816-86F4-7E04BEB5F4BA}"/>
    <dgm:cxn modelId="{7D5A7B81-B21A-4B62-A98E-D3D7127BB64D}" srcId="{17AC652A-8853-4DFE-B59D-4982B7839C6E}" destId="{BDA762CE-1E25-464E-B1B7-37CF31389AF5}" srcOrd="2" destOrd="0" parTransId="{79CD6BE9-E5A2-46C1-8520-438B19C2B08E}" sibTransId="{61EEAD2C-2320-4912-9310-71DDCECBC5DB}"/>
    <dgm:cxn modelId="{25929482-1F45-46D5-864B-92253E55D958}" srcId="{D0657548-B844-4DBA-96B1-0C8E4635E0D8}" destId="{1F0819B5-25C2-4993-81A1-A477FFF97702}" srcOrd="0" destOrd="0" parTransId="{7A618133-D0FE-4B50-B997-C520B2C6908E}" sibTransId="{8F5D02FF-8598-4C9D-910E-F0EC11681DC9}"/>
    <dgm:cxn modelId="{EE11F483-A55E-40A6-9234-8C4C04209340}" srcId="{8F290737-9F4E-4286-AC2B-225AD1068B62}" destId="{D0657548-B844-4DBA-96B1-0C8E4635E0D8}" srcOrd="0" destOrd="0" parTransId="{05D2DC2B-E418-483B-8AA1-35F94E5E60E1}" sibTransId="{EEA1C4A1-A5D1-400E-B3F2-C7223FB0180F}"/>
    <dgm:cxn modelId="{4C014384-5634-4AC3-8163-BE2370700897}" srcId="{5BCF5DD9-4038-491E-BD6B-68EFD5A34064}" destId="{EAF74A16-3F44-481F-9441-89735F25A3A4}" srcOrd="3" destOrd="0" parTransId="{75E59DF9-E96B-4E73-BDB6-8117803DCF3B}" sibTransId="{116321C5-F1C1-4E5E-B44D-863203354C64}"/>
    <dgm:cxn modelId="{2DDA2C88-4865-4E6F-9229-E4DC39B5796B}" srcId="{D0657548-B844-4DBA-96B1-0C8E4635E0D8}" destId="{41DCB92C-E5F3-4C27-9895-57FA0D15372A}" srcOrd="4" destOrd="0" parTransId="{B70F9252-0FDB-42CE-A0C6-A5870094A0DE}" sibTransId="{9615F188-0590-4C2B-B9B5-8F5F68E68CFE}"/>
    <dgm:cxn modelId="{2BEC9D8D-AA74-45CE-BA22-72824FAC1C5F}" type="presOf" srcId="{37D30EE4-FD85-4251-9A13-B50D043CD5BF}" destId="{E5FCE5CD-CC23-4527-A400-49224FF78DA7}" srcOrd="0" destOrd="5" presId="urn:microsoft.com/office/officeart/2005/8/layout/matrix1"/>
    <dgm:cxn modelId="{02E22D94-D850-41FC-84AD-0DA2B98C4B33}" type="presOf" srcId="{EAF74A16-3F44-481F-9441-89735F25A3A4}" destId="{AA3A73A3-9E00-4605-B8C5-C2E9CDC402DB}" srcOrd="1" destOrd="4" presId="urn:microsoft.com/office/officeart/2005/8/layout/matrix1"/>
    <dgm:cxn modelId="{393B0B97-5928-4909-8EAC-063248AC8D6A}" type="presOf" srcId="{D58FF609-4261-4968-BD71-0F59A1599AFB}" destId="{25D73845-A706-4E3A-B737-6EF7197211AA}" srcOrd="0" destOrd="0" presId="urn:microsoft.com/office/officeart/2005/8/layout/matrix1"/>
    <dgm:cxn modelId="{1AD68A98-6CC2-41AF-A5EC-C35E028664A1}" type="presOf" srcId="{409C6A93-1AE5-4193-BF7F-AEB5D770822C}" destId="{299504D6-CB05-4908-ABA2-AABBE79B8149}" srcOrd="0" destOrd="4" presId="urn:microsoft.com/office/officeart/2005/8/layout/matrix1"/>
    <dgm:cxn modelId="{0AF4329A-43EF-4B40-8EFD-4EBEB784D2B7}" srcId="{2857BE07-F3E9-4FD9-B986-E4C7FA5F6CF9}" destId="{7D82ECB4-E5BF-4790-814C-B364ADBEB366}" srcOrd="0" destOrd="0" parTransId="{28E6B8A5-DA7D-4BB3-8211-9098C665F218}" sibTransId="{73059A6D-009F-4383-B027-C6F3C820B898}"/>
    <dgm:cxn modelId="{8F2237A1-E6BA-41F1-A282-093F32B684D6}" type="presOf" srcId="{1118EE34-06D8-4A65-9275-C57EDE64C915}" destId="{E5FCE5CD-CC23-4527-A400-49224FF78DA7}" srcOrd="0" destOrd="3" presId="urn:microsoft.com/office/officeart/2005/8/layout/matrix1"/>
    <dgm:cxn modelId="{0A71C4A1-1E31-408A-A758-1745EAEFBEE7}" type="presOf" srcId="{457821B8-3EE2-4280-802F-7592CFA877CA}" destId="{1B0B0F6C-648A-4C51-A89E-3F689479701A}" srcOrd="1" destOrd="4" presId="urn:microsoft.com/office/officeart/2005/8/layout/matrix1"/>
    <dgm:cxn modelId="{FB41F1B0-A3F4-4340-8EE6-9926DBD5B7DE}" type="presOf" srcId="{135AA580-CE3F-494D-AB31-8DE7550EDA73}" destId="{561E7DBA-7FB4-4F3C-985F-C49EF5652CDE}" srcOrd="1" destOrd="2" presId="urn:microsoft.com/office/officeart/2005/8/layout/matrix1"/>
    <dgm:cxn modelId="{47F2FDB3-3A8C-4CA0-B4B1-8DBE8A6C2EDF}" type="presOf" srcId="{73C64238-5E01-47EC-9CCF-313E998B2096}" destId="{561E7DBA-7FB4-4F3C-985F-C49EF5652CDE}" srcOrd="1" destOrd="5" presId="urn:microsoft.com/office/officeart/2005/8/layout/matrix1"/>
    <dgm:cxn modelId="{4F5A14B4-1ED1-4737-8CB8-D11ECFC43ADA}" type="presOf" srcId="{282588BD-DA21-47D6-90E4-32A7AA9231BB}" destId="{AA3A73A3-9E00-4605-B8C5-C2E9CDC402DB}" srcOrd="1" destOrd="1" presId="urn:microsoft.com/office/officeart/2005/8/layout/matrix1"/>
    <dgm:cxn modelId="{75A9CDB7-403A-4D38-9EA9-A9A1358B5F67}" type="presOf" srcId="{282588BD-DA21-47D6-90E4-32A7AA9231BB}" destId="{E5FCE5CD-CC23-4527-A400-49224FF78DA7}" srcOrd="0" destOrd="1" presId="urn:microsoft.com/office/officeart/2005/8/layout/matrix1"/>
    <dgm:cxn modelId="{B97C70B8-654A-4C64-9C6C-DA0FCA00F4E4}" type="presOf" srcId="{D0657548-B844-4DBA-96B1-0C8E4635E0D8}" destId="{CC0FD23F-5D31-4CD9-B43C-43771FE30462}" srcOrd="0" destOrd="0" presId="urn:microsoft.com/office/officeart/2005/8/layout/matrix1"/>
    <dgm:cxn modelId="{01F4A1BA-25C4-4759-89AA-98987F270D20}" srcId="{D58FF609-4261-4968-BD71-0F59A1599AFB}" destId="{8F290737-9F4E-4286-AC2B-225AD1068B62}" srcOrd="0" destOrd="0" parTransId="{02A9FCA4-01C3-40C3-A513-6A9183E81425}" sibTransId="{681565A3-404A-4FF1-81E2-A84B9451B752}"/>
    <dgm:cxn modelId="{5150F3BB-3C05-4B90-B832-E983286CA037}" type="presOf" srcId="{FCD9FE59-3A40-4B22-8677-6EA4EF6D3B55}" destId="{A044BCEB-5912-4F8B-8D4B-EC32983A1B15}" srcOrd="1" destOrd="1" presId="urn:microsoft.com/office/officeart/2005/8/layout/matrix1"/>
    <dgm:cxn modelId="{DF5731BC-3932-4693-8FF1-DC21963CD36D}" type="presOf" srcId="{EAF74A16-3F44-481F-9441-89735F25A3A4}" destId="{E5FCE5CD-CC23-4527-A400-49224FF78DA7}" srcOrd="0" destOrd="4" presId="urn:microsoft.com/office/officeart/2005/8/layout/matrix1"/>
    <dgm:cxn modelId="{29F103C0-ABD1-48CF-8A51-FAE06D9E9DF2}" type="presOf" srcId="{44648F62-6F8E-4192-B7C3-F57BC070B881}" destId="{A044BCEB-5912-4F8B-8D4B-EC32983A1B15}" srcOrd="1" destOrd="6" presId="urn:microsoft.com/office/officeart/2005/8/layout/matrix1"/>
    <dgm:cxn modelId="{4D89D7C3-5A36-4E97-937F-7A2C8A79886E}" srcId="{D0657548-B844-4DBA-96B1-0C8E4635E0D8}" destId="{FA86AF86-AAB8-40CE-B01F-748524FABC14}" srcOrd="1" destOrd="0" parTransId="{89B7336F-B9FA-4866-8A46-A359E3FCEB5C}" sibTransId="{4BAAD8E2-00B1-4443-ACA3-17923C476C2D}"/>
    <dgm:cxn modelId="{B568E2C4-68BE-438B-B868-72FDF4BFB96D}" type="presOf" srcId="{D0657548-B844-4DBA-96B1-0C8E4635E0D8}" destId="{1B0B0F6C-648A-4C51-A89E-3F689479701A}" srcOrd="1" destOrd="0" presId="urn:microsoft.com/office/officeart/2005/8/layout/matrix1"/>
    <dgm:cxn modelId="{0FBC4DC5-010B-47D0-B0B7-D76FD975882A}" type="presOf" srcId="{8D24DB3E-158C-433F-959A-6E6F0CA177D3}" destId="{E5FCE5CD-CC23-4527-A400-49224FF78DA7}" srcOrd="0" destOrd="7" presId="urn:microsoft.com/office/officeart/2005/8/layout/matrix1"/>
    <dgm:cxn modelId="{C4B55CCA-651B-4257-90BF-04C475901D8F}" type="presOf" srcId="{0C6E92A9-2E69-4A10-853B-0751BFF735C1}" destId="{A044BCEB-5912-4F8B-8D4B-EC32983A1B15}" srcOrd="1" destOrd="7" presId="urn:microsoft.com/office/officeart/2005/8/layout/matrix1"/>
    <dgm:cxn modelId="{C72368D2-E5D3-4640-8387-6824B6FC9B6A}" type="presOf" srcId="{457821B8-3EE2-4280-802F-7592CFA877CA}" destId="{CC0FD23F-5D31-4CD9-B43C-43771FE30462}" srcOrd="0" destOrd="4" presId="urn:microsoft.com/office/officeart/2005/8/layout/matrix1"/>
    <dgm:cxn modelId="{81079DD4-F8DF-4922-BED0-6265B3C387F1}" type="presOf" srcId="{6159BF1F-F2D1-4105-A0DE-C6CFC2618517}" destId="{A044BCEB-5912-4F8B-8D4B-EC32983A1B15}" srcOrd="1" destOrd="2" presId="urn:microsoft.com/office/officeart/2005/8/layout/matrix1"/>
    <dgm:cxn modelId="{746C39D8-B0C2-4D75-8885-1FCFE10C3789}" srcId="{8F290737-9F4E-4286-AC2B-225AD1068B62}" destId="{5BCF5DD9-4038-491E-BD6B-68EFD5A34064}" srcOrd="1" destOrd="0" parTransId="{189E7856-5B86-412C-9A80-E19B4E559ED3}" sibTransId="{3203F8C0-6D49-4D94-BB23-0340C3738AC9}"/>
    <dgm:cxn modelId="{C71826DC-DBF6-44CE-88DB-C7934595451A}" type="presOf" srcId="{17AC652A-8853-4DFE-B59D-4982B7839C6E}" destId="{299504D6-CB05-4908-ABA2-AABBE79B8149}" srcOrd="0" destOrd="0" presId="urn:microsoft.com/office/officeart/2005/8/layout/matrix1"/>
    <dgm:cxn modelId="{42B5F2DD-584D-4CC5-890E-EB2EAC447ECF}" type="presOf" srcId="{135AA580-CE3F-494D-AB31-8DE7550EDA73}" destId="{8F6A0A16-AAD6-4FCB-8EAD-82B891C517AF}" srcOrd="0" destOrd="2" presId="urn:microsoft.com/office/officeart/2005/8/layout/matrix1"/>
    <dgm:cxn modelId="{E17EE5DF-9694-49CE-8B60-F8A4406B7243}" type="presOf" srcId="{41DCB92C-E5F3-4C27-9895-57FA0D15372A}" destId="{1B0B0F6C-648A-4C51-A89E-3F689479701A}" srcOrd="1" destOrd="5" presId="urn:microsoft.com/office/officeart/2005/8/layout/matrix1"/>
    <dgm:cxn modelId="{292FA8E3-87DB-4F28-8E8F-E165AA3E41AC}" type="presOf" srcId="{A700E389-E843-4D3F-93DF-9DCEB3F9F325}" destId="{8F6A0A16-AAD6-4FCB-8EAD-82B891C517AF}" srcOrd="0" destOrd="3" presId="urn:microsoft.com/office/officeart/2005/8/layout/matrix1"/>
    <dgm:cxn modelId="{E8A044E4-2679-437E-80EF-0D9928277A72}" type="presOf" srcId="{0FF1F9BA-6927-4829-8663-9B535B1186FD}" destId="{561E7DBA-7FB4-4F3C-985F-C49EF5652CDE}" srcOrd="1" destOrd="4" presId="urn:microsoft.com/office/officeart/2005/8/layout/matrix1"/>
    <dgm:cxn modelId="{B087C8E5-7222-43FC-AEE0-CE20CBFF75A7}" type="presOf" srcId="{1118EE34-06D8-4A65-9275-C57EDE64C915}" destId="{AA3A73A3-9E00-4605-B8C5-C2E9CDC402DB}" srcOrd="1" destOrd="3" presId="urn:microsoft.com/office/officeart/2005/8/layout/matrix1"/>
    <dgm:cxn modelId="{41E008E7-6DEA-43B3-84F7-38650F931D8A}" type="presOf" srcId="{73C64238-5E01-47EC-9CCF-313E998B2096}" destId="{8F6A0A16-AAD6-4FCB-8EAD-82B891C517AF}" srcOrd="0" destOrd="5" presId="urn:microsoft.com/office/officeart/2005/8/layout/matrix1"/>
    <dgm:cxn modelId="{30A1B3E9-2B78-4FE6-B169-8B028802D0C7}" srcId="{8F290737-9F4E-4286-AC2B-225AD1068B62}" destId="{2857BE07-F3E9-4FD9-B986-E4C7FA5F6CF9}" srcOrd="3" destOrd="0" parTransId="{B989CAC6-9D2A-4810-A714-DA91AA7875FD}" sibTransId="{99178914-647A-498F-B57B-0267898A208F}"/>
    <dgm:cxn modelId="{E4C3A5EF-A45C-4A8C-BED0-EB96B030B412}" type="presOf" srcId="{C51222EB-CA47-45D0-B2DF-5621C2C6E5C4}" destId="{1B0B0F6C-648A-4C51-A89E-3F689479701A}" srcOrd="1" destOrd="3" presId="urn:microsoft.com/office/officeart/2005/8/layout/matrix1"/>
    <dgm:cxn modelId="{09F853F0-C159-4E63-A8B3-3864E3D3D9D7}" type="presOf" srcId="{37427793-0F35-40C2-8B5F-727BCBA5EC1E}" destId="{AA3A73A3-9E00-4605-B8C5-C2E9CDC402DB}" srcOrd="1" destOrd="2" presId="urn:microsoft.com/office/officeart/2005/8/layout/matrix1"/>
    <dgm:cxn modelId="{DD5CAFF0-620F-4F25-BA02-5BD0DD444E79}" srcId="{17AC652A-8853-4DFE-B59D-4982B7839C6E}" destId="{409C6A93-1AE5-4193-BF7F-AEB5D770822C}" srcOrd="3" destOrd="0" parTransId="{BB1CC59D-82FD-4EFF-82CA-85C7DFB560F1}" sibTransId="{80BBFCB7-74CA-48CB-B812-573D9DBFCC6E}"/>
    <dgm:cxn modelId="{696504F2-04CC-4077-A56B-324A0F40CDFB}" type="presOf" srcId="{2857BE07-F3E9-4FD9-B986-E4C7FA5F6CF9}" destId="{561E7DBA-7FB4-4F3C-985F-C49EF5652CDE}" srcOrd="1" destOrd="0" presId="urn:microsoft.com/office/officeart/2005/8/layout/matrix1"/>
    <dgm:cxn modelId="{8D60F7F3-7546-42C1-A2B3-ABAEDA730C4F}" srcId="{2857BE07-F3E9-4FD9-B986-E4C7FA5F6CF9}" destId="{135AA580-CE3F-494D-AB31-8DE7550EDA73}" srcOrd="1" destOrd="0" parTransId="{63063D85-5693-4FDD-BD05-8CB51C522DFD}" sibTransId="{6DEB058A-E296-45F9-9F45-FE73FD6F5F05}"/>
    <dgm:cxn modelId="{9CF868F8-B2DB-491C-800A-DD7B5ABBA8A5}" type="presOf" srcId="{7D82ECB4-E5BF-4790-814C-B364ADBEB366}" destId="{8F6A0A16-AAD6-4FCB-8EAD-82B891C517AF}" srcOrd="0" destOrd="1" presId="urn:microsoft.com/office/officeart/2005/8/layout/matrix1"/>
    <dgm:cxn modelId="{090627FF-7DF9-4DC0-B66A-3AB099305F65}" type="presOf" srcId="{37427793-0F35-40C2-8B5F-727BCBA5EC1E}" destId="{E5FCE5CD-CC23-4527-A400-49224FF78DA7}" srcOrd="0" destOrd="2" presId="urn:microsoft.com/office/officeart/2005/8/layout/matrix1"/>
    <dgm:cxn modelId="{73180F94-4B0B-41CA-8648-F564E18AE555}" type="presParOf" srcId="{25D73845-A706-4E3A-B737-6EF7197211AA}" destId="{6C7D0265-F604-4A10-B9DD-E187AE3F278F}" srcOrd="0" destOrd="0" presId="urn:microsoft.com/office/officeart/2005/8/layout/matrix1"/>
    <dgm:cxn modelId="{EC53BC5F-D998-457A-82F2-CA21BDFD0F1F}" type="presParOf" srcId="{6C7D0265-F604-4A10-B9DD-E187AE3F278F}" destId="{CC0FD23F-5D31-4CD9-B43C-43771FE30462}" srcOrd="0" destOrd="0" presId="urn:microsoft.com/office/officeart/2005/8/layout/matrix1"/>
    <dgm:cxn modelId="{61642402-4B76-4992-BFED-FF948DBC3F65}" type="presParOf" srcId="{6C7D0265-F604-4A10-B9DD-E187AE3F278F}" destId="{1B0B0F6C-648A-4C51-A89E-3F689479701A}" srcOrd="1" destOrd="0" presId="urn:microsoft.com/office/officeart/2005/8/layout/matrix1"/>
    <dgm:cxn modelId="{AAF78D6A-F329-4502-9168-77DBA55C64C7}" type="presParOf" srcId="{6C7D0265-F604-4A10-B9DD-E187AE3F278F}" destId="{E5FCE5CD-CC23-4527-A400-49224FF78DA7}" srcOrd="2" destOrd="0" presId="urn:microsoft.com/office/officeart/2005/8/layout/matrix1"/>
    <dgm:cxn modelId="{4DEECBA3-BBD8-442B-B7CE-F932205091A8}" type="presParOf" srcId="{6C7D0265-F604-4A10-B9DD-E187AE3F278F}" destId="{AA3A73A3-9E00-4605-B8C5-C2E9CDC402DB}" srcOrd="3" destOrd="0" presId="urn:microsoft.com/office/officeart/2005/8/layout/matrix1"/>
    <dgm:cxn modelId="{F81AD0B2-06EF-4734-A23E-F95CB395DF41}" type="presParOf" srcId="{6C7D0265-F604-4A10-B9DD-E187AE3F278F}" destId="{299504D6-CB05-4908-ABA2-AABBE79B8149}" srcOrd="4" destOrd="0" presId="urn:microsoft.com/office/officeart/2005/8/layout/matrix1"/>
    <dgm:cxn modelId="{6F967E32-835D-4C5A-9AB5-A8B016977336}" type="presParOf" srcId="{6C7D0265-F604-4A10-B9DD-E187AE3F278F}" destId="{A044BCEB-5912-4F8B-8D4B-EC32983A1B15}" srcOrd="5" destOrd="0" presId="urn:microsoft.com/office/officeart/2005/8/layout/matrix1"/>
    <dgm:cxn modelId="{E4051BF5-F331-42D4-89E4-13B641C467BF}" type="presParOf" srcId="{6C7D0265-F604-4A10-B9DD-E187AE3F278F}" destId="{8F6A0A16-AAD6-4FCB-8EAD-82B891C517AF}" srcOrd="6" destOrd="0" presId="urn:microsoft.com/office/officeart/2005/8/layout/matrix1"/>
    <dgm:cxn modelId="{7FAF1029-D66B-4367-91B2-E1A4E8D84FAA}" type="presParOf" srcId="{6C7D0265-F604-4A10-B9DD-E187AE3F278F}" destId="{561E7DBA-7FB4-4F3C-985F-C49EF5652CDE}" srcOrd="7" destOrd="0" presId="urn:microsoft.com/office/officeart/2005/8/layout/matrix1"/>
    <dgm:cxn modelId="{610D6CC2-F806-40DB-9258-22082057702B}" type="presParOf" srcId="{25D73845-A706-4E3A-B737-6EF7197211AA}" destId="{A30180B3-0B77-42F1-8BAE-4050A7966A2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FD23F-5D31-4CD9-B43C-43771FE3046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  <a:ea typeface="Arvo" panose="02000000000000000000" pitchFamily="2" charset="0"/>
            </a:rPr>
            <a:t>Career Square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Current job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Fun X Excel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Jigsaw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Work Life Balance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Others</a:t>
          </a:r>
        </a:p>
      </dsp:txBody>
      <dsp:txXfrm rot="5400000">
        <a:off x="-1" y="1"/>
        <a:ext cx="4064000" cy="2032000"/>
      </dsp:txXfrm>
    </dsp:sp>
    <dsp:sp modelId="{E5FCE5CD-CC23-4527-A400-49224FF78DA7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00"/>
              </a:solidFill>
              <a:latin typeface="+mj-lt"/>
              <a:ea typeface="Arvo" panose="02000000000000000000" pitchFamily="2" charset="0"/>
            </a:rPr>
            <a:t>Personal Branding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LinkedIn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Writing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Raise your standards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Social Media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Experiments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vo" panose="02000000000000000000" pitchFamily="2" charset="0"/>
            <a:ea typeface="Arvo" panose="02000000000000000000" pitchFamily="2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latin typeface="Arvo" panose="02000000000000000000" pitchFamily="2" charset="0"/>
            <a:ea typeface="Arvo" panose="02000000000000000000" pitchFamily="2" charset="0"/>
          </a:endParaRPr>
        </a:p>
      </dsp:txBody>
      <dsp:txXfrm>
        <a:off x="4064000" y="0"/>
        <a:ext cx="4064000" cy="2032000"/>
      </dsp:txXfrm>
    </dsp:sp>
    <dsp:sp modelId="{299504D6-CB05-4908-ABA2-AABBE79B8149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  <a:ea typeface="Arvo" panose="02000000000000000000" pitchFamily="2" charset="0"/>
            </a:rPr>
            <a:t>Family and Friends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Wife/Girlfriend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Relationships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Office colleges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Jigsaw Community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Health and Spirituality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Arvo" panose="02000000000000000000" pitchFamily="2" charset="0"/>
            <a:ea typeface="Arv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Arvo" panose="02000000000000000000" pitchFamily="2" charset="0"/>
            <a:ea typeface="Arvo" panose="02000000000000000000" pitchFamily="2" charset="0"/>
          </a:endParaRPr>
        </a:p>
      </dsp:txBody>
      <dsp:txXfrm rot="10800000">
        <a:off x="0" y="3386666"/>
        <a:ext cx="4064000" cy="2032000"/>
      </dsp:txXfrm>
    </dsp:sp>
    <dsp:sp modelId="{8F6A0A16-AAD6-4FCB-8EAD-82B891C517AF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+mj-lt"/>
              <a:ea typeface="Arvo" panose="02000000000000000000" pitchFamily="2" charset="0"/>
            </a:rPr>
            <a:t>Learning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Finance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YouTube, Lynda – Calendarized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Reading and implementing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Musical Instrument</a:t>
          </a:r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latin typeface="+mj-lt"/>
              <a:ea typeface="Arvo" panose="02000000000000000000" pitchFamily="2" charset="0"/>
            </a:rPr>
            <a:t>Travel</a:t>
          </a:r>
        </a:p>
      </dsp:txBody>
      <dsp:txXfrm rot="-5400000">
        <a:off x="4063999" y="3386666"/>
        <a:ext cx="4064000" cy="2032000"/>
      </dsp:txXfrm>
    </dsp:sp>
    <dsp:sp modelId="{A30180B3-0B77-42F1-8BAE-4050A7966A26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>
                  <a:lumMod val="75000"/>
                  <a:lumOff val="25000"/>
                </a:schemeClr>
              </a:solidFill>
              <a:latin typeface="Arvo" panose="02000000000000000000" pitchFamily="2" charset="0"/>
              <a:ea typeface="Arvo" panose="02000000000000000000" pitchFamily="2" charset="0"/>
            </a:rPr>
            <a:t>Passion (Why?)</a:t>
          </a:r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A680-6345-422F-90E6-3F40D0B05FD9}" type="datetimeFigureOut">
              <a:rPr lang="en-IN" smtClean="0"/>
              <a:t>05-12-2017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9348F-3550-405D-9DA8-A9684F3DFE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68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YouTube channel link</a:t>
            </a:r>
          </a:p>
          <a:p>
            <a:r>
              <a:rPr lang="en-US" dirty="0"/>
              <a:t>Lifeaholic</a:t>
            </a:r>
          </a:p>
          <a:p>
            <a:r>
              <a:rPr lang="en-US" dirty="0"/>
              <a:t>Blog link</a:t>
            </a:r>
          </a:p>
          <a:p>
            <a:r>
              <a:rPr lang="en-US" dirty="0"/>
              <a:t>Add me on LinkedIn</a:t>
            </a:r>
          </a:p>
          <a:p>
            <a:r>
              <a:rPr lang="en-US" dirty="0"/>
              <a:t>Follow me on Twitter – Give both</a:t>
            </a:r>
          </a:p>
          <a:p>
            <a:r>
              <a:rPr lang="en-US" dirty="0"/>
              <a:t>Medium Link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9348F-3550-405D-9DA8-A9684F3DFE7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86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YouTube channel link</a:t>
            </a:r>
          </a:p>
          <a:p>
            <a:r>
              <a:rPr lang="en-US" dirty="0"/>
              <a:t>Lifeaholic</a:t>
            </a:r>
          </a:p>
          <a:p>
            <a:r>
              <a:rPr lang="en-US" dirty="0"/>
              <a:t>Blog link</a:t>
            </a:r>
          </a:p>
          <a:p>
            <a:r>
              <a:rPr lang="en-US" dirty="0"/>
              <a:t>Add me on LinkedIn</a:t>
            </a:r>
          </a:p>
          <a:p>
            <a:r>
              <a:rPr lang="en-US" dirty="0"/>
              <a:t>Follow me on Twitter – Give both</a:t>
            </a:r>
          </a:p>
          <a:p>
            <a:r>
              <a:rPr lang="en-US" dirty="0"/>
              <a:t>Medium Link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9348F-3550-405D-9DA8-A9684F3DFE70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OXZ2JEaGY&amp;list=PL5lIfyWgGT5Y8Zn9j_AJzFttrsqXoH4F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pepo.github.io/caret/available-models.html" TargetMode="External"/><Relationship Id="rId7" Type="http://schemas.openxmlformats.org/officeDocument/2006/relationships/hyperlink" Target="https://www.kaggle.com/pliptor/divide-and-conquer-0-82296/code" TargetMode="External"/><Relationship Id="rId2" Type="http://schemas.openxmlformats.org/officeDocument/2006/relationships/hyperlink" Target="https://www.kaggle.com/iliasemenov/logistic-reg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hmedbesbes.com/how-to-score-08134-in-titanic-kaggle-challenge.html" TargetMode="External"/><Relationship Id="rId5" Type="http://schemas.openxmlformats.org/officeDocument/2006/relationships/hyperlink" Target="https://machinelearningmastery.com/compare-models-and-select-the-best-using-the-caret-r-package/" TargetMode="External"/><Relationship Id="rId4" Type="http://schemas.openxmlformats.org/officeDocument/2006/relationships/hyperlink" Target="https://machinelearningmastery.com/feature-selection-with-the-caret-r-packag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unaalnike/" TargetMode="External"/><Relationship Id="rId13" Type="http://schemas.openxmlformats.org/officeDocument/2006/relationships/image" Target="../media/image9.tmp"/><Relationship Id="rId3" Type="http://schemas.openxmlformats.org/officeDocument/2006/relationships/image" Target="../media/image6.tmp"/><Relationship Id="rId7" Type="http://schemas.openxmlformats.org/officeDocument/2006/relationships/hyperlink" Target="http://fxnikee.com/" TargetMode="External"/><Relationship Id="rId12" Type="http://schemas.openxmlformats.org/officeDocument/2006/relationships/hyperlink" Target="https://www.youtube.com/channel/UCZN-xTV6lFwfJHl6ZId_dOg?disable_polymer=false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funxexcel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hyperlink" Target="https://www.facebook.com/FxTheCoolGeek/" TargetMode="External"/><Relationship Id="rId5" Type="http://schemas.openxmlformats.org/officeDocument/2006/relationships/image" Target="../media/image7.png"/><Relationship Id="rId15" Type="http://schemas.openxmlformats.org/officeDocument/2006/relationships/hyperlink" Target="https://www.facebook.com/funxexcel/" TargetMode="External"/><Relationship Id="rId10" Type="http://schemas.openxmlformats.org/officeDocument/2006/relationships/hyperlink" Target="https://twitter.com/_TheCoolGeek" TargetMode="External"/><Relationship Id="rId4" Type="http://schemas.openxmlformats.org/officeDocument/2006/relationships/hyperlink" Target="https://www.linkedin.com/in/kunaal-naik-89768b5/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twitter.com/funxexce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unaalnike/" TargetMode="External"/><Relationship Id="rId13" Type="http://schemas.openxmlformats.org/officeDocument/2006/relationships/image" Target="../media/image9.tmp"/><Relationship Id="rId3" Type="http://schemas.openxmlformats.org/officeDocument/2006/relationships/image" Target="../media/image6.tmp"/><Relationship Id="rId7" Type="http://schemas.openxmlformats.org/officeDocument/2006/relationships/hyperlink" Target="http://fxnikee.com/" TargetMode="External"/><Relationship Id="rId12" Type="http://schemas.openxmlformats.org/officeDocument/2006/relationships/hyperlink" Target="https://www.youtube.com/channel/UCZN-xTV6lFwfJHl6ZId_dOg?disable_polymer=false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funxexcel.com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hyperlink" Target="https://www.facebook.com/FxTheCoolGeek/" TargetMode="External"/><Relationship Id="rId5" Type="http://schemas.openxmlformats.org/officeDocument/2006/relationships/image" Target="../media/image7.png"/><Relationship Id="rId15" Type="http://schemas.openxmlformats.org/officeDocument/2006/relationships/hyperlink" Target="https://www.facebook.com/funxexcel/" TargetMode="External"/><Relationship Id="rId10" Type="http://schemas.openxmlformats.org/officeDocument/2006/relationships/hyperlink" Target="https://twitter.com/_TheCoolGeek" TargetMode="External"/><Relationship Id="rId4" Type="http://schemas.openxmlformats.org/officeDocument/2006/relationships/hyperlink" Target="https://www.linkedin.com/in/kunaal-naik-89768b5/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twitter.com/funxexce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www.kaggle.com/c/titanic/kernels?sortBy=votes&amp;group=everyone&amp;pageSize=20&amp;language=all&amp;outputType=all&amp;scriptProject=c3136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s://www.kaggle.com/mrisdal/exploring-survival-on-the-titanic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3C1E-06D4-4E53-8D4B-1EA45A7C2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start guide to Kaggle – Titanic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0394-A9B0-4D1F-ABD3-DF6A63329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Kunaal</a:t>
            </a:r>
            <a:r>
              <a:rPr lang="en-US" dirty="0"/>
              <a:t> NAIK (Lifeaholic)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56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D2054-A233-4161-B204-C268ADCC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BE2A16-5E2A-4D0E-AA97-1C373E0F5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75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9E2-6945-4782-9679-5D86050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Yes ! I love to play with data and Analytics Industry is where I belong.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D889-F5CC-4A0F-B771-D35CAA755EE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You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C363-18C5-4676-984A-759F9550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this is your answer lets start the journey on how to brand yourself to be a part of this awesome industry.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17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BE4F-CB04-4B55-B062-5D2E442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update your LinkedIn Profile?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5436-3E63-4F20-8C29-D21290D1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LinkedIn</a:t>
            </a:r>
            <a:r>
              <a:rPr lang="en-US" dirty="0"/>
              <a:t> – a great platform to create your Personal Brand</a:t>
            </a:r>
          </a:p>
        </p:txBody>
      </p:sp>
    </p:spTree>
    <p:extLst>
      <p:ext uri="{BB962C8B-B14F-4D97-AF65-F5344CB8AC3E}">
        <p14:creationId xmlns:p14="http://schemas.microsoft.com/office/powerpoint/2010/main" val="53955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F1FB9C-5E76-4145-82FB-A59CA1FA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LinkedIn profile needs multiple iterations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35D777-9412-42AC-9F25-47E89434908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Before it becomes Analytics ready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142DBE-3320-4A54-8362-F7C55518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you are currently working as will have a strong essence of it on your LinkedIn profile.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8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6BE8E0-FFC7-4667-BF66-D6148FC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Facts on LinkedIn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D0D80-1C26-455F-A2C9-09D34C705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9E2-6945-4782-9679-5D86050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 saw 1,000 videos on Excel to be good at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D889-F5CC-4A0F-B771-D35CAA755EE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Thecoolgeek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C363-18C5-4676-984A-759F9550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to play the keyboard [Daily Practice </a:t>
            </a:r>
            <a:r>
              <a:rPr lang="en-US" dirty="0">
                <a:hlinkClick r:id="rId2"/>
              </a:rPr>
              <a:t>Videos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Lynda.com – I have done over 30 courses from Lynda and other places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56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D5F7-7AEE-4FD6-A8B5-A9635915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2A39-E1D7-41CB-9655-EB715595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Logistic Regression : </a:t>
            </a:r>
            <a:r>
              <a:rPr lang="en-US" dirty="0">
                <a:hlinkClick r:id="rId2"/>
              </a:rPr>
              <a:t>https://www.kaggle.com/iliasemenov/logistic-regression</a:t>
            </a:r>
            <a:endParaRPr lang="en-US" dirty="0"/>
          </a:p>
          <a:p>
            <a:r>
              <a:rPr lang="en-US" dirty="0"/>
              <a:t>Caret Package : </a:t>
            </a:r>
            <a:r>
              <a:rPr lang="en-US" dirty="0">
                <a:hlinkClick r:id="rId3"/>
              </a:rPr>
              <a:t>http://topepo.github.io/caret/available-models.html</a:t>
            </a:r>
            <a:endParaRPr lang="en-US" dirty="0"/>
          </a:p>
          <a:p>
            <a:r>
              <a:rPr lang="en-US" dirty="0"/>
              <a:t>Feature Selection : </a:t>
            </a:r>
            <a:r>
              <a:rPr lang="en-US" dirty="0">
                <a:hlinkClick r:id="rId4"/>
              </a:rPr>
              <a:t>https://machinelearningmastery.com/feature-selection-with-the-caret-r-package/</a:t>
            </a:r>
            <a:endParaRPr lang="en-US" dirty="0"/>
          </a:p>
          <a:p>
            <a:r>
              <a:rPr lang="en-US"/>
              <a:t>Performance Plots : </a:t>
            </a:r>
            <a:r>
              <a:rPr lang="en-US">
                <a:hlinkClick r:id="rId5"/>
              </a:rPr>
              <a:t>https://machinelearningmastery.com/compare-models-and-select-the-best-using-the-caret-r-package/</a:t>
            </a:r>
            <a:endParaRPr lang="en-US"/>
          </a:p>
          <a:p>
            <a:r>
              <a:rPr lang="en-US"/>
              <a:t>Score </a:t>
            </a:r>
            <a:r>
              <a:rPr lang="en-US" dirty="0"/>
              <a:t>0.81 : </a:t>
            </a:r>
            <a:r>
              <a:rPr lang="en-US" dirty="0">
                <a:hlinkClick r:id="rId6"/>
              </a:rPr>
              <a:t>https://ahmedbesbes.com/how-to-score-08134-in-titanic-kaggle-challenge.html</a:t>
            </a:r>
            <a:endParaRPr lang="en-US" dirty="0"/>
          </a:p>
          <a:p>
            <a:r>
              <a:rPr lang="en-US" dirty="0"/>
              <a:t>Score 0.82 : </a:t>
            </a:r>
            <a:r>
              <a:rPr lang="en-US" dirty="0">
                <a:hlinkClick r:id="rId7"/>
              </a:rPr>
              <a:t>https://www.kaggle.com/pliptor/divide-and-conquer-0-82296/code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26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9E2-6945-4782-9679-5D86050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It’s all about solving business problems – What tool you use won’t matter!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D889-F5CC-4A0F-B771-D35CAA755EE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err="1"/>
              <a:t>Kunaal</a:t>
            </a:r>
            <a:r>
              <a:rPr lang="en-US" dirty="0"/>
              <a:t> Naik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C363-18C5-4676-984A-759F9550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You personal brand won’t guarantee you a job but it will definitely boost your confidence to get one quick. </a:t>
            </a:r>
          </a:p>
        </p:txBody>
      </p:sp>
    </p:spTree>
    <p:extLst>
      <p:ext uri="{BB962C8B-B14F-4D97-AF65-F5344CB8AC3E}">
        <p14:creationId xmlns:p14="http://schemas.microsoft.com/office/powerpoint/2010/main" val="408675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9E2-6945-4782-9679-5D860505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/>
          <a:p>
            <a:r>
              <a:rPr lang="en-IN" sz="4000" dirty="0"/>
              <a:t>Hope you solve many more Kaggle problems!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D889-F5CC-4A0F-B771-D35CAA755EE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err="1"/>
              <a:t>Kunaal</a:t>
            </a:r>
            <a:r>
              <a:rPr lang="en-US" dirty="0"/>
              <a:t> Naik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C363-18C5-4676-984A-759F9550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7394" y="4572000"/>
            <a:ext cx="8825659" cy="1676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Remember:</a:t>
            </a:r>
          </a:p>
          <a:p>
            <a:pPr marL="342900" indent="-342900">
              <a:buAutoNum type="arabicPeriod"/>
            </a:pPr>
            <a:r>
              <a:rPr lang="en-US" dirty="0"/>
              <a:t>Choose a tool(R/Python) – They are going to be here for next 10 years.</a:t>
            </a:r>
          </a:p>
          <a:p>
            <a:pPr marL="342900" indent="-342900">
              <a:buAutoNum type="arabicPeriod"/>
            </a:pPr>
            <a:r>
              <a:rPr lang="en-US" dirty="0"/>
              <a:t>Use Kernels. Find the those that have a high score and understand the methods that worked. </a:t>
            </a:r>
          </a:p>
          <a:p>
            <a:pPr marL="342900" indent="-342900">
              <a:buAutoNum type="arabicPeriod"/>
            </a:pPr>
            <a:r>
              <a:rPr lang="en-US" dirty="0"/>
              <a:t>Use Train/Cross Validation before you submit to Kaggle. In real life you wont have a scoring engine like Kaggle to track your score.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70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128325C-3002-42A9-8788-CCA82433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3" y="364077"/>
            <a:ext cx="8675061" cy="4876321"/>
          </a:xfrm>
          <a:prstGeom prst="rect">
            <a:avLst/>
          </a:prstGeom>
        </p:spPr>
      </p:pic>
      <p:pic>
        <p:nvPicPr>
          <p:cNvPr id="8" name="Picture 2" descr="Image result for social media images + material">
            <a:hlinkClick r:id="rId4"/>
            <a:extLst>
              <a:ext uri="{FF2B5EF4-FFF2-40B4-BE49-F238E27FC236}">
                <a16:creationId xmlns:a16="http://schemas.microsoft.com/office/drawing/2014/main" id="{C078A873-814A-484E-B695-031BAFAC0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180" t="42762" r="15333" b="33884"/>
          <a:stretch/>
        </p:blipFill>
        <p:spPr bwMode="auto">
          <a:xfrm>
            <a:off x="10372049" y="1337096"/>
            <a:ext cx="809346" cy="8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ocial media images + material">
            <a:hlinkClick r:id="rId7"/>
            <a:extLst>
              <a:ext uri="{FF2B5EF4-FFF2-40B4-BE49-F238E27FC236}">
                <a16:creationId xmlns:a16="http://schemas.microsoft.com/office/drawing/2014/main" id="{D9EE3858-4C91-42BA-927A-292AC9F1C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74" t="19778" r="15333" b="57647"/>
          <a:stretch/>
        </p:blipFill>
        <p:spPr bwMode="auto">
          <a:xfrm>
            <a:off x="10381031" y="3029629"/>
            <a:ext cx="816406" cy="7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ocial media images + material">
            <a:hlinkClick r:id="rId8"/>
            <a:extLst>
              <a:ext uri="{FF2B5EF4-FFF2-40B4-BE49-F238E27FC236}">
                <a16:creationId xmlns:a16="http://schemas.microsoft.com/office/drawing/2014/main" id="{8F85D48B-92D8-4C10-8CD3-6C51C8758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2" t="42577" r="38754" b="34316"/>
          <a:stretch/>
        </p:blipFill>
        <p:spPr bwMode="auto">
          <a:xfrm>
            <a:off x="10368475" y="4679728"/>
            <a:ext cx="790611" cy="7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cial media images + material">
            <a:hlinkClick r:id="rId10"/>
            <a:extLst>
              <a:ext uri="{FF2B5EF4-FFF2-40B4-BE49-F238E27FC236}">
                <a16:creationId xmlns:a16="http://schemas.microsoft.com/office/drawing/2014/main" id="{822D7B9C-D967-4478-BF8C-B102024BC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19777" r="39043" b="57115"/>
          <a:stretch/>
        </p:blipFill>
        <p:spPr bwMode="auto">
          <a:xfrm>
            <a:off x="10399766" y="2179577"/>
            <a:ext cx="785995" cy="7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cial media images + material">
            <a:hlinkClick r:id="rId11"/>
            <a:extLst>
              <a:ext uri="{FF2B5EF4-FFF2-40B4-BE49-F238E27FC236}">
                <a16:creationId xmlns:a16="http://schemas.microsoft.com/office/drawing/2014/main" id="{6F3B900C-9114-4853-BC51-A45E9197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9778" r="62355" b="57424"/>
          <a:stretch/>
        </p:blipFill>
        <p:spPr bwMode="auto">
          <a:xfrm>
            <a:off x="10368475" y="3861328"/>
            <a:ext cx="791808" cy="7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Screen Clipping">
            <a:hlinkClick r:id="rId12"/>
            <a:extLst>
              <a:ext uri="{FF2B5EF4-FFF2-40B4-BE49-F238E27FC236}">
                <a16:creationId xmlns:a16="http://schemas.microsoft.com/office/drawing/2014/main" id="{E393E0A5-2016-40EE-9E16-972FED2F1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47" y="5518851"/>
            <a:ext cx="2006450" cy="1030786"/>
          </a:xfrm>
          <a:prstGeom prst="rect">
            <a:avLst/>
          </a:prstGeom>
        </p:spPr>
      </p:pic>
      <p:pic>
        <p:nvPicPr>
          <p:cNvPr id="21" name="Picture 2" descr="Image result for social media images + material">
            <a:hlinkClick r:id="rId14"/>
            <a:extLst>
              <a:ext uri="{FF2B5EF4-FFF2-40B4-BE49-F238E27FC236}">
                <a16:creationId xmlns:a16="http://schemas.microsoft.com/office/drawing/2014/main" id="{B2ED93E4-FD80-42C8-B987-22F35C2E1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19777" r="39043" b="57115"/>
          <a:stretch/>
        </p:blipFill>
        <p:spPr bwMode="auto">
          <a:xfrm>
            <a:off x="2752544" y="5633208"/>
            <a:ext cx="791732" cy="8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ocial media images + material">
            <a:hlinkClick r:id="rId15"/>
            <a:extLst>
              <a:ext uri="{FF2B5EF4-FFF2-40B4-BE49-F238E27FC236}">
                <a16:creationId xmlns:a16="http://schemas.microsoft.com/office/drawing/2014/main" id="{D6802E48-5C09-45DE-AAF8-2E64FFC5B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9778" r="62355" b="57424"/>
          <a:stretch/>
        </p:blipFill>
        <p:spPr bwMode="auto">
          <a:xfrm>
            <a:off x="3544276" y="5617533"/>
            <a:ext cx="791808" cy="7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social media images + material">
            <a:hlinkClick r:id="rId16" action="ppaction://hlinkfile"/>
            <a:extLst>
              <a:ext uri="{FF2B5EF4-FFF2-40B4-BE49-F238E27FC236}">
                <a16:creationId xmlns:a16="http://schemas.microsoft.com/office/drawing/2014/main" id="{4FA9CFEB-81B6-4B93-9136-925BC8BBD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74" t="19778" r="15333" b="57647"/>
          <a:stretch/>
        </p:blipFill>
        <p:spPr bwMode="auto">
          <a:xfrm>
            <a:off x="4345887" y="5601491"/>
            <a:ext cx="816406" cy="7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7AD180-8250-428D-B7F3-EA70F08B1D5A}"/>
              </a:ext>
            </a:extLst>
          </p:cNvPr>
          <p:cNvSpPr txBox="1"/>
          <p:nvPr/>
        </p:nvSpPr>
        <p:spPr>
          <a:xfrm>
            <a:off x="8587800" y="5741855"/>
            <a:ext cx="2980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Stay in touch! </a:t>
            </a:r>
            <a:endParaRPr lang="en-IN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A0F7-AB61-40B2-A69D-5D58C9312423}"/>
              </a:ext>
            </a:extLst>
          </p:cNvPr>
          <p:cNvSpPr txBox="1"/>
          <p:nvPr/>
        </p:nvSpPr>
        <p:spPr>
          <a:xfrm>
            <a:off x="5460854" y="5810271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CD433"/>
                </a:solidFill>
              </a:rPr>
              <a:t>fxexcel@gmail.com</a:t>
            </a:r>
            <a:endParaRPr lang="en-IN" sz="2000" b="1" dirty="0">
              <a:solidFill>
                <a:srgbClr val="ACD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0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B128325C-3002-42A9-8788-CCA82433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3" y="364077"/>
            <a:ext cx="8675061" cy="4876321"/>
          </a:xfrm>
          <a:prstGeom prst="rect">
            <a:avLst/>
          </a:prstGeom>
        </p:spPr>
      </p:pic>
      <p:pic>
        <p:nvPicPr>
          <p:cNvPr id="8" name="Picture 2" descr="Image result for social media images + material">
            <a:hlinkClick r:id="rId4"/>
            <a:extLst>
              <a:ext uri="{FF2B5EF4-FFF2-40B4-BE49-F238E27FC236}">
                <a16:creationId xmlns:a16="http://schemas.microsoft.com/office/drawing/2014/main" id="{C078A873-814A-484E-B695-031BAFAC0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180" t="42762" r="15333" b="33884"/>
          <a:stretch/>
        </p:blipFill>
        <p:spPr bwMode="auto">
          <a:xfrm>
            <a:off x="10372049" y="1337096"/>
            <a:ext cx="809346" cy="8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ocial media images + material">
            <a:hlinkClick r:id="rId7"/>
            <a:extLst>
              <a:ext uri="{FF2B5EF4-FFF2-40B4-BE49-F238E27FC236}">
                <a16:creationId xmlns:a16="http://schemas.microsoft.com/office/drawing/2014/main" id="{D9EE3858-4C91-42BA-927A-292AC9F1C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74" t="19778" r="15333" b="57647"/>
          <a:stretch/>
        </p:blipFill>
        <p:spPr bwMode="auto">
          <a:xfrm>
            <a:off x="10381031" y="3029629"/>
            <a:ext cx="816406" cy="7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social media images + material">
            <a:hlinkClick r:id="rId8"/>
            <a:extLst>
              <a:ext uri="{FF2B5EF4-FFF2-40B4-BE49-F238E27FC236}">
                <a16:creationId xmlns:a16="http://schemas.microsoft.com/office/drawing/2014/main" id="{8F85D48B-92D8-4C10-8CD3-6C51C8758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2" t="42577" r="38754" b="34316"/>
          <a:stretch/>
        </p:blipFill>
        <p:spPr bwMode="auto">
          <a:xfrm>
            <a:off x="10368475" y="4679728"/>
            <a:ext cx="790611" cy="7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ocial media images + material">
            <a:hlinkClick r:id="rId10"/>
            <a:extLst>
              <a:ext uri="{FF2B5EF4-FFF2-40B4-BE49-F238E27FC236}">
                <a16:creationId xmlns:a16="http://schemas.microsoft.com/office/drawing/2014/main" id="{822D7B9C-D967-4478-BF8C-B102024BC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19777" r="39043" b="57115"/>
          <a:stretch/>
        </p:blipFill>
        <p:spPr bwMode="auto">
          <a:xfrm>
            <a:off x="10399766" y="2179577"/>
            <a:ext cx="785995" cy="7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social media images + material">
            <a:hlinkClick r:id="rId11"/>
            <a:extLst>
              <a:ext uri="{FF2B5EF4-FFF2-40B4-BE49-F238E27FC236}">
                <a16:creationId xmlns:a16="http://schemas.microsoft.com/office/drawing/2014/main" id="{6F3B900C-9114-4853-BC51-A45E91976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9778" r="62355" b="57424"/>
          <a:stretch/>
        </p:blipFill>
        <p:spPr bwMode="auto">
          <a:xfrm>
            <a:off x="10368475" y="3861328"/>
            <a:ext cx="791808" cy="7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Screen Clipping">
            <a:hlinkClick r:id="rId12"/>
            <a:extLst>
              <a:ext uri="{FF2B5EF4-FFF2-40B4-BE49-F238E27FC236}">
                <a16:creationId xmlns:a16="http://schemas.microsoft.com/office/drawing/2014/main" id="{E393E0A5-2016-40EE-9E16-972FED2F1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47" y="5518851"/>
            <a:ext cx="2006450" cy="1030786"/>
          </a:xfrm>
          <a:prstGeom prst="rect">
            <a:avLst/>
          </a:prstGeom>
        </p:spPr>
      </p:pic>
      <p:pic>
        <p:nvPicPr>
          <p:cNvPr id="21" name="Picture 2" descr="Image result for social media images + material">
            <a:hlinkClick r:id="rId14"/>
            <a:extLst>
              <a:ext uri="{FF2B5EF4-FFF2-40B4-BE49-F238E27FC236}">
                <a16:creationId xmlns:a16="http://schemas.microsoft.com/office/drawing/2014/main" id="{B2ED93E4-FD80-42C8-B987-22F35C2E1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7" t="19777" r="39043" b="57115"/>
          <a:stretch/>
        </p:blipFill>
        <p:spPr bwMode="auto">
          <a:xfrm>
            <a:off x="2752544" y="5633208"/>
            <a:ext cx="791732" cy="8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ocial media images + material">
            <a:hlinkClick r:id="rId15"/>
            <a:extLst>
              <a:ext uri="{FF2B5EF4-FFF2-40B4-BE49-F238E27FC236}">
                <a16:creationId xmlns:a16="http://schemas.microsoft.com/office/drawing/2014/main" id="{D6802E48-5C09-45DE-AAF8-2E64FFC5B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19778" r="62355" b="57424"/>
          <a:stretch/>
        </p:blipFill>
        <p:spPr bwMode="auto">
          <a:xfrm>
            <a:off x="3544276" y="5617533"/>
            <a:ext cx="791808" cy="78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social media images + material">
            <a:hlinkClick r:id="rId16" action="ppaction://hlinkfile"/>
            <a:extLst>
              <a:ext uri="{FF2B5EF4-FFF2-40B4-BE49-F238E27FC236}">
                <a16:creationId xmlns:a16="http://schemas.microsoft.com/office/drawing/2014/main" id="{4FA9CFEB-81B6-4B93-9136-925BC8BBD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25" b="92000" l="7000" r="88625">
                        <a14:foregroundMark x1="21500" y1="35625" x2="32875" y2="22500"/>
                        <a14:foregroundMark x1="45125" y1="39125" x2="56625" y2="25125"/>
                        <a14:foregroundMark x1="70000" y1="40250" x2="80375" y2="25750"/>
                        <a14:foregroundMark x1="67125" y1="59375" x2="83250" y2="53750"/>
                        <a14:foregroundMark x1="53250" y1="55125" x2="52375" y2="59750"/>
                        <a14:foregroundMark x1="56000" y1="61125" x2="41500" y2="46250"/>
                        <a14:foregroundMark x1="57750" y1="46250" x2="40250" y2="58875"/>
                        <a14:foregroundMark x1="41250" y1="63375" x2="51125" y2="63125"/>
                        <a14:foregroundMark x1="81250" y1="69625" x2="64875" y2="87125"/>
                        <a14:foregroundMark x1="35750" y1="45625" x2="18000" y2="63750"/>
                        <a14:foregroundMark x1="24875" y1="37375" x2="21125" y2="31375"/>
                        <a14:foregroundMark x1="36000" y1="69125" x2="18000" y2="87375"/>
                        <a14:foregroundMark x1="58625" y1="69125" x2="42000" y2="86500"/>
                        <a14:foregroundMark x1="55750" y1="85125" x2="57500" y2="84500"/>
                        <a14:foregroundMark x1="78375" y1="85375" x2="80250" y2="83375"/>
                        <a14:foregroundMark x1="79750" y1="38750" x2="74375" y2="37125"/>
                        <a14:foregroundMark x1="82000" y1="59375" x2="81500" y2="55375"/>
                        <a14:foregroundMark x1="22000" y1="47625" x2="23750" y2="51125"/>
                        <a14:foregroundMark x1="42625" y1="22750" x2="56875" y2="38500"/>
                        <a14:foregroundMark x1="58625" y1="34000" x2="57500" y2="23125"/>
                        <a14:foregroundMark x1="49500" y1="22500" x2="40625" y2="22250"/>
                        <a14:foregroundMark x1="42875" y1="38500" x2="39750" y2="30000"/>
                        <a14:foregroundMark x1="68250" y1="62500" x2="63250" y2="62250"/>
                        <a14:foregroundMark x1="64375" y1="55125" x2="62875" y2="46500"/>
                        <a14:foregroundMark x1="65250" y1="47125" x2="74375" y2="47375"/>
                        <a14:foregroundMark x1="49250" y1="69375" x2="40375" y2="68500"/>
                        <a14:foregroundMark x1="41500" y1="71375" x2="43500" y2="76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74" t="19778" r="15333" b="57647"/>
          <a:stretch/>
        </p:blipFill>
        <p:spPr bwMode="auto">
          <a:xfrm>
            <a:off x="4345887" y="5601491"/>
            <a:ext cx="816406" cy="7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7AD180-8250-428D-B7F3-EA70F08B1D5A}"/>
              </a:ext>
            </a:extLst>
          </p:cNvPr>
          <p:cNvSpPr txBox="1"/>
          <p:nvPr/>
        </p:nvSpPr>
        <p:spPr>
          <a:xfrm>
            <a:off x="8587800" y="5741855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This is me!</a:t>
            </a:r>
            <a:endParaRPr lang="en-IN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A0F7-AB61-40B2-A69D-5D58C9312423}"/>
              </a:ext>
            </a:extLst>
          </p:cNvPr>
          <p:cNvSpPr txBox="1"/>
          <p:nvPr/>
        </p:nvSpPr>
        <p:spPr>
          <a:xfrm>
            <a:off x="5460854" y="5810271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ACD433"/>
                </a:solidFill>
              </a:rPr>
              <a:t>fxexcel@gmail.com</a:t>
            </a:r>
            <a:endParaRPr lang="en-IN" sz="2000" b="1" dirty="0">
              <a:solidFill>
                <a:srgbClr val="ACD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9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69E2-6945-4782-9679-5D860505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/>
          <a:p>
            <a:r>
              <a:rPr lang="en-IN" sz="4000" dirty="0"/>
              <a:t>My attempt will be to make you fall in love with Analytics.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D889-F5CC-4A0F-B771-D35CAA755EE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err="1"/>
              <a:t>Kunaal</a:t>
            </a:r>
            <a:r>
              <a:rPr lang="en-US" dirty="0"/>
              <a:t> Naik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C363-18C5-4676-984A-759F9550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7394" y="4572000"/>
            <a:ext cx="8825659" cy="167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Guiding Principles:</a:t>
            </a:r>
          </a:p>
          <a:p>
            <a:pPr marL="342900" indent="-342900">
              <a:buAutoNum type="arabicPeriod"/>
            </a:pPr>
            <a:r>
              <a:rPr lang="en-US" dirty="0"/>
              <a:t>Does not cover statistics in details. Rather focuses on the problem solving approach and submission to Kaggle.</a:t>
            </a:r>
          </a:p>
          <a:p>
            <a:pPr marL="342900" indent="-342900">
              <a:buAutoNum type="arabicPeriod"/>
            </a:pPr>
            <a:r>
              <a:rPr lang="en-US" dirty="0"/>
              <a:t>Primary tool – R and Excel. SAS and Python codes also on GitHub.</a:t>
            </a:r>
          </a:p>
          <a:p>
            <a:pPr marL="342900" indent="-342900">
              <a:buAutoNum type="arabicPeriod"/>
            </a:pPr>
            <a:r>
              <a:rPr lang="en-US" dirty="0"/>
              <a:t>Work along session. If you miss out just start from the next topic. 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87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3389A2-7526-4765-AA0D-7903920A2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790579"/>
              </p:ext>
            </p:extLst>
          </p:nvPr>
        </p:nvGraphicFramePr>
        <p:xfrm>
          <a:off x="477520" y="277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8B69755-076B-4BBB-A401-A974F4A0C1A3}"/>
              </a:ext>
            </a:extLst>
          </p:cNvPr>
          <p:cNvSpPr/>
          <p:nvPr/>
        </p:nvSpPr>
        <p:spPr>
          <a:xfrm>
            <a:off x="8359175" y="5696373"/>
            <a:ext cx="3451586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Century Gothic (Body)"/>
              </a:rPr>
              <a:t>Lifeaholic</a:t>
            </a:r>
          </a:p>
        </p:txBody>
      </p:sp>
    </p:spTree>
    <p:extLst>
      <p:ext uri="{BB962C8B-B14F-4D97-AF65-F5344CB8AC3E}">
        <p14:creationId xmlns:p14="http://schemas.microsoft.com/office/powerpoint/2010/main" val="60044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A37C5-0900-4A79-BAE6-86041E9C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and how to use it smartly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C52A7-6253-4B39-A346-CC4A7A05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Unless you get exposed to a variety of datasets for Analytics, you will not become confident during your interviews. </a:t>
            </a:r>
          </a:p>
          <a:p>
            <a:endParaRPr lang="en-US" dirty="0"/>
          </a:p>
          <a:p>
            <a:r>
              <a:rPr lang="en-US" sz="2400" b="1" dirty="0"/>
              <a:t>What to do on Kaggle?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36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BD29-8353-49B9-9DE3-65B3D311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competition – E.g.. Titanic | Read the overview</a:t>
            </a:r>
            <a:endParaRPr lang="en-IN" dirty="0"/>
          </a:p>
        </p:txBody>
      </p:sp>
      <p:pic>
        <p:nvPicPr>
          <p:cNvPr id="5" name="Picture 4" descr="Screen Clipping">
            <a:hlinkClick r:id="rId2"/>
            <a:extLst>
              <a:ext uri="{FF2B5EF4-FFF2-40B4-BE49-F238E27FC236}">
                <a16:creationId xmlns:a16="http://schemas.microsoft.com/office/drawing/2014/main" id="{0ABB9701-CF77-468F-9D3C-76BCC014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56" y="1853248"/>
            <a:ext cx="9126224" cy="251495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FEAB40-667A-4978-823F-3AA7CF1D9014}"/>
              </a:ext>
            </a:extLst>
          </p:cNvPr>
          <p:cNvSpPr/>
          <p:nvPr/>
        </p:nvSpPr>
        <p:spPr>
          <a:xfrm>
            <a:off x="2529840" y="3758599"/>
            <a:ext cx="12192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80060-2E77-46C2-A206-F11519CCD9B6}"/>
              </a:ext>
            </a:extLst>
          </p:cNvPr>
          <p:cNvSpPr txBox="1"/>
          <p:nvPr/>
        </p:nvSpPr>
        <p:spPr>
          <a:xfrm>
            <a:off x="2042160" y="4572000"/>
            <a:ext cx="8008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Join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Choose your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Download data and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have an option to run the codes on Kaggle itself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help from Kernel which are written by participants for others to learn and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Try and be at least on top 25 in the leaderboard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2239AD-DE63-4AEE-997F-1BFB4408A11A}"/>
              </a:ext>
            </a:extLst>
          </p:cNvPr>
          <p:cNvSpPr/>
          <p:nvPr/>
        </p:nvSpPr>
        <p:spPr>
          <a:xfrm>
            <a:off x="8976360" y="3752918"/>
            <a:ext cx="172212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8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BD29-8353-49B9-9DE3-65B3D311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on Kaggle</a:t>
            </a:r>
            <a:endParaRPr lang="en-IN" dirty="0"/>
          </a:p>
        </p:txBody>
      </p:sp>
      <p:pic>
        <p:nvPicPr>
          <p:cNvPr id="4" name="Picture 3" descr="Screen Clipping">
            <a:hlinkClick r:id="rId2"/>
            <a:extLst>
              <a:ext uri="{FF2B5EF4-FFF2-40B4-BE49-F238E27FC236}">
                <a16:creationId xmlns:a16="http://schemas.microsoft.com/office/drawing/2014/main" id="{41564F5E-838C-4050-B4FC-11B168F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02859"/>
            <a:ext cx="8753451" cy="530872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9A18EB-36F0-47B0-83B5-6B1D2B5FA6AC}"/>
              </a:ext>
            </a:extLst>
          </p:cNvPr>
          <p:cNvSpPr/>
          <p:nvPr/>
        </p:nvSpPr>
        <p:spPr>
          <a:xfrm>
            <a:off x="1996440" y="3154680"/>
            <a:ext cx="77724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082A9A-7C03-4C0C-999D-9591C63B3D33}"/>
              </a:ext>
            </a:extLst>
          </p:cNvPr>
          <p:cNvSpPr/>
          <p:nvPr/>
        </p:nvSpPr>
        <p:spPr>
          <a:xfrm>
            <a:off x="7650480" y="3897134"/>
            <a:ext cx="1749082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FE2EE-D6CC-4382-A1EC-FF2792DA5C17}"/>
              </a:ext>
            </a:extLst>
          </p:cNvPr>
          <p:cNvSpPr txBox="1"/>
          <p:nvPr/>
        </p:nvSpPr>
        <p:spPr>
          <a:xfrm>
            <a:off x="9601200" y="2453640"/>
            <a:ext cx="2194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 to Kernels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the Most Votes(in Sort by)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Choose your preferred Tool (R,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the kernel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9855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BD29-8353-49B9-9DE3-65B3D311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on Kaggle</a:t>
            </a:r>
            <a:endParaRPr lang="en-IN" dirty="0"/>
          </a:p>
        </p:txBody>
      </p:sp>
      <p:pic>
        <p:nvPicPr>
          <p:cNvPr id="5" name="Picture 4" descr="Screen Clipping">
            <a:hlinkClick r:id="rId2"/>
            <a:extLst>
              <a:ext uri="{FF2B5EF4-FFF2-40B4-BE49-F238E27FC236}">
                <a16:creationId xmlns:a16="http://schemas.microsoft.com/office/drawing/2014/main" id="{19D84D40-DCEE-43BE-85FC-91C51CF68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8" y="1460462"/>
            <a:ext cx="6910072" cy="50779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83F5B6-8AFB-45D0-8342-B76785966ABC}"/>
              </a:ext>
            </a:extLst>
          </p:cNvPr>
          <p:cNvSpPr/>
          <p:nvPr/>
        </p:nvSpPr>
        <p:spPr>
          <a:xfrm>
            <a:off x="1151888" y="2438400"/>
            <a:ext cx="4944112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6426F-AF7B-4F30-BC36-7E584955B2EA}"/>
              </a:ext>
            </a:extLst>
          </p:cNvPr>
          <p:cNvSpPr/>
          <p:nvPr/>
        </p:nvSpPr>
        <p:spPr>
          <a:xfrm>
            <a:off x="6897368" y="2438400"/>
            <a:ext cx="1347472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C5212-2D44-4AFC-A271-FB92A49E82B9}"/>
              </a:ext>
            </a:extLst>
          </p:cNvPr>
          <p:cNvSpPr txBox="1"/>
          <p:nvPr/>
        </p:nvSpPr>
        <p:spPr>
          <a:xfrm>
            <a:off x="8567737" y="1661160"/>
            <a:ext cx="289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find a variety of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section will have components of the analysis that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you are working in a real environment, the practice given here will give you good clarity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Fork Script </a:t>
            </a:r>
            <a:r>
              <a:rPr lang="en-US" sz="1600" dirty="0"/>
              <a:t>– Gives you an option to copy the script and use it for your submissions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83228-0195-44B4-B51A-A114F9252318}"/>
              </a:ext>
            </a:extLst>
          </p:cNvPr>
          <p:cNvSpPr txBox="1"/>
          <p:nvPr/>
        </p:nvSpPr>
        <p:spPr>
          <a:xfrm>
            <a:off x="8823960" y="5485702"/>
            <a:ext cx="2776537" cy="1021556"/>
          </a:xfrm>
          <a:prstGeom prst="round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Call to action: </a:t>
            </a:r>
            <a:r>
              <a:rPr lang="en-US" dirty="0"/>
              <a:t>Create a fork, run as in and make a submission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656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A37C5-0900-4A79-BAE6-86041E9C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solving Kaggle problems and making submissions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C52A7-6253-4B39-A346-CC4A7A05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b="1" dirty="0"/>
              <a:t>Everything works like a charm if you have a process!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62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2204</TotalTime>
  <Words>730</Words>
  <Application>Microsoft Office PowerPoint</Application>
  <PresentationFormat>Widescreen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Arvo</vt:lpstr>
      <vt:lpstr>Calibri</vt:lpstr>
      <vt:lpstr>Century Gothic</vt:lpstr>
      <vt:lpstr>Century Gothic (Body)</vt:lpstr>
      <vt:lpstr>Wingdings 3</vt:lpstr>
      <vt:lpstr>Ion</vt:lpstr>
      <vt:lpstr>Quick start guide to Kaggle – Titanic</vt:lpstr>
      <vt:lpstr>PowerPoint Presentation</vt:lpstr>
      <vt:lpstr>My attempt will be to make you fall in love with Analytics.</vt:lpstr>
      <vt:lpstr>PowerPoint Presentation</vt:lpstr>
      <vt:lpstr>Kaggle and how to use it smartly</vt:lpstr>
      <vt:lpstr>Select a competition – E.g.. Titanic | Read the overview</vt:lpstr>
      <vt:lpstr>How to start on Kaggle</vt:lpstr>
      <vt:lpstr>How to start on Kaggle</vt:lpstr>
      <vt:lpstr>Process for solving Kaggle problems and making submissions</vt:lpstr>
      <vt:lpstr>PowerPoint Presentation</vt:lpstr>
      <vt:lpstr>Yes ! I love to play with data and Analytics Industry is where I belong.</vt:lpstr>
      <vt:lpstr>How to update your LinkedIn Profile?</vt:lpstr>
      <vt:lpstr>Your LinkedIn profile needs multiple iterations </vt:lpstr>
      <vt:lpstr>Some Interesting Facts on LinkedIn</vt:lpstr>
      <vt:lpstr>I saw 1,000 videos on Excel to be good at it!</vt:lpstr>
      <vt:lpstr>References</vt:lpstr>
      <vt:lpstr>It’s all about solving business problems – What tool you use won’t matter!</vt:lpstr>
      <vt:lpstr>Hope you solve many more Kaggle problems!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</dc:title>
  <dc:creator>thecoolgeek</dc:creator>
  <cp:lastModifiedBy>youtube.com/FXExcel</cp:lastModifiedBy>
  <cp:revision>167</cp:revision>
  <dcterms:created xsi:type="dcterms:W3CDTF">2017-09-10T10:48:12Z</dcterms:created>
  <dcterms:modified xsi:type="dcterms:W3CDTF">2017-12-06T16:29:47Z</dcterms:modified>
</cp:coreProperties>
</file>