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259ceaf0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259ceaf0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259ceaf0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259ceaf0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259ceaf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259ceaf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26049e70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26049e70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259ceaf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259ceaf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26049e70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26049e70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26049e70d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26049e70d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son-ld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hyperlink" Target="https://www.slideshare.net/gkellogg1/jsonld-and-mongodb" TargetMode="External"/><Relationship Id="rId6" Type="http://schemas.openxmlformats.org/officeDocument/2006/relationships/hyperlink" Target="https://www.w3.org/TR/json-ld/#named-graphs" TargetMode="External"/><Relationship Id="rId7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hyperlink" Target="https://www.w3.org/TR/wot-binding-templat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3c.github.io/wot-binding-templates/bindings/protocols/coap/index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HATEOAS" TargetMode="External"/><Relationship Id="rId4" Type="http://schemas.openxmlformats.org/officeDocument/2006/relationships/hyperlink" Target="https://www.w3.org/WoT/IG/wiki/images/0/07/HATEOAS_20160126.pdf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.org/TR/vocab-ssn/#ice-core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Elective Presentation - II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: Munagala Kalyan Ram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33200" y="191550"/>
            <a:ext cx="76407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JSON-LD (LD = Linked Data)[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33200" y="828350"/>
            <a:ext cx="7817700" cy="4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JSON-LD is a lightweight Linked Data format and is based on the JSON format. It provides a way to help json data interoperate at the Web-Scale. Allows to define the meaning of the attributes in a json through the “@context” key.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It has 2 form : Expanded Form (Easy for humans to read) and the Compact Form (Easy for machines to read)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features provided </a:t>
            </a:r>
            <a:r>
              <a:rPr lang="en" sz="1400"/>
              <a:t>include</a:t>
            </a:r>
            <a:r>
              <a:rPr lang="en" sz="1400"/>
              <a:t> Types, Aliasing (Specified in @context), Nesting , Language (@language : “jp”), etc.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Types : Object Types (Person, Place,etc) , Data Types (int, xsd:date, etc) [ Denoted by @type ] . Additionally , Type Coercion is  their where the type is defined in the context and reused multiple times in the body.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Graphs can be implemented between different Linked Data using @graph  which an array of @knows( basically a link to another data object).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There are 2 types of linking : Embedding (Inside the same json object) and References(through link)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925" y="1225088"/>
            <a:ext cx="5008049" cy="29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50" y="2635450"/>
            <a:ext cx="3350851" cy="24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type="title"/>
          </p:nvPr>
        </p:nvSpPr>
        <p:spPr>
          <a:xfrm>
            <a:off x="1133200" y="191550"/>
            <a:ext cx="76407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JSON-LD (LD = Linked Data)[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Link2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Link3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251" y="689250"/>
            <a:ext cx="2904549" cy="18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676625"/>
            <a:ext cx="7769400" cy="4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Enables Interaction with different IOT platforms (LwM2M, OPC  UA, OneM2M) , standards ,protocols , and devices with no standard format.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the protocol, media type or platform , a Thing Description is created and a consumer uses this and the Binding Template (Blueprint of the conversion) to get the required information. Also provides a mapping from the Thing Description given from WOT consumer to the appropriate format of  payload and the protocol along with the platform specific attributes.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475" y="2321475"/>
            <a:ext cx="4824076" cy="2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type="title"/>
          </p:nvPr>
        </p:nvSpPr>
        <p:spPr>
          <a:xfrm>
            <a:off x="1116900" y="178925"/>
            <a:ext cx="76407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 Templates</a:t>
            </a:r>
            <a:r>
              <a:rPr lang="en"/>
              <a:t>[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077650" y="284925"/>
            <a:ext cx="7607700" cy="4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TDs can be bound to specific protocols, payload formats and platforms. This is possible through 3 mechanisms : Protocol Binding, Payload Binding and Platform Binding (combines the previous 2 with platform specific additions).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Protocol Binding Mechanism</a:t>
            </a:r>
            <a:r>
              <a:rPr lang="en"/>
              <a:t> :  A Thing Description defines the abstract operations like “readproperty”,” </a:t>
            </a:r>
            <a:r>
              <a:rPr lang="en"/>
              <a:t>invokeaction”, etc that describe the intended semantics of a protocol. 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Protocol binding of CoAp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Payload Binding Mechanism</a:t>
            </a:r>
            <a:r>
              <a:rPr lang="en"/>
              <a:t> : Specified in the Thing Description using “ContentType” and describing the Data Schema (Describes structure of message).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Example of data schema for json with 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Attributes (level and 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346" y="3504125"/>
            <a:ext cx="2991125" cy="14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875" y="2300495"/>
            <a:ext cx="2991125" cy="2654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950" y="2496500"/>
            <a:ext cx="2201625" cy="23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116900" y="765150"/>
            <a:ext cx="7640700" cy="4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HATEOAS stands for Hypermedia as the Engine of Application State and it is a </a:t>
            </a:r>
            <a:r>
              <a:rPr lang="en" sz="1400"/>
              <a:t>constraint</a:t>
            </a:r>
            <a:r>
              <a:rPr lang="en" sz="1400"/>
              <a:t> of the REST application architecture. Aims to support new features along with existing ones.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 client can interact with the server using HATEOAS dynamically through hypermedia(links, i.e When a user makes a request, the response is sent along with the links to the next set of requests that can be sent at any given state of the application.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This means that as the state of the application changes through get or post requests, the links the user receives for the next action will also change. </a:t>
            </a:r>
            <a:endParaRPr sz="1400"/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1116900" y="178925"/>
            <a:ext cx="76407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HATEOAS</a:t>
            </a:r>
            <a:r>
              <a:rPr lang="en"/>
              <a:t>[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Link1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Link2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5">
            <a:alphaModFix/>
          </a:blip>
          <a:srcRect b="15190" l="0" r="0" t="-15190"/>
          <a:stretch/>
        </p:blipFill>
        <p:spPr>
          <a:xfrm>
            <a:off x="149800" y="2907375"/>
            <a:ext cx="2218175" cy="6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6275" y="2907375"/>
            <a:ext cx="3269350" cy="21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3925" y="2662950"/>
            <a:ext cx="2982350" cy="2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120575" y="153650"/>
            <a:ext cx="72159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Sensor Network Ontology (SSN) [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]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039725" y="815700"/>
            <a:ext cx="76332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Ontologies are used to define the relationship, properties, classes and subclasses of objects. They provide a formal and structured way of </a:t>
            </a:r>
            <a:r>
              <a:rPr lang="en"/>
              <a:t>representing</a:t>
            </a:r>
            <a:r>
              <a:rPr lang="en"/>
              <a:t> data that makes it easy for machines to interpret.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SSN is an ontology for describing sensors, their observations and also describing the </a:t>
            </a:r>
            <a:r>
              <a:rPr lang="en"/>
              <a:t>actuators</a:t>
            </a:r>
            <a:r>
              <a:rPr lang="en"/>
              <a:t>. It is built on top of SOSA (Sensor, Observation, Sample , and Acutator) ontology. It is meant to be aligned and integrated with the Linked Data used by WOT.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2495925"/>
            <a:ext cx="60960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102925" y="145900"/>
            <a:ext cx="7607700" cy="4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 : Iphone Barometer 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00" y="878595"/>
            <a:ext cx="4334500" cy="338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925" y="781100"/>
            <a:ext cx="4209475" cy="35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