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3" r:id="rId6"/>
    <p:sldId id="264" r:id="rId7"/>
    <p:sldId id="270" r:id="rId8"/>
    <p:sldId id="272" r:id="rId9"/>
    <p:sldId id="273" r:id="rId10"/>
    <p:sldId id="259" r:id="rId11"/>
  </p:sldIdLst>
  <p:sldSz cx="12192000" cy="6858000"/>
  <p:notesSz cx="6858000" cy="9144000"/>
  <p:embeddedFontLst>
    <p:embeddedFont>
      <p:font typeface="Arial Black" panose="020B0A04020102020204" pitchFamily="34" charset="0"/>
      <p:bold r:id="rId13"/>
    </p:embeddedFont>
    <p:embeddedFont>
      <p:font typeface="Bahnschrift SemiBold" panose="020B0502040204020203" pitchFamily="34" charset="0"/>
      <p:bold r:id="rId14"/>
    </p:embeddedFon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692150" y="3717925"/>
            <a:ext cx="10821035" cy="767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rPr>
              <a:t>Code Refactoring and Bug </a:t>
            </a:r>
            <a:r>
              <a:rPr lang="en-IN" sz="4400" b="0" i="0" u="none" strike="noStrike" cap="none">
                <a:ln/>
                <a:solidFill>
                  <a:schemeClr val="tx1"/>
                </a:solidFill>
                <a:effectLst>
                  <a:outerShdw blurRad="38100" dist="19050" dir="2700000" algn="tl" rotWithShape="0">
                    <a:schemeClr val="dk1">
                      <a:alpha val="40000"/>
                    </a:schemeClr>
                  </a:outerShdw>
                </a:effectLst>
                <a:latin typeface="Arial Black" panose="020B0A04020102020204" charset="0"/>
                <a:ea typeface="Calibri" panose="020F0502020204030204"/>
                <a:cs typeface="Arial Black" panose="020B0A04020102020204" charset="0"/>
                <a:sym typeface="Calibri" panose="020F0502020204030204"/>
              </a:rPr>
              <a:t>Fixing</a:t>
            </a:r>
            <a:endPar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endParaRPr>
          </a:p>
        </p:txBody>
      </p:sp>
      <p:sp>
        <p:nvSpPr>
          <p:cNvPr id="2" name="TextBox 1">
            <a:extLst>
              <a:ext uri="{FF2B5EF4-FFF2-40B4-BE49-F238E27FC236}">
                <a16:creationId xmlns:a16="http://schemas.microsoft.com/office/drawing/2014/main" id="{C8F66748-BEA5-5733-32CD-2A3CF206ABE9}"/>
              </a:ext>
            </a:extLst>
          </p:cNvPr>
          <p:cNvSpPr txBox="1"/>
          <p:nvPr/>
        </p:nvSpPr>
        <p:spPr>
          <a:xfrm>
            <a:off x="6538452" y="4965290"/>
            <a:ext cx="327414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R K MADHURI</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8658" y="998220"/>
            <a:ext cx="12113342" cy="5019122"/>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1800"/>
              <a:buFont typeface="Arial" panose="020B0604020202020204"/>
              <a:buNone/>
            </a:pPr>
            <a:r>
              <a:rPr lang="en-US" altLang="en-IN" sz="28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R K MADHURI</a:t>
            </a:r>
            <a:endParaRPr lang="en-IN" sz="24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lang="en-IN" sz="1800" b="1" dirty="0">
              <a:solidFill>
                <a:schemeClr val="dk1"/>
              </a:solidFill>
              <a:latin typeface="Calibri" panose="020F0502020204030204"/>
              <a:ea typeface="Calibri" panose="020F0502020204030204"/>
              <a:cs typeface="Calibri" panose="020F0502020204030204"/>
              <a:sym typeface="Calibri" panose="020F0502020204030204"/>
            </a:endParaRPr>
          </a:p>
          <a:p>
            <a:pPr lvl="1">
              <a:buClr>
                <a:schemeClr val="dk1"/>
              </a:buClr>
              <a:buSzPts val="1800"/>
            </a:pPr>
            <a:r>
              <a:rPr lang="en-IN" sz="2600" dirty="0">
                <a:solidFill>
                  <a:schemeClr val="dk1"/>
                </a:solidFill>
                <a:latin typeface="Calibri" panose="020F0502020204030204"/>
                <a:ea typeface="Calibri" panose="020F0502020204030204"/>
                <a:cs typeface="Calibri" panose="020F0502020204030204"/>
                <a:sym typeface="Calibri" panose="020F0502020204030204"/>
              </a:rPr>
              <a:t>I am a ECE graduate with no prior experience in coding background. I have chosen this field as  data science brings together elements of mathematics, statistics, computer science and domain expertise . For the students like me who enjoy problem solving and analytical thinking, this field is a apt domain. </a:t>
            </a:r>
            <a:endParaRPr sz="26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6858000"/>
          </a:xfrm>
          <a:prstGeom prst="rect">
            <a:avLst/>
          </a:prstGeom>
          <a:noFill/>
        </p:spPr>
        <p:txBody>
          <a:bodyPr wrap="square" rtlCol="0" anchor="t">
            <a:noAutofit/>
          </a:bodyPr>
          <a:lstStyle/>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Scenario</a:t>
            </a:r>
            <a:r>
              <a:rPr lang="en-US" sz="2800" dirty="0">
                <a:latin typeface="Bahnschrift SemiBold" panose="020B0502040204020203" charset="0"/>
                <a:cs typeface="Bahnschrift SemiBold" panose="020B0502040204020203" charset="0"/>
              </a:rPr>
              <a:t>:</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endParaRPr lang="en-US" dirty="0"/>
          </a:p>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Task</a:t>
            </a:r>
            <a:r>
              <a:rPr lang="en-US" sz="2800" dirty="0">
                <a:latin typeface="Bahnschrift SemiBold" panose="020B0502040204020203" charset="0"/>
                <a:cs typeface="Bahnschrift SemiBold" panose="020B0502040204020203" charset="0"/>
              </a:rPr>
              <a:t>:</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pPr>
              <a:lnSpc>
                <a:spcPct val="12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More Details:</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The application's home route contains a text field and a button. Users can add a note, and all the notes should be displayed as an unordered list below the text field on the same page.</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6858000"/>
          </a:xfrm>
          <a:prstGeom prst="rect">
            <a:avLst/>
          </a:prstGeom>
          <a:noFill/>
        </p:spPr>
        <p:txBody>
          <a:bodyPr wrap="square" rtlCol="0">
            <a:noAutofit/>
          </a:bodyPr>
          <a:lstStyle/>
          <a:p>
            <a:pPr algn="l"/>
            <a:r>
              <a:rPr lang="en-US" sz="2000" dirty="0"/>
              <a:t>On Visual Studio to fix bugs by using Python and Flask frame work.</a:t>
            </a:r>
          </a:p>
          <a:p>
            <a:pPr algn="l"/>
            <a:endParaRPr lang="en-US" sz="1600" dirty="0"/>
          </a:p>
          <a:p>
            <a:pPr algn="l"/>
            <a:r>
              <a:rPr lang="en-US" sz="2400" b="1" u="sng" dirty="0">
                <a:latin typeface="Calibri" panose="020F0502020204030204" pitchFamily="34" charset="0"/>
                <a:ea typeface="Calibri" panose="020F0502020204030204" pitchFamily="34" charset="0"/>
                <a:cs typeface="Calibri" panose="020F0502020204030204" pitchFamily="34" charset="0"/>
              </a:rPr>
              <a:t>Mandatory steps:  </a:t>
            </a:r>
          </a:p>
          <a:p>
            <a:pPr algn="l"/>
            <a:endParaRPr lang="en-US" sz="1800" dirty="0"/>
          </a:p>
          <a:p>
            <a:pPr algn="l"/>
            <a:r>
              <a:rPr lang="en-US" sz="1800" dirty="0"/>
              <a:t>Create a Virtual environment in app folder by using this code.</a:t>
            </a:r>
          </a:p>
          <a:p>
            <a:pPr algn="l"/>
            <a:endParaRPr lang="en-US" sz="1800" dirty="0"/>
          </a:p>
          <a:p>
            <a:pPr algn="l"/>
            <a:endParaRPr lang="en-US" sz="1800" dirty="0"/>
          </a:p>
          <a:p>
            <a:pPr algn="l"/>
            <a:endParaRPr lang="en-US" sz="1800" dirty="0"/>
          </a:p>
          <a:p>
            <a:pPr algn="l"/>
            <a:r>
              <a:rPr lang="en-US" sz="1800" dirty="0"/>
              <a:t>  </a:t>
            </a:r>
          </a:p>
          <a:p>
            <a:pPr algn="l"/>
            <a:r>
              <a:rPr lang="en-US" sz="1800" dirty="0"/>
              <a:t>  </a:t>
            </a:r>
          </a:p>
          <a:p>
            <a:pPr algn="l"/>
            <a:endParaRPr lang="en-US" sz="1800" dirty="0"/>
          </a:p>
          <a:p>
            <a:pPr algn="l"/>
            <a:r>
              <a:rPr lang="en-US" sz="2000" dirty="0"/>
              <a:t>Activate the virtual environment by using this below code.</a:t>
            </a:r>
          </a:p>
          <a:p>
            <a:pPr marL="0" indent="0" algn="l">
              <a:buFont typeface="Arial" panose="020B0604020202020204" pitchFamily="34" charset="0"/>
              <a:buNone/>
            </a:pPr>
            <a:r>
              <a:rPr lang="en-US" sz="2000" dirty="0"/>
              <a:t>   </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dirty="0">
                <a:latin typeface="Calibri" panose="020F0502020204030204" pitchFamily="34" charset="0"/>
                <a:ea typeface="Calibri" panose="020F0502020204030204" pitchFamily="34" charset="0"/>
                <a:cs typeface="Calibri" panose="020F0502020204030204" pitchFamily="34" charset="0"/>
              </a:rPr>
              <a:t>Run python app.py file to check how was web interface.</a:t>
            </a:r>
          </a:p>
          <a:p>
            <a:pPr marL="285750" indent="-285750" algn="l">
              <a:buFont typeface="Arial" panose="020B0604020202020204" pitchFamily="34" charset="0"/>
              <a:buChar char="•"/>
            </a:pPr>
            <a:endParaRPr lang="en-US" sz="1800" dirty="0"/>
          </a:p>
          <a:p>
            <a:pPr marL="0" indent="0" algn="l">
              <a:buFont typeface="Arial" panose="020B0604020202020204" pitchFamily="34" charset="0"/>
              <a:buNone/>
            </a:pPr>
            <a:endParaRPr lang="en-US" sz="1800" dirty="0"/>
          </a:p>
        </p:txBody>
      </p:sp>
      <p:pic>
        <p:nvPicPr>
          <p:cNvPr id="6" name="Picture 5">
            <a:extLst>
              <a:ext uri="{FF2B5EF4-FFF2-40B4-BE49-F238E27FC236}">
                <a16:creationId xmlns:a16="http://schemas.microsoft.com/office/drawing/2014/main" id="{04D7F8CA-EB19-7878-F0DE-233C61BCBD69}"/>
              </a:ext>
            </a:extLst>
          </p:cNvPr>
          <p:cNvPicPr>
            <a:picLocks noChangeAspect="1"/>
          </p:cNvPicPr>
          <p:nvPr/>
        </p:nvPicPr>
        <p:blipFill>
          <a:blip r:embed="rId2"/>
          <a:stretch>
            <a:fillRect/>
          </a:stretch>
        </p:blipFill>
        <p:spPr>
          <a:xfrm>
            <a:off x="680366" y="1570161"/>
            <a:ext cx="9612066" cy="1416571"/>
          </a:xfrm>
          <a:prstGeom prst="rect">
            <a:avLst/>
          </a:prstGeom>
        </p:spPr>
      </p:pic>
      <p:pic>
        <p:nvPicPr>
          <p:cNvPr id="8" name="Picture 7">
            <a:extLst>
              <a:ext uri="{FF2B5EF4-FFF2-40B4-BE49-F238E27FC236}">
                <a16:creationId xmlns:a16="http://schemas.microsoft.com/office/drawing/2014/main" id="{D7F6F344-9912-7390-E463-5AA9BA38C12D}"/>
              </a:ext>
            </a:extLst>
          </p:cNvPr>
          <p:cNvPicPr>
            <a:picLocks noChangeAspect="1"/>
          </p:cNvPicPr>
          <p:nvPr/>
        </p:nvPicPr>
        <p:blipFill>
          <a:blip r:embed="rId3"/>
          <a:stretch>
            <a:fillRect/>
          </a:stretch>
        </p:blipFill>
        <p:spPr>
          <a:xfrm>
            <a:off x="680366" y="3564864"/>
            <a:ext cx="9364382" cy="905001"/>
          </a:xfrm>
          <a:prstGeom prst="rect">
            <a:avLst/>
          </a:prstGeom>
        </p:spPr>
      </p:pic>
      <p:pic>
        <p:nvPicPr>
          <p:cNvPr id="12" name="Picture 11">
            <a:extLst>
              <a:ext uri="{FF2B5EF4-FFF2-40B4-BE49-F238E27FC236}">
                <a16:creationId xmlns:a16="http://schemas.microsoft.com/office/drawing/2014/main" id="{E0B4E656-E01C-9B45-D631-942CF9E8388C}"/>
              </a:ext>
            </a:extLst>
          </p:cNvPr>
          <p:cNvPicPr>
            <a:picLocks noChangeAspect="1"/>
          </p:cNvPicPr>
          <p:nvPr/>
        </p:nvPicPr>
        <p:blipFill>
          <a:blip r:embed="rId4"/>
          <a:stretch>
            <a:fillRect/>
          </a:stretch>
        </p:blipFill>
        <p:spPr>
          <a:xfrm>
            <a:off x="1" y="5287839"/>
            <a:ext cx="8908026" cy="15527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995" y="230505"/>
            <a:ext cx="11012805" cy="457200"/>
          </a:xfrm>
        </p:spPr>
        <p:txBody>
          <a:bodyPr>
            <a:normAutofit fontScale="90000"/>
          </a:bodyPr>
          <a:lstStyle/>
          <a:p>
            <a:r>
              <a:rPr lang="en-US" sz="4885" u="sng" dirty="0">
                <a:solidFill>
                  <a:srgbClr val="FF0000"/>
                </a:solidFill>
                <a:latin typeface="Calibri" panose="020F0502020204030204" pitchFamily="34" charset="0"/>
                <a:ea typeface="Calibri" panose="020F0502020204030204" pitchFamily="34" charset="0"/>
                <a:cs typeface="Calibri" panose="020F0502020204030204" pitchFamily="34" charset="0"/>
              </a:rPr>
              <a:t>HTML code Before Fixing </a:t>
            </a:r>
            <a:r>
              <a:rPr lang="en-US" sz="4890" u="sng"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4885" u="sng" dirty="0">
                <a:solidFill>
                  <a:srgbClr val="FF0000"/>
                </a:solidFill>
                <a:latin typeface="Calibri" panose="020F0502020204030204" pitchFamily="34" charset="0"/>
                <a:ea typeface="Calibri" panose="020F0502020204030204" pitchFamily="34" charset="0"/>
                <a:cs typeface="Calibri" panose="020F0502020204030204" pitchFamily="34" charset="0"/>
              </a:rPr>
              <a:t>ugs</a:t>
            </a:r>
          </a:p>
        </p:txBody>
      </p:sp>
      <p:pic>
        <p:nvPicPr>
          <p:cNvPr id="4" name="Picture 3" descr="Screenshot 2024-02-28 235440"/>
          <p:cNvPicPr>
            <a:picLocks noChangeAspect="1"/>
          </p:cNvPicPr>
          <p:nvPr/>
        </p:nvPicPr>
        <p:blipFill>
          <a:blip r:embed="rId2"/>
          <a:stretch>
            <a:fillRect/>
          </a:stretch>
        </p:blipFill>
        <p:spPr>
          <a:xfrm>
            <a:off x="340995" y="836930"/>
            <a:ext cx="10580370" cy="5409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504E58-C97A-DF3D-602F-9D03F4A36414}"/>
              </a:ext>
            </a:extLst>
          </p:cNvPr>
          <p:cNvPicPr>
            <a:picLocks noChangeAspect="1"/>
          </p:cNvPicPr>
          <p:nvPr/>
        </p:nvPicPr>
        <p:blipFill>
          <a:blip r:embed="rId2"/>
          <a:stretch>
            <a:fillRect/>
          </a:stretch>
        </p:blipFill>
        <p:spPr>
          <a:xfrm>
            <a:off x="1524843" y="2150024"/>
            <a:ext cx="7706801" cy="2400635"/>
          </a:xfrm>
          <a:prstGeom prst="rect">
            <a:avLst/>
          </a:prstGeom>
        </p:spPr>
      </p:pic>
      <p:sp>
        <p:nvSpPr>
          <p:cNvPr id="9" name="Title 8">
            <a:extLst>
              <a:ext uri="{FF2B5EF4-FFF2-40B4-BE49-F238E27FC236}">
                <a16:creationId xmlns:a16="http://schemas.microsoft.com/office/drawing/2014/main" id="{FD45C985-F8C1-4D0F-1616-4E058B18C851}"/>
              </a:ext>
            </a:extLst>
          </p:cNvPr>
          <p:cNvSpPr>
            <a:spLocks noGrp="1"/>
          </p:cNvSpPr>
          <p:nvPr>
            <p:ph type="title"/>
          </p:nvPr>
        </p:nvSpPr>
        <p:spPr>
          <a:xfrm>
            <a:off x="68826" y="365125"/>
            <a:ext cx="11284974" cy="922901"/>
          </a:xfrm>
        </p:spPr>
        <p:txBody>
          <a:bodyPr/>
          <a:lstStyle/>
          <a:p>
            <a:r>
              <a:rPr lang="en-US" u="sng" dirty="0">
                <a:solidFill>
                  <a:srgbClr val="FF0000"/>
                </a:solidFill>
              </a:rPr>
              <a:t>Web Page before fixing the bug</a:t>
            </a:r>
            <a:endParaRPr lang="en-IN" u="sng"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710" y="365125"/>
            <a:ext cx="11007090" cy="514985"/>
          </a:xfrm>
        </p:spPr>
        <p:txBody>
          <a:bodyPr>
            <a:normAutofit fontScale="90000"/>
            <a:scene3d>
              <a:camera prst="orthographicFront"/>
              <a:lightRig rig="threePt" dir="t"/>
            </a:scene3d>
          </a:bodyPr>
          <a:lstStyle/>
          <a:p>
            <a:r>
              <a:rPr lang="en-US" dirty="0">
                <a:ln/>
                <a:solidFill>
                  <a:srgbClr val="FF00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After Fixing The Bug</a:t>
            </a:r>
          </a:p>
        </p:txBody>
      </p:sp>
      <p:sp>
        <p:nvSpPr>
          <p:cNvPr id="11" name="Down Arrow 10"/>
          <p:cNvSpPr/>
          <p:nvPr/>
        </p:nvSpPr>
        <p:spPr>
          <a:xfrm>
            <a:off x="4007485" y="4362450"/>
            <a:ext cx="308610" cy="737235"/>
          </a:xfrm>
          <a:prstGeom prst="downArrow">
            <a:avLst/>
          </a:prstGeom>
        </p:spPr>
        <p:style>
          <a:lnRef idx="3">
            <a:schemeClr val="accent2"/>
          </a:lnRef>
          <a:fillRef idx="0">
            <a:srgbClr val="FFFFFF"/>
          </a:fillRef>
          <a:effectRef idx="0">
            <a:srgbClr val="FFFFFF"/>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2509D5CC-65EE-153F-E30E-3D4FD95E196D}"/>
              </a:ext>
            </a:extLst>
          </p:cNvPr>
          <p:cNvPicPr>
            <a:picLocks noChangeAspect="1"/>
          </p:cNvPicPr>
          <p:nvPr/>
        </p:nvPicPr>
        <p:blipFill>
          <a:blip r:embed="rId2"/>
          <a:stretch>
            <a:fillRect/>
          </a:stretch>
        </p:blipFill>
        <p:spPr>
          <a:xfrm>
            <a:off x="265472" y="1240741"/>
            <a:ext cx="8563896" cy="5337040"/>
          </a:xfrm>
          <a:prstGeom prst="rect">
            <a:avLst/>
          </a:prstGeom>
        </p:spPr>
      </p:pic>
      <p:cxnSp>
        <p:nvCxnSpPr>
          <p:cNvPr id="8" name="Connector: Elbow 7">
            <a:extLst>
              <a:ext uri="{FF2B5EF4-FFF2-40B4-BE49-F238E27FC236}">
                <a16:creationId xmlns:a16="http://schemas.microsoft.com/office/drawing/2014/main" id="{0260114C-7A59-1DBC-E306-0E819D3DF930}"/>
              </a:ext>
            </a:extLst>
          </p:cNvPr>
          <p:cNvCxnSpPr>
            <a:cxnSpLocks/>
          </p:cNvCxnSpPr>
          <p:nvPr/>
        </p:nvCxnSpPr>
        <p:spPr>
          <a:xfrm flipV="1">
            <a:off x="4961214" y="3283974"/>
            <a:ext cx="4241780" cy="508819"/>
          </a:xfrm>
          <a:prstGeom prst="bentConnector3">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A8B20BE-2409-D5AA-FFD5-DBBDFFABB485}"/>
              </a:ext>
            </a:extLst>
          </p:cNvPr>
          <p:cNvSpPr txBox="1"/>
          <p:nvPr/>
        </p:nvSpPr>
        <p:spPr>
          <a:xfrm>
            <a:off x="9438968" y="3121223"/>
            <a:ext cx="2163097"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2 Methods – GET, POST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7F50F0-8132-1EC9-C50A-0CBC597F83AD}"/>
              </a:ext>
            </a:extLst>
          </p:cNvPr>
          <p:cNvPicPr>
            <a:picLocks noChangeAspect="1"/>
          </p:cNvPicPr>
          <p:nvPr/>
        </p:nvPicPr>
        <p:blipFill>
          <a:blip r:embed="rId2"/>
          <a:stretch>
            <a:fillRect/>
          </a:stretch>
        </p:blipFill>
        <p:spPr>
          <a:xfrm>
            <a:off x="2990416" y="1342734"/>
            <a:ext cx="6211167" cy="4172532"/>
          </a:xfrm>
          <a:prstGeom prst="rect">
            <a:avLst/>
          </a:prstGeom>
        </p:spPr>
      </p:pic>
      <p:sp>
        <p:nvSpPr>
          <p:cNvPr id="5" name="Title 4">
            <a:extLst>
              <a:ext uri="{FF2B5EF4-FFF2-40B4-BE49-F238E27FC236}">
                <a16:creationId xmlns:a16="http://schemas.microsoft.com/office/drawing/2014/main" id="{E3757EF0-9348-FD35-D596-DBB691D3A582}"/>
              </a:ext>
            </a:extLst>
          </p:cNvPr>
          <p:cNvSpPr>
            <a:spLocks noGrp="1"/>
          </p:cNvSpPr>
          <p:nvPr>
            <p:ph type="title"/>
          </p:nvPr>
        </p:nvSpPr>
        <p:spPr>
          <a:xfrm>
            <a:off x="838200" y="365126"/>
            <a:ext cx="10515600" cy="736088"/>
          </a:xfrm>
        </p:spPr>
        <p:txBody>
          <a:bodyPr/>
          <a:lstStyle/>
          <a:p>
            <a:r>
              <a:rPr lang="en-US" u="sng" dirty="0">
                <a:solidFill>
                  <a:srgbClr val="FF0000"/>
                </a:solidFill>
              </a:rPr>
              <a:t>HTML code after  bug fix</a:t>
            </a:r>
            <a:endParaRPr lang="en-IN" u="sng"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02AEE1-541B-6512-E5A4-3E0FB49FF700}"/>
              </a:ext>
            </a:extLst>
          </p:cNvPr>
          <p:cNvPicPr>
            <a:picLocks noChangeAspect="1"/>
          </p:cNvPicPr>
          <p:nvPr/>
        </p:nvPicPr>
        <p:blipFill>
          <a:blip r:embed="rId2"/>
          <a:stretch>
            <a:fillRect/>
          </a:stretch>
        </p:blipFill>
        <p:spPr>
          <a:xfrm>
            <a:off x="658762" y="1839718"/>
            <a:ext cx="5437238" cy="2722450"/>
          </a:xfrm>
          <a:prstGeom prst="rect">
            <a:avLst/>
          </a:prstGeom>
        </p:spPr>
      </p:pic>
      <p:sp>
        <p:nvSpPr>
          <p:cNvPr id="5" name="Title 4">
            <a:extLst>
              <a:ext uri="{FF2B5EF4-FFF2-40B4-BE49-F238E27FC236}">
                <a16:creationId xmlns:a16="http://schemas.microsoft.com/office/drawing/2014/main" id="{C7C586D4-E464-01B4-930D-ED90FE5F13DC}"/>
              </a:ext>
            </a:extLst>
          </p:cNvPr>
          <p:cNvSpPr>
            <a:spLocks noGrp="1"/>
          </p:cNvSpPr>
          <p:nvPr>
            <p:ph type="title"/>
          </p:nvPr>
        </p:nvSpPr>
        <p:spPr/>
        <p:txBody>
          <a:bodyPr/>
          <a:lstStyle/>
          <a:p>
            <a:r>
              <a:rPr lang="en-US" u="sng" dirty="0">
                <a:solidFill>
                  <a:srgbClr val="FF0000"/>
                </a:solidFill>
              </a:rPr>
              <a:t>Web Page after Bug fixation</a:t>
            </a:r>
            <a:endParaRPr lang="en-IN" u="sng"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322</Words>
  <Application>Microsoft Office PowerPoint</Application>
  <PresentationFormat>Widescreen</PresentationFormat>
  <Paragraphs>39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Libre Baskerville</vt:lpstr>
      <vt:lpstr>Arial</vt:lpstr>
      <vt:lpstr>Lato Black</vt:lpstr>
      <vt:lpstr>Times New Roman</vt:lpstr>
      <vt:lpstr>Bahnschrift SemiBold</vt:lpstr>
      <vt:lpstr>Arial Black</vt:lpstr>
      <vt:lpstr>Calibri</vt:lpstr>
      <vt:lpstr>Office Theme</vt:lpstr>
      <vt:lpstr>PowerPoint Presentation</vt:lpstr>
      <vt:lpstr>PowerPoint Presentation</vt:lpstr>
      <vt:lpstr>PowerPoint Presentation</vt:lpstr>
      <vt:lpstr>PowerPoint Presentation</vt:lpstr>
      <vt:lpstr>HTML code Before Fixing Bugs</vt:lpstr>
      <vt:lpstr>Web Page before fixing the bug</vt:lpstr>
      <vt:lpstr>After Fixing The Bug</vt:lpstr>
      <vt:lpstr>HTML code after  bug fix</vt:lpstr>
      <vt:lpstr>Web Page after Bug fixation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Madhuri Rudrabhatla</cp:lastModifiedBy>
  <cp:revision>5</cp:revision>
  <dcterms:created xsi:type="dcterms:W3CDTF">2024-02-29T07:47:40Z</dcterms:created>
  <dcterms:modified xsi:type="dcterms:W3CDTF">2024-03-06T06:20:25Z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F1DE6CF768D44D3EAED132089E8489A6_13</vt:lpwstr>
  </property>
  <property fmtid="{D5CDD505-2E9C-101B-9397-08002B2CF9AE}" pid="3" name="KSOProductBuildVer">
    <vt:lpwstr>1033-12.2.0.13431</vt:lpwstr>
  </property>
</Properties>
</file>