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  <p:sldMasterId id="2147483674" r:id="rId3"/>
    <p:sldMasterId id="2147483675" r:id="rId4"/>
  </p:sldMasterIdLst>
  <p:notesMasterIdLst>
    <p:notesMasterId r:id="rId14"/>
  </p:notesMasterIdLst>
  <p:sldIdLst>
    <p:sldId id="256" r:id="rId5"/>
    <p:sldId id="257" r:id="rId6"/>
    <p:sldId id="259" r:id="rId7"/>
    <p:sldId id="296" r:id="rId8"/>
    <p:sldId id="297" r:id="rId9"/>
    <p:sldId id="298" r:id="rId10"/>
    <p:sldId id="310" r:id="rId11"/>
    <p:sldId id="288" r:id="rId12"/>
    <p:sldId id="28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sh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196FE8-6ECE-4D7B-B851-1A9A50C3D8A3}">
  <a:tblStyle styleId="{75196FE8-6ECE-4D7B-B851-1A9A50C3D8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+ Gráfico">
  <p:cSld name="Texto + Gráfic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>
            <a:spLocks noGrp="1"/>
          </p:cNvSpPr>
          <p:nvPr>
            <p:ph type="chart" idx="3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+ simbolo">
  <p:cSld name="1_Título + simbo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1590" y="414070"/>
            <a:ext cx="5662287" cy="56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">
  <p:cSld name="Título + simbo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9598" y="908234"/>
            <a:ext cx="4475255" cy="420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 2">
  <p:cSld name="Título + simbolo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0538" y="908234"/>
            <a:ext cx="2973375" cy="420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simbolo 3">
  <p:cSld name="Título + simbolo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0538" y="4419601"/>
            <a:ext cx="2973375" cy="60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logo">
  <p:cSld name="Título + log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90525" y="2857501"/>
            <a:ext cx="775335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0378" y="3245992"/>
            <a:ext cx="40259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1">
  <p:cSld name="Colunas 4x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7" name="Google Shape;67;p20"/>
          <p:cNvGraphicFramePr/>
          <p:nvPr/>
        </p:nvGraphicFramePr>
        <p:xfrm>
          <a:off x="685800" y="2371725"/>
          <a:ext cx="10820400" cy="3427700"/>
        </p:xfrm>
        <a:graphic>
          <a:graphicData uri="http://schemas.openxmlformats.org/drawingml/2006/table">
            <a:tbl>
              <a:tblPr firstRow="1" bandRow="1">
                <a:noFill/>
                <a:tableStyleId>{75196FE8-6ECE-4D7B-B851-1A9A50C3D8A3}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5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6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7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8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9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4x6">
  <p:cSld name="Colunas 4x6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8" name="Google Shape;78;p21"/>
          <p:cNvGraphicFramePr/>
          <p:nvPr/>
        </p:nvGraphicFramePr>
        <p:xfrm>
          <a:off x="685800" y="2419350"/>
          <a:ext cx="10820400" cy="3533330"/>
        </p:xfrm>
        <a:graphic>
          <a:graphicData uri="http://schemas.openxmlformats.org/drawingml/2006/table">
            <a:tbl>
              <a:tblPr firstRow="1" bandRow="1">
                <a:noFill/>
                <a:tableStyleId>{75196FE8-6ECE-4D7B-B851-1A9A50C3D8A3}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marR="0" lvl="0" indent="-203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endParaRPr sz="13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4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5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6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7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8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9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3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4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5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6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7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8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9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0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1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2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3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4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5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6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7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8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9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30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31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2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33"/>
          </p:nvPr>
        </p:nvSpPr>
        <p:spPr>
          <a:xfrm>
            <a:off x="685800" y="1724236"/>
            <a:ext cx="8267698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s 3x4">
  <p:cSld name="Colunas 3x4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762000" y="1587349"/>
            <a:ext cx="8272670" cy="4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762000" y="2238375"/>
          <a:ext cx="10668000" cy="3744000"/>
        </p:xfrm>
        <a:graphic>
          <a:graphicData uri="http://schemas.openxmlformats.org/drawingml/2006/table">
            <a:tbl>
              <a:tblPr firstRow="1" bandRow="1">
                <a:noFill/>
                <a:tableStyleId>{75196FE8-6ECE-4D7B-B851-1A9A50C3D8A3}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endParaRPr sz="1800" u="none" strike="noStrike" cap="none">
                        <a:solidFill>
                          <a:srgbClr val="F7B71C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" name="Google Shape;112;p22"/>
          <p:cNvSpPr txBox="1">
            <a:spLocks noGrp="1"/>
          </p:cNvSpPr>
          <p:nvPr>
            <p:ph type="body" idx="3"/>
          </p:nvPr>
        </p:nvSpPr>
        <p:spPr>
          <a:xfrm>
            <a:off x="4495800" y="2368479"/>
            <a:ext cx="3281615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4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5"/>
          </p:nvPr>
        </p:nvSpPr>
        <p:spPr>
          <a:xfrm>
            <a:off x="8003509" y="2368478"/>
            <a:ext cx="3281614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6"/>
          </p:nvPr>
        </p:nvSpPr>
        <p:spPr>
          <a:xfrm>
            <a:off x="4495801" y="3306304"/>
            <a:ext cx="3281614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7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8"/>
          </p:nvPr>
        </p:nvSpPr>
        <p:spPr>
          <a:xfrm>
            <a:off x="8003508" y="3306303"/>
            <a:ext cx="3281613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9"/>
          </p:nvPr>
        </p:nvSpPr>
        <p:spPr>
          <a:xfrm>
            <a:off x="4505325" y="4240478"/>
            <a:ext cx="3272089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3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4"/>
          </p:nvPr>
        </p:nvSpPr>
        <p:spPr>
          <a:xfrm>
            <a:off x="8013033" y="4240477"/>
            <a:ext cx="3281613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5"/>
          </p:nvPr>
        </p:nvSpPr>
        <p:spPr>
          <a:xfrm>
            <a:off x="4505326" y="5174652"/>
            <a:ext cx="3291140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6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rgbClr val="FFCE00"/>
                </a:highlight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7"/>
          </p:nvPr>
        </p:nvSpPr>
        <p:spPr>
          <a:xfrm>
            <a:off x="8013034" y="5174651"/>
            <a:ext cx="3272087" cy="6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Img">
  <p:cSld name="Título + Img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5722" y="2266951"/>
            <a:ext cx="621982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E3E8307-D784-458E-81E1-39F7F9CCCA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722" y="1058500"/>
            <a:ext cx="6496050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1">
                <a:latin typeface="Mulish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>
                <a:latin typeface="Mulish" pitchFamily="2" charset="0"/>
              </a:rPr>
              <a:t>Título</a:t>
            </a:r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56C2845-08B6-4FE2-87C0-F034D983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ulish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."</a:t>
            </a:r>
            <a:endParaRPr lang="en-BR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B8F4A75B-24BD-484F-97FC-7C60FF89F3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BR" sz="1600" kern="1200" dirty="0">
                <a:solidFill>
                  <a:schemeClr val="tx1"/>
                </a:solidFill>
                <a:latin typeface="Mulish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."</a:t>
            </a:r>
            <a:endParaRPr lang="en-BR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84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6">
            <a:extLst>
              <a:ext uri="{FF2B5EF4-FFF2-40B4-BE49-F238E27FC236}">
                <a16:creationId xmlns:a16="http://schemas.microsoft.com/office/drawing/2014/main" id="{53B9AC29-F0F3-48B9-8BAF-98A195B661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  <a:latin typeface="Mulish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, </a:t>
            </a:r>
            <a:r>
              <a:rPr lang="pt-BR" err="1"/>
              <a:t>sed</a:t>
            </a:r>
            <a:r>
              <a:rPr lang="pt-BR"/>
              <a:t> do </a:t>
            </a:r>
            <a:r>
              <a:rPr lang="pt-BR" err="1"/>
              <a:t>eiusmod</a:t>
            </a:r>
            <a:r>
              <a:rPr lang="pt-BR"/>
              <a:t> </a:t>
            </a:r>
            <a:r>
              <a:rPr lang="pt-BR" err="1"/>
              <a:t>tempor</a:t>
            </a:r>
            <a:r>
              <a:rPr lang="pt-BR"/>
              <a:t> </a:t>
            </a:r>
            <a:r>
              <a:rPr lang="pt-BR" err="1"/>
              <a:t>incididunt</a:t>
            </a:r>
            <a:r>
              <a:rPr lang="pt-BR"/>
              <a:t> ut labore et </a:t>
            </a:r>
            <a:r>
              <a:rPr lang="pt-BR" err="1"/>
              <a:t>dolore</a:t>
            </a:r>
            <a:r>
              <a:rPr lang="pt-BR"/>
              <a:t> magna </a:t>
            </a:r>
            <a:r>
              <a:rPr lang="pt-BR" err="1"/>
              <a:t>aliqua</a:t>
            </a:r>
            <a:r>
              <a:rPr lang="pt-BR"/>
              <a:t>. Ut </a:t>
            </a:r>
            <a:r>
              <a:rPr lang="pt-BR" err="1"/>
              <a:t>enim</a:t>
            </a:r>
            <a:r>
              <a:rPr lang="pt-BR"/>
              <a:t> ad </a:t>
            </a:r>
            <a:r>
              <a:rPr lang="pt-BR" err="1"/>
              <a:t>minim</a:t>
            </a:r>
            <a:r>
              <a:rPr lang="pt-BR"/>
              <a:t> </a:t>
            </a:r>
            <a:r>
              <a:rPr lang="pt-BR" err="1"/>
              <a:t>veniam</a:t>
            </a:r>
            <a:r>
              <a:rPr lang="pt-BR"/>
              <a:t>, quis </a:t>
            </a:r>
            <a:r>
              <a:rPr lang="pt-BR" err="1"/>
              <a:t>nostrud</a:t>
            </a:r>
            <a:r>
              <a:rPr lang="pt-BR"/>
              <a:t> </a:t>
            </a:r>
            <a:r>
              <a:rPr lang="pt-BR" err="1"/>
              <a:t>exercitation</a:t>
            </a:r>
            <a:r>
              <a:rPr lang="pt-BR"/>
              <a:t> </a:t>
            </a:r>
            <a:r>
              <a:rPr lang="pt-BR" err="1"/>
              <a:t>ullamco</a:t>
            </a:r>
            <a:r>
              <a:rPr lang="pt-BR"/>
              <a:t> </a:t>
            </a:r>
            <a:r>
              <a:rPr lang="pt-BR" err="1"/>
              <a:t>laboris</a:t>
            </a:r>
            <a:r>
              <a:rPr lang="pt-BR"/>
              <a:t> </a:t>
            </a:r>
            <a:r>
              <a:rPr lang="pt-BR" err="1"/>
              <a:t>nisi</a:t>
            </a:r>
            <a:r>
              <a:rPr lang="pt-BR"/>
              <a:t> ut </a:t>
            </a:r>
            <a:r>
              <a:rPr lang="pt-BR" err="1"/>
              <a:t>aliquip</a:t>
            </a:r>
            <a:r>
              <a:rPr lang="pt-BR"/>
              <a:t> </a:t>
            </a:r>
            <a:r>
              <a:rPr lang="pt-BR" err="1"/>
              <a:t>ex</a:t>
            </a:r>
            <a:r>
              <a:rPr lang="pt-BR"/>
              <a:t> </a:t>
            </a:r>
            <a:r>
              <a:rPr lang="pt-BR" err="1"/>
              <a:t>ea</a:t>
            </a:r>
            <a:r>
              <a:rPr lang="pt-BR"/>
              <a:t> </a:t>
            </a:r>
            <a:r>
              <a:rPr lang="pt-BR" err="1"/>
              <a:t>commodo</a:t>
            </a:r>
            <a:r>
              <a:rPr lang="pt-BR"/>
              <a:t> </a:t>
            </a:r>
            <a:r>
              <a:rPr lang="pt-BR" err="1"/>
              <a:t>consequat</a:t>
            </a:r>
            <a:r>
              <a:rPr lang="pt-BR"/>
              <a:t>. </a:t>
            </a:r>
            <a:r>
              <a:rPr lang="pt-BR" err="1"/>
              <a:t>Duis</a:t>
            </a:r>
            <a:r>
              <a:rPr lang="pt-BR"/>
              <a:t> </a:t>
            </a:r>
            <a:r>
              <a:rPr lang="pt-BR" err="1"/>
              <a:t>aute</a:t>
            </a:r>
            <a:r>
              <a:rPr lang="pt-BR"/>
              <a:t> </a:t>
            </a:r>
            <a:r>
              <a:rPr lang="pt-BR" err="1"/>
              <a:t>irure</a:t>
            </a:r>
            <a:r>
              <a:rPr lang="pt-BR"/>
              <a:t> </a:t>
            </a:r>
            <a:r>
              <a:rPr lang="pt-BR" err="1"/>
              <a:t>dolor</a:t>
            </a:r>
            <a:r>
              <a:rPr lang="pt-BR"/>
              <a:t> in </a:t>
            </a:r>
            <a:r>
              <a:rPr lang="pt-BR" err="1"/>
              <a:t>reprehenderit</a:t>
            </a:r>
            <a:r>
              <a:rPr lang="pt-BR"/>
              <a:t> in </a:t>
            </a:r>
            <a:r>
              <a:rPr lang="pt-BR" err="1"/>
              <a:t>voluptate</a:t>
            </a:r>
            <a:r>
              <a:rPr lang="pt-BR"/>
              <a:t> </a:t>
            </a:r>
            <a:r>
              <a:rPr lang="pt-BR" err="1"/>
              <a:t>velit</a:t>
            </a:r>
            <a:r>
              <a:rPr lang="pt-BR"/>
              <a:t> esse </a:t>
            </a:r>
            <a:r>
              <a:rPr lang="pt-BR" err="1"/>
              <a:t>cillum</a:t>
            </a:r>
            <a:r>
              <a:rPr lang="pt-BR"/>
              <a:t> </a:t>
            </a:r>
            <a:r>
              <a:rPr lang="pt-BR" err="1"/>
              <a:t>dolore</a:t>
            </a:r>
            <a:r>
              <a:rPr lang="pt-BR"/>
              <a:t> eu </a:t>
            </a:r>
            <a:r>
              <a:rPr lang="pt-BR" err="1"/>
              <a:t>fugiat</a:t>
            </a:r>
            <a:r>
              <a:rPr lang="pt-BR"/>
              <a:t> </a:t>
            </a:r>
            <a:r>
              <a:rPr lang="pt-BR" err="1"/>
              <a:t>nulla</a:t>
            </a:r>
            <a:r>
              <a:rPr lang="pt-BR"/>
              <a:t> </a:t>
            </a:r>
            <a:r>
              <a:rPr lang="pt-BR" err="1"/>
              <a:t>pariatur</a:t>
            </a:r>
            <a:r>
              <a:rPr lang="pt-BR"/>
              <a:t>. </a:t>
            </a:r>
            <a:r>
              <a:rPr lang="pt-BR" err="1"/>
              <a:t>Excepteur</a:t>
            </a:r>
            <a:r>
              <a:rPr lang="pt-BR"/>
              <a:t> </a:t>
            </a:r>
            <a:r>
              <a:rPr lang="pt-BR" err="1"/>
              <a:t>sint</a:t>
            </a:r>
            <a:r>
              <a:rPr lang="pt-BR"/>
              <a:t> </a:t>
            </a:r>
            <a:r>
              <a:rPr lang="pt-BR" err="1"/>
              <a:t>occaecat</a:t>
            </a:r>
            <a:r>
              <a:rPr lang="pt-BR"/>
              <a:t> </a:t>
            </a:r>
            <a:r>
              <a:rPr lang="pt-BR" err="1"/>
              <a:t>cupidatat</a:t>
            </a:r>
            <a:r>
              <a:rPr lang="pt-BR"/>
              <a:t> non </a:t>
            </a:r>
            <a:r>
              <a:rPr lang="pt-BR" err="1"/>
              <a:t>proident</a:t>
            </a:r>
            <a:r>
              <a:rPr lang="pt-BR"/>
              <a:t>, sunt in culpa </a:t>
            </a:r>
            <a:r>
              <a:rPr lang="pt-BR" err="1"/>
              <a:t>qui</a:t>
            </a:r>
            <a:r>
              <a:rPr lang="pt-BR"/>
              <a:t> </a:t>
            </a:r>
            <a:r>
              <a:rPr lang="pt-BR" err="1"/>
              <a:t>officia</a:t>
            </a:r>
            <a:r>
              <a:rPr lang="pt-BR"/>
              <a:t> </a:t>
            </a:r>
            <a:r>
              <a:rPr lang="pt-BR" err="1"/>
              <a:t>deserunt</a:t>
            </a:r>
            <a:r>
              <a:rPr lang="pt-BR"/>
              <a:t> </a:t>
            </a:r>
            <a:r>
              <a:rPr lang="pt-BR" err="1"/>
              <a:t>mollit</a:t>
            </a:r>
            <a:r>
              <a:rPr lang="pt-BR"/>
              <a:t> </a:t>
            </a:r>
            <a:r>
              <a:rPr lang="pt-BR" err="1"/>
              <a:t>anim</a:t>
            </a:r>
            <a:r>
              <a:rPr lang="pt-BR"/>
              <a:t> id est </a:t>
            </a:r>
            <a:r>
              <a:rPr lang="pt-BR" err="1"/>
              <a:t>laborum</a:t>
            </a:r>
            <a:r>
              <a:rPr lang="pt-BR"/>
              <a:t>.</a:t>
            </a:r>
          </a:p>
        </p:txBody>
      </p:sp>
      <p:sp>
        <p:nvSpPr>
          <p:cNvPr id="18" name="Espaço Reservado para Texto 6">
            <a:extLst>
              <a:ext uri="{FF2B5EF4-FFF2-40B4-BE49-F238E27FC236}">
                <a16:creationId xmlns:a16="http://schemas.microsoft.com/office/drawing/2014/main" id="{CD6088AA-7759-48B9-853A-F27FF6EF42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>
                <a:solidFill>
                  <a:schemeClr val="tx1"/>
                </a:solidFill>
                <a:latin typeface="Mulish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Título</a:t>
            </a:r>
            <a:endParaRPr lang="pt-BR"/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E8D496B-E294-4952-BBA3-0DCA38223681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96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4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6">
            <a:extLst>
              <a:ext uri="{FF2B5EF4-FFF2-40B4-BE49-F238E27FC236}">
                <a16:creationId xmlns:a16="http://schemas.microsoft.com/office/drawing/2014/main" id="{B6B01E13-7C66-431E-BB69-D53E75E15E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>
                <a:solidFill>
                  <a:schemeClr val="tx1"/>
                </a:solidFill>
                <a:latin typeface="Mulish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>
                <a:latin typeface="Mulish" pitchFamily="2" charset="0"/>
              </a:rPr>
              <a:t>Título</a:t>
            </a:r>
            <a:endParaRPr lang="pt-BR"/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9E1A335-5926-4E6A-8F81-872D813FCA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6775391"/>
              </p:ext>
            </p:extLst>
          </p:nvPr>
        </p:nvGraphicFramePr>
        <p:xfrm>
          <a:off x="685800" y="2371725"/>
          <a:ext cx="10820400" cy="3427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15391937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67137892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789551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30223582"/>
                    </a:ext>
                  </a:extLst>
                </a:gridCol>
              </a:tblGrid>
              <a:tr h="690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1800">
                        <a:solidFill>
                          <a:srgbClr val="F7B7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1800">
                        <a:solidFill>
                          <a:srgbClr val="F7B7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1800">
                        <a:solidFill>
                          <a:srgbClr val="F7B7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GB" sz="1800">
                        <a:solidFill>
                          <a:srgbClr val="F7B71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701531"/>
                  </a:ext>
                </a:extLst>
              </a:tr>
              <a:tr h="27373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n-US" sz="1300" b="0" kern="1200" noProof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noProof="1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300" b="0" kern="1200" noProof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noProof="1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kern="1200" noProof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kern="1200" noProof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06439"/>
                  </a:ext>
                </a:extLst>
              </a:tr>
            </a:tbl>
          </a:graphicData>
        </a:graphic>
      </p:graphicFrame>
      <p:sp>
        <p:nvSpPr>
          <p:cNvPr id="19" name="Espaço Reservado para Texto 6">
            <a:extLst>
              <a:ext uri="{FF2B5EF4-FFF2-40B4-BE49-F238E27FC236}">
                <a16:creationId xmlns:a16="http://schemas.microsoft.com/office/drawing/2014/main" id="{90C08B35-8951-4EA6-BAFA-E0F2102E8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  <a:latin typeface="Mulish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pPr lvl="0"/>
            <a:endParaRPr lang="pt-BR"/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E7B55AAB-DD10-4D65-BBD2-93DABAAB30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highlight>
                  <a:srgbClr val="FFCE00"/>
                </a:highlight>
                <a:latin typeface="Mulish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</a:t>
            </a:r>
            <a:endParaRPr lang="pt-BR"/>
          </a:p>
        </p:txBody>
      </p:sp>
      <p:sp>
        <p:nvSpPr>
          <p:cNvPr id="21" name="Espaço Reservado para Texto 6">
            <a:extLst>
              <a:ext uri="{FF2B5EF4-FFF2-40B4-BE49-F238E27FC236}">
                <a16:creationId xmlns:a16="http://schemas.microsoft.com/office/drawing/2014/main" id="{0DF6C215-08DF-4469-AE6E-FF64CA5A89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b="0" kern="1200" dirty="0" err="1">
                <a:solidFill>
                  <a:schemeClr val="tx1"/>
                </a:solidFill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pPr lvl="0"/>
            <a:endParaRPr lang="pt-BR"/>
          </a:p>
        </p:txBody>
      </p:sp>
      <p:sp>
        <p:nvSpPr>
          <p:cNvPr id="22" name="Espaço Reservado para Texto 6">
            <a:extLst>
              <a:ext uri="{FF2B5EF4-FFF2-40B4-BE49-F238E27FC236}">
                <a16:creationId xmlns:a16="http://schemas.microsoft.com/office/drawing/2014/main" id="{DC18ED59-65D5-4C97-9BE9-EE9A0C1B9C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lang="pt-BR" sz="1800" b="1" kern="1200" dirty="0">
                <a:solidFill>
                  <a:schemeClr val="tx1"/>
                </a:solidFill>
                <a:highlight>
                  <a:srgbClr val="FFCE00"/>
                </a:highlight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Lorem ipsum</a:t>
            </a:r>
            <a:endParaRPr lang="pt-BR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F5EB1BCE-9FD9-4E46-98D2-DEB7F2A3DF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b="0" kern="1200" dirty="0">
                <a:solidFill>
                  <a:schemeClr val="tx1"/>
                </a:solidFill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pPr lvl="0"/>
            <a:endParaRPr lang="pt-BR"/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id="{06211B5E-A44A-4D09-A07D-BC670FCE27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lang="pt-BR" sz="1800" b="1" kern="1200" dirty="0">
                <a:solidFill>
                  <a:schemeClr val="tx1"/>
                </a:solidFill>
                <a:highlight>
                  <a:srgbClr val="FFCE00"/>
                </a:highlight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Lorem ipsum</a:t>
            </a:r>
            <a:endParaRPr lang="pt-BR"/>
          </a:p>
        </p:txBody>
      </p:sp>
      <p:sp>
        <p:nvSpPr>
          <p:cNvPr id="25" name="Espaço Reservado para Texto 6">
            <a:extLst>
              <a:ext uri="{FF2B5EF4-FFF2-40B4-BE49-F238E27FC236}">
                <a16:creationId xmlns:a16="http://schemas.microsoft.com/office/drawing/2014/main" id="{BF063223-1883-4BA0-8397-FB6A9E5ABD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b="0" kern="1200" dirty="0">
                <a:solidFill>
                  <a:schemeClr val="tx1"/>
                </a:solidFill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pPr lvl="0"/>
            <a:endParaRPr lang="pt-BR"/>
          </a:p>
        </p:txBody>
      </p:sp>
      <p:sp>
        <p:nvSpPr>
          <p:cNvPr id="26" name="Espaço Reservado para Texto 6">
            <a:extLst>
              <a:ext uri="{FF2B5EF4-FFF2-40B4-BE49-F238E27FC236}">
                <a16:creationId xmlns:a16="http://schemas.microsoft.com/office/drawing/2014/main" id="{3BC03030-D44C-4822-A194-E63E68F958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lang="pt-BR" sz="1800" b="1" kern="1200" dirty="0">
                <a:solidFill>
                  <a:schemeClr val="tx1"/>
                </a:solidFill>
                <a:highlight>
                  <a:srgbClr val="FFCE00"/>
                </a:highlight>
                <a:latin typeface="Mulish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Lorem ipsum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50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85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capa">
  <p:cSld name="Contracapa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295275" y="2586037"/>
            <a:ext cx="7124700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">
  <p:cSld name="2_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1590" y="414070"/>
            <a:ext cx="5662287" cy="56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629214" y="1110157"/>
            <a:ext cx="3491660" cy="349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">
  <p:cSld name="1_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339159" y="1307584"/>
            <a:ext cx="4082890" cy="30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Longo">
  <p:cSld name="Título Lon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03820" y="2657475"/>
            <a:ext cx="10544176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990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8180538" y="4419601"/>
            <a:ext cx="2973375" cy="602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+ Gráfico">
  <p:cSld name="Texto + Gráfic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2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>
            <a:spLocks noGrp="1"/>
          </p:cNvSpPr>
          <p:nvPr>
            <p:ph type="chart" idx="3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5722" y="1058500"/>
            <a:ext cx="6496050" cy="17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22" y="357914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014" y="2717312"/>
            <a:ext cx="7412055" cy="105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58901" y="244958"/>
            <a:ext cx="152987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60800" y="6300722"/>
            <a:ext cx="152987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5722" y="357914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Desenho de um círculo&#10;&#10;Descrição gerada automaticamente com confiança médi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5858901" y="244958"/>
            <a:ext cx="152987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Desenho de um círculo&#10;&#10;Descrição gerada automaticamente com confiança médi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5860800" y="6300722"/>
            <a:ext cx="152987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5722" y="362658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5400000">
            <a:off x="5860800" y="210935"/>
            <a:ext cx="152878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5400000">
            <a:off x="5860800" y="6300000"/>
            <a:ext cx="152878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22" y="357914"/>
            <a:ext cx="1037590" cy="1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6580" y="3334322"/>
            <a:ext cx="3383387" cy="480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60800" y="244957"/>
            <a:ext cx="152987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descr="Desenho de um círcul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60800" y="6300721"/>
            <a:ext cx="152987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F34F43-5F96-0439-16A3-0F337EA80792}"/>
              </a:ext>
            </a:extLst>
          </p:cNvPr>
          <p:cNvSpPr txBox="1"/>
          <p:nvPr/>
        </p:nvSpPr>
        <p:spPr>
          <a:xfrm>
            <a:off x="298761" y="5018848"/>
            <a:ext cx="61477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ulish"/>
              </a:rPr>
              <a:t>KALYANDER DE AQUINO RAMOS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315722" y="2266951"/>
            <a:ext cx="621982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sz="5400" dirty="0"/>
              <a:t>COMANDOS LINUX</a:t>
            </a:r>
            <a:endParaRPr lang="pt-BR" sz="5400" dirty="0">
              <a:latin typeface="Mulish"/>
              <a:ea typeface="Mulish"/>
              <a:cs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315722" y="1058500"/>
            <a:ext cx="6496050" cy="17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</a:pPr>
            <a:r>
              <a:rPr lang="pt-BR" sz="5400"/>
              <a:t>Sumário</a:t>
            </a:r>
            <a:endParaRPr sz="5400"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2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/>
              <a:buChar char="ü"/>
            </a:pPr>
            <a:r>
              <a:rPr lang="pt-BR" sz="1800" dirty="0"/>
              <a:t>O que faz o comando top?</a:t>
            </a:r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r>
              <a:rPr lang="pt-BR" sz="1800" dirty="0"/>
              <a:t>Qual o caminho padrão para salvar os logs no Linux?</a:t>
            </a:r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r>
              <a:rPr lang="pt-BR" sz="1800" dirty="0"/>
              <a:t>O que faz o comando </a:t>
            </a:r>
            <a:r>
              <a:rPr lang="pt-BR" sz="1800" dirty="0" err="1"/>
              <a:t>Whoami</a:t>
            </a:r>
            <a:r>
              <a:rPr lang="pt-BR" sz="1800" dirty="0"/>
              <a:t>?</a:t>
            </a:r>
            <a:endParaRPr lang="pt-BR" dirty="0"/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r>
              <a:rPr lang="pt-BR" sz="1800" dirty="0"/>
              <a:t>O que faz o comando </a:t>
            </a:r>
            <a:r>
              <a:rPr lang="pt-BR" sz="1800" dirty="0" err="1"/>
              <a:t>mdkir</a:t>
            </a:r>
            <a:r>
              <a:rPr lang="pt-BR" sz="1800" dirty="0"/>
              <a:t> /tmp/teste01?</a:t>
            </a:r>
            <a:endParaRPr lang="pt-BR" dirty="0"/>
          </a:p>
          <a:p>
            <a:pPr marL="285750" indent="-285750">
              <a:spcBef>
                <a:spcPts val="0"/>
              </a:spcBef>
              <a:buFont typeface="Wingdings"/>
              <a:buChar char="ü"/>
            </a:pPr>
            <a:endParaRPr lang="pt-BR" sz="1800"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3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,Sans-Serif"/>
              <a:buChar char="ü"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57A5EDE-1709-4BF1-8DDF-A9FE62F31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 dirty="0"/>
              <a:t>No ambiente Linux, o comando top serve para exibir os processos em execução no sistema, é muito utilizado para monitorar a carga e desempenho do servidor Linux. No Oracle Linux 8.6 o comando funciona da mesma forma.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807671-482F-4F9B-837B-9AA3547176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1096361"/>
            <a:ext cx="9747956" cy="922939"/>
          </a:xfrm>
        </p:spPr>
        <p:txBody>
          <a:bodyPr/>
          <a:lstStyle/>
          <a:p>
            <a:r>
              <a:rPr lang="pt-BR" dirty="0"/>
              <a:t>O que faz o comando Top?</a:t>
            </a:r>
          </a:p>
          <a:p>
            <a:endParaRPr lang="pt-BR" dirty="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EAFFEE6-48A3-4577-A611-A1A8F3EAAFC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/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40F105-53A2-49FC-9C8D-A0E6D43E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4648201"/>
            <a:ext cx="5324475" cy="11134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8B222B-939E-4205-BFBA-BA65246E5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265685" y="2134708"/>
            <a:ext cx="5324475" cy="39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BD34871-DBF3-4D60-A194-4515215655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lIns="91440" tIns="45720" rIns="91440" bIns="45720" anchor="t"/>
          <a:lstStyle/>
          <a:p>
            <a:r>
              <a:rPr lang="pt-BR" dirty="0">
                <a:latin typeface="Mulish"/>
              </a:rPr>
              <a:t>Todos os logs do ambiente Linux ficam no diretório </a:t>
            </a:r>
            <a:r>
              <a:rPr lang="pt-BR" b="1" dirty="0">
                <a:latin typeface="Mulish"/>
              </a:rPr>
              <a:t>/var/log.</a:t>
            </a:r>
            <a:r>
              <a:rPr lang="pt-BR" dirty="0">
                <a:latin typeface="Mulish"/>
              </a:rPr>
              <a:t> Nesse diretório se encontra logs de praticamente tudo: kernel, gerenciadores de pacotes, processos de inicialização, sistema e entre outros. </a:t>
            </a:r>
          </a:p>
          <a:p>
            <a:r>
              <a:rPr lang="pt-BR" dirty="0">
                <a:latin typeface="Mulish"/>
              </a:rPr>
              <a:t>Para ter acesso a esses arquivos é necessário está logado no usuário root.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1E646-928F-4A48-80B0-503C94817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999" y="1096361"/>
            <a:ext cx="10605911" cy="9229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3600" dirty="0"/>
              <a:t>Qual o caminho padrão para salvar os logs no Linux?</a:t>
            </a:r>
          </a:p>
          <a:p>
            <a:endParaRPr lang="pt-BR" sz="3600" dirty="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8FE830A-6006-4FC3-8A5E-79909C64B3AB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/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D93E2F-3C18-4990-9F8C-86237C0C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0" y="3072166"/>
            <a:ext cx="5948361" cy="13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408428-F00B-46E4-AF1D-971EB57DD0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 dirty="0"/>
              <a:t>No ambiente Linux o comando </a:t>
            </a:r>
            <a:r>
              <a:rPr lang="pt-BR" dirty="0" err="1"/>
              <a:t>Whoami</a:t>
            </a:r>
            <a:r>
              <a:rPr lang="pt-BR" dirty="0"/>
              <a:t> identifica o usuário que está atualmente logado no sistema operacional. O </a:t>
            </a:r>
            <a:r>
              <a:rPr lang="pt-BR" dirty="0" err="1"/>
              <a:t>Whoami</a:t>
            </a:r>
            <a:r>
              <a:rPr lang="pt-BR" dirty="0"/>
              <a:t> irá imprimir o nome de usuário associado ao ID do usuário efetivo atual. No Oracle Linux 8.6 o comando funciona da mesma forma.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4694C-356A-4439-A355-A1E1CC31D3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1096361"/>
            <a:ext cx="11215512" cy="922939"/>
          </a:xfrm>
        </p:spPr>
        <p:txBody>
          <a:bodyPr/>
          <a:lstStyle/>
          <a:p>
            <a:r>
              <a:rPr lang="pt-BR" dirty="0"/>
              <a:t>O que faz o comando </a:t>
            </a:r>
            <a:r>
              <a:rPr lang="pt-BR" dirty="0" err="1"/>
              <a:t>Whoami</a:t>
            </a:r>
            <a:r>
              <a:rPr lang="pt-BR" dirty="0"/>
              <a:t>?</a:t>
            </a:r>
          </a:p>
          <a:p>
            <a:endParaRPr lang="pt-BR" dirty="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34D66F35-7D2B-4064-ACAC-0A674BCF97AA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/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6514FE-D135-4CD4-88BD-9EAB3392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79" y="2762778"/>
            <a:ext cx="5972066" cy="22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408428-F00B-46E4-AF1D-971EB57DD0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mkdir</a:t>
            </a:r>
            <a:r>
              <a:rPr lang="pt-BR" dirty="0"/>
              <a:t> é utilizado para criar um novo diretório (pasta) em um sistema de arquivos. Portanto, o comando </a:t>
            </a:r>
            <a:r>
              <a:rPr lang="pt-BR" dirty="0" err="1"/>
              <a:t>mkdir</a:t>
            </a:r>
            <a:r>
              <a:rPr lang="pt-BR" dirty="0"/>
              <a:t> /tmp/teste01 criará uma pasta chamada teste01 dentro da pasta tmp.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4694C-356A-4439-A355-A1E1CC31D3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1096361"/>
            <a:ext cx="11215512" cy="922939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Wingdings"/>
              <a:buChar char="ü"/>
            </a:pPr>
            <a:r>
              <a:rPr lang="pt-BR" sz="4000" dirty="0"/>
              <a:t>O que faz o comando </a:t>
            </a:r>
            <a:r>
              <a:rPr lang="pt-BR" sz="4000" dirty="0" err="1"/>
              <a:t>mkdir</a:t>
            </a:r>
            <a:r>
              <a:rPr lang="pt-BR" sz="4000" dirty="0"/>
              <a:t> /tmp/teste01?</a:t>
            </a:r>
          </a:p>
          <a:p>
            <a:endParaRPr lang="pt-BR" sz="4000" dirty="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34D66F35-7D2B-4064-ACAC-0A674BCF97AA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/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21656E-A75C-4153-AF81-CC69FD31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613923"/>
            <a:ext cx="6358295" cy="10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>
            <a:off x="295275" y="2586037"/>
            <a:ext cx="7124700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pt-BR" sz="5400">
                <a:latin typeface="Mulish"/>
                <a:ea typeface="Mulish"/>
                <a:cs typeface="Mulish"/>
                <a:sym typeface="Mulish"/>
              </a:rPr>
              <a:t>Obrigado!</a:t>
            </a:r>
            <a:endParaRPr lang="pt-BR"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44FA0B-9AD5-5BDA-A1B5-CF108B5E3C20}"/>
              </a:ext>
            </a:extLst>
          </p:cNvPr>
          <p:cNvSpPr txBox="1"/>
          <p:nvPr/>
        </p:nvSpPr>
        <p:spPr>
          <a:xfrm>
            <a:off x="298761" y="5018848"/>
            <a:ext cx="61477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ulish"/>
              </a:rPr>
              <a:t>KALYANDER DE AQUINO RAMOS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undo Branc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ra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260</Words>
  <Application>Microsoft Office PowerPoint</Application>
  <PresentationFormat>Widescreen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Wingdings</vt:lpstr>
      <vt:lpstr>Wingdings,Sans-Serif</vt:lpstr>
      <vt:lpstr>Calibri</vt:lpstr>
      <vt:lpstr>Mulish</vt:lpstr>
      <vt:lpstr>Noto Sans Symbols</vt:lpstr>
      <vt:lpstr>Arial</vt:lpstr>
      <vt:lpstr>Capa</vt:lpstr>
      <vt:lpstr>Fundo Preto</vt:lpstr>
      <vt:lpstr>Fundo Branco</vt:lpstr>
      <vt:lpstr>Contracapa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kalyander2 ramos2</dc:creator>
  <cp:lastModifiedBy>Kalyander de Aquino Ramos</cp:lastModifiedBy>
  <cp:revision>111</cp:revision>
  <dcterms:modified xsi:type="dcterms:W3CDTF">2022-09-12T11:32:54Z</dcterms:modified>
</cp:coreProperties>
</file>