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654" y="1599944"/>
            <a:ext cx="590524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Kumbha    Kalyani</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5"/>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s 10"/>
          <p:cNvSpPr/>
          <p:nvPr/>
        </p:nvSpPr>
        <p:spPr>
          <a:xfrm>
            <a:off x="818515" y="1828800"/>
            <a:ext cx="4591685" cy="1983105"/>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p>
          <a:p>
            <a:r>
              <a:rPr lang="en-US" sz="2400"/>
              <a:t> </a:t>
            </a:r>
            <a:r>
              <a:rPr lang="en-US"/>
              <a:t>Hackers can insert malicious code on a web page. When you click an infected link or visit a malicious website, the keylogger automatically downloads on your device.</a:t>
            </a:r>
          </a:p>
          <a:p>
            <a:r>
              <a:rPr lang="en-US" sz="2400">
                <a:solidFill>
                  <a:srgbClr val="7030A0"/>
                </a:solidFill>
              </a:rPr>
              <a:t>Phishing:</a:t>
            </a:r>
          </a:p>
          <a:p>
            <a:r>
              <a:rPr lang="en-US"/>
              <a:t> Hackers can use phishing emails, which are fraudulent messages designed to look legitimate. When you click an infected link or open a malicious attachment, the keylogger downloads on your device.</a:t>
            </a:r>
          </a:p>
          <a:p>
            <a:r>
              <a:rPr lang="en-US" sz="2400">
                <a:solidFill>
                  <a:srgbClr val="7030A0"/>
                </a:solidFill>
              </a:rPr>
              <a:t>Social engineering:</a:t>
            </a: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Kumbha    Kalyani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Novalya</dc:creator>
  <cp:lastModifiedBy>Novalya Kumbha</cp:lastModifiedBy>
  <cp:revision>6</cp:revision>
  <dcterms:created xsi:type="dcterms:W3CDTF">2024-06-03T05:48:00Z</dcterms:created>
  <dcterms:modified xsi:type="dcterms:W3CDTF">2024-06-25T06:18:16Z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