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KALYANI V</a:t>
            </a:r>
          </a:p>
          <a:p>
            <a:r>
              <a:rPr lang="en-US" sz="2400" dirty="0"/>
              <a:t>REGISTER NO: 312211718</a:t>
            </a:r>
          </a:p>
          <a:p>
            <a:r>
              <a:rPr lang="en-US" sz="2400" dirty="0"/>
              <a:t>DEPARTMENT: lll BCOM GENERAL (COMMERCE)</a:t>
            </a:r>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55D24B6-3FF8-44C0-DFB9-5471B3651EBF}"/>
              </a:ext>
            </a:extLst>
          </p:cNvPr>
          <p:cNvGraphicFramePr/>
          <p:nvPr>
            <p:extLst>
              <p:ext uri="{D42A27DB-BD31-4B8C-83A1-F6EECF244321}">
                <p14:modId xmlns:p14="http://schemas.microsoft.com/office/powerpoint/2010/main" val="3812041793"/>
              </p:ext>
            </p:extLst>
          </p:nvPr>
        </p:nvGraphicFramePr>
        <p:xfrm>
          <a:off x="1210767" y="2049442"/>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056010096"/>
                    </a:ext>
                  </a:extLst>
                </a:gridCol>
                <a:gridCol w="1858598">
                  <a:extLst>
                    <a:ext uri="{9D8B030D-6E8A-4147-A177-3AD203B41FA5}">
                      <a16:colId xmlns:a16="http://schemas.microsoft.com/office/drawing/2014/main" val="203285207"/>
                    </a:ext>
                  </a:extLst>
                </a:gridCol>
                <a:gridCol w="1307145">
                  <a:extLst>
                    <a:ext uri="{9D8B030D-6E8A-4147-A177-3AD203B41FA5}">
                      <a16:colId xmlns:a16="http://schemas.microsoft.com/office/drawing/2014/main" val="55669232"/>
                    </a:ext>
                  </a:extLst>
                </a:gridCol>
                <a:gridCol w="592301">
                  <a:extLst>
                    <a:ext uri="{9D8B030D-6E8A-4147-A177-3AD203B41FA5}">
                      <a16:colId xmlns:a16="http://schemas.microsoft.com/office/drawing/2014/main" val="319649061"/>
                    </a:ext>
                  </a:extLst>
                </a:gridCol>
                <a:gridCol w="1286722">
                  <a:extLst>
                    <a:ext uri="{9D8B030D-6E8A-4147-A177-3AD203B41FA5}">
                      <a16:colId xmlns:a16="http://schemas.microsoft.com/office/drawing/2014/main" val="2453954570"/>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240807826"/>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880752642"/>
                  </a:ext>
                </a:extLst>
              </a:tr>
              <a:tr h="277119">
                <a:tc>
                  <a:txBody>
                    <a:bodyPr/>
                    <a:lstStyle/>
                    <a:p>
                      <a:pPr algn="l" fontAlgn="b"/>
                      <a:r>
                        <a:rPr lang="en-US" sz="1100" u="none" strike="noStrike" dirty="0">
                          <a:effectLst/>
                        </a:rPr>
                        <a:t>Count of Employee Name </a:t>
                      </a:r>
                      <a:endParaRPr lang="en-US" sz="1100" b="1"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885796005"/>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dirty="0">
                          <a:effectLst/>
                        </a:rPr>
                        <a:t>Average</a:t>
                      </a:r>
                      <a:endParaRPr lang="en-US" sz="1100" b="1"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31723431"/>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62736807"/>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870043728"/>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404048593"/>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372399962"/>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a:t>
                      </a:r>
                      <a:endParaRPr lang="en-US" sz="1100" b="1" i="0" u="none" strike="noStrike" dirty="0">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28341490"/>
                  </a:ext>
                </a:extLst>
              </a:tr>
            </a:tbl>
          </a:graphicData>
        </a:graphic>
      </p:graphicFrame>
      <p:sp>
        <p:nvSpPr>
          <p:cNvPr id="9" name="TextBox 8">
            <a:extLst>
              <a:ext uri="{FF2B5EF4-FFF2-40B4-BE49-F238E27FC236}">
                <a16:creationId xmlns:a16="http://schemas.microsoft.com/office/drawing/2014/main" id="{9086280C-BBE1-FE30-0257-EB3499B7B75A}"/>
              </a:ext>
            </a:extLst>
          </p:cNvPr>
          <p:cNvSpPr txBox="1"/>
          <p:nvPr/>
        </p:nvSpPr>
        <p:spPr>
          <a:xfrm>
            <a:off x="695739" y="676725"/>
            <a:ext cx="6102022" cy="646331"/>
          </a:xfrm>
          <a:prstGeom prst="rect">
            <a:avLst/>
          </a:prstGeom>
          <a:noFill/>
        </p:spPr>
        <p:txBody>
          <a:bodyPr wrap="square">
            <a:spAutoFit/>
          </a:bodyPr>
          <a:lstStyle/>
          <a:p>
            <a:r>
              <a:rPr lang="en-US" sz="3600" b="1" dirty="0">
                <a:latin typeface="Times New Roman" panose="02020603050405020304" pitchFamily="18" charset="0"/>
                <a:ea typeface="Abadi" panose="02000000000000000000" pitchFamily="2" charset="0"/>
                <a:cs typeface="Times New Roman" panose="02020603050405020304" pitchFamily="18" charset="0"/>
              </a:rPr>
              <a:t>R</a:t>
            </a:r>
            <a:r>
              <a:rPr lang="en-US" sz="3600" b="1" spc="-40" dirty="0">
                <a:latin typeface="Times New Roman" panose="02020603050405020304" pitchFamily="18" charset="0"/>
                <a:ea typeface="Abadi" panose="02000000000000000000" pitchFamily="2" charset="0"/>
                <a:cs typeface="Times New Roman" panose="02020603050405020304" pitchFamily="18" charset="0"/>
              </a:rPr>
              <a:t>E</a:t>
            </a:r>
            <a:r>
              <a:rPr lang="en-US" sz="3600" b="1" spc="15" dirty="0">
                <a:latin typeface="Times New Roman" panose="02020603050405020304" pitchFamily="18" charset="0"/>
                <a:ea typeface="Abadi" panose="02000000000000000000" pitchFamily="2" charset="0"/>
                <a:cs typeface="Times New Roman" panose="02020603050405020304" pitchFamily="18" charset="0"/>
              </a:rPr>
              <a:t>S</a:t>
            </a:r>
            <a:r>
              <a:rPr lang="en-US" sz="3600" b="1" spc="-30" dirty="0">
                <a:latin typeface="Times New Roman" panose="02020603050405020304" pitchFamily="18" charset="0"/>
                <a:ea typeface="Abadi" panose="02000000000000000000" pitchFamily="2" charset="0"/>
                <a:cs typeface="Times New Roman" panose="02020603050405020304" pitchFamily="18" charset="0"/>
              </a:rPr>
              <a:t>U</a:t>
            </a:r>
            <a:r>
              <a:rPr lang="en-US" sz="3600" b="1" spc="-405" dirty="0">
                <a:latin typeface="Times New Roman" panose="02020603050405020304" pitchFamily="18" charset="0"/>
                <a:ea typeface="Abadi" panose="02000000000000000000" pitchFamily="2" charset="0"/>
                <a:cs typeface="Times New Roman" panose="02020603050405020304" pitchFamily="18" charset="0"/>
              </a:rPr>
              <a:t>L</a:t>
            </a:r>
            <a:r>
              <a:rPr lang="en-US" sz="3600" b="1" dirty="0">
                <a:latin typeface="Times New Roman" panose="02020603050405020304" pitchFamily="18" charset="0"/>
                <a:ea typeface="Abadi" panose="02000000000000000000" pitchFamily="2" charset="0"/>
                <a:cs typeface="Times New Roman" panose="02020603050405020304" pitchFamily="18" charset="0"/>
              </a:rPr>
              <a:t>TS</a:t>
            </a:r>
          </a:p>
        </p:txBody>
      </p:sp>
    </p:spTree>
    <p:extLst>
      <p:ext uri="{BB962C8B-B14F-4D97-AF65-F5344CB8AC3E}">
        <p14:creationId xmlns:p14="http://schemas.microsoft.com/office/powerpoint/2010/main" val="37434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772115" y="1010251"/>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kalyanivenkatesh08@gmail.com</cp:lastModifiedBy>
  <cp:revision>25</cp:revision>
  <dcterms:created xsi:type="dcterms:W3CDTF">2024-03-29T15:07:22Z</dcterms:created>
  <dcterms:modified xsi:type="dcterms:W3CDTF">2024-08-30T08:00:36Z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