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5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E0CD-CAEF-44A9-BEA9-C90573A1AE1C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A13AF77-F77E-4A7E-837F-834522E1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3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E0CD-CAEF-44A9-BEA9-C90573A1AE1C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13AF77-F77E-4A7E-837F-834522E1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19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E0CD-CAEF-44A9-BEA9-C90573A1AE1C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13AF77-F77E-4A7E-837F-834522E1158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785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E0CD-CAEF-44A9-BEA9-C90573A1AE1C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13AF77-F77E-4A7E-837F-834522E1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494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E0CD-CAEF-44A9-BEA9-C90573A1AE1C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13AF77-F77E-4A7E-837F-834522E1158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4999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E0CD-CAEF-44A9-BEA9-C90573A1AE1C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13AF77-F77E-4A7E-837F-834522E1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222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E0CD-CAEF-44A9-BEA9-C90573A1AE1C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AF77-F77E-4A7E-837F-834522E1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203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E0CD-CAEF-44A9-BEA9-C90573A1AE1C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AF77-F77E-4A7E-837F-834522E1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81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E0CD-CAEF-44A9-BEA9-C90573A1AE1C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AF77-F77E-4A7E-837F-834522E1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79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E0CD-CAEF-44A9-BEA9-C90573A1AE1C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13AF77-F77E-4A7E-837F-834522E1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78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E0CD-CAEF-44A9-BEA9-C90573A1AE1C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13AF77-F77E-4A7E-837F-834522E1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84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E0CD-CAEF-44A9-BEA9-C90573A1AE1C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13AF77-F77E-4A7E-837F-834522E1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75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E0CD-CAEF-44A9-BEA9-C90573A1AE1C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AF77-F77E-4A7E-837F-834522E1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50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E0CD-CAEF-44A9-BEA9-C90573A1AE1C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AF77-F77E-4A7E-837F-834522E1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30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E0CD-CAEF-44A9-BEA9-C90573A1AE1C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AF77-F77E-4A7E-837F-834522E1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79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E0CD-CAEF-44A9-BEA9-C90573A1AE1C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13AF77-F77E-4A7E-837F-834522E1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0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8E0CD-CAEF-44A9-BEA9-C90573A1AE1C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A13AF77-F77E-4A7E-837F-834522E1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58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0"/>
            <a:ext cx="9289256" cy="247173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1 Presentation</a:t>
            </a:r>
            <a:r>
              <a:rPr lang="en-I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I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br>
              <a:rPr lang="en-I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br>
              <a:rPr lang="en-I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</a:t>
            </a:r>
            <a:endParaRPr lang="en-IN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0175" y="4471988"/>
            <a:ext cx="9689306" cy="2114550"/>
          </a:xfrm>
        </p:spPr>
        <p:txBody>
          <a:bodyPr>
            <a:normAutofit/>
          </a:bodyPr>
          <a:lstStyle/>
          <a:p>
            <a:pPr algn="ctr"/>
            <a:r>
              <a:rPr lang="en-IN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</a:t>
            </a:r>
          </a:p>
          <a:p>
            <a:pPr algn="ctr"/>
            <a:r>
              <a:rPr lang="en-IN" sz="2000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Miss.Kalyani </a:t>
            </a:r>
            <a:r>
              <a:rPr lang="en-IN" sz="2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Khandetod</a:t>
            </a:r>
            <a:endParaRPr lang="en-IN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98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4788" y="642938"/>
            <a:ext cx="10033000" cy="757237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788" y="1891304"/>
            <a:ext cx="9383712" cy="1823446"/>
          </a:xfrm>
        </p:spPr>
        <p:txBody>
          <a:bodyPr>
            <a:no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  <a:p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775" y="624110"/>
            <a:ext cx="9875837" cy="128089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475" y="2085975"/>
            <a:ext cx="9990137" cy="382524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 Database                                        </a:t>
            </a:r>
            <a:r>
              <a:rPr lang="en-IN" dirty="0"/>
              <a:t>C</a:t>
            </a:r>
            <a:r>
              <a:rPr lang="en-IN" dirty="0" smtClean="0"/>
              <a:t># Dot Net                                  Angular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14475" y="2814637"/>
            <a:ext cx="2114550" cy="2757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EcommerceDB</a:t>
            </a:r>
            <a:endParaRPr lang="en-IN" dirty="0" smtClean="0"/>
          </a:p>
          <a:p>
            <a:pPr algn="ctr"/>
            <a:endParaRPr lang="en-IN" dirty="0" smtClean="0"/>
          </a:p>
          <a:p>
            <a:pPr algn="just"/>
            <a:r>
              <a:rPr lang="en-IN" dirty="0" smtClean="0"/>
              <a:t>Tb1Login</a:t>
            </a:r>
          </a:p>
          <a:p>
            <a:pPr algn="just"/>
            <a:r>
              <a:rPr lang="en-IN" dirty="0" smtClean="0"/>
              <a:t>Tb1User</a:t>
            </a:r>
          </a:p>
          <a:p>
            <a:pPr algn="just"/>
            <a:r>
              <a:rPr lang="en-IN" dirty="0" smtClean="0"/>
              <a:t>Tb1Product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072062" y="2814637"/>
            <a:ext cx="2047875" cy="2757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EcommerceWebAPI</a:t>
            </a:r>
            <a:endParaRPr lang="en-IN" dirty="0" smtClean="0"/>
          </a:p>
          <a:p>
            <a:pPr algn="ctr"/>
            <a:endParaRPr lang="en-IN" dirty="0" smtClean="0"/>
          </a:p>
          <a:p>
            <a:r>
              <a:rPr lang="en-IN" dirty="0" err="1" smtClean="0"/>
              <a:t>Dependancies</a:t>
            </a:r>
            <a:endParaRPr lang="en-IN" dirty="0" smtClean="0"/>
          </a:p>
          <a:p>
            <a:r>
              <a:rPr lang="en-IN" dirty="0" smtClean="0"/>
              <a:t>Controller</a:t>
            </a:r>
          </a:p>
          <a:p>
            <a:r>
              <a:rPr lang="en-IN" dirty="0" smtClean="0"/>
              <a:t>Interface</a:t>
            </a:r>
          </a:p>
          <a:p>
            <a:r>
              <a:rPr lang="en-IN" dirty="0" smtClean="0"/>
              <a:t>Model</a:t>
            </a:r>
          </a:p>
          <a:p>
            <a:r>
              <a:rPr lang="en-IN" dirty="0" err="1" smtClean="0"/>
              <a:t>ViewModels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616550" y="2814637"/>
            <a:ext cx="2185988" cy="2757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Ecommerce-Web</a:t>
            </a:r>
          </a:p>
          <a:p>
            <a:pPr algn="ctr"/>
            <a:endParaRPr lang="en-IN" dirty="0" smtClean="0"/>
          </a:p>
          <a:p>
            <a:r>
              <a:rPr lang="en-IN" dirty="0" smtClean="0"/>
              <a:t>Home</a:t>
            </a:r>
          </a:p>
          <a:p>
            <a:r>
              <a:rPr lang="en-IN" dirty="0" smtClean="0"/>
              <a:t>Login</a:t>
            </a:r>
          </a:p>
          <a:p>
            <a:r>
              <a:rPr lang="en-IN" dirty="0" smtClean="0"/>
              <a:t>Register</a:t>
            </a:r>
          </a:p>
          <a:p>
            <a:r>
              <a:rPr lang="en-IN" dirty="0" err="1" smtClean="0"/>
              <a:t>MyAccount</a:t>
            </a:r>
            <a:endParaRPr lang="en-IN" dirty="0" smtClean="0"/>
          </a:p>
          <a:p>
            <a:r>
              <a:rPr lang="en-IN" dirty="0" smtClean="0"/>
              <a:t>Logout</a:t>
            </a:r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3629025" y="3957638"/>
            <a:ext cx="1443037" cy="235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7160418" y="3957638"/>
            <a:ext cx="1443037" cy="235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60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6838" y="407988"/>
            <a:ext cx="9144000" cy="563562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1328738"/>
            <a:ext cx="11515726" cy="5529262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              </a:t>
            </a:r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                                            C# Dot Net                                                   </a:t>
            </a:r>
            <a:r>
              <a:rPr lang="en-I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SQL</a:t>
            </a:r>
          </a:p>
          <a:p>
            <a:pPr algn="l"/>
            <a:r>
              <a:rPr lang="en-I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</a:p>
          <a:p>
            <a:pPr algn="l"/>
            <a:r>
              <a:rPr lang="en-I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</a:p>
          <a:p>
            <a:pPr algn="l"/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interface for                                        T  To access data from the database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applications to                                                and server back to the Database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access the data</a:t>
            </a:r>
            <a:endParaRPr lang="en-I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</a:p>
          <a:p>
            <a:pPr algn="l"/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                                                                                                                   Database                </a:t>
            </a:r>
          </a:p>
          <a:p>
            <a:pPr algn="l"/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I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Back End                                                                                                          </a:t>
            </a:r>
          </a:p>
          <a:p>
            <a:pPr algn="l"/>
            <a:r>
              <a:rPr lang="en-IN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connection between Database and Angular</a:t>
            </a:r>
            <a:r>
              <a:rPr lang="en-IN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</a:t>
            </a:r>
          </a:p>
        </p:txBody>
      </p:sp>
      <p:sp>
        <p:nvSpPr>
          <p:cNvPr id="4" name="AutoShape 2" descr="Database symbol Icons PNG - Free PNG and Icons Download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Database symbol Icons PNG - Free PNG and Icons Download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Database symbol Icons PNG - Free PNG and Icons Download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238" y="2465610"/>
            <a:ext cx="1500188" cy="20735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5324" b="12661"/>
          <a:stretch/>
        </p:blipFill>
        <p:spPr>
          <a:xfrm>
            <a:off x="4757735" y="2328863"/>
            <a:ext cx="2021684" cy="2011798"/>
          </a:xfrm>
          <a:prstGeom prst="rect">
            <a:avLst/>
          </a:prstGeom>
        </p:spPr>
      </p:pic>
      <p:sp>
        <p:nvSpPr>
          <p:cNvPr id="13" name="Left Arrow 12"/>
          <p:cNvSpPr/>
          <p:nvPr/>
        </p:nvSpPr>
        <p:spPr>
          <a:xfrm>
            <a:off x="2887859" y="3331874"/>
            <a:ext cx="1557337" cy="162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Arrow 15"/>
          <p:cNvSpPr/>
          <p:nvPr/>
        </p:nvSpPr>
        <p:spPr>
          <a:xfrm>
            <a:off x="7088978" y="3337649"/>
            <a:ext cx="1557337" cy="157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Angular bracket, code, computer, programm, programming, web application  icon - Download on Iconfind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96" y="2854761"/>
            <a:ext cx="180022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>
            <a:off x="5772150" y="4077712"/>
            <a:ext cx="157163" cy="922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2887859" y="2967689"/>
            <a:ext cx="1584127" cy="154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Left Arrow 17"/>
          <p:cNvSpPr/>
          <p:nvPr/>
        </p:nvSpPr>
        <p:spPr>
          <a:xfrm>
            <a:off x="7117554" y="2963431"/>
            <a:ext cx="1557337" cy="162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0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787" y="622301"/>
            <a:ext cx="3128963" cy="620712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399" y="2804161"/>
            <a:ext cx="3105152" cy="527050"/>
          </a:xfrm>
        </p:spPr>
        <p:txBody>
          <a:bodyPr/>
          <a:lstStyle/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1800" dirty="0" smtClean="0"/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Details Table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501027"/>
              </p:ext>
            </p:extLst>
          </p:nvPr>
        </p:nvGraphicFramePr>
        <p:xfrm>
          <a:off x="914399" y="3344387"/>
          <a:ext cx="10215565" cy="1829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1"/>
                <a:gridCol w="1643063"/>
                <a:gridCol w="1504372"/>
                <a:gridCol w="773463"/>
                <a:gridCol w="1619896"/>
                <a:gridCol w="992369"/>
                <a:gridCol w="1109118"/>
                <a:gridCol w="981021"/>
                <a:gridCol w="1135062"/>
              </a:tblGrid>
              <a:tr h="533646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ProductName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ProductDescription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CatId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ProductImage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ProductMrp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ProductDiscount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ProductFinal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ProductQuantity</a:t>
                      </a:r>
                      <a:endParaRPr lang="en-IN" dirty="0"/>
                    </a:p>
                  </a:txBody>
                  <a:tcPr/>
                </a:tc>
              </a:tr>
              <a:tr h="30917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4959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09598" y="5242295"/>
            <a:ext cx="3105152" cy="58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Category Table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17747"/>
              </p:ext>
            </p:extLst>
          </p:nvPr>
        </p:nvGraphicFramePr>
        <p:xfrm>
          <a:off x="914399" y="5828082"/>
          <a:ext cx="5783262" cy="756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1631"/>
                <a:gridCol w="2891631"/>
              </a:tblGrid>
              <a:tr h="391213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CategoryName</a:t>
                      </a:r>
                      <a:endParaRPr lang="en-IN" dirty="0"/>
                    </a:p>
                  </a:txBody>
                  <a:tcPr/>
                </a:tc>
              </a:tr>
              <a:tr h="33893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ubtitle 2"/>
          <p:cNvSpPr txBox="1">
            <a:spLocks/>
          </p:cNvSpPr>
          <p:nvPr/>
        </p:nvSpPr>
        <p:spPr>
          <a:xfrm>
            <a:off x="295274" y="1401392"/>
            <a:ext cx="3105152" cy="52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1.User Details Table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13213"/>
              </p:ext>
            </p:extLst>
          </p:nvPr>
        </p:nvGraphicFramePr>
        <p:xfrm>
          <a:off x="914399" y="1949557"/>
          <a:ext cx="707231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157"/>
                <a:gridCol w="3536157"/>
              </a:tblGrid>
              <a:tr h="318929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UserName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Password</a:t>
                      </a:r>
                      <a:endParaRPr lang="en-IN" dirty="0"/>
                    </a:p>
                  </a:txBody>
                  <a:tcPr/>
                </a:tc>
              </a:tr>
              <a:tr h="31892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5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388" y="585789"/>
            <a:ext cx="2457450" cy="57150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9262" y="1343025"/>
            <a:ext cx="10472738" cy="5157788"/>
          </a:xfrm>
        </p:spPr>
        <p:txBody>
          <a:bodyPr>
            <a:normAutofit/>
          </a:bodyPr>
          <a:lstStyle/>
          <a:p>
            <a:pPr marL="342900" indent="-342900" algn="l">
              <a:buAutoNum type="arabicParenR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used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Angualr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C# Dot Net and Database. Angular as a Front end and Dot Net as a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arenR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project I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pased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in database and this data is fetch by Angular.</a:t>
            </a:r>
          </a:p>
          <a:p>
            <a:pPr marL="342900" indent="-342900" algn="l">
              <a:buAutoNum type="arabicParenR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Auntications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used JWT.JSON</a:t>
            </a:r>
          </a:p>
          <a:p>
            <a:pPr marL="342900" indent="-342900" algn="l">
              <a:buFont typeface="Arial" panose="020B0604020202020204" pitchFamily="34" charset="0"/>
              <a:buAutoNum type="arabicParenR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Angular for the e-commerce application</a:t>
            </a:r>
          </a:p>
          <a:p>
            <a:pPr algn="l"/>
            <a:r>
              <a:rPr lang="en-IN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Implementation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Controllers and models for backend.</a:t>
            </a:r>
          </a:p>
          <a:p>
            <a:pPr algn="l"/>
            <a:r>
              <a:rPr lang="en-IN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7)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Implementation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Login &amp; Register Part.</a:t>
            </a:r>
          </a:p>
          <a:p>
            <a:pPr marL="457200" indent="-457200" algn="l">
              <a:buAutoNum type="arabicParenR" startAt="6"/>
            </a:pP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Implemantation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add to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cart.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arenR" startAt="6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arenR" startAt="6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arenR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arenR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arenR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arenR"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75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65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2214563"/>
            <a:ext cx="10382250" cy="3962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80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812</TotalTime>
  <Words>205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Wisp</vt:lpstr>
      <vt:lpstr>Sprint 1 Presentation  Case Study  On  E-commerce Website</vt:lpstr>
      <vt:lpstr>Contents</vt:lpstr>
      <vt:lpstr>Block Diagram</vt:lpstr>
      <vt:lpstr>Flow Diagram</vt:lpstr>
      <vt:lpstr>Tables</vt:lpstr>
      <vt:lpstr>Features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On E-commerce</dc:title>
  <dc:creator>kalyanikhandetod122@outlook.com</dc:creator>
  <cp:lastModifiedBy>kalyanikhandetod122@outlook.com</cp:lastModifiedBy>
  <cp:revision>51</cp:revision>
  <dcterms:created xsi:type="dcterms:W3CDTF">2022-06-24T19:02:17Z</dcterms:created>
  <dcterms:modified xsi:type="dcterms:W3CDTF">2022-06-28T10:02:47Z</dcterms:modified>
</cp:coreProperties>
</file>