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32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9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076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33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7053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681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6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8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1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3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9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6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8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3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6481F-EACA-458A-A45E-5824902185B1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60F83A-81C3-4DDF-9D93-0F99A35D2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9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A95F-B5CB-5791-1B1D-1D18EC50D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092" y="510444"/>
            <a:ext cx="8279871" cy="2432781"/>
          </a:xfrm>
        </p:spPr>
        <p:txBody>
          <a:bodyPr/>
          <a:lstStyle/>
          <a:p>
            <a:r>
              <a:rPr lang="en-IN" sz="6000" dirty="0"/>
              <a:t>Tata Data Visualization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C5506-A30C-C60D-2EAC-5FB949A72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132" y="2971800"/>
            <a:ext cx="8279871" cy="1643063"/>
          </a:xfrm>
        </p:spPr>
        <p:txBody>
          <a:bodyPr/>
          <a:lstStyle/>
          <a:p>
            <a:pPr algn="l"/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Empowering Business with Effective Insights virtual experience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73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05BB-4AFE-59EA-C975-94ED39FB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4" y="214312"/>
            <a:ext cx="11139486" cy="434975"/>
          </a:xfrm>
        </p:spPr>
        <p:txBody>
          <a:bodyPr>
            <a:noAutofit/>
          </a:bodyPr>
          <a:lstStyle/>
          <a:p>
            <a:r>
              <a:rPr lang="en-US" sz="2800" dirty="0"/>
              <a:t>Question.1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4C265B-D9B5-74BD-48AC-B9959243D5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" y="771526"/>
            <a:ext cx="11872911" cy="5872162"/>
          </a:xfrm>
        </p:spPr>
      </p:pic>
    </p:spTree>
    <p:extLst>
      <p:ext uri="{BB962C8B-B14F-4D97-AF65-F5344CB8AC3E}">
        <p14:creationId xmlns:p14="http://schemas.microsoft.com/office/powerpoint/2010/main" val="188028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DADD-1067-E301-C970-C052C51E4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0975"/>
            <a:ext cx="10472737" cy="46196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Question.2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313D72-5FFD-5805-2FAB-B09B12529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1" y="757238"/>
            <a:ext cx="11830050" cy="5919788"/>
          </a:xfrm>
        </p:spPr>
      </p:pic>
    </p:spTree>
    <p:extLst>
      <p:ext uri="{BB962C8B-B14F-4D97-AF65-F5344CB8AC3E}">
        <p14:creationId xmlns:p14="http://schemas.microsoft.com/office/powerpoint/2010/main" val="5212702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6686-6B2B-ADAC-0D8C-E20014992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859" y="280988"/>
            <a:ext cx="8596668" cy="40481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Question.3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172F0-BC7A-0756-C0F0-6F2964B56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3" y="828676"/>
            <a:ext cx="11844337" cy="5872162"/>
          </a:xfrm>
        </p:spPr>
      </p:pic>
    </p:spTree>
    <p:extLst>
      <p:ext uri="{BB962C8B-B14F-4D97-AF65-F5344CB8AC3E}">
        <p14:creationId xmlns:p14="http://schemas.microsoft.com/office/powerpoint/2010/main" val="310300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91D28-FBEA-2811-6E09-959786F6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" y="185738"/>
            <a:ext cx="10301287" cy="528637"/>
          </a:xfrm>
        </p:spPr>
        <p:txBody>
          <a:bodyPr>
            <a:normAutofit/>
          </a:bodyPr>
          <a:lstStyle/>
          <a:p>
            <a:r>
              <a:rPr lang="en-US" sz="2400" dirty="0"/>
              <a:t>Question.4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D247DE-721D-2305-A2C7-602649F27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31" y="714375"/>
            <a:ext cx="11821381" cy="5957887"/>
          </a:xfrm>
        </p:spPr>
      </p:pic>
    </p:spTree>
    <p:extLst>
      <p:ext uri="{BB962C8B-B14F-4D97-AF65-F5344CB8AC3E}">
        <p14:creationId xmlns:p14="http://schemas.microsoft.com/office/powerpoint/2010/main" val="23222868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19</TotalTime>
  <Words>23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Tata Data Visualization</vt:lpstr>
      <vt:lpstr>Question.1</vt:lpstr>
      <vt:lpstr>Question.2</vt:lpstr>
      <vt:lpstr>Question.3</vt:lpstr>
      <vt:lpstr>Question.4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Tata Data Visualization</dc:title>
  <dc:creator>kalyani kothalanka</dc:creator>
  <cp:lastModifiedBy>kalyani kothalanka</cp:lastModifiedBy>
  <cp:revision>1</cp:revision>
  <dcterms:created xsi:type="dcterms:W3CDTF">2023-07-26T07:03:25Z</dcterms:created>
  <dcterms:modified xsi:type="dcterms:W3CDTF">2023-07-26T07:22:52Z</dcterms:modified>
</cp:coreProperties>
</file>