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2"/>
  </p:notesMasterIdLst>
  <p:sldIdLst>
    <p:sldId id="256" r:id="rId2"/>
    <p:sldId id="296" r:id="rId3"/>
    <p:sldId id="297" r:id="rId4"/>
    <p:sldId id="298" r:id="rId5"/>
    <p:sldId id="299" r:id="rId6"/>
    <p:sldId id="300" r:id="rId7"/>
    <p:sldId id="302" r:id="rId8"/>
    <p:sldId id="303" r:id="rId9"/>
    <p:sldId id="305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9D5EC-52F5-44D8-A479-D723731C9A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DC6C69-CA52-46FF-A8CC-7DEFEC050B01}">
      <dgm:prSet/>
      <dgm:spPr/>
      <dgm:t>
        <a:bodyPr/>
        <a:lstStyle/>
        <a:p>
          <a:r>
            <a:rPr lang="en-US"/>
            <a:t>What is Jenkins?</a:t>
          </a:r>
        </a:p>
      </dgm:t>
    </dgm:pt>
    <dgm:pt modelId="{D47152E1-0AD2-431F-B088-DC33C9B9EFA7}" type="parTrans" cxnId="{FD4F8370-57A5-495C-89C1-AB37FDEF378D}">
      <dgm:prSet/>
      <dgm:spPr/>
      <dgm:t>
        <a:bodyPr/>
        <a:lstStyle/>
        <a:p>
          <a:endParaRPr lang="en-US"/>
        </a:p>
      </dgm:t>
    </dgm:pt>
    <dgm:pt modelId="{DDE95449-1A5E-4979-B9EC-542D6467DEA3}" type="sibTrans" cxnId="{FD4F8370-57A5-495C-89C1-AB37FDEF378D}">
      <dgm:prSet/>
      <dgm:spPr/>
      <dgm:t>
        <a:bodyPr/>
        <a:lstStyle/>
        <a:p>
          <a:endParaRPr lang="en-US"/>
        </a:p>
      </dgm:t>
    </dgm:pt>
    <dgm:pt modelId="{F3C799FF-A3B0-402A-9349-3D50942F658A}">
      <dgm:prSet/>
      <dgm:spPr/>
      <dgm:t>
        <a:bodyPr/>
        <a:lstStyle/>
        <a:p>
          <a:r>
            <a:rPr lang="en-US"/>
            <a:t>Jenkins is an open-source automation server widely used for implementing CI/CD (Continuous Integration/Continuous Deployment) pipelines.</a:t>
          </a:r>
        </a:p>
      </dgm:t>
    </dgm:pt>
    <dgm:pt modelId="{5875157F-E02E-4D49-B9D9-6CEC4F969368}" type="parTrans" cxnId="{0464ADCB-2E18-4A01-99FC-F55D9903F9F2}">
      <dgm:prSet/>
      <dgm:spPr/>
      <dgm:t>
        <a:bodyPr/>
        <a:lstStyle/>
        <a:p>
          <a:endParaRPr lang="en-US"/>
        </a:p>
      </dgm:t>
    </dgm:pt>
    <dgm:pt modelId="{D8B42566-2927-4F1A-B467-B01612F2B279}" type="sibTrans" cxnId="{0464ADCB-2E18-4A01-99FC-F55D9903F9F2}">
      <dgm:prSet/>
      <dgm:spPr/>
      <dgm:t>
        <a:bodyPr/>
        <a:lstStyle/>
        <a:p>
          <a:endParaRPr lang="en-US"/>
        </a:p>
      </dgm:t>
    </dgm:pt>
    <dgm:pt modelId="{462402D5-40ED-42D5-AA42-02262C4AEF90}">
      <dgm:prSet/>
      <dgm:spPr/>
      <dgm:t>
        <a:bodyPr/>
        <a:lstStyle/>
        <a:p>
          <a:r>
            <a:rPr lang="en-US"/>
            <a:t>CI/CD Overview:</a:t>
          </a:r>
        </a:p>
      </dgm:t>
    </dgm:pt>
    <dgm:pt modelId="{F4B3965C-4E4C-4FB9-AFE8-71BABCCD39CD}" type="parTrans" cxnId="{FFE6560C-1CA9-44D0-B822-21C4C08C0DBD}">
      <dgm:prSet/>
      <dgm:spPr/>
      <dgm:t>
        <a:bodyPr/>
        <a:lstStyle/>
        <a:p>
          <a:endParaRPr lang="en-US"/>
        </a:p>
      </dgm:t>
    </dgm:pt>
    <dgm:pt modelId="{09B867F2-ABC5-44D7-A3E1-E9E2E6051552}" type="sibTrans" cxnId="{FFE6560C-1CA9-44D0-B822-21C4C08C0DBD}">
      <dgm:prSet/>
      <dgm:spPr/>
      <dgm:t>
        <a:bodyPr/>
        <a:lstStyle/>
        <a:p>
          <a:endParaRPr lang="en-US"/>
        </a:p>
      </dgm:t>
    </dgm:pt>
    <dgm:pt modelId="{B89A0326-36FE-4395-A9BB-6E8EEDA56B36}">
      <dgm:prSet/>
      <dgm:spPr/>
      <dgm:t>
        <a:bodyPr/>
        <a:lstStyle/>
        <a:p>
          <a:r>
            <a:rPr lang="en-US"/>
            <a:t>Continuous Integration (CI): Automated code integration, builds, and testing.</a:t>
          </a:r>
        </a:p>
      </dgm:t>
    </dgm:pt>
    <dgm:pt modelId="{F9264D8B-3D3D-43F8-B848-7367AB7AE7B1}" type="parTrans" cxnId="{11967D2E-CF65-4A79-B167-3ED6F6D75D6A}">
      <dgm:prSet/>
      <dgm:spPr/>
      <dgm:t>
        <a:bodyPr/>
        <a:lstStyle/>
        <a:p>
          <a:endParaRPr lang="en-US"/>
        </a:p>
      </dgm:t>
    </dgm:pt>
    <dgm:pt modelId="{B8F176F9-04B8-4435-B352-E3E30939C88B}" type="sibTrans" cxnId="{11967D2E-CF65-4A79-B167-3ED6F6D75D6A}">
      <dgm:prSet/>
      <dgm:spPr/>
      <dgm:t>
        <a:bodyPr/>
        <a:lstStyle/>
        <a:p>
          <a:endParaRPr lang="en-US"/>
        </a:p>
      </dgm:t>
    </dgm:pt>
    <dgm:pt modelId="{CE2F1685-CFFC-4E5F-8496-B61232919D2E}">
      <dgm:prSet/>
      <dgm:spPr/>
      <dgm:t>
        <a:bodyPr/>
        <a:lstStyle/>
        <a:p>
          <a:r>
            <a:rPr lang="en-US"/>
            <a:t>Continuous Deployment (CD): Automates deployment to staging or production environments.</a:t>
          </a:r>
        </a:p>
      </dgm:t>
    </dgm:pt>
    <dgm:pt modelId="{8A8FC1E3-1582-47E3-A7F7-84223823420C}" type="parTrans" cxnId="{321DDBB2-4F2C-40D4-B735-03F60188D843}">
      <dgm:prSet/>
      <dgm:spPr/>
      <dgm:t>
        <a:bodyPr/>
        <a:lstStyle/>
        <a:p>
          <a:endParaRPr lang="en-US"/>
        </a:p>
      </dgm:t>
    </dgm:pt>
    <dgm:pt modelId="{836F9EB6-E673-4120-A47C-BE54E1F337A6}" type="sibTrans" cxnId="{321DDBB2-4F2C-40D4-B735-03F60188D843}">
      <dgm:prSet/>
      <dgm:spPr/>
      <dgm:t>
        <a:bodyPr/>
        <a:lstStyle/>
        <a:p>
          <a:endParaRPr lang="en-US"/>
        </a:p>
      </dgm:t>
    </dgm:pt>
    <dgm:pt modelId="{02503E18-80B7-455E-B46D-BFE7B339EBDE}">
      <dgm:prSet/>
      <dgm:spPr/>
      <dgm:t>
        <a:bodyPr/>
        <a:lstStyle/>
        <a:p>
          <a:r>
            <a:rPr lang="en-US"/>
            <a:t>Why Jenkins?</a:t>
          </a:r>
        </a:p>
      </dgm:t>
    </dgm:pt>
    <dgm:pt modelId="{76BA2ED9-7BEE-4750-867F-4D60BEB929ED}" type="parTrans" cxnId="{1E50AAE6-9216-442A-9D4A-7401B29323AC}">
      <dgm:prSet/>
      <dgm:spPr/>
      <dgm:t>
        <a:bodyPr/>
        <a:lstStyle/>
        <a:p>
          <a:endParaRPr lang="en-US"/>
        </a:p>
      </dgm:t>
    </dgm:pt>
    <dgm:pt modelId="{0B033E18-0D21-474A-913F-0F94D18F9BD9}" type="sibTrans" cxnId="{1E50AAE6-9216-442A-9D4A-7401B29323AC}">
      <dgm:prSet/>
      <dgm:spPr/>
      <dgm:t>
        <a:bodyPr/>
        <a:lstStyle/>
        <a:p>
          <a:endParaRPr lang="en-US"/>
        </a:p>
      </dgm:t>
    </dgm:pt>
    <dgm:pt modelId="{4FBB617A-5DDA-4FE3-B459-6C04D9611824}">
      <dgm:prSet/>
      <dgm:spPr/>
      <dgm:t>
        <a:bodyPr/>
        <a:lstStyle/>
        <a:p>
          <a:r>
            <a:rPr lang="en-US"/>
            <a:t>Helps teams to automate and streamline the development and deployment process, reducing human errors and improving delivery speed.</a:t>
          </a:r>
        </a:p>
      </dgm:t>
    </dgm:pt>
    <dgm:pt modelId="{68FAB06A-2A45-4900-A949-41E7C5979293}" type="parTrans" cxnId="{FD0A59BA-2597-4224-9F3E-04DC1C94B2DC}">
      <dgm:prSet/>
      <dgm:spPr/>
      <dgm:t>
        <a:bodyPr/>
        <a:lstStyle/>
        <a:p>
          <a:endParaRPr lang="en-US"/>
        </a:p>
      </dgm:t>
    </dgm:pt>
    <dgm:pt modelId="{4B2E642E-C23A-4F8A-93DB-7CFE58B2D5E4}" type="sibTrans" cxnId="{FD0A59BA-2597-4224-9F3E-04DC1C94B2DC}">
      <dgm:prSet/>
      <dgm:spPr/>
      <dgm:t>
        <a:bodyPr/>
        <a:lstStyle/>
        <a:p>
          <a:endParaRPr lang="en-US"/>
        </a:p>
      </dgm:t>
    </dgm:pt>
    <dgm:pt modelId="{D154BB8E-98A7-4E5A-96AB-688F9511AA26}" type="pres">
      <dgm:prSet presAssocID="{E349D5EC-52F5-44D8-A479-D723731C9AC2}" presName="root" presStyleCnt="0">
        <dgm:presLayoutVars>
          <dgm:dir/>
          <dgm:resizeHandles val="exact"/>
        </dgm:presLayoutVars>
      </dgm:prSet>
      <dgm:spPr/>
    </dgm:pt>
    <dgm:pt modelId="{C703AE8A-5810-4839-8C42-29A20B91B5E0}" type="pres">
      <dgm:prSet presAssocID="{8FDC6C69-CA52-46FF-A8CC-7DEFEC050B01}" presName="compNode" presStyleCnt="0"/>
      <dgm:spPr/>
    </dgm:pt>
    <dgm:pt modelId="{CDDF8F33-2517-4589-A65C-23E583C261E4}" type="pres">
      <dgm:prSet presAssocID="{8FDC6C69-CA52-46FF-A8CC-7DEFEC050B01}" presName="bgRect" presStyleLbl="bgShp" presStyleIdx="0" presStyleCnt="7"/>
      <dgm:spPr/>
    </dgm:pt>
    <dgm:pt modelId="{2AE8805B-CA82-45CD-BD2C-39071CBB66FD}" type="pres">
      <dgm:prSet presAssocID="{8FDC6C69-CA52-46FF-A8CC-7DEFEC050B0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03B38C9-22D4-4067-B684-9D42C7C01C93}" type="pres">
      <dgm:prSet presAssocID="{8FDC6C69-CA52-46FF-A8CC-7DEFEC050B01}" presName="spaceRect" presStyleCnt="0"/>
      <dgm:spPr/>
    </dgm:pt>
    <dgm:pt modelId="{3511AD79-B59C-4A21-A5CF-267EF90D5160}" type="pres">
      <dgm:prSet presAssocID="{8FDC6C69-CA52-46FF-A8CC-7DEFEC050B01}" presName="parTx" presStyleLbl="revTx" presStyleIdx="0" presStyleCnt="7">
        <dgm:presLayoutVars>
          <dgm:chMax val="0"/>
          <dgm:chPref val="0"/>
        </dgm:presLayoutVars>
      </dgm:prSet>
      <dgm:spPr/>
    </dgm:pt>
    <dgm:pt modelId="{4D179636-ADE9-488B-9137-4E6AC4C28589}" type="pres">
      <dgm:prSet presAssocID="{DDE95449-1A5E-4979-B9EC-542D6467DEA3}" presName="sibTrans" presStyleCnt="0"/>
      <dgm:spPr/>
    </dgm:pt>
    <dgm:pt modelId="{88EFAF3F-8CF5-4416-BAE4-E9EBE85E090D}" type="pres">
      <dgm:prSet presAssocID="{F3C799FF-A3B0-402A-9349-3D50942F658A}" presName="compNode" presStyleCnt="0"/>
      <dgm:spPr/>
    </dgm:pt>
    <dgm:pt modelId="{E42B592A-F8C0-427C-8D44-DBB3D526243A}" type="pres">
      <dgm:prSet presAssocID="{F3C799FF-A3B0-402A-9349-3D50942F658A}" presName="bgRect" presStyleLbl="bgShp" presStyleIdx="1" presStyleCnt="7"/>
      <dgm:spPr/>
    </dgm:pt>
    <dgm:pt modelId="{3948BB57-B5FC-434A-9589-13F3BCDBEBE4}" type="pres">
      <dgm:prSet presAssocID="{F3C799FF-A3B0-402A-9349-3D50942F658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1E8E35C-4CB8-4453-BFDF-A9BCBB7488A7}" type="pres">
      <dgm:prSet presAssocID="{F3C799FF-A3B0-402A-9349-3D50942F658A}" presName="spaceRect" presStyleCnt="0"/>
      <dgm:spPr/>
    </dgm:pt>
    <dgm:pt modelId="{C72130E4-5974-4529-881C-F4CF093BD594}" type="pres">
      <dgm:prSet presAssocID="{F3C799FF-A3B0-402A-9349-3D50942F658A}" presName="parTx" presStyleLbl="revTx" presStyleIdx="1" presStyleCnt="7">
        <dgm:presLayoutVars>
          <dgm:chMax val="0"/>
          <dgm:chPref val="0"/>
        </dgm:presLayoutVars>
      </dgm:prSet>
      <dgm:spPr/>
    </dgm:pt>
    <dgm:pt modelId="{539A9F58-80C0-4BDF-A18B-3788F56231DE}" type="pres">
      <dgm:prSet presAssocID="{D8B42566-2927-4F1A-B467-B01612F2B279}" presName="sibTrans" presStyleCnt="0"/>
      <dgm:spPr/>
    </dgm:pt>
    <dgm:pt modelId="{6689B340-40D8-4E98-9C2D-4C4EF5B2895A}" type="pres">
      <dgm:prSet presAssocID="{462402D5-40ED-42D5-AA42-02262C4AEF90}" presName="compNode" presStyleCnt="0"/>
      <dgm:spPr/>
    </dgm:pt>
    <dgm:pt modelId="{713A4AF3-0F35-47CE-B38C-89BB1159A7C6}" type="pres">
      <dgm:prSet presAssocID="{462402D5-40ED-42D5-AA42-02262C4AEF90}" presName="bgRect" presStyleLbl="bgShp" presStyleIdx="2" presStyleCnt="7"/>
      <dgm:spPr/>
    </dgm:pt>
    <dgm:pt modelId="{A794E221-5AF9-4A6B-B843-86EEBCFD31E7}" type="pres">
      <dgm:prSet presAssocID="{462402D5-40ED-42D5-AA42-02262C4AEF9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76DE1F04-FA08-432A-8A59-E60F793B6D47}" type="pres">
      <dgm:prSet presAssocID="{462402D5-40ED-42D5-AA42-02262C4AEF90}" presName="spaceRect" presStyleCnt="0"/>
      <dgm:spPr/>
    </dgm:pt>
    <dgm:pt modelId="{542F8FA6-6009-4BA7-AEAE-15918ACBFBC4}" type="pres">
      <dgm:prSet presAssocID="{462402D5-40ED-42D5-AA42-02262C4AEF90}" presName="parTx" presStyleLbl="revTx" presStyleIdx="2" presStyleCnt="7">
        <dgm:presLayoutVars>
          <dgm:chMax val="0"/>
          <dgm:chPref val="0"/>
        </dgm:presLayoutVars>
      </dgm:prSet>
      <dgm:spPr/>
    </dgm:pt>
    <dgm:pt modelId="{A71661AE-7904-4AD3-993A-192C2EEF613D}" type="pres">
      <dgm:prSet presAssocID="{09B867F2-ABC5-44D7-A3E1-E9E2E6051552}" presName="sibTrans" presStyleCnt="0"/>
      <dgm:spPr/>
    </dgm:pt>
    <dgm:pt modelId="{36189935-4708-4FE9-9D07-3AF24FCC0CCE}" type="pres">
      <dgm:prSet presAssocID="{B89A0326-36FE-4395-A9BB-6E8EEDA56B36}" presName="compNode" presStyleCnt="0"/>
      <dgm:spPr/>
    </dgm:pt>
    <dgm:pt modelId="{E7FE5E89-6EC0-4E0A-B752-41BFF3AEBC9C}" type="pres">
      <dgm:prSet presAssocID="{B89A0326-36FE-4395-A9BB-6E8EEDA56B36}" presName="bgRect" presStyleLbl="bgShp" presStyleIdx="3" presStyleCnt="7"/>
      <dgm:spPr/>
    </dgm:pt>
    <dgm:pt modelId="{26184448-C416-48CB-843C-0565ABBBD085}" type="pres">
      <dgm:prSet presAssocID="{B89A0326-36FE-4395-A9BB-6E8EEDA56B3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96BA396-B841-4E7B-9D99-D2C119085A2E}" type="pres">
      <dgm:prSet presAssocID="{B89A0326-36FE-4395-A9BB-6E8EEDA56B36}" presName="spaceRect" presStyleCnt="0"/>
      <dgm:spPr/>
    </dgm:pt>
    <dgm:pt modelId="{A69A15F6-A467-4659-92AD-2CE28B9B2E9E}" type="pres">
      <dgm:prSet presAssocID="{B89A0326-36FE-4395-A9BB-6E8EEDA56B36}" presName="parTx" presStyleLbl="revTx" presStyleIdx="3" presStyleCnt="7">
        <dgm:presLayoutVars>
          <dgm:chMax val="0"/>
          <dgm:chPref val="0"/>
        </dgm:presLayoutVars>
      </dgm:prSet>
      <dgm:spPr/>
    </dgm:pt>
    <dgm:pt modelId="{AC83FFCE-CB36-4133-A006-75F87983198F}" type="pres">
      <dgm:prSet presAssocID="{B8F176F9-04B8-4435-B352-E3E30939C88B}" presName="sibTrans" presStyleCnt="0"/>
      <dgm:spPr/>
    </dgm:pt>
    <dgm:pt modelId="{3528C666-DDCB-42D0-8419-7A5F14909EB9}" type="pres">
      <dgm:prSet presAssocID="{CE2F1685-CFFC-4E5F-8496-B61232919D2E}" presName="compNode" presStyleCnt="0"/>
      <dgm:spPr/>
    </dgm:pt>
    <dgm:pt modelId="{C96BDEB5-798C-403F-BF2E-ED08D409824B}" type="pres">
      <dgm:prSet presAssocID="{CE2F1685-CFFC-4E5F-8496-B61232919D2E}" presName="bgRect" presStyleLbl="bgShp" presStyleIdx="4" presStyleCnt="7"/>
      <dgm:spPr/>
    </dgm:pt>
    <dgm:pt modelId="{9FA493EE-1659-435B-A018-60956DD3AF4C}" type="pres">
      <dgm:prSet presAssocID="{CE2F1685-CFFC-4E5F-8496-B61232919D2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95EF115-5A3D-4D7F-AD21-EFD710FBCD8B}" type="pres">
      <dgm:prSet presAssocID="{CE2F1685-CFFC-4E5F-8496-B61232919D2E}" presName="spaceRect" presStyleCnt="0"/>
      <dgm:spPr/>
    </dgm:pt>
    <dgm:pt modelId="{52AB9F3A-B40B-406E-BD13-693781F1C57F}" type="pres">
      <dgm:prSet presAssocID="{CE2F1685-CFFC-4E5F-8496-B61232919D2E}" presName="parTx" presStyleLbl="revTx" presStyleIdx="4" presStyleCnt="7">
        <dgm:presLayoutVars>
          <dgm:chMax val="0"/>
          <dgm:chPref val="0"/>
        </dgm:presLayoutVars>
      </dgm:prSet>
      <dgm:spPr/>
    </dgm:pt>
    <dgm:pt modelId="{7DA81DF2-1E68-4F98-98AA-DF2345776BF6}" type="pres">
      <dgm:prSet presAssocID="{836F9EB6-E673-4120-A47C-BE54E1F337A6}" presName="sibTrans" presStyleCnt="0"/>
      <dgm:spPr/>
    </dgm:pt>
    <dgm:pt modelId="{15A4D285-7DCC-4C77-976C-726DF02CF507}" type="pres">
      <dgm:prSet presAssocID="{02503E18-80B7-455E-B46D-BFE7B339EBDE}" presName="compNode" presStyleCnt="0"/>
      <dgm:spPr/>
    </dgm:pt>
    <dgm:pt modelId="{01048A2D-BFBF-49AE-A13D-7B47AD1E3172}" type="pres">
      <dgm:prSet presAssocID="{02503E18-80B7-455E-B46D-BFE7B339EBDE}" presName="bgRect" presStyleLbl="bgShp" presStyleIdx="5" presStyleCnt="7"/>
      <dgm:spPr/>
    </dgm:pt>
    <dgm:pt modelId="{1216DCD1-94C1-4DE4-9E7B-E2A98BE215C9}" type="pres">
      <dgm:prSet presAssocID="{02503E18-80B7-455E-B46D-BFE7B339EBD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3AECE81-2C28-4CEC-B250-1ABAC6B5CEB1}" type="pres">
      <dgm:prSet presAssocID="{02503E18-80B7-455E-B46D-BFE7B339EBDE}" presName="spaceRect" presStyleCnt="0"/>
      <dgm:spPr/>
    </dgm:pt>
    <dgm:pt modelId="{0EFC5DF5-205D-4569-AB99-8A4BD08868A8}" type="pres">
      <dgm:prSet presAssocID="{02503E18-80B7-455E-B46D-BFE7B339EBDE}" presName="parTx" presStyleLbl="revTx" presStyleIdx="5" presStyleCnt="7">
        <dgm:presLayoutVars>
          <dgm:chMax val="0"/>
          <dgm:chPref val="0"/>
        </dgm:presLayoutVars>
      </dgm:prSet>
      <dgm:spPr/>
    </dgm:pt>
    <dgm:pt modelId="{2B8FA342-00BA-4232-947B-6F2A151D084E}" type="pres">
      <dgm:prSet presAssocID="{0B033E18-0D21-474A-913F-0F94D18F9BD9}" presName="sibTrans" presStyleCnt="0"/>
      <dgm:spPr/>
    </dgm:pt>
    <dgm:pt modelId="{35F4C658-038A-4428-A84C-436970903749}" type="pres">
      <dgm:prSet presAssocID="{4FBB617A-5DDA-4FE3-B459-6C04D9611824}" presName="compNode" presStyleCnt="0"/>
      <dgm:spPr/>
    </dgm:pt>
    <dgm:pt modelId="{DD770820-C507-4000-BCCF-CC09BC5B7264}" type="pres">
      <dgm:prSet presAssocID="{4FBB617A-5DDA-4FE3-B459-6C04D9611824}" presName="bgRect" presStyleLbl="bgShp" presStyleIdx="6" presStyleCnt="7"/>
      <dgm:spPr/>
    </dgm:pt>
    <dgm:pt modelId="{31AD5B67-7F0A-4D45-8B50-ACF826CFAC47}" type="pres">
      <dgm:prSet presAssocID="{4FBB617A-5DDA-4FE3-B459-6C04D961182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BC841B4-7CEF-451A-A4A7-C6942EF08A2F}" type="pres">
      <dgm:prSet presAssocID="{4FBB617A-5DDA-4FE3-B459-6C04D9611824}" presName="spaceRect" presStyleCnt="0"/>
      <dgm:spPr/>
    </dgm:pt>
    <dgm:pt modelId="{CBF87977-EF03-478E-9FF4-496B52CEE6F3}" type="pres">
      <dgm:prSet presAssocID="{4FBB617A-5DDA-4FE3-B459-6C04D9611824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FFE6560C-1CA9-44D0-B822-21C4C08C0DBD}" srcId="{E349D5EC-52F5-44D8-A479-D723731C9AC2}" destId="{462402D5-40ED-42D5-AA42-02262C4AEF90}" srcOrd="2" destOrd="0" parTransId="{F4B3965C-4E4C-4FB9-AFE8-71BABCCD39CD}" sibTransId="{09B867F2-ABC5-44D7-A3E1-E9E2E6051552}"/>
    <dgm:cxn modelId="{F1714020-24A4-464E-ABC9-E0D96EA57B01}" type="presOf" srcId="{8FDC6C69-CA52-46FF-A8CC-7DEFEC050B01}" destId="{3511AD79-B59C-4A21-A5CF-267EF90D5160}" srcOrd="0" destOrd="0" presId="urn:microsoft.com/office/officeart/2018/2/layout/IconVerticalSolidList"/>
    <dgm:cxn modelId="{11967D2E-CF65-4A79-B167-3ED6F6D75D6A}" srcId="{E349D5EC-52F5-44D8-A479-D723731C9AC2}" destId="{B89A0326-36FE-4395-A9BB-6E8EEDA56B36}" srcOrd="3" destOrd="0" parTransId="{F9264D8B-3D3D-43F8-B848-7367AB7AE7B1}" sibTransId="{B8F176F9-04B8-4435-B352-E3E30939C88B}"/>
    <dgm:cxn modelId="{162B953E-BFFC-4696-BE74-F78D51F97FE0}" type="presOf" srcId="{F3C799FF-A3B0-402A-9349-3D50942F658A}" destId="{C72130E4-5974-4529-881C-F4CF093BD594}" srcOrd="0" destOrd="0" presId="urn:microsoft.com/office/officeart/2018/2/layout/IconVerticalSolidList"/>
    <dgm:cxn modelId="{74A1A667-65F5-4776-9C47-66BB91691D0D}" type="presOf" srcId="{B89A0326-36FE-4395-A9BB-6E8EEDA56B36}" destId="{A69A15F6-A467-4659-92AD-2CE28B9B2E9E}" srcOrd="0" destOrd="0" presId="urn:microsoft.com/office/officeart/2018/2/layout/IconVerticalSolidList"/>
    <dgm:cxn modelId="{5788026D-9B28-43F6-87FE-9DC20442CC4A}" type="presOf" srcId="{462402D5-40ED-42D5-AA42-02262C4AEF90}" destId="{542F8FA6-6009-4BA7-AEAE-15918ACBFBC4}" srcOrd="0" destOrd="0" presId="urn:microsoft.com/office/officeart/2018/2/layout/IconVerticalSolidList"/>
    <dgm:cxn modelId="{FD4F8370-57A5-495C-89C1-AB37FDEF378D}" srcId="{E349D5EC-52F5-44D8-A479-D723731C9AC2}" destId="{8FDC6C69-CA52-46FF-A8CC-7DEFEC050B01}" srcOrd="0" destOrd="0" parTransId="{D47152E1-0AD2-431F-B088-DC33C9B9EFA7}" sibTransId="{DDE95449-1A5E-4979-B9EC-542D6467DEA3}"/>
    <dgm:cxn modelId="{111E629B-AB55-41DF-BBB0-5C0791A48255}" type="presOf" srcId="{CE2F1685-CFFC-4E5F-8496-B61232919D2E}" destId="{52AB9F3A-B40B-406E-BD13-693781F1C57F}" srcOrd="0" destOrd="0" presId="urn:microsoft.com/office/officeart/2018/2/layout/IconVerticalSolidList"/>
    <dgm:cxn modelId="{804CBAB0-882F-4CD4-B27E-A190DDB5C397}" type="presOf" srcId="{E349D5EC-52F5-44D8-A479-D723731C9AC2}" destId="{D154BB8E-98A7-4E5A-96AB-688F9511AA26}" srcOrd="0" destOrd="0" presId="urn:microsoft.com/office/officeart/2018/2/layout/IconVerticalSolidList"/>
    <dgm:cxn modelId="{A4C109B1-1061-4987-A438-C1F4C6621C04}" type="presOf" srcId="{4FBB617A-5DDA-4FE3-B459-6C04D9611824}" destId="{CBF87977-EF03-478E-9FF4-496B52CEE6F3}" srcOrd="0" destOrd="0" presId="urn:microsoft.com/office/officeart/2018/2/layout/IconVerticalSolidList"/>
    <dgm:cxn modelId="{321DDBB2-4F2C-40D4-B735-03F60188D843}" srcId="{E349D5EC-52F5-44D8-A479-D723731C9AC2}" destId="{CE2F1685-CFFC-4E5F-8496-B61232919D2E}" srcOrd="4" destOrd="0" parTransId="{8A8FC1E3-1582-47E3-A7F7-84223823420C}" sibTransId="{836F9EB6-E673-4120-A47C-BE54E1F337A6}"/>
    <dgm:cxn modelId="{FD0A59BA-2597-4224-9F3E-04DC1C94B2DC}" srcId="{E349D5EC-52F5-44D8-A479-D723731C9AC2}" destId="{4FBB617A-5DDA-4FE3-B459-6C04D9611824}" srcOrd="6" destOrd="0" parTransId="{68FAB06A-2A45-4900-A949-41E7C5979293}" sibTransId="{4B2E642E-C23A-4F8A-93DB-7CFE58B2D5E4}"/>
    <dgm:cxn modelId="{487C8FBB-542D-4F58-AEB4-90101CDECA3A}" type="presOf" srcId="{02503E18-80B7-455E-B46D-BFE7B339EBDE}" destId="{0EFC5DF5-205D-4569-AB99-8A4BD08868A8}" srcOrd="0" destOrd="0" presId="urn:microsoft.com/office/officeart/2018/2/layout/IconVerticalSolidList"/>
    <dgm:cxn modelId="{0464ADCB-2E18-4A01-99FC-F55D9903F9F2}" srcId="{E349D5EC-52F5-44D8-A479-D723731C9AC2}" destId="{F3C799FF-A3B0-402A-9349-3D50942F658A}" srcOrd="1" destOrd="0" parTransId="{5875157F-E02E-4D49-B9D9-6CEC4F969368}" sibTransId="{D8B42566-2927-4F1A-B467-B01612F2B279}"/>
    <dgm:cxn modelId="{1E50AAE6-9216-442A-9D4A-7401B29323AC}" srcId="{E349D5EC-52F5-44D8-A479-D723731C9AC2}" destId="{02503E18-80B7-455E-B46D-BFE7B339EBDE}" srcOrd="5" destOrd="0" parTransId="{76BA2ED9-7BEE-4750-867F-4D60BEB929ED}" sibTransId="{0B033E18-0D21-474A-913F-0F94D18F9BD9}"/>
    <dgm:cxn modelId="{CB13F02F-02EC-4698-9681-BB0CA6AE1F11}" type="presParOf" srcId="{D154BB8E-98A7-4E5A-96AB-688F9511AA26}" destId="{C703AE8A-5810-4839-8C42-29A20B91B5E0}" srcOrd="0" destOrd="0" presId="urn:microsoft.com/office/officeart/2018/2/layout/IconVerticalSolidList"/>
    <dgm:cxn modelId="{BA72EA48-705C-4496-9282-A74B38840058}" type="presParOf" srcId="{C703AE8A-5810-4839-8C42-29A20B91B5E0}" destId="{CDDF8F33-2517-4589-A65C-23E583C261E4}" srcOrd="0" destOrd="0" presId="urn:microsoft.com/office/officeart/2018/2/layout/IconVerticalSolidList"/>
    <dgm:cxn modelId="{CE2870EE-661C-4231-AD2B-220824E6949C}" type="presParOf" srcId="{C703AE8A-5810-4839-8C42-29A20B91B5E0}" destId="{2AE8805B-CA82-45CD-BD2C-39071CBB66FD}" srcOrd="1" destOrd="0" presId="urn:microsoft.com/office/officeart/2018/2/layout/IconVerticalSolidList"/>
    <dgm:cxn modelId="{2D0D3DF3-8AB7-4FF8-ADF3-2AAD3A6CEB5A}" type="presParOf" srcId="{C703AE8A-5810-4839-8C42-29A20B91B5E0}" destId="{403B38C9-22D4-4067-B684-9D42C7C01C93}" srcOrd="2" destOrd="0" presId="urn:microsoft.com/office/officeart/2018/2/layout/IconVerticalSolidList"/>
    <dgm:cxn modelId="{5AC8B549-F41E-4087-B841-8A4AC362F339}" type="presParOf" srcId="{C703AE8A-5810-4839-8C42-29A20B91B5E0}" destId="{3511AD79-B59C-4A21-A5CF-267EF90D5160}" srcOrd="3" destOrd="0" presId="urn:microsoft.com/office/officeart/2018/2/layout/IconVerticalSolidList"/>
    <dgm:cxn modelId="{FDA42C6F-59C3-4C8C-8DEA-879AC7DFB567}" type="presParOf" srcId="{D154BB8E-98A7-4E5A-96AB-688F9511AA26}" destId="{4D179636-ADE9-488B-9137-4E6AC4C28589}" srcOrd="1" destOrd="0" presId="urn:microsoft.com/office/officeart/2018/2/layout/IconVerticalSolidList"/>
    <dgm:cxn modelId="{6043B1FE-417C-421D-BBEB-9DE74D4B85EC}" type="presParOf" srcId="{D154BB8E-98A7-4E5A-96AB-688F9511AA26}" destId="{88EFAF3F-8CF5-4416-BAE4-E9EBE85E090D}" srcOrd="2" destOrd="0" presId="urn:microsoft.com/office/officeart/2018/2/layout/IconVerticalSolidList"/>
    <dgm:cxn modelId="{4C88A6CE-7B9F-4EA2-82B4-50A622991780}" type="presParOf" srcId="{88EFAF3F-8CF5-4416-BAE4-E9EBE85E090D}" destId="{E42B592A-F8C0-427C-8D44-DBB3D526243A}" srcOrd="0" destOrd="0" presId="urn:microsoft.com/office/officeart/2018/2/layout/IconVerticalSolidList"/>
    <dgm:cxn modelId="{A6C9A085-D5F4-45F4-AF4F-3ED257B26620}" type="presParOf" srcId="{88EFAF3F-8CF5-4416-BAE4-E9EBE85E090D}" destId="{3948BB57-B5FC-434A-9589-13F3BCDBEBE4}" srcOrd="1" destOrd="0" presId="urn:microsoft.com/office/officeart/2018/2/layout/IconVerticalSolidList"/>
    <dgm:cxn modelId="{8D627BCD-98C6-4B56-BE90-6A7026913532}" type="presParOf" srcId="{88EFAF3F-8CF5-4416-BAE4-E9EBE85E090D}" destId="{01E8E35C-4CB8-4453-BFDF-A9BCBB7488A7}" srcOrd="2" destOrd="0" presId="urn:microsoft.com/office/officeart/2018/2/layout/IconVerticalSolidList"/>
    <dgm:cxn modelId="{E38A895C-3788-459D-A007-688BCDEB2765}" type="presParOf" srcId="{88EFAF3F-8CF5-4416-BAE4-E9EBE85E090D}" destId="{C72130E4-5974-4529-881C-F4CF093BD594}" srcOrd="3" destOrd="0" presId="urn:microsoft.com/office/officeart/2018/2/layout/IconVerticalSolidList"/>
    <dgm:cxn modelId="{158C4CFD-6F1B-4500-A290-3054A15C3088}" type="presParOf" srcId="{D154BB8E-98A7-4E5A-96AB-688F9511AA26}" destId="{539A9F58-80C0-4BDF-A18B-3788F56231DE}" srcOrd="3" destOrd="0" presId="urn:microsoft.com/office/officeart/2018/2/layout/IconVerticalSolidList"/>
    <dgm:cxn modelId="{C4AC2339-CA86-4B9E-ADC1-9BFEE9E1E8FB}" type="presParOf" srcId="{D154BB8E-98A7-4E5A-96AB-688F9511AA26}" destId="{6689B340-40D8-4E98-9C2D-4C4EF5B2895A}" srcOrd="4" destOrd="0" presId="urn:microsoft.com/office/officeart/2018/2/layout/IconVerticalSolidList"/>
    <dgm:cxn modelId="{80D38E86-25EE-4151-A4B3-8B507D1C4D37}" type="presParOf" srcId="{6689B340-40D8-4E98-9C2D-4C4EF5B2895A}" destId="{713A4AF3-0F35-47CE-B38C-89BB1159A7C6}" srcOrd="0" destOrd="0" presId="urn:microsoft.com/office/officeart/2018/2/layout/IconVerticalSolidList"/>
    <dgm:cxn modelId="{D75B0CF6-ADF8-4BAD-8DDD-E3CD4DEE9073}" type="presParOf" srcId="{6689B340-40D8-4E98-9C2D-4C4EF5B2895A}" destId="{A794E221-5AF9-4A6B-B843-86EEBCFD31E7}" srcOrd="1" destOrd="0" presId="urn:microsoft.com/office/officeart/2018/2/layout/IconVerticalSolidList"/>
    <dgm:cxn modelId="{BF38DDF6-157A-4157-8FA0-EDAA55291CE1}" type="presParOf" srcId="{6689B340-40D8-4E98-9C2D-4C4EF5B2895A}" destId="{76DE1F04-FA08-432A-8A59-E60F793B6D47}" srcOrd="2" destOrd="0" presId="urn:microsoft.com/office/officeart/2018/2/layout/IconVerticalSolidList"/>
    <dgm:cxn modelId="{C71E6AC4-3FCC-4480-BA50-44DE577B23A4}" type="presParOf" srcId="{6689B340-40D8-4E98-9C2D-4C4EF5B2895A}" destId="{542F8FA6-6009-4BA7-AEAE-15918ACBFBC4}" srcOrd="3" destOrd="0" presId="urn:microsoft.com/office/officeart/2018/2/layout/IconVerticalSolidList"/>
    <dgm:cxn modelId="{D7BCEDE0-EEAD-4171-A289-C0337AF1B280}" type="presParOf" srcId="{D154BB8E-98A7-4E5A-96AB-688F9511AA26}" destId="{A71661AE-7904-4AD3-993A-192C2EEF613D}" srcOrd="5" destOrd="0" presId="urn:microsoft.com/office/officeart/2018/2/layout/IconVerticalSolidList"/>
    <dgm:cxn modelId="{45C9ED1E-31C9-4053-85FD-45DB85B535C0}" type="presParOf" srcId="{D154BB8E-98A7-4E5A-96AB-688F9511AA26}" destId="{36189935-4708-4FE9-9D07-3AF24FCC0CCE}" srcOrd="6" destOrd="0" presId="urn:microsoft.com/office/officeart/2018/2/layout/IconVerticalSolidList"/>
    <dgm:cxn modelId="{3ED9863C-66DD-4A57-88CC-0398E602BFF7}" type="presParOf" srcId="{36189935-4708-4FE9-9D07-3AF24FCC0CCE}" destId="{E7FE5E89-6EC0-4E0A-B752-41BFF3AEBC9C}" srcOrd="0" destOrd="0" presId="urn:microsoft.com/office/officeart/2018/2/layout/IconVerticalSolidList"/>
    <dgm:cxn modelId="{9CF2AB95-915B-4EE5-ABF7-B273F8F8B9C5}" type="presParOf" srcId="{36189935-4708-4FE9-9D07-3AF24FCC0CCE}" destId="{26184448-C416-48CB-843C-0565ABBBD085}" srcOrd="1" destOrd="0" presId="urn:microsoft.com/office/officeart/2018/2/layout/IconVerticalSolidList"/>
    <dgm:cxn modelId="{9BC7EC1C-7A2F-451C-B967-41E49D48A364}" type="presParOf" srcId="{36189935-4708-4FE9-9D07-3AF24FCC0CCE}" destId="{296BA396-B841-4E7B-9D99-D2C119085A2E}" srcOrd="2" destOrd="0" presId="urn:microsoft.com/office/officeart/2018/2/layout/IconVerticalSolidList"/>
    <dgm:cxn modelId="{C00D3A8D-D2DF-4F2F-AA60-2165762723EF}" type="presParOf" srcId="{36189935-4708-4FE9-9D07-3AF24FCC0CCE}" destId="{A69A15F6-A467-4659-92AD-2CE28B9B2E9E}" srcOrd="3" destOrd="0" presId="urn:microsoft.com/office/officeart/2018/2/layout/IconVerticalSolidList"/>
    <dgm:cxn modelId="{4720D495-BB47-4FDF-8EE4-182B491F55B1}" type="presParOf" srcId="{D154BB8E-98A7-4E5A-96AB-688F9511AA26}" destId="{AC83FFCE-CB36-4133-A006-75F87983198F}" srcOrd="7" destOrd="0" presId="urn:microsoft.com/office/officeart/2018/2/layout/IconVerticalSolidList"/>
    <dgm:cxn modelId="{23FCE09A-7A88-4CCA-83CE-657936848ED6}" type="presParOf" srcId="{D154BB8E-98A7-4E5A-96AB-688F9511AA26}" destId="{3528C666-DDCB-42D0-8419-7A5F14909EB9}" srcOrd="8" destOrd="0" presId="urn:microsoft.com/office/officeart/2018/2/layout/IconVerticalSolidList"/>
    <dgm:cxn modelId="{B06A19C7-0C05-45B9-ACAE-B5E4F5AFB2C4}" type="presParOf" srcId="{3528C666-DDCB-42D0-8419-7A5F14909EB9}" destId="{C96BDEB5-798C-403F-BF2E-ED08D409824B}" srcOrd="0" destOrd="0" presId="urn:microsoft.com/office/officeart/2018/2/layout/IconVerticalSolidList"/>
    <dgm:cxn modelId="{66FC4C75-4F9D-4A60-B4F4-F112DBD8A568}" type="presParOf" srcId="{3528C666-DDCB-42D0-8419-7A5F14909EB9}" destId="{9FA493EE-1659-435B-A018-60956DD3AF4C}" srcOrd="1" destOrd="0" presId="urn:microsoft.com/office/officeart/2018/2/layout/IconVerticalSolidList"/>
    <dgm:cxn modelId="{96783042-53B2-4957-8BBD-8BB8546C9048}" type="presParOf" srcId="{3528C666-DDCB-42D0-8419-7A5F14909EB9}" destId="{595EF115-5A3D-4D7F-AD21-EFD710FBCD8B}" srcOrd="2" destOrd="0" presId="urn:microsoft.com/office/officeart/2018/2/layout/IconVerticalSolidList"/>
    <dgm:cxn modelId="{5FFA3D2E-9E1B-4B15-B388-88A1E036A17A}" type="presParOf" srcId="{3528C666-DDCB-42D0-8419-7A5F14909EB9}" destId="{52AB9F3A-B40B-406E-BD13-693781F1C57F}" srcOrd="3" destOrd="0" presId="urn:microsoft.com/office/officeart/2018/2/layout/IconVerticalSolidList"/>
    <dgm:cxn modelId="{1323F9F9-068A-4943-A4DB-E82216C8F738}" type="presParOf" srcId="{D154BB8E-98A7-4E5A-96AB-688F9511AA26}" destId="{7DA81DF2-1E68-4F98-98AA-DF2345776BF6}" srcOrd="9" destOrd="0" presId="urn:microsoft.com/office/officeart/2018/2/layout/IconVerticalSolidList"/>
    <dgm:cxn modelId="{356827C1-734C-49AC-AE2F-96E5B6E34DF7}" type="presParOf" srcId="{D154BB8E-98A7-4E5A-96AB-688F9511AA26}" destId="{15A4D285-7DCC-4C77-976C-726DF02CF507}" srcOrd="10" destOrd="0" presId="urn:microsoft.com/office/officeart/2018/2/layout/IconVerticalSolidList"/>
    <dgm:cxn modelId="{28536BA5-35E6-4A57-8FD3-985AF1CB631B}" type="presParOf" srcId="{15A4D285-7DCC-4C77-976C-726DF02CF507}" destId="{01048A2D-BFBF-49AE-A13D-7B47AD1E3172}" srcOrd="0" destOrd="0" presId="urn:microsoft.com/office/officeart/2018/2/layout/IconVerticalSolidList"/>
    <dgm:cxn modelId="{BF80E1EF-86FE-4852-8F4E-3386BB45E555}" type="presParOf" srcId="{15A4D285-7DCC-4C77-976C-726DF02CF507}" destId="{1216DCD1-94C1-4DE4-9E7B-E2A98BE215C9}" srcOrd="1" destOrd="0" presId="urn:microsoft.com/office/officeart/2018/2/layout/IconVerticalSolidList"/>
    <dgm:cxn modelId="{8DACB81D-4E57-4B4D-BB6E-5A9D42522DE8}" type="presParOf" srcId="{15A4D285-7DCC-4C77-976C-726DF02CF507}" destId="{33AECE81-2C28-4CEC-B250-1ABAC6B5CEB1}" srcOrd="2" destOrd="0" presId="urn:microsoft.com/office/officeart/2018/2/layout/IconVerticalSolidList"/>
    <dgm:cxn modelId="{E5B5F9C2-7A6E-4BEF-8B43-20C33162C4ED}" type="presParOf" srcId="{15A4D285-7DCC-4C77-976C-726DF02CF507}" destId="{0EFC5DF5-205D-4569-AB99-8A4BD08868A8}" srcOrd="3" destOrd="0" presId="urn:microsoft.com/office/officeart/2018/2/layout/IconVerticalSolidList"/>
    <dgm:cxn modelId="{E91FB60F-DFDA-4E9F-8EE2-53A3AFA74E8C}" type="presParOf" srcId="{D154BB8E-98A7-4E5A-96AB-688F9511AA26}" destId="{2B8FA342-00BA-4232-947B-6F2A151D084E}" srcOrd="11" destOrd="0" presId="urn:microsoft.com/office/officeart/2018/2/layout/IconVerticalSolidList"/>
    <dgm:cxn modelId="{394DE200-1C7B-4CA2-A2F8-BE7CF747D302}" type="presParOf" srcId="{D154BB8E-98A7-4E5A-96AB-688F9511AA26}" destId="{35F4C658-038A-4428-A84C-436970903749}" srcOrd="12" destOrd="0" presId="urn:microsoft.com/office/officeart/2018/2/layout/IconVerticalSolidList"/>
    <dgm:cxn modelId="{534DCD96-BB0C-472D-BD7E-FD9A61B9158C}" type="presParOf" srcId="{35F4C658-038A-4428-A84C-436970903749}" destId="{DD770820-C507-4000-BCCF-CC09BC5B7264}" srcOrd="0" destOrd="0" presId="urn:microsoft.com/office/officeart/2018/2/layout/IconVerticalSolidList"/>
    <dgm:cxn modelId="{6186BAB8-E40D-485E-9179-2860543E3962}" type="presParOf" srcId="{35F4C658-038A-4428-A84C-436970903749}" destId="{31AD5B67-7F0A-4D45-8B50-ACF826CFAC47}" srcOrd="1" destOrd="0" presId="urn:microsoft.com/office/officeart/2018/2/layout/IconVerticalSolidList"/>
    <dgm:cxn modelId="{3B04C3FD-C945-4815-B3E9-6B646A670D6D}" type="presParOf" srcId="{35F4C658-038A-4428-A84C-436970903749}" destId="{2BC841B4-7CEF-451A-A4A7-C6942EF08A2F}" srcOrd="2" destOrd="0" presId="urn:microsoft.com/office/officeart/2018/2/layout/IconVerticalSolidList"/>
    <dgm:cxn modelId="{1BD58B03-4EDF-44A6-99A6-61B2F0E2CEDD}" type="presParOf" srcId="{35F4C658-038A-4428-A84C-436970903749}" destId="{CBF87977-EF03-478E-9FF4-496B52CEE6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E1DE38-3C63-43BD-A397-102054B280C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6E9CB9-928A-4AC0-8E21-0EFF99FF862C}">
      <dgm:prSet/>
      <dgm:spPr/>
      <dgm:t>
        <a:bodyPr/>
        <a:lstStyle/>
        <a:p>
          <a:r>
            <a:rPr lang="en-US"/>
            <a:t>Creating the Job:</a:t>
          </a:r>
        </a:p>
      </dgm:t>
    </dgm:pt>
    <dgm:pt modelId="{CB3D4A74-B0DD-408A-9049-807BD01ED04B}" type="parTrans" cxnId="{52B3D1A4-09CC-4684-8001-A407D1219606}">
      <dgm:prSet/>
      <dgm:spPr/>
      <dgm:t>
        <a:bodyPr/>
        <a:lstStyle/>
        <a:p>
          <a:endParaRPr lang="en-US"/>
        </a:p>
      </dgm:t>
    </dgm:pt>
    <dgm:pt modelId="{850ECF69-C882-4B72-88D1-F4C528E8443E}" type="sibTrans" cxnId="{52B3D1A4-09CC-4684-8001-A407D1219606}">
      <dgm:prSet/>
      <dgm:spPr/>
      <dgm:t>
        <a:bodyPr/>
        <a:lstStyle/>
        <a:p>
          <a:endParaRPr lang="en-US"/>
        </a:p>
      </dgm:t>
    </dgm:pt>
    <dgm:pt modelId="{6B5781CD-E066-4290-A8FF-8ED6DFDD267E}">
      <dgm:prSet/>
      <dgm:spPr/>
      <dgm:t>
        <a:bodyPr/>
        <a:lstStyle/>
        <a:p>
          <a:r>
            <a:rPr lang="en-US"/>
            <a:t>From the Jenkins dashboard, select New Item.</a:t>
          </a:r>
        </a:p>
      </dgm:t>
    </dgm:pt>
    <dgm:pt modelId="{52D81AFD-9073-4703-809C-FEB5830FC36B}" type="parTrans" cxnId="{A9B97B7A-B60D-46B4-B48E-32AB84BC3C5D}">
      <dgm:prSet/>
      <dgm:spPr/>
      <dgm:t>
        <a:bodyPr/>
        <a:lstStyle/>
        <a:p>
          <a:endParaRPr lang="en-US"/>
        </a:p>
      </dgm:t>
    </dgm:pt>
    <dgm:pt modelId="{40F623C2-2391-4F13-BBD6-A47D609FFF6B}" type="sibTrans" cxnId="{A9B97B7A-B60D-46B4-B48E-32AB84BC3C5D}">
      <dgm:prSet/>
      <dgm:spPr/>
      <dgm:t>
        <a:bodyPr/>
        <a:lstStyle/>
        <a:p>
          <a:endParaRPr lang="en-US"/>
        </a:p>
      </dgm:t>
    </dgm:pt>
    <dgm:pt modelId="{909000FC-E5A0-4E9E-BE26-4E6E3E074182}">
      <dgm:prSet/>
      <dgm:spPr/>
      <dgm:t>
        <a:bodyPr/>
        <a:lstStyle/>
        <a:p>
          <a:r>
            <a:rPr lang="en-US"/>
            <a:t>Name your job (e.g., Project1) and select Pipeline as the project type.</a:t>
          </a:r>
        </a:p>
      </dgm:t>
    </dgm:pt>
    <dgm:pt modelId="{5B375DD3-0B6E-4267-97D8-B74386544998}" type="parTrans" cxnId="{070A028C-CD90-4C50-9342-7ADA7CB06AEF}">
      <dgm:prSet/>
      <dgm:spPr/>
      <dgm:t>
        <a:bodyPr/>
        <a:lstStyle/>
        <a:p>
          <a:endParaRPr lang="en-US"/>
        </a:p>
      </dgm:t>
    </dgm:pt>
    <dgm:pt modelId="{E3EF6E51-DF44-4DFF-8919-24F3C7DA3BC4}" type="sibTrans" cxnId="{070A028C-CD90-4C50-9342-7ADA7CB06AEF}">
      <dgm:prSet/>
      <dgm:spPr/>
      <dgm:t>
        <a:bodyPr/>
        <a:lstStyle/>
        <a:p>
          <a:endParaRPr lang="en-US"/>
        </a:p>
      </dgm:t>
    </dgm:pt>
    <dgm:pt modelId="{D7211259-7483-4662-87A9-135FEE172E7C}">
      <dgm:prSet/>
      <dgm:spPr/>
      <dgm:t>
        <a:bodyPr/>
        <a:lstStyle/>
        <a:p>
          <a:r>
            <a:rPr lang="en-US"/>
            <a:t>Configure Source Code Management:</a:t>
          </a:r>
        </a:p>
      </dgm:t>
    </dgm:pt>
    <dgm:pt modelId="{4BF982CA-43BD-4EDC-9A20-77889A8B877D}" type="parTrans" cxnId="{4AE5559F-C57C-41E5-8729-EFADCCCA5188}">
      <dgm:prSet/>
      <dgm:spPr/>
      <dgm:t>
        <a:bodyPr/>
        <a:lstStyle/>
        <a:p>
          <a:endParaRPr lang="en-US"/>
        </a:p>
      </dgm:t>
    </dgm:pt>
    <dgm:pt modelId="{D5CA5944-9A69-468A-9A46-A0D4FC8C7C88}" type="sibTrans" cxnId="{4AE5559F-C57C-41E5-8729-EFADCCCA5188}">
      <dgm:prSet/>
      <dgm:spPr/>
      <dgm:t>
        <a:bodyPr/>
        <a:lstStyle/>
        <a:p>
          <a:endParaRPr lang="en-US"/>
        </a:p>
      </dgm:t>
    </dgm:pt>
    <dgm:pt modelId="{4FEBB582-001D-4C43-A4F2-45B9853E4873}">
      <dgm:prSet/>
      <dgm:spPr/>
      <dgm:t>
        <a:bodyPr/>
        <a:lstStyle/>
        <a:p>
          <a:r>
            <a:rPr lang="en-US"/>
            <a:t>Add your Git repository URL under Source Code Management.</a:t>
          </a:r>
        </a:p>
      </dgm:t>
    </dgm:pt>
    <dgm:pt modelId="{188F538C-67CE-4901-A9F8-2627CA9EBD54}" type="parTrans" cxnId="{2F210CBB-D478-47AD-A03D-5CE6FC3D8468}">
      <dgm:prSet/>
      <dgm:spPr/>
      <dgm:t>
        <a:bodyPr/>
        <a:lstStyle/>
        <a:p>
          <a:endParaRPr lang="en-US"/>
        </a:p>
      </dgm:t>
    </dgm:pt>
    <dgm:pt modelId="{CC9CE3EB-1775-4FE0-84AB-9C889077C1CC}" type="sibTrans" cxnId="{2F210CBB-D478-47AD-A03D-5CE6FC3D8468}">
      <dgm:prSet/>
      <dgm:spPr/>
      <dgm:t>
        <a:bodyPr/>
        <a:lstStyle/>
        <a:p>
          <a:endParaRPr lang="en-US"/>
        </a:p>
      </dgm:t>
    </dgm:pt>
    <dgm:pt modelId="{E2A4E554-9E38-4348-A9D6-8305367C4806}">
      <dgm:prSet/>
      <dgm:spPr/>
      <dgm:t>
        <a:bodyPr/>
        <a:lstStyle/>
        <a:p>
          <a:r>
            <a:rPr lang="en-US"/>
            <a:t>Specify the branch you want to build (e.g., main).</a:t>
          </a:r>
        </a:p>
      </dgm:t>
    </dgm:pt>
    <dgm:pt modelId="{DD3DA226-A049-4C59-8F83-D2B559B35684}" type="parTrans" cxnId="{2B266E34-5CEB-4E03-87FA-A75EE42B5010}">
      <dgm:prSet/>
      <dgm:spPr/>
      <dgm:t>
        <a:bodyPr/>
        <a:lstStyle/>
        <a:p>
          <a:endParaRPr lang="en-US"/>
        </a:p>
      </dgm:t>
    </dgm:pt>
    <dgm:pt modelId="{F1C230BD-79F1-4775-85FE-F806903F00D0}" type="sibTrans" cxnId="{2B266E34-5CEB-4E03-87FA-A75EE42B5010}">
      <dgm:prSet/>
      <dgm:spPr/>
      <dgm:t>
        <a:bodyPr/>
        <a:lstStyle/>
        <a:p>
          <a:endParaRPr lang="en-US"/>
        </a:p>
      </dgm:t>
    </dgm:pt>
    <dgm:pt modelId="{39FBC686-ADBF-429E-9240-DDE652DE219B}">
      <dgm:prSet/>
      <dgm:spPr/>
      <dgm:t>
        <a:bodyPr/>
        <a:lstStyle/>
        <a:p>
          <a:r>
            <a:rPr lang="en-US"/>
            <a:t>Pipeline Configuration:</a:t>
          </a:r>
        </a:p>
      </dgm:t>
    </dgm:pt>
    <dgm:pt modelId="{C150F639-8D89-4C89-86FB-F472EEBB1B93}" type="parTrans" cxnId="{4D905CFA-E169-40F3-A894-58DE9AE2E75C}">
      <dgm:prSet/>
      <dgm:spPr/>
      <dgm:t>
        <a:bodyPr/>
        <a:lstStyle/>
        <a:p>
          <a:endParaRPr lang="en-US"/>
        </a:p>
      </dgm:t>
    </dgm:pt>
    <dgm:pt modelId="{05E1BDD3-FE13-4386-AB06-9BD560893361}" type="sibTrans" cxnId="{4D905CFA-E169-40F3-A894-58DE9AE2E75C}">
      <dgm:prSet/>
      <dgm:spPr/>
      <dgm:t>
        <a:bodyPr/>
        <a:lstStyle/>
        <a:p>
          <a:endParaRPr lang="en-US"/>
        </a:p>
      </dgm:t>
    </dgm:pt>
    <dgm:pt modelId="{BD17653D-D012-49FC-87D2-C7C286AA3A8C}">
      <dgm:prSet/>
      <dgm:spPr/>
      <dgm:t>
        <a:bodyPr/>
        <a:lstStyle/>
        <a:p>
          <a:r>
            <a:rPr lang="en-US"/>
            <a:t>Set up the pipeline configuration under the Pipeline section in Pipeline Script format.</a:t>
          </a:r>
        </a:p>
      </dgm:t>
    </dgm:pt>
    <dgm:pt modelId="{49CAA3F1-6968-4E2C-AE80-7D8E464866FF}" type="parTrans" cxnId="{0D16CC1B-264C-492C-9769-94CEC364A638}">
      <dgm:prSet/>
      <dgm:spPr/>
      <dgm:t>
        <a:bodyPr/>
        <a:lstStyle/>
        <a:p>
          <a:endParaRPr lang="en-US"/>
        </a:p>
      </dgm:t>
    </dgm:pt>
    <dgm:pt modelId="{CD760CBA-3916-46DE-B324-7389213A74DB}" type="sibTrans" cxnId="{0D16CC1B-264C-492C-9769-94CEC364A638}">
      <dgm:prSet/>
      <dgm:spPr/>
      <dgm:t>
        <a:bodyPr/>
        <a:lstStyle/>
        <a:p>
          <a:endParaRPr lang="en-US"/>
        </a:p>
      </dgm:t>
    </dgm:pt>
    <dgm:pt modelId="{6701E2A6-7C9A-4E63-B605-CFC25753AABD}" type="pres">
      <dgm:prSet presAssocID="{9BE1DE38-3C63-43BD-A397-102054B280CC}" presName="vert0" presStyleCnt="0">
        <dgm:presLayoutVars>
          <dgm:dir/>
          <dgm:animOne val="branch"/>
          <dgm:animLvl val="lvl"/>
        </dgm:presLayoutVars>
      </dgm:prSet>
      <dgm:spPr/>
    </dgm:pt>
    <dgm:pt modelId="{9D2B5F74-DC9A-45C9-A2E1-0B9F36C9033D}" type="pres">
      <dgm:prSet presAssocID="{AD6E9CB9-928A-4AC0-8E21-0EFF99FF862C}" presName="thickLine" presStyleLbl="alignNode1" presStyleIdx="0" presStyleCnt="8"/>
      <dgm:spPr/>
    </dgm:pt>
    <dgm:pt modelId="{0A12BBA8-2A71-4C84-A63F-94C67E8C08D9}" type="pres">
      <dgm:prSet presAssocID="{AD6E9CB9-928A-4AC0-8E21-0EFF99FF862C}" presName="horz1" presStyleCnt="0"/>
      <dgm:spPr/>
    </dgm:pt>
    <dgm:pt modelId="{3FD55EAF-C5A9-4FFE-8541-087D050C2869}" type="pres">
      <dgm:prSet presAssocID="{AD6E9CB9-928A-4AC0-8E21-0EFF99FF862C}" presName="tx1" presStyleLbl="revTx" presStyleIdx="0" presStyleCnt="8"/>
      <dgm:spPr/>
    </dgm:pt>
    <dgm:pt modelId="{D9BEC641-6EAA-4D10-9633-A49844F76FD7}" type="pres">
      <dgm:prSet presAssocID="{AD6E9CB9-928A-4AC0-8E21-0EFF99FF862C}" presName="vert1" presStyleCnt="0"/>
      <dgm:spPr/>
    </dgm:pt>
    <dgm:pt modelId="{4ED69FD9-214F-4BC5-836F-26D3AC775943}" type="pres">
      <dgm:prSet presAssocID="{6B5781CD-E066-4290-A8FF-8ED6DFDD267E}" presName="thickLine" presStyleLbl="alignNode1" presStyleIdx="1" presStyleCnt="8"/>
      <dgm:spPr/>
    </dgm:pt>
    <dgm:pt modelId="{93E2B602-B24B-48B4-B0A0-849DCB584B82}" type="pres">
      <dgm:prSet presAssocID="{6B5781CD-E066-4290-A8FF-8ED6DFDD267E}" presName="horz1" presStyleCnt="0"/>
      <dgm:spPr/>
    </dgm:pt>
    <dgm:pt modelId="{1FAEB7C6-D689-49FF-8AB6-5360090373EB}" type="pres">
      <dgm:prSet presAssocID="{6B5781CD-E066-4290-A8FF-8ED6DFDD267E}" presName="tx1" presStyleLbl="revTx" presStyleIdx="1" presStyleCnt="8"/>
      <dgm:spPr/>
    </dgm:pt>
    <dgm:pt modelId="{A3CEF170-E7D4-4B76-8BE7-B00C3D007993}" type="pres">
      <dgm:prSet presAssocID="{6B5781CD-E066-4290-A8FF-8ED6DFDD267E}" presName="vert1" presStyleCnt="0"/>
      <dgm:spPr/>
    </dgm:pt>
    <dgm:pt modelId="{268192A0-1E2C-45AB-B046-3E6AE69E7D5E}" type="pres">
      <dgm:prSet presAssocID="{909000FC-E5A0-4E9E-BE26-4E6E3E074182}" presName="thickLine" presStyleLbl="alignNode1" presStyleIdx="2" presStyleCnt="8"/>
      <dgm:spPr/>
    </dgm:pt>
    <dgm:pt modelId="{A68C695F-4F65-46A0-A54C-499E6FFC7520}" type="pres">
      <dgm:prSet presAssocID="{909000FC-E5A0-4E9E-BE26-4E6E3E074182}" presName="horz1" presStyleCnt="0"/>
      <dgm:spPr/>
    </dgm:pt>
    <dgm:pt modelId="{1CCCBEC6-666C-4985-B0F9-7DD540A7702F}" type="pres">
      <dgm:prSet presAssocID="{909000FC-E5A0-4E9E-BE26-4E6E3E074182}" presName="tx1" presStyleLbl="revTx" presStyleIdx="2" presStyleCnt="8"/>
      <dgm:spPr/>
    </dgm:pt>
    <dgm:pt modelId="{786EC2B5-231D-4B00-9DCD-7B6B66275031}" type="pres">
      <dgm:prSet presAssocID="{909000FC-E5A0-4E9E-BE26-4E6E3E074182}" presName="vert1" presStyleCnt="0"/>
      <dgm:spPr/>
    </dgm:pt>
    <dgm:pt modelId="{5730A7C4-BFA1-4026-8A33-F4921503E737}" type="pres">
      <dgm:prSet presAssocID="{D7211259-7483-4662-87A9-135FEE172E7C}" presName="thickLine" presStyleLbl="alignNode1" presStyleIdx="3" presStyleCnt="8"/>
      <dgm:spPr/>
    </dgm:pt>
    <dgm:pt modelId="{2831654E-1D64-4A3D-B902-9A7992E7FB38}" type="pres">
      <dgm:prSet presAssocID="{D7211259-7483-4662-87A9-135FEE172E7C}" presName="horz1" presStyleCnt="0"/>
      <dgm:spPr/>
    </dgm:pt>
    <dgm:pt modelId="{B0AC0012-42FB-403F-A6CC-0941C619126E}" type="pres">
      <dgm:prSet presAssocID="{D7211259-7483-4662-87A9-135FEE172E7C}" presName="tx1" presStyleLbl="revTx" presStyleIdx="3" presStyleCnt="8"/>
      <dgm:spPr/>
    </dgm:pt>
    <dgm:pt modelId="{837357D8-1B19-4D08-9288-BA29EC5A8F92}" type="pres">
      <dgm:prSet presAssocID="{D7211259-7483-4662-87A9-135FEE172E7C}" presName="vert1" presStyleCnt="0"/>
      <dgm:spPr/>
    </dgm:pt>
    <dgm:pt modelId="{215BFEFE-4BB1-48B6-86DF-2776F5606498}" type="pres">
      <dgm:prSet presAssocID="{4FEBB582-001D-4C43-A4F2-45B9853E4873}" presName="thickLine" presStyleLbl="alignNode1" presStyleIdx="4" presStyleCnt="8"/>
      <dgm:spPr/>
    </dgm:pt>
    <dgm:pt modelId="{40FC9D9F-0B88-45D3-9F6D-964CB58C10F2}" type="pres">
      <dgm:prSet presAssocID="{4FEBB582-001D-4C43-A4F2-45B9853E4873}" presName="horz1" presStyleCnt="0"/>
      <dgm:spPr/>
    </dgm:pt>
    <dgm:pt modelId="{C0A48E5E-B353-4572-BF23-8BB856E7BD59}" type="pres">
      <dgm:prSet presAssocID="{4FEBB582-001D-4C43-A4F2-45B9853E4873}" presName="tx1" presStyleLbl="revTx" presStyleIdx="4" presStyleCnt="8"/>
      <dgm:spPr/>
    </dgm:pt>
    <dgm:pt modelId="{8BACEF32-2ABC-4417-B35A-F93762DCEC87}" type="pres">
      <dgm:prSet presAssocID="{4FEBB582-001D-4C43-A4F2-45B9853E4873}" presName="vert1" presStyleCnt="0"/>
      <dgm:spPr/>
    </dgm:pt>
    <dgm:pt modelId="{446BB9B7-8649-4C63-BCF6-90B811B26922}" type="pres">
      <dgm:prSet presAssocID="{E2A4E554-9E38-4348-A9D6-8305367C4806}" presName="thickLine" presStyleLbl="alignNode1" presStyleIdx="5" presStyleCnt="8"/>
      <dgm:spPr/>
    </dgm:pt>
    <dgm:pt modelId="{105E8EF4-BED3-4515-9E4E-14712B73E5AE}" type="pres">
      <dgm:prSet presAssocID="{E2A4E554-9E38-4348-A9D6-8305367C4806}" presName="horz1" presStyleCnt="0"/>
      <dgm:spPr/>
    </dgm:pt>
    <dgm:pt modelId="{1CD7AF7F-668F-4F5D-BB66-22F9FC504A06}" type="pres">
      <dgm:prSet presAssocID="{E2A4E554-9E38-4348-A9D6-8305367C4806}" presName="tx1" presStyleLbl="revTx" presStyleIdx="5" presStyleCnt="8"/>
      <dgm:spPr/>
    </dgm:pt>
    <dgm:pt modelId="{8A283997-77F5-4971-B761-D51EA879386D}" type="pres">
      <dgm:prSet presAssocID="{E2A4E554-9E38-4348-A9D6-8305367C4806}" presName="vert1" presStyleCnt="0"/>
      <dgm:spPr/>
    </dgm:pt>
    <dgm:pt modelId="{171AA756-7290-4CEB-850B-8D3BDFCAC5D3}" type="pres">
      <dgm:prSet presAssocID="{39FBC686-ADBF-429E-9240-DDE652DE219B}" presName="thickLine" presStyleLbl="alignNode1" presStyleIdx="6" presStyleCnt="8"/>
      <dgm:spPr/>
    </dgm:pt>
    <dgm:pt modelId="{52958EFE-7E0A-4C68-A3C4-13825E28AE60}" type="pres">
      <dgm:prSet presAssocID="{39FBC686-ADBF-429E-9240-DDE652DE219B}" presName="horz1" presStyleCnt="0"/>
      <dgm:spPr/>
    </dgm:pt>
    <dgm:pt modelId="{DB8AE97E-1DD5-4683-B05F-3A34B0DB5AD9}" type="pres">
      <dgm:prSet presAssocID="{39FBC686-ADBF-429E-9240-DDE652DE219B}" presName="tx1" presStyleLbl="revTx" presStyleIdx="6" presStyleCnt="8"/>
      <dgm:spPr/>
    </dgm:pt>
    <dgm:pt modelId="{88D1A3B2-975E-4013-B6BC-CB1C7F65B89C}" type="pres">
      <dgm:prSet presAssocID="{39FBC686-ADBF-429E-9240-DDE652DE219B}" presName="vert1" presStyleCnt="0"/>
      <dgm:spPr/>
    </dgm:pt>
    <dgm:pt modelId="{ECC0AF92-2CB8-419C-8CF0-48FABDF4C06E}" type="pres">
      <dgm:prSet presAssocID="{BD17653D-D012-49FC-87D2-C7C286AA3A8C}" presName="thickLine" presStyleLbl="alignNode1" presStyleIdx="7" presStyleCnt="8"/>
      <dgm:spPr/>
    </dgm:pt>
    <dgm:pt modelId="{1B43522D-7DB0-40C1-A613-EB5488A71517}" type="pres">
      <dgm:prSet presAssocID="{BD17653D-D012-49FC-87D2-C7C286AA3A8C}" presName="horz1" presStyleCnt="0"/>
      <dgm:spPr/>
    </dgm:pt>
    <dgm:pt modelId="{CA30CD33-5098-4DF9-B6CE-7CAC174165D8}" type="pres">
      <dgm:prSet presAssocID="{BD17653D-D012-49FC-87D2-C7C286AA3A8C}" presName="tx1" presStyleLbl="revTx" presStyleIdx="7" presStyleCnt="8"/>
      <dgm:spPr/>
    </dgm:pt>
    <dgm:pt modelId="{0FC1683E-2B53-42E2-BA50-04F230639D90}" type="pres">
      <dgm:prSet presAssocID="{BD17653D-D012-49FC-87D2-C7C286AA3A8C}" presName="vert1" presStyleCnt="0"/>
      <dgm:spPr/>
    </dgm:pt>
  </dgm:ptLst>
  <dgm:cxnLst>
    <dgm:cxn modelId="{390C3E0E-3571-4974-882C-1B5B6E9C7014}" type="presOf" srcId="{4FEBB582-001D-4C43-A4F2-45B9853E4873}" destId="{C0A48E5E-B353-4572-BF23-8BB856E7BD59}" srcOrd="0" destOrd="0" presId="urn:microsoft.com/office/officeart/2008/layout/LinedList"/>
    <dgm:cxn modelId="{0D16CC1B-264C-492C-9769-94CEC364A638}" srcId="{9BE1DE38-3C63-43BD-A397-102054B280CC}" destId="{BD17653D-D012-49FC-87D2-C7C286AA3A8C}" srcOrd="7" destOrd="0" parTransId="{49CAA3F1-6968-4E2C-AE80-7D8E464866FF}" sibTransId="{CD760CBA-3916-46DE-B324-7389213A74DB}"/>
    <dgm:cxn modelId="{0E49FA2E-28E4-4523-AE09-741D916E3EA3}" type="presOf" srcId="{AD6E9CB9-928A-4AC0-8E21-0EFF99FF862C}" destId="{3FD55EAF-C5A9-4FFE-8541-087D050C2869}" srcOrd="0" destOrd="0" presId="urn:microsoft.com/office/officeart/2008/layout/LinedList"/>
    <dgm:cxn modelId="{2B266E34-5CEB-4E03-87FA-A75EE42B5010}" srcId="{9BE1DE38-3C63-43BD-A397-102054B280CC}" destId="{E2A4E554-9E38-4348-A9D6-8305367C4806}" srcOrd="5" destOrd="0" parTransId="{DD3DA226-A049-4C59-8F83-D2B559B35684}" sibTransId="{F1C230BD-79F1-4775-85FE-F806903F00D0}"/>
    <dgm:cxn modelId="{4D8D675F-FF6F-4F80-BC24-4DD8D2706DA5}" type="presOf" srcId="{6B5781CD-E066-4290-A8FF-8ED6DFDD267E}" destId="{1FAEB7C6-D689-49FF-8AB6-5360090373EB}" srcOrd="0" destOrd="0" presId="urn:microsoft.com/office/officeart/2008/layout/LinedList"/>
    <dgm:cxn modelId="{A9B97B7A-B60D-46B4-B48E-32AB84BC3C5D}" srcId="{9BE1DE38-3C63-43BD-A397-102054B280CC}" destId="{6B5781CD-E066-4290-A8FF-8ED6DFDD267E}" srcOrd="1" destOrd="0" parTransId="{52D81AFD-9073-4703-809C-FEB5830FC36B}" sibTransId="{40F623C2-2391-4F13-BBD6-A47D609FFF6B}"/>
    <dgm:cxn modelId="{1FB9B57F-E7FC-478E-8859-3C53B4845534}" type="presOf" srcId="{BD17653D-D012-49FC-87D2-C7C286AA3A8C}" destId="{CA30CD33-5098-4DF9-B6CE-7CAC174165D8}" srcOrd="0" destOrd="0" presId="urn:microsoft.com/office/officeart/2008/layout/LinedList"/>
    <dgm:cxn modelId="{070A028C-CD90-4C50-9342-7ADA7CB06AEF}" srcId="{9BE1DE38-3C63-43BD-A397-102054B280CC}" destId="{909000FC-E5A0-4E9E-BE26-4E6E3E074182}" srcOrd="2" destOrd="0" parTransId="{5B375DD3-0B6E-4267-97D8-B74386544998}" sibTransId="{E3EF6E51-DF44-4DFF-8919-24F3C7DA3BC4}"/>
    <dgm:cxn modelId="{4AE5559F-C57C-41E5-8729-EFADCCCA5188}" srcId="{9BE1DE38-3C63-43BD-A397-102054B280CC}" destId="{D7211259-7483-4662-87A9-135FEE172E7C}" srcOrd="3" destOrd="0" parTransId="{4BF982CA-43BD-4EDC-9A20-77889A8B877D}" sibTransId="{D5CA5944-9A69-468A-9A46-A0D4FC8C7C88}"/>
    <dgm:cxn modelId="{99B1B8A3-1D8D-4F60-A371-51A91D6B0735}" type="presOf" srcId="{909000FC-E5A0-4E9E-BE26-4E6E3E074182}" destId="{1CCCBEC6-666C-4985-B0F9-7DD540A7702F}" srcOrd="0" destOrd="0" presId="urn:microsoft.com/office/officeart/2008/layout/LinedList"/>
    <dgm:cxn modelId="{52B3D1A4-09CC-4684-8001-A407D1219606}" srcId="{9BE1DE38-3C63-43BD-A397-102054B280CC}" destId="{AD6E9CB9-928A-4AC0-8E21-0EFF99FF862C}" srcOrd="0" destOrd="0" parTransId="{CB3D4A74-B0DD-408A-9049-807BD01ED04B}" sibTransId="{850ECF69-C882-4B72-88D1-F4C528E8443E}"/>
    <dgm:cxn modelId="{2F210CBB-D478-47AD-A03D-5CE6FC3D8468}" srcId="{9BE1DE38-3C63-43BD-A397-102054B280CC}" destId="{4FEBB582-001D-4C43-A4F2-45B9853E4873}" srcOrd="4" destOrd="0" parTransId="{188F538C-67CE-4901-A9F8-2627CA9EBD54}" sibTransId="{CC9CE3EB-1775-4FE0-84AB-9C889077C1CC}"/>
    <dgm:cxn modelId="{A55839C6-04CE-438A-965E-8145D3221B7B}" type="presOf" srcId="{9BE1DE38-3C63-43BD-A397-102054B280CC}" destId="{6701E2A6-7C9A-4E63-B605-CFC25753AABD}" srcOrd="0" destOrd="0" presId="urn:microsoft.com/office/officeart/2008/layout/LinedList"/>
    <dgm:cxn modelId="{323863CF-FF00-4797-8485-F90D7FF293D6}" type="presOf" srcId="{E2A4E554-9E38-4348-A9D6-8305367C4806}" destId="{1CD7AF7F-668F-4F5D-BB66-22F9FC504A06}" srcOrd="0" destOrd="0" presId="urn:microsoft.com/office/officeart/2008/layout/LinedList"/>
    <dgm:cxn modelId="{4C3200F6-8DC9-4C2C-BCEC-6A87FE1E5F3E}" type="presOf" srcId="{39FBC686-ADBF-429E-9240-DDE652DE219B}" destId="{DB8AE97E-1DD5-4683-B05F-3A34B0DB5AD9}" srcOrd="0" destOrd="0" presId="urn:microsoft.com/office/officeart/2008/layout/LinedList"/>
    <dgm:cxn modelId="{10DC6AF6-5833-4A31-94B9-846DC808D94B}" type="presOf" srcId="{D7211259-7483-4662-87A9-135FEE172E7C}" destId="{B0AC0012-42FB-403F-A6CC-0941C619126E}" srcOrd="0" destOrd="0" presId="urn:microsoft.com/office/officeart/2008/layout/LinedList"/>
    <dgm:cxn modelId="{4D905CFA-E169-40F3-A894-58DE9AE2E75C}" srcId="{9BE1DE38-3C63-43BD-A397-102054B280CC}" destId="{39FBC686-ADBF-429E-9240-DDE652DE219B}" srcOrd="6" destOrd="0" parTransId="{C150F639-8D89-4C89-86FB-F472EEBB1B93}" sibTransId="{05E1BDD3-FE13-4386-AB06-9BD560893361}"/>
    <dgm:cxn modelId="{F3A77980-DE8D-4E38-A05D-7992D3BD7256}" type="presParOf" srcId="{6701E2A6-7C9A-4E63-B605-CFC25753AABD}" destId="{9D2B5F74-DC9A-45C9-A2E1-0B9F36C9033D}" srcOrd="0" destOrd="0" presId="urn:microsoft.com/office/officeart/2008/layout/LinedList"/>
    <dgm:cxn modelId="{646EC295-1604-44E7-9AB5-AE0988871946}" type="presParOf" srcId="{6701E2A6-7C9A-4E63-B605-CFC25753AABD}" destId="{0A12BBA8-2A71-4C84-A63F-94C67E8C08D9}" srcOrd="1" destOrd="0" presId="urn:microsoft.com/office/officeart/2008/layout/LinedList"/>
    <dgm:cxn modelId="{FC795CE8-B49F-4E4F-A97B-9E62D9BFFD6B}" type="presParOf" srcId="{0A12BBA8-2A71-4C84-A63F-94C67E8C08D9}" destId="{3FD55EAF-C5A9-4FFE-8541-087D050C2869}" srcOrd="0" destOrd="0" presId="urn:microsoft.com/office/officeart/2008/layout/LinedList"/>
    <dgm:cxn modelId="{73199EB5-11F8-46A3-8130-997257B4B8BA}" type="presParOf" srcId="{0A12BBA8-2A71-4C84-A63F-94C67E8C08D9}" destId="{D9BEC641-6EAA-4D10-9633-A49844F76FD7}" srcOrd="1" destOrd="0" presId="urn:microsoft.com/office/officeart/2008/layout/LinedList"/>
    <dgm:cxn modelId="{62B855E2-2369-4CEE-8980-0AAB7C8BED79}" type="presParOf" srcId="{6701E2A6-7C9A-4E63-B605-CFC25753AABD}" destId="{4ED69FD9-214F-4BC5-836F-26D3AC775943}" srcOrd="2" destOrd="0" presId="urn:microsoft.com/office/officeart/2008/layout/LinedList"/>
    <dgm:cxn modelId="{A6D04281-4180-4AE0-80F7-3625A935105F}" type="presParOf" srcId="{6701E2A6-7C9A-4E63-B605-CFC25753AABD}" destId="{93E2B602-B24B-48B4-B0A0-849DCB584B82}" srcOrd="3" destOrd="0" presId="urn:microsoft.com/office/officeart/2008/layout/LinedList"/>
    <dgm:cxn modelId="{BD13862D-EDC6-4A8D-A0B3-4C288B55A84D}" type="presParOf" srcId="{93E2B602-B24B-48B4-B0A0-849DCB584B82}" destId="{1FAEB7C6-D689-49FF-8AB6-5360090373EB}" srcOrd="0" destOrd="0" presId="urn:microsoft.com/office/officeart/2008/layout/LinedList"/>
    <dgm:cxn modelId="{72CCBF67-8984-479D-AD6F-AC328147B19B}" type="presParOf" srcId="{93E2B602-B24B-48B4-B0A0-849DCB584B82}" destId="{A3CEF170-E7D4-4B76-8BE7-B00C3D007993}" srcOrd="1" destOrd="0" presId="urn:microsoft.com/office/officeart/2008/layout/LinedList"/>
    <dgm:cxn modelId="{E85B6A4B-9BA1-4DC0-A10D-7983AE831A32}" type="presParOf" srcId="{6701E2A6-7C9A-4E63-B605-CFC25753AABD}" destId="{268192A0-1E2C-45AB-B046-3E6AE69E7D5E}" srcOrd="4" destOrd="0" presId="urn:microsoft.com/office/officeart/2008/layout/LinedList"/>
    <dgm:cxn modelId="{E3CFE162-7E60-4FA2-8F83-41FAF3BB338B}" type="presParOf" srcId="{6701E2A6-7C9A-4E63-B605-CFC25753AABD}" destId="{A68C695F-4F65-46A0-A54C-499E6FFC7520}" srcOrd="5" destOrd="0" presId="urn:microsoft.com/office/officeart/2008/layout/LinedList"/>
    <dgm:cxn modelId="{9CC778A5-7E27-4003-9B94-FB2C33537AB2}" type="presParOf" srcId="{A68C695F-4F65-46A0-A54C-499E6FFC7520}" destId="{1CCCBEC6-666C-4985-B0F9-7DD540A7702F}" srcOrd="0" destOrd="0" presId="urn:microsoft.com/office/officeart/2008/layout/LinedList"/>
    <dgm:cxn modelId="{85286518-3B77-4370-AC27-6DFF2EC26348}" type="presParOf" srcId="{A68C695F-4F65-46A0-A54C-499E6FFC7520}" destId="{786EC2B5-231D-4B00-9DCD-7B6B66275031}" srcOrd="1" destOrd="0" presId="urn:microsoft.com/office/officeart/2008/layout/LinedList"/>
    <dgm:cxn modelId="{6EFCF360-27DE-4CD4-9547-386CD7444426}" type="presParOf" srcId="{6701E2A6-7C9A-4E63-B605-CFC25753AABD}" destId="{5730A7C4-BFA1-4026-8A33-F4921503E737}" srcOrd="6" destOrd="0" presId="urn:microsoft.com/office/officeart/2008/layout/LinedList"/>
    <dgm:cxn modelId="{22CA2288-39EA-4118-82F8-C17F514160D1}" type="presParOf" srcId="{6701E2A6-7C9A-4E63-B605-CFC25753AABD}" destId="{2831654E-1D64-4A3D-B902-9A7992E7FB38}" srcOrd="7" destOrd="0" presId="urn:microsoft.com/office/officeart/2008/layout/LinedList"/>
    <dgm:cxn modelId="{2268CE97-8BEF-4DCB-8CA4-6985F482998F}" type="presParOf" srcId="{2831654E-1D64-4A3D-B902-9A7992E7FB38}" destId="{B0AC0012-42FB-403F-A6CC-0941C619126E}" srcOrd="0" destOrd="0" presId="urn:microsoft.com/office/officeart/2008/layout/LinedList"/>
    <dgm:cxn modelId="{DEA8F788-BF1D-4ED7-837D-E766E1B46869}" type="presParOf" srcId="{2831654E-1D64-4A3D-B902-9A7992E7FB38}" destId="{837357D8-1B19-4D08-9288-BA29EC5A8F92}" srcOrd="1" destOrd="0" presId="urn:microsoft.com/office/officeart/2008/layout/LinedList"/>
    <dgm:cxn modelId="{D6A6082F-AC94-442C-8A79-B40A5910F614}" type="presParOf" srcId="{6701E2A6-7C9A-4E63-B605-CFC25753AABD}" destId="{215BFEFE-4BB1-48B6-86DF-2776F5606498}" srcOrd="8" destOrd="0" presId="urn:microsoft.com/office/officeart/2008/layout/LinedList"/>
    <dgm:cxn modelId="{F3D36583-6E5F-4AC1-82ED-1AAD1536C016}" type="presParOf" srcId="{6701E2A6-7C9A-4E63-B605-CFC25753AABD}" destId="{40FC9D9F-0B88-45D3-9F6D-964CB58C10F2}" srcOrd="9" destOrd="0" presId="urn:microsoft.com/office/officeart/2008/layout/LinedList"/>
    <dgm:cxn modelId="{EB24C485-DF02-4661-B8EF-E5213B56AD72}" type="presParOf" srcId="{40FC9D9F-0B88-45D3-9F6D-964CB58C10F2}" destId="{C0A48E5E-B353-4572-BF23-8BB856E7BD59}" srcOrd="0" destOrd="0" presId="urn:microsoft.com/office/officeart/2008/layout/LinedList"/>
    <dgm:cxn modelId="{AC379507-D90E-4E2B-85E9-DB45A010C37A}" type="presParOf" srcId="{40FC9D9F-0B88-45D3-9F6D-964CB58C10F2}" destId="{8BACEF32-2ABC-4417-B35A-F93762DCEC87}" srcOrd="1" destOrd="0" presId="urn:microsoft.com/office/officeart/2008/layout/LinedList"/>
    <dgm:cxn modelId="{E1672156-765F-4B77-80FF-549769D030FA}" type="presParOf" srcId="{6701E2A6-7C9A-4E63-B605-CFC25753AABD}" destId="{446BB9B7-8649-4C63-BCF6-90B811B26922}" srcOrd="10" destOrd="0" presId="urn:microsoft.com/office/officeart/2008/layout/LinedList"/>
    <dgm:cxn modelId="{B0885112-CBAB-44AC-8CD7-AB976E9250FD}" type="presParOf" srcId="{6701E2A6-7C9A-4E63-B605-CFC25753AABD}" destId="{105E8EF4-BED3-4515-9E4E-14712B73E5AE}" srcOrd="11" destOrd="0" presId="urn:microsoft.com/office/officeart/2008/layout/LinedList"/>
    <dgm:cxn modelId="{E27ECF09-5C9F-4236-B9DE-CE4859ACA55F}" type="presParOf" srcId="{105E8EF4-BED3-4515-9E4E-14712B73E5AE}" destId="{1CD7AF7F-668F-4F5D-BB66-22F9FC504A06}" srcOrd="0" destOrd="0" presId="urn:microsoft.com/office/officeart/2008/layout/LinedList"/>
    <dgm:cxn modelId="{179DF788-0A02-4092-9C13-C3F146175F04}" type="presParOf" srcId="{105E8EF4-BED3-4515-9E4E-14712B73E5AE}" destId="{8A283997-77F5-4971-B761-D51EA879386D}" srcOrd="1" destOrd="0" presId="urn:microsoft.com/office/officeart/2008/layout/LinedList"/>
    <dgm:cxn modelId="{061396BF-2683-44DC-B82E-C475403D1DFE}" type="presParOf" srcId="{6701E2A6-7C9A-4E63-B605-CFC25753AABD}" destId="{171AA756-7290-4CEB-850B-8D3BDFCAC5D3}" srcOrd="12" destOrd="0" presId="urn:microsoft.com/office/officeart/2008/layout/LinedList"/>
    <dgm:cxn modelId="{2F5B027F-9AB6-4734-B41A-83BE5C09E9EC}" type="presParOf" srcId="{6701E2A6-7C9A-4E63-B605-CFC25753AABD}" destId="{52958EFE-7E0A-4C68-A3C4-13825E28AE60}" srcOrd="13" destOrd="0" presId="urn:microsoft.com/office/officeart/2008/layout/LinedList"/>
    <dgm:cxn modelId="{B2676897-35FD-440D-87B7-8237FE485F69}" type="presParOf" srcId="{52958EFE-7E0A-4C68-A3C4-13825E28AE60}" destId="{DB8AE97E-1DD5-4683-B05F-3A34B0DB5AD9}" srcOrd="0" destOrd="0" presId="urn:microsoft.com/office/officeart/2008/layout/LinedList"/>
    <dgm:cxn modelId="{81E7E65A-F642-4CAC-9BA7-A07B1145EF1A}" type="presParOf" srcId="{52958EFE-7E0A-4C68-A3C4-13825E28AE60}" destId="{88D1A3B2-975E-4013-B6BC-CB1C7F65B89C}" srcOrd="1" destOrd="0" presId="urn:microsoft.com/office/officeart/2008/layout/LinedList"/>
    <dgm:cxn modelId="{F99A1270-94C7-4ADA-861B-67A82A60C3C9}" type="presParOf" srcId="{6701E2A6-7C9A-4E63-B605-CFC25753AABD}" destId="{ECC0AF92-2CB8-419C-8CF0-48FABDF4C06E}" srcOrd="14" destOrd="0" presId="urn:microsoft.com/office/officeart/2008/layout/LinedList"/>
    <dgm:cxn modelId="{9187C839-AA1A-4727-B53B-B78B40BF2423}" type="presParOf" srcId="{6701E2A6-7C9A-4E63-B605-CFC25753AABD}" destId="{1B43522D-7DB0-40C1-A613-EB5488A71517}" srcOrd="15" destOrd="0" presId="urn:microsoft.com/office/officeart/2008/layout/LinedList"/>
    <dgm:cxn modelId="{815F95FF-E253-450F-BFD2-76C742B325D6}" type="presParOf" srcId="{1B43522D-7DB0-40C1-A613-EB5488A71517}" destId="{CA30CD33-5098-4DF9-B6CE-7CAC174165D8}" srcOrd="0" destOrd="0" presId="urn:microsoft.com/office/officeart/2008/layout/LinedList"/>
    <dgm:cxn modelId="{7F9BA677-9BFC-44A9-B414-7D1EA7A0F56D}" type="presParOf" srcId="{1B43522D-7DB0-40C1-A613-EB5488A71517}" destId="{0FC1683E-2B53-42E2-BA50-04F230639D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642AD2-47BE-4816-B20B-AF2B28BE230C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B1B4A08-F1E9-437C-94C6-FBB432DCB443}">
      <dgm:prSet/>
      <dgm:spPr/>
      <dgm:t>
        <a:bodyPr/>
        <a:lstStyle/>
        <a:p>
          <a:r>
            <a:rPr lang="en-US"/>
            <a:t>Common Issues:</a:t>
          </a:r>
        </a:p>
      </dgm:t>
    </dgm:pt>
    <dgm:pt modelId="{AF295482-49D0-45C1-9695-100A7436298C}" type="parTrans" cxnId="{37A0A15E-6178-4168-9268-A66F4DBC4378}">
      <dgm:prSet/>
      <dgm:spPr/>
      <dgm:t>
        <a:bodyPr/>
        <a:lstStyle/>
        <a:p>
          <a:endParaRPr lang="en-US"/>
        </a:p>
      </dgm:t>
    </dgm:pt>
    <dgm:pt modelId="{A4A36975-9422-4755-B723-AB76071010DE}" type="sibTrans" cxnId="{37A0A15E-6178-4168-9268-A66F4DBC4378}">
      <dgm:prSet/>
      <dgm:spPr/>
      <dgm:t>
        <a:bodyPr/>
        <a:lstStyle/>
        <a:p>
          <a:endParaRPr lang="en-US"/>
        </a:p>
      </dgm:t>
    </dgm:pt>
    <dgm:pt modelId="{DB18780D-2B7A-46DD-A532-2798ACBD77E0}">
      <dgm:prSet/>
      <dgm:spPr/>
      <dgm:t>
        <a:bodyPr/>
        <a:lstStyle/>
        <a:p>
          <a:r>
            <a:rPr lang="en-US"/>
            <a:t>Build Failures: Compilation errors due to incorrect syntax or missing dependencies.</a:t>
          </a:r>
        </a:p>
      </dgm:t>
    </dgm:pt>
    <dgm:pt modelId="{A236F41A-E043-42E6-B803-0F011923979F}" type="parTrans" cxnId="{B762C7BC-B1BF-49BA-95E3-4F37E3250E5D}">
      <dgm:prSet/>
      <dgm:spPr/>
      <dgm:t>
        <a:bodyPr/>
        <a:lstStyle/>
        <a:p>
          <a:endParaRPr lang="en-US"/>
        </a:p>
      </dgm:t>
    </dgm:pt>
    <dgm:pt modelId="{DB90A402-B00A-42CD-B417-E789FE6A3405}" type="sibTrans" cxnId="{B762C7BC-B1BF-49BA-95E3-4F37E3250E5D}">
      <dgm:prSet/>
      <dgm:spPr/>
      <dgm:t>
        <a:bodyPr/>
        <a:lstStyle/>
        <a:p>
          <a:endParaRPr lang="en-US"/>
        </a:p>
      </dgm:t>
    </dgm:pt>
    <dgm:pt modelId="{44DBDD8D-DEFD-476F-95A8-7F07E39FB917}">
      <dgm:prSet/>
      <dgm:spPr/>
      <dgm:t>
        <a:bodyPr/>
        <a:lstStyle/>
        <a:p>
          <a:r>
            <a:rPr lang="en-US"/>
            <a:t>Test Failures: Code fails to meet test requirements.</a:t>
          </a:r>
        </a:p>
      </dgm:t>
    </dgm:pt>
    <dgm:pt modelId="{5121D96C-76DE-46FE-A37F-65E363C2010C}" type="parTrans" cxnId="{4ED9357A-D912-4ECD-B1F4-8B8379554A76}">
      <dgm:prSet/>
      <dgm:spPr/>
      <dgm:t>
        <a:bodyPr/>
        <a:lstStyle/>
        <a:p>
          <a:endParaRPr lang="en-US"/>
        </a:p>
      </dgm:t>
    </dgm:pt>
    <dgm:pt modelId="{5EB08405-D277-4C80-8129-64F37B017C7E}" type="sibTrans" cxnId="{4ED9357A-D912-4ECD-B1F4-8B8379554A76}">
      <dgm:prSet/>
      <dgm:spPr/>
      <dgm:t>
        <a:bodyPr/>
        <a:lstStyle/>
        <a:p>
          <a:endParaRPr lang="en-US"/>
        </a:p>
      </dgm:t>
    </dgm:pt>
    <dgm:pt modelId="{F5C0C8C2-218C-458E-93FC-B4549179825B}">
      <dgm:prSet/>
      <dgm:spPr/>
      <dgm:t>
        <a:bodyPr/>
        <a:lstStyle/>
        <a:p>
          <a:r>
            <a:rPr lang="en-US"/>
            <a:t>Deployment Failures: Issues in deployment configuration or server.</a:t>
          </a:r>
        </a:p>
      </dgm:t>
    </dgm:pt>
    <dgm:pt modelId="{A9C6E443-7CDD-45A9-A2F5-36E3B4CCA089}" type="parTrans" cxnId="{9B8387BE-0BFB-4B91-8A8C-79BC4FDEAFB5}">
      <dgm:prSet/>
      <dgm:spPr/>
      <dgm:t>
        <a:bodyPr/>
        <a:lstStyle/>
        <a:p>
          <a:endParaRPr lang="en-US"/>
        </a:p>
      </dgm:t>
    </dgm:pt>
    <dgm:pt modelId="{734CF8BE-37E1-4399-B985-49DEE6FE73DB}" type="sibTrans" cxnId="{9B8387BE-0BFB-4B91-8A8C-79BC4FDEAFB5}">
      <dgm:prSet/>
      <dgm:spPr/>
      <dgm:t>
        <a:bodyPr/>
        <a:lstStyle/>
        <a:p>
          <a:endParaRPr lang="en-US"/>
        </a:p>
      </dgm:t>
    </dgm:pt>
    <dgm:pt modelId="{8B336350-94D0-4545-A0AE-AC975C8B402B}">
      <dgm:prSet/>
      <dgm:spPr/>
      <dgm:t>
        <a:bodyPr/>
        <a:lstStyle/>
        <a:p>
          <a:r>
            <a:rPr lang="en-US"/>
            <a:t>Tips for Troubleshooting:</a:t>
          </a:r>
        </a:p>
      </dgm:t>
    </dgm:pt>
    <dgm:pt modelId="{17A9AA73-E14B-42AF-95B9-B6884750D194}" type="parTrans" cxnId="{D8E47375-1A82-4D80-88C0-01594C8FB30C}">
      <dgm:prSet/>
      <dgm:spPr/>
      <dgm:t>
        <a:bodyPr/>
        <a:lstStyle/>
        <a:p>
          <a:endParaRPr lang="en-US"/>
        </a:p>
      </dgm:t>
    </dgm:pt>
    <dgm:pt modelId="{C53F1702-BBBC-478D-BE19-1BF498A6B034}" type="sibTrans" cxnId="{D8E47375-1A82-4D80-88C0-01594C8FB30C}">
      <dgm:prSet/>
      <dgm:spPr/>
      <dgm:t>
        <a:bodyPr/>
        <a:lstStyle/>
        <a:p>
          <a:endParaRPr lang="en-US"/>
        </a:p>
      </dgm:t>
    </dgm:pt>
    <dgm:pt modelId="{48561462-F31E-4227-9957-846D9EA62108}">
      <dgm:prSet/>
      <dgm:spPr/>
      <dgm:t>
        <a:bodyPr/>
        <a:lstStyle/>
        <a:p>
          <a:r>
            <a:rPr lang="en-US"/>
            <a:t>Use Console Output for detailed error logs.</a:t>
          </a:r>
        </a:p>
      </dgm:t>
    </dgm:pt>
    <dgm:pt modelId="{59A94602-985A-4007-80C8-BE4AB7C726B5}" type="parTrans" cxnId="{FB5B335E-8DE0-45C0-86D8-EDFFC1D512E2}">
      <dgm:prSet/>
      <dgm:spPr/>
      <dgm:t>
        <a:bodyPr/>
        <a:lstStyle/>
        <a:p>
          <a:endParaRPr lang="en-US"/>
        </a:p>
      </dgm:t>
    </dgm:pt>
    <dgm:pt modelId="{140736B0-F680-4A4C-B734-1F1EF6E85568}" type="sibTrans" cxnId="{FB5B335E-8DE0-45C0-86D8-EDFFC1D512E2}">
      <dgm:prSet/>
      <dgm:spPr/>
      <dgm:t>
        <a:bodyPr/>
        <a:lstStyle/>
        <a:p>
          <a:endParaRPr lang="en-US"/>
        </a:p>
      </dgm:t>
    </dgm:pt>
    <dgm:pt modelId="{B93D435B-C9E4-4A49-9458-52905276F405}">
      <dgm:prSet/>
      <dgm:spPr/>
      <dgm:t>
        <a:bodyPr/>
        <a:lstStyle/>
        <a:p>
          <a:r>
            <a:rPr lang="en-US"/>
            <a:t>Fix the errors in code or pipeline configuration, then rerun the pipeline.</a:t>
          </a:r>
        </a:p>
      </dgm:t>
    </dgm:pt>
    <dgm:pt modelId="{3621B4F8-28D7-4A59-811E-CA407AB50DA1}" type="parTrans" cxnId="{79B66185-1B29-498F-B62E-D0B6CBA1B8C0}">
      <dgm:prSet/>
      <dgm:spPr/>
      <dgm:t>
        <a:bodyPr/>
        <a:lstStyle/>
        <a:p>
          <a:endParaRPr lang="en-US"/>
        </a:p>
      </dgm:t>
    </dgm:pt>
    <dgm:pt modelId="{AEF1D1EF-5646-424D-8B76-C82D31ACF35C}" type="sibTrans" cxnId="{79B66185-1B29-498F-B62E-D0B6CBA1B8C0}">
      <dgm:prSet/>
      <dgm:spPr/>
      <dgm:t>
        <a:bodyPr/>
        <a:lstStyle/>
        <a:p>
          <a:endParaRPr lang="en-US"/>
        </a:p>
      </dgm:t>
    </dgm:pt>
    <dgm:pt modelId="{7CE126CF-3A52-44E8-AC95-FC735BC0F073}">
      <dgm:prSet/>
      <dgm:spPr/>
      <dgm:t>
        <a:bodyPr/>
        <a:lstStyle/>
        <a:p>
          <a:r>
            <a:rPr lang="en-US"/>
            <a:t>Best Practices:</a:t>
          </a:r>
        </a:p>
      </dgm:t>
    </dgm:pt>
    <dgm:pt modelId="{89C77F56-6449-43C3-894B-2AFB2B20EC93}" type="parTrans" cxnId="{69D45096-633D-4CA8-AC36-01DA4222A226}">
      <dgm:prSet/>
      <dgm:spPr/>
      <dgm:t>
        <a:bodyPr/>
        <a:lstStyle/>
        <a:p>
          <a:endParaRPr lang="en-US"/>
        </a:p>
      </dgm:t>
    </dgm:pt>
    <dgm:pt modelId="{83438D9B-183D-4D89-A502-7FBB09EC22C7}" type="sibTrans" cxnId="{69D45096-633D-4CA8-AC36-01DA4222A226}">
      <dgm:prSet/>
      <dgm:spPr/>
      <dgm:t>
        <a:bodyPr/>
        <a:lstStyle/>
        <a:p>
          <a:endParaRPr lang="en-US"/>
        </a:p>
      </dgm:t>
    </dgm:pt>
    <dgm:pt modelId="{D3FC20FA-3579-4977-AF44-F50FED6CD1C5}">
      <dgm:prSet/>
      <dgm:spPr/>
      <dgm:t>
        <a:bodyPr/>
        <a:lstStyle/>
        <a:p>
          <a:r>
            <a:rPr lang="en-US"/>
            <a:t>Keep the pipeline script modular to isolate and resolve issues quickly.</a:t>
          </a:r>
        </a:p>
      </dgm:t>
    </dgm:pt>
    <dgm:pt modelId="{82A13AC0-91D8-4505-849F-6E6239D4CBA2}" type="parTrans" cxnId="{7F81D54F-EA69-4E63-9C34-C1C1A6C10E55}">
      <dgm:prSet/>
      <dgm:spPr/>
      <dgm:t>
        <a:bodyPr/>
        <a:lstStyle/>
        <a:p>
          <a:endParaRPr lang="en-US"/>
        </a:p>
      </dgm:t>
    </dgm:pt>
    <dgm:pt modelId="{F9EA9DD2-1A9F-4369-8484-E243B73DF398}" type="sibTrans" cxnId="{7F81D54F-EA69-4E63-9C34-C1C1A6C10E55}">
      <dgm:prSet/>
      <dgm:spPr/>
      <dgm:t>
        <a:bodyPr/>
        <a:lstStyle/>
        <a:p>
          <a:endParaRPr lang="en-US"/>
        </a:p>
      </dgm:t>
    </dgm:pt>
    <dgm:pt modelId="{8DC976A3-4E7F-456A-B26E-5129EC37F551}" type="pres">
      <dgm:prSet presAssocID="{DB642AD2-47BE-4816-B20B-AF2B28BE230C}" presName="vert0" presStyleCnt="0">
        <dgm:presLayoutVars>
          <dgm:dir/>
          <dgm:animOne val="branch"/>
          <dgm:animLvl val="lvl"/>
        </dgm:presLayoutVars>
      </dgm:prSet>
      <dgm:spPr/>
    </dgm:pt>
    <dgm:pt modelId="{E38DC5E4-4822-42D7-9262-A408267EB368}" type="pres">
      <dgm:prSet presAssocID="{CB1B4A08-F1E9-437C-94C6-FBB432DCB443}" presName="thickLine" presStyleLbl="alignNode1" presStyleIdx="0" presStyleCnt="9"/>
      <dgm:spPr/>
    </dgm:pt>
    <dgm:pt modelId="{DA039B13-ED66-41B0-95A7-9B2944CD169E}" type="pres">
      <dgm:prSet presAssocID="{CB1B4A08-F1E9-437C-94C6-FBB432DCB443}" presName="horz1" presStyleCnt="0"/>
      <dgm:spPr/>
    </dgm:pt>
    <dgm:pt modelId="{C7874102-A67A-4D7E-80F5-21761D6C2613}" type="pres">
      <dgm:prSet presAssocID="{CB1B4A08-F1E9-437C-94C6-FBB432DCB443}" presName="tx1" presStyleLbl="revTx" presStyleIdx="0" presStyleCnt="9"/>
      <dgm:spPr/>
    </dgm:pt>
    <dgm:pt modelId="{2C7D073B-7DC9-4730-A2E1-44C5A2DF2238}" type="pres">
      <dgm:prSet presAssocID="{CB1B4A08-F1E9-437C-94C6-FBB432DCB443}" presName="vert1" presStyleCnt="0"/>
      <dgm:spPr/>
    </dgm:pt>
    <dgm:pt modelId="{67D6D9B8-1FC8-40AD-9688-F6A4F1A163E4}" type="pres">
      <dgm:prSet presAssocID="{DB18780D-2B7A-46DD-A532-2798ACBD77E0}" presName="thickLine" presStyleLbl="alignNode1" presStyleIdx="1" presStyleCnt="9"/>
      <dgm:spPr/>
    </dgm:pt>
    <dgm:pt modelId="{E8D6BC25-7D89-48CB-A597-8CD0C0E790E5}" type="pres">
      <dgm:prSet presAssocID="{DB18780D-2B7A-46DD-A532-2798ACBD77E0}" presName="horz1" presStyleCnt="0"/>
      <dgm:spPr/>
    </dgm:pt>
    <dgm:pt modelId="{D866F7AE-9B49-4DEC-9D26-6B92DCB7BC00}" type="pres">
      <dgm:prSet presAssocID="{DB18780D-2B7A-46DD-A532-2798ACBD77E0}" presName="tx1" presStyleLbl="revTx" presStyleIdx="1" presStyleCnt="9"/>
      <dgm:spPr/>
    </dgm:pt>
    <dgm:pt modelId="{D64696D2-0D43-4BDB-93F9-630A6C2F8322}" type="pres">
      <dgm:prSet presAssocID="{DB18780D-2B7A-46DD-A532-2798ACBD77E0}" presName="vert1" presStyleCnt="0"/>
      <dgm:spPr/>
    </dgm:pt>
    <dgm:pt modelId="{C5695DCD-5FAF-4ABA-A9A2-8850B96C7EA7}" type="pres">
      <dgm:prSet presAssocID="{44DBDD8D-DEFD-476F-95A8-7F07E39FB917}" presName="thickLine" presStyleLbl="alignNode1" presStyleIdx="2" presStyleCnt="9"/>
      <dgm:spPr/>
    </dgm:pt>
    <dgm:pt modelId="{52BB8A90-7F2A-4F43-A406-8731AB91B0EE}" type="pres">
      <dgm:prSet presAssocID="{44DBDD8D-DEFD-476F-95A8-7F07E39FB917}" presName="horz1" presStyleCnt="0"/>
      <dgm:spPr/>
    </dgm:pt>
    <dgm:pt modelId="{A9D03129-9E0E-436C-80F5-E569CDA9C10A}" type="pres">
      <dgm:prSet presAssocID="{44DBDD8D-DEFD-476F-95A8-7F07E39FB917}" presName="tx1" presStyleLbl="revTx" presStyleIdx="2" presStyleCnt="9"/>
      <dgm:spPr/>
    </dgm:pt>
    <dgm:pt modelId="{2FB3AEC7-04CD-4CE8-9130-6A707E13DF92}" type="pres">
      <dgm:prSet presAssocID="{44DBDD8D-DEFD-476F-95A8-7F07E39FB917}" presName="vert1" presStyleCnt="0"/>
      <dgm:spPr/>
    </dgm:pt>
    <dgm:pt modelId="{B78F431C-90FD-4E39-AF17-560B862A86E5}" type="pres">
      <dgm:prSet presAssocID="{F5C0C8C2-218C-458E-93FC-B4549179825B}" presName="thickLine" presStyleLbl="alignNode1" presStyleIdx="3" presStyleCnt="9"/>
      <dgm:spPr/>
    </dgm:pt>
    <dgm:pt modelId="{BA74C5ED-923B-42A9-ABBE-12BD711768F0}" type="pres">
      <dgm:prSet presAssocID="{F5C0C8C2-218C-458E-93FC-B4549179825B}" presName="horz1" presStyleCnt="0"/>
      <dgm:spPr/>
    </dgm:pt>
    <dgm:pt modelId="{08DDDE9C-8379-4F50-83EC-B725CC590083}" type="pres">
      <dgm:prSet presAssocID="{F5C0C8C2-218C-458E-93FC-B4549179825B}" presName="tx1" presStyleLbl="revTx" presStyleIdx="3" presStyleCnt="9"/>
      <dgm:spPr/>
    </dgm:pt>
    <dgm:pt modelId="{C5115021-497C-48B6-8C7D-6115CC1135A4}" type="pres">
      <dgm:prSet presAssocID="{F5C0C8C2-218C-458E-93FC-B4549179825B}" presName="vert1" presStyleCnt="0"/>
      <dgm:spPr/>
    </dgm:pt>
    <dgm:pt modelId="{6FADFE17-D8AB-497E-BF51-AF8F2DE1B7B8}" type="pres">
      <dgm:prSet presAssocID="{8B336350-94D0-4545-A0AE-AC975C8B402B}" presName="thickLine" presStyleLbl="alignNode1" presStyleIdx="4" presStyleCnt="9"/>
      <dgm:spPr/>
    </dgm:pt>
    <dgm:pt modelId="{E615F798-0AA3-4ED1-BFF7-C2CA4C6D8433}" type="pres">
      <dgm:prSet presAssocID="{8B336350-94D0-4545-A0AE-AC975C8B402B}" presName="horz1" presStyleCnt="0"/>
      <dgm:spPr/>
    </dgm:pt>
    <dgm:pt modelId="{D55DF17B-E724-43B7-BBB2-FFE85F37A8E3}" type="pres">
      <dgm:prSet presAssocID="{8B336350-94D0-4545-A0AE-AC975C8B402B}" presName="tx1" presStyleLbl="revTx" presStyleIdx="4" presStyleCnt="9"/>
      <dgm:spPr/>
    </dgm:pt>
    <dgm:pt modelId="{D24477B4-4CAF-4DC6-AE96-7CBC4853ECA0}" type="pres">
      <dgm:prSet presAssocID="{8B336350-94D0-4545-A0AE-AC975C8B402B}" presName="vert1" presStyleCnt="0"/>
      <dgm:spPr/>
    </dgm:pt>
    <dgm:pt modelId="{09C69269-3E96-4203-9B28-BE8EDDCDA36D}" type="pres">
      <dgm:prSet presAssocID="{48561462-F31E-4227-9957-846D9EA62108}" presName="thickLine" presStyleLbl="alignNode1" presStyleIdx="5" presStyleCnt="9"/>
      <dgm:spPr/>
    </dgm:pt>
    <dgm:pt modelId="{903E4A76-BF0B-418E-B404-E350C73B0357}" type="pres">
      <dgm:prSet presAssocID="{48561462-F31E-4227-9957-846D9EA62108}" presName="horz1" presStyleCnt="0"/>
      <dgm:spPr/>
    </dgm:pt>
    <dgm:pt modelId="{5E5C079E-92AB-4CCB-AE42-2200A74F0D4B}" type="pres">
      <dgm:prSet presAssocID="{48561462-F31E-4227-9957-846D9EA62108}" presName="tx1" presStyleLbl="revTx" presStyleIdx="5" presStyleCnt="9"/>
      <dgm:spPr/>
    </dgm:pt>
    <dgm:pt modelId="{737C7AFF-2580-48FB-AE80-F11859E0806F}" type="pres">
      <dgm:prSet presAssocID="{48561462-F31E-4227-9957-846D9EA62108}" presName="vert1" presStyleCnt="0"/>
      <dgm:spPr/>
    </dgm:pt>
    <dgm:pt modelId="{7E2C518D-5AEA-42DF-ACA7-0FE65574F017}" type="pres">
      <dgm:prSet presAssocID="{B93D435B-C9E4-4A49-9458-52905276F405}" presName="thickLine" presStyleLbl="alignNode1" presStyleIdx="6" presStyleCnt="9"/>
      <dgm:spPr/>
    </dgm:pt>
    <dgm:pt modelId="{DFC1EB19-55C5-425E-8D88-7EBF22886BD8}" type="pres">
      <dgm:prSet presAssocID="{B93D435B-C9E4-4A49-9458-52905276F405}" presName="horz1" presStyleCnt="0"/>
      <dgm:spPr/>
    </dgm:pt>
    <dgm:pt modelId="{D701796F-9C6A-49F1-8406-03F7269A7E6F}" type="pres">
      <dgm:prSet presAssocID="{B93D435B-C9E4-4A49-9458-52905276F405}" presName="tx1" presStyleLbl="revTx" presStyleIdx="6" presStyleCnt="9"/>
      <dgm:spPr/>
    </dgm:pt>
    <dgm:pt modelId="{B68D0D65-B7C0-45C6-B1BD-D6BA703AA5B3}" type="pres">
      <dgm:prSet presAssocID="{B93D435B-C9E4-4A49-9458-52905276F405}" presName="vert1" presStyleCnt="0"/>
      <dgm:spPr/>
    </dgm:pt>
    <dgm:pt modelId="{68581236-0780-40F1-8B56-3BB7C5D8282D}" type="pres">
      <dgm:prSet presAssocID="{7CE126CF-3A52-44E8-AC95-FC735BC0F073}" presName="thickLine" presStyleLbl="alignNode1" presStyleIdx="7" presStyleCnt="9"/>
      <dgm:spPr/>
    </dgm:pt>
    <dgm:pt modelId="{4DABA08C-BC1B-4D71-9029-B03CB39E59AC}" type="pres">
      <dgm:prSet presAssocID="{7CE126CF-3A52-44E8-AC95-FC735BC0F073}" presName="horz1" presStyleCnt="0"/>
      <dgm:spPr/>
    </dgm:pt>
    <dgm:pt modelId="{12DE2B53-B5C6-4CB7-9196-85C77DAAF0A2}" type="pres">
      <dgm:prSet presAssocID="{7CE126CF-3A52-44E8-AC95-FC735BC0F073}" presName="tx1" presStyleLbl="revTx" presStyleIdx="7" presStyleCnt="9"/>
      <dgm:spPr/>
    </dgm:pt>
    <dgm:pt modelId="{D1118751-2018-413A-AA13-64037D7780FC}" type="pres">
      <dgm:prSet presAssocID="{7CE126CF-3A52-44E8-AC95-FC735BC0F073}" presName="vert1" presStyleCnt="0"/>
      <dgm:spPr/>
    </dgm:pt>
    <dgm:pt modelId="{27B779D2-D35A-402F-BB72-1F2273366720}" type="pres">
      <dgm:prSet presAssocID="{D3FC20FA-3579-4977-AF44-F50FED6CD1C5}" presName="thickLine" presStyleLbl="alignNode1" presStyleIdx="8" presStyleCnt="9"/>
      <dgm:spPr/>
    </dgm:pt>
    <dgm:pt modelId="{178B0927-862E-4679-B0A4-48C5B13C555E}" type="pres">
      <dgm:prSet presAssocID="{D3FC20FA-3579-4977-AF44-F50FED6CD1C5}" presName="horz1" presStyleCnt="0"/>
      <dgm:spPr/>
    </dgm:pt>
    <dgm:pt modelId="{93834FA5-6D51-4D5F-9792-82DA2CC12F96}" type="pres">
      <dgm:prSet presAssocID="{D3FC20FA-3579-4977-AF44-F50FED6CD1C5}" presName="tx1" presStyleLbl="revTx" presStyleIdx="8" presStyleCnt="9"/>
      <dgm:spPr/>
    </dgm:pt>
    <dgm:pt modelId="{B3109EF6-82A6-476F-A44E-6B0DA5226096}" type="pres">
      <dgm:prSet presAssocID="{D3FC20FA-3579-4977-AF44-F50FED6CD1C5}" presName="vert1" presStyleCnt="0"/>
      <dgm:spPr/>
    </dgm:pt>
  </dgm:ptLst>
  <dgm:cxnLst>
    <dgm:cxn modelId="{0EB05812-7DE9-42DF-BE48-9219D790C8D6}" type="presOf" srcId="{8B336350-94D0-4545-A0AE-AC975C8B402B}" destId="{D55DF17B-E724-43B7-BBB2-FFE85F37A8E3}" srcOrd="0" destOrd="0" presId="urn:microsoft.com/office/officeart/2008/layout/LinedList"/>
    <dgm:cxn modelId="{053F1C37-3BE9-4958-BC11-07C3D8B0B99A}" type="presOf" srcId="{DB18780D-2B7A-46DD-A532-2798ACBD77E0}" destId="{D866F7AE-9B49-4DEC-9D26-6B92DCB7BC00}" srcOrd="0" destOrd="0" presId="urn:microsoft.com/office/officeart/2008/layout/LinedList"/>
    <dgm:cxn modelId="{FB5B335E-8DE0-45C0-86D8-EDFFC1D512E2}" srcId="{DB642AD2-47BE-4816-B20B-AF2B28BE230C}" destId="{48561462-F31E-4227-9957-846D9EA62108}" srcOrd="5" destOrd="0" parTransId="{59A94602-985A-4007-80C8-BE4AB7C726B5}" sibTransId="{140736B0-F680-4A4C-B734-1F1EF6E85568}"/>
    <dgm:cxn modelId="{37A0A15E-6178-4168-9268-A66F4DBC4378}" srcId="{DB642AD2-47BE-4816-B20B-AF2B28BE230C}" destId="{CB1B4A08-F1E9-437C-94C6-FBB432DCB443}" srcOrd="0" destOrd="0" parTransId="{AF295482-49D0-45C1-9695-100A7436298C}" sibTransId="{A4A36975-9422-4755-B723-AB76071010DE}"/>
    <dgm:cxn modelId="{FCD0AF4F-14C2-4C48-881B-67FE9E533CDD}" type="presOf" srcId="{44DBDD8D-DEFD-476F-95A8-7F07E39FB917}" destId="{A9D03129-9E0E-436C-80F5-E569CDA9C10A}" srcOrd="0" destOrd="0" presId="urn:microsoft.com/office/officeart/2008/layout/LinedList"/>
    <dgm:cxn modelId="{7F81D54F-EA69-4E63-9C34-C1C1A6C10E55}" srcId="{DB642AD2-47BE-4816-B20B-AF2B28BE230C}" destId="{D3FC20FA-3579-4977-AF44-F50FED6CD1C5}" srcOrd="8" destOrd="0" parTransId="{82A13AC0-91D8-4505-849F-6E6239D4CBA2}" sibTransId="{F9EA9DD2-1A9F-4369-8484-E243B73DF398}"/>
    <dgm:cxn modelId="{F010A453-0AC6-4F1E-8F70-198504C73639}" type="presOf" srcId="{7CE126CF-3A52-44E8-AC95-FC735BC0F073}" destId="{12DE2B53-B5C6-4CB7-9196-85C77DAAF0A2}" srcOrd="0" destOrd="0" presId="urn:microsoft.com/office/officeart/2008/layout/LinedList"/>
    <dgm:cxn modelId="{D8E47375-1A82-4D80-88C0-01594C8FB30C}" srcId="{DB642AD2-47BE-4816-B20B-AF2B28BE230C}" destId="{8B336350-94D0-4545-A0AE-AC975C8B402B}" srcOrd="4" destOrd="0" parTransId="{17A9AA73-E14B-42AF-95B9-B6884750D194}" sibTransId="{C53F1702-BBBC-478D-BE19-1BF498A6B034}"/>
    <dgm:cxn modelId="{4ED9357A-D912-4ECD-B1F4-8B8379554A76}" srcId="{DB642AD2-47BE-4816-B20B-AF2B28BE230C}" destId="{44DBDD8D-DEFD-476F-95A8-7F07E39FB917}" srcOrd="2" destOrd="0" parTransId="{5121D96C-76DE-46FE-A37F-65E363C2010C}" sibTransId="{5EB08405-D277-4C80-8129-64F37B017C7E}"/>
    <dgm:cxn modelId="{7125007E-8DE8-403A-A575-CBC9F0E94EEE}" type="presOf" srcId="{F5C0C8C2-218C-458E-93FC-B4549179825B}" destId="{08DDDE9C-8379-4F50-83EC-B725CC590083}" srcOrd="0" destOrd="0" presId="urn:microsoft.com/office/officeart/2008/layout/LinedList"/>
    <dgm:cxn modelId="{1664BE81-3B53-46F0-975D-64D6EBBD0ACE}" type="presOf" srcId="{48561462-F31E-4227-9957-846D9EA62108}" destId="{5E5C079E-92AB-4CCB-AE42-2200A74F0D4B}" srcOrd="0" destOrd="0" presId="urn:microsoft.com/office/officeart/2008/layout/LinedList"/>
    <dgm:cxn modelId="{79B66185-1B29-498F-B62E-D0B6CBA1B8C0}" srcId="{DB642AD2-47BE-4816-B20B-AF2B28BE230C}" destId="{B93D435B-C9E4-4A49-9458-52905276F405}" srcOrd="6" destOrd="0" parTransId="{3621B4F8-28D7-4A59-811E-CA407AB50DA1}" sibTransId="{AEF1D1EF-5646-424D-8B76-C82D31ACF35C}"/>
    <dgm:cxn modelId="{2D29028F-0B8B-4079-A9F4-BD14E0D49E8E}" type="presOf" srcId="{CB1B4A08-F1E9-437C-94C6-FBB432DCB443}" destId="{C7874102-A67A-4D7E-80F5-21761D6C2613}" srcOrd="0" destOrd="0" presId="urn:microsoft.com/office/officeart/2008/layout/LinedList"/>
    <dgm:cxn modelId="{69D45096-633D-4CA8-AC36-01DA4222A226}" srcId="{DB642AD2-47BE-4816-B20B-AF2B28BE230C}" destId="{7CE126CF-3A52-44E8-AC95-FC735BC0F073}" srcOrd="7" destOrd="0" parTransId="{89C77F56-6449-43C3-894B-2AFB2B20EC93}" sibTransId="{83438D9B-183D-4D89-A502-7FBB09EC22C7}"/>
    <dgm:cxn modelId="{B762C7BC-B1BF-49BA-95E3-4F37E3250E5D}" srcId="{DB642AD2-47BE-4816-B20B-AF2B28BE230C}" destId="{DB18780D-2B7A-46DD-A532-2798ACBD77E0}" srcOrd="1" destOrd="0" parTransId="{A236F41A-E043-42E6-B803-0F011923979F}" sibTransId="{DB90A402-B00A-42CD-B417-E789FE6A3405}"/>
    <dgm:cxn modelId="{9B8387BE-0BFB-4B91-8A8C-79BC4FDEAFB5}" srcId="{DB642AD2-47BE-4816-B20B-AF2B28BE230C}" destId="{F5C0C8C2-218C-458E-93FC-B4549179825B}" srcOrd="3" destOrd="0" parTransId="{A9C6E443-7CDD-45A9-A2F5-36E3B4CCA089}" sibTransId="{734CF8BE-37E1-4399-B985-49DEE6FE73DB}"/>
    <dgm:cxn modelId="{0F3D57C5-A212-4458-BF21-29F136D07949}" type="presOf" srcId="{D3FC20FA-3579-4977-AF44-F50FED6CD1C5}" destId="{93834FA5-6D51-4D5F-9792-82DA2CC12F96}" srcOrd="0" destOrd="0" presId="urn:microsoft.com/office/officeart/2008/layout/LinedList"/>
    <dgm:cxn modelId="{335798D3-F1B7-4186-85D3-D624AEB0FB5B}" type="presOf" srcId="{DB642AD2-47BE-4816-B20B-AF2B28BE230C}" destId="{8DC976A3-4E7F-456A-B26E-5129EC37F551}" srcOrd="0" destOrd="0" presId="urn:microsoft.com/office/officeart/2008/layout/LinedList"/>
    <dgm:cxn modelId="{E968C1E6-3F72-4032-BBF4-2B5D37B0A2A4}" type="presOf" srcId="{B93D435B-C9E4-4A49-9458-52905276F405}" destId="{D701796F-9C6A-49F1-8406-03F7269A7E6F}" srcOrd="0" destOrd="0" presId="urn:microsoft.com/office/officeart/2008/layout/LinedList"/>
    <dgm:cxn modelId="{4ADF0787-8626-44C9-B7F9-764841802EFF}" type="presParOf" srcId="{8DC976A3-4E7F-456A-B26E-5129EC37F551}" destId="{E38DC5E4-4822-42D7-9262-A408267EB368}" srcOrd="0" destOrd="0" presId="urn:microsoft.com/office/officeart/2008/layout/LinedList"/>
    <dgm:cxn modelId="{5FD728A7-1A3A-48EF-8D27-C294A172AC2A}" type="presParOf" srcId="{8DC976A3-4E7F-456A-B26E-5129EC37F551}" destId="{DA039B13-ED66-41B0-95A7-9B2944CD169E}" srcOrd="1" destOrd="0" presId="urn:microsoft.com/office/officeart/2008/layout/LinedList"/>
    <dgm:cxn modelId="{3750D6C2-F3D7-4512-B35C-09A653ADF60B}" type="presParOf" srcId="{DA039B13-ED66-41B0-95A7-9B2944CD169E}" destId="{C7874102-A67A-4D7E-80F5-21761D6C2613}" srcOrd="0" destOrd="0" presId="urn:microsoft.com/office/officeart/2008/layout/LinedList"/>
    <dgm:cxn modelId="{CBF52FD2-55E0-4E96-A003-E87C86F13F5D}" type="presParOf" srcId="{DA039B13-ED66-41B0-95A7-9B2944CD169E}" destId="{2C7D073B-7DC9-4730-A2E1-44C5A2DF2238}" srcOrd="1" destOrd="0" presId="urn:microsoft.com/office/officeart/2008/layout/LinedList"/>
    <dgm:cxn modelId="{FA078020-6E39-40C3-AC85-1C677B82CBB3}" type="presParOf" srcId="{8DC976A3-4E7F-456A-B26E-5129EC37F551}" destId="{67D6D9B8-1FC8-40AD-9688-F6A4F1A163E4}" srcOrd="2" destOrd="0" presId="urn:microsoft.com/office/officeart/2008/layout/LinedList"/>
    <dgm:cxn modelId="{25D74866-0DB0-43FE-B208-4A783E480736}" type="presParOf" srcId="{8DC976A3-4E7F-456A-B26E-5129EC37F551}" destId="{E8D6BC25-7D89-48CB-A597-8CD0C0E790E5}" srcOrd="3" destOrd="0" presId="urn:microsoft.com/office/officeart/2008/layout/LinedList"/>
    <dgm:cxn modelId="{27D923B8-8BAD-436A-9FC1-27B457B8F64B}" type="presParOf" srcId="{E8D6BC25-7D89-48CB-A597-8CD0C0E790E5}" destId="{D866F7AE-9B49-4DEC-9D26-6B92DCB7BC00}" srcOrd="0" destOrd="0" presId="urn:microsoft.com/office/officeart/2008/layout/LinedList"/>
    <dgm:cxn modelId="{2563DA92-B827-4EEB-A133-9999A65EE3FC}" type="presParOf" srcId="{E8D6BC25-7D89-48CB-A597-8CD0C0E790E5}" destId="{D64696D2-0D43-4BDB-93F9-630A6C2F8322}" srcOrd="1" destOrd="0" presId="urn:microsoft.com/office/officeart/2008/layout/LinedList"/>
    <dgm:cxn modelId="{F8BD58C9-AF99-4D22-8C3E-774B88F8C329}" type="presParOf" srcId="{8DC976A3-4E7F-456A-B26E-5129EC37F551}" destId="{C5695DCD-5FAF-4ABA-A9A2-8850B96C7EA7}" srcOrd="4" destOrd="0" presId="urn:microsoft.com/office/officeart/2008/layout/LinedList"/>
    <dgm:cxn modelId="{934DFC58-6EDE-4D83-BC9C-B3E7E9CC44D5}" type="presParOf" srcId="{8DC976A3-4E7F-456A-B26E-5129EC37F551}" destId="{52BB8A90-7F2A-4F43-A406-8731AB91B0EE}" srcOrd="5" destOrd="0" presId="urn:microsoft.com/office/officeart/2008/layout/LinedList"/>
    <dgm:cxn modelId="{370B1EB3-6693-4A88-90EF-B8080BE89494}" type="presParOf" srcId="{52BB8A90-7F2A-4F43-A406-8731AB91B0EE}" destId="{A9D03129-9E0E-436C-80F5-E569CDA9C10A}" srcOrd="0" destOrd="0" presId="urn:microsoft.com/office/officeart/2008/layout/LinedList"/>
    <dgm:cxn modelId="{15F41EE3-3234-467B-888B-7797A6F6E85B}" type="presParOf" srcId="{52BB8A90-7F2A-4F43-A406-8731AB91B0EE}" destId="{2FB3AEC7-04CD-4CE8-9130-6A707E13DF92}" srcOrd="1" destOrd="0" presId="urn:microsoft.com/office/officeart/2008/layout/LinedList"/>
    <dgm:cxn modelId="{CEADCFA4-FF14-4397-9DA3-D194FD972BA3}" type="presParOf" srcId="{8DC976A3-4E7F-456A-B26E-5129EC37F551}" destId="{B78F431C-90FD-4E39-AF17-560B862A86E5}" srcOrd="6" destOrd="0" presId="urn:microsoft.com/office/officeart/2008/layout/LinedList"/>
    <dgm:cxn modelId="{24B668E4-AC8B-4625-8BFF-E12F788A6483}" type="presParOf" srcId="{8DC976A3-4E7F-456A-B26E-5129EC37F551}" destId="{BA74C5ED-923B-42A9-ABBE-12BD711768F0}" srcOrd="7" destOrd="0" presId="urn:microsoft.com/office/officeart/2008/layout/LinedList"/>
    <dgm:cxn modelId="{E978AAB9-A6C2-4A43-B326-CBC3CC939894}" type="presParOf" srcId="{BA74C5ED-923B-42A9-ABBE-12BD711768F0}" destId="{08DDDE9C-8379-4F50-83EC-B725CC590083}" srcOrd="0" destOrd="0" presId="urn:microsoft.com/office/officeart/2008/layout/LinedList"/>
    <dgm:cxn modelId="{68800735-908F-44D6-A9AE-3192C0AC3872}" type="presParOf" srcId="{BA74C5ED-923B-42A9-ABBE-12BD711768F0}" destId="{C5115021-497C-48B6-8C7D-6115CC1135A4}" srcOrd="1" destOrd="0" presId="urn:microsoft.com/office/officeart/2008/layout/LinedList"/>
    <dgm:cxn modelId="{9E8A5D6C-E2F2-4AC2-9ABC-E0D4F3261DA3}" type="presParOf" srcId="{8DC976A3-4E7F-456A-B26E-5129EC37F551}" destId="{6FADFE17-D8AB-497E-BF51-AF8F2DE1B7B8}" srcOrd="8" destOrd="0" presId="urn:microsoft.com/office/officeart/2008/layout/LinedList"/>
    <dgm:cxn modelId="{C0A6F080-1B5B-40E3-99AF-CD87B430C064}" type="presParOf" srcId="{8DC976A3-4E7F-456A-B26E-5129EC37F551}" destId="{E615F798-0AA3-4ED1-BFF7-C2CA4C6D8433}" srcOrd="9" destOrd="0" presId="urn:microsoft.com/office/officeart/2008/layout/LinedList"/>
    <dgm:cxn modelId="{6ACB97E3-A533-41A1-8EE9-280E024D0B36}" type="presParOf" srcId="{E615F798-0AA3-4ED1-BFF7-C2CA4C6D8433}" destId="{D55DF17B-E724-43B7-BBB2-FFE85F37A8E3}" srcOrd="0" destOrd="0" presId="urn:microsoft.com/office/officeart/2008/layout/LinedList"/>
    <dgm:cxn modelId="{758A768F-D99E-4740-92B7-B685BB302C56}" type="presParOf" srcId="{E615F798-0AA3-4ED1-BFF7-C2CA4C6D8433}" destId="{D24477B4-4CAF-4DC6-AE96-7CBC4853ECA0}" srcOrd="1" destOrd="0" presId="urn:microsoft.com/office/officeart/2008/layout/LinedList"/>
    <dgm:cxn modelId="{E74D44E6-6660-46B9-9EFE-A950576ADAFC}" type="presParOf" srcId="{8DC976A3-4E7F-456A-B26E-5129EC37F551}" destId="{09C69269-3E96-4203-9B28-BE8EDDCDA36D}" srcOrd="10" destOrd="0" presId="urn:microsoft.com/office/officeart/2008/layout/LinedList"/>
    <dgm:cxn modelId="{6AEC83FF-FDFA-4165-A89C-5B8F66392DB9}" type="presParOf" srcId="{8DC976A3-4E7F-456A-B26E-5129EC37F551}" destId="{903E4A76-BF0B-418E-B404-E350C73B0357}" srcOrd="11" destOrd="0" presId="urn:microsoft.com/office/officeart/2008/layout/LinedList"/>
    <dgm:cxn modelId="{D87BCFEF-296B-44D1-82DF-C82F99E56F3D}" type="presParOf" srcId="{903E4A76-BF0B-418E-B404-E350C73B0357}" destId="{5E5C079E-92AB-4CCB-AE42-2200A74F0D4B}" srcOrd="0" destOrd="0" presId="urn:microsoft.com/office/officeart/2008/layout/LinedList"/>
    <dgm:cxn modelId="{4DB966CD-2DA4-4D4A-AF22-B2DEBAC66887}" type="presParOf" srcId="{903E4A76-BF0B-418E-B404-E350C73B0357}" destId="{737C7AFF-2580-48FB-AE80-F11859E0806F}" srcOrd="1" destOrd="0" presId="urn:microsoft.com/office/officeart/2008/layout/LinedList"/>
    <dgm:cxn modelId="{12E34BE3-E407-4A8F-899F-8EA6CBFCC796}" type="presParOf" srcId="{8DC976A3-4E7F-456A-B26E-5129EC37F551}" destId="{7E2C518D-5AEA-42DF-ACA7-0FE65574F017}" srcOrd="12" destOrd="0" presId="urn:microsoft.com/office/officeart/2008/layout/LinedList"/>
    <dgm:cxn modelId="{8D2ADE80-9FE5-40A7-8FB5-F9B7FB099E71}" type="presParOf" srcId="{8DC976A3-4E7F-456A-B26E-5129EC37F551}" destId="{DFC1EB19-55C5-425E-8D88-7EBF22886BD8}" srcOrd="13" destOrd="0" presId="urn:microsoft.com/office/officeart/2008/layout/LinedList"/>
    <dgm:cxn modelId="{1D2B6CFC-726E-4E4A-802E-62683B6F49DF}" type="presParOf" srcId="{DFC1EB19-55C5-425E-8D88-7EBF22886BD8}" destId="{D701796F-9C6A-49F1-8406-03F7269A7E6F}" srcOrd="0" destOrd="0" presId="urn:microsoft.com/office/officeart/2008/layout/LinedList"/>
    <dgm:cxn modelId="{CAE33460-50C0-45F8-86CC-FC2011EAD187}" type="presParOf" srcId="{DFC1EB19-55C5-425E-8D88-7EBF22886BD8}" destId="{B68D0D65-B7C0-45C6-B1BD-D6BA703AA5B3}" srcOrd="1" destOrd="0" presId="urn:microsoft.com/office/officeart/2008/layout/LinedList"/>
    <dgm:cxn modelId="{426D64E5-2D2D-4018-8747-4C4F242CDE62}" type="presParOf" srcId="{8DC976A3-4E7F-456A-B26E-5129EC37F551}" destId="{68581236-0780-40F1-8B56-3BB7C5D8282D}" srcOrd="14" destOrd="0" presId="urn:microsoft.com/office/officeart/2008/layout/LinedList"/>
    <dgm:cxn modelId="{C3CE5EC9-2654-4292-878F-890FC618A888}" type="presParOf" srcId="{8DC976A3-4E7F-456A-B26E-5129EC37F551}" destId="{4DABA08C-BC1B-4D71-9029-B03CB39E59AC}" srcOrd="15" destOrd="0" presId="urn:microsoft.com/office/officeart/2008/layout/LinedList"/>
    <dgm:cxn modelId="{152D1502-68C0-4601-934C-31BE5BBBB847}" type="presParOf" srcId="{4DABA08C-BC1B-4D71-9029-B03CB39E59AC}" destId="{12DE2B53-B5C6-4CB7-9196-85C77DAAF0A2}" srcOrd="0" destOrd="0" presId="urn:microsoft.com/office/officeart/2008/layout/LinedList"/>
    <dgm:cxn modelId="{FCBE7DB8-C519-454A-B047-0F0987806F71}" type="presParOf" srcId="{4DABA08C-BC1B-4D71-9029-B03CB39E59AC}" destId="{D1118751-2018-413A-AA13-64037D7780FC}" srcOrd="1" destOrd="0" presId="urn:microsoft.com/office/officeart/2008/layout/LinedList"/>
    <dgm:cxn modelId="{486E9F0C-F682-42D7-927E-719352DB79C4}" type="presParOf" srcId="{8DC976A3-4E7F-456A-B26E-5129EC37F551}" destId="{27B779D2-D35A-402F-BB72-1F2273366720}" srcOrd="16" destOrd="0" presId="urn:microsoft.com/office/officeart/2008/layout/LinedList"/>
    <dgm:cxn modelId="{B69F61C6-6AB1-47DF-9E36-3BF9818D7773}" type="presParOf" srcId="{8DC976A3-4E7F-456A-B26E-5129EC37F551}" destId="{178B0927-862E-4679-B0A4-48C5B13C555E}" srcOrd="17" destOrd="0" presId="urn:microsoft.com/office/officeart/2008/layout/LinedList"/>
    <dgm:cxn modelId="{7CB3CECB-D4DB-473B-B60B-893AE383A13D}" type="presParOf" srcId="{178B0927-862E-4679-B0A4-48C5B13C555E}" destId="{93834FA5-6D51-4D5F-9792-82DA2CC12F96}" srcOrd="0" destOrd="0" presId="urn:microsoft.com/office/officeart/2008/layout/LinedList"/>
    <dgm:cxn modelId="{0D838C40-0608-4A28-8231-133B02B1FDDC}" type="presParOf" srcId="{178B0927-862E-4679-B0A4-48C5B13C555E}" destId="{B3109EF6-82A6-476F-A44E-6B0DA52260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18863-923A-4AB6-9046-60CBB97D0FD6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ECA412-1B6B-489A-BD45-AF079B11A770}">
      <dgm:prSet/>
      <dgm:spPr/>
      <dgm:t>
        <a:bodyPr/>
        <a:lstStyle/>
        <a:p>
          <a:r>
            <a:rPr lang="en-US"/>
            <a:t>Benefits of Jenkins CI/CD:</a:t>
          </a:r>
        </a:p>
      </dgm:t>
    </dgm:pt>
    <dgm:pt modelId="{96D9586D-EE47-4F3B-8276-E75939B56B78}" type="parTrans" cxnId="{52B282E4-CE63-4E3A-905B-FBFE7AC8BC3E}">
      <dgm:prSet/>
      <dgm:spPr/>
      <dgm:t>
        <a:bodyPr/>
        <a:lstStyle/>
        <a:p>
          <a:endParaRPr lang="en-US"/>
        </a:p>
      </dgm:t>
    </dgm:pt>
    <dgm:pt modelId="{166B609A-2C1F-4F7B-B331-D28ABED66A8D}" type="sibTrans" cxnId="{52B282E4-CE63-4E3A-905B-FBFE7AC8BC3E}">
      <dgm:prSet/>
      <dgm:spPr/>
      <dgm:t>
        <a:bodyPr/>
        <a:lstStyle/>
        <a:p>
          <a:endParaRPr lang="en-US"/>
        </a:p>
      </dgm:t>
    </dgm:pt>
    <dgm:pt modelId="{A28B8B44-2477-4B13-BC14-EF2FF90C91D3}">
      <dgm:prSet/>
      <dgm:spPr/>
      <dgm:t>
        <a:bodyPr/>
        <a:lstStyle/>
        <a:p>
          <a:r>
            <a:rPr lang="en-US"/>
            <a:t>Faster and more reliable integration and deployment.</a:t>
          </a:r>
        </a:p>
      </dgm:t>
    </dgm:pt>
    <dgm:pt modelId="{A495E8E4-37EE-4C69-B674-78FC05EBBE92}" type="parTrans" cxnId="{1EBA5FFF-4F62-4A0A-A97F-2D122D760BE8}">
      <dgm:prSet/>
      <dgm:spPr/>
      <dgm:t>
        <a:bodyPr/>
        <a:lstStyle/>
        <a:p>
          <a:endParaRPr lang="en-US"/>
        </a:p>
      </dgm:t>
    </dgm:pt>
    <dgm:pt modelId="{26E7C972-9F5B-4BF2-9A73-5A5CA7A82023}" type="sibTrans" cxnId="{1EBA5FFF-4F62-4A0A-A97F-2D122D760BE8}">
      <dgm:prSet/>
      <dgm:spPr/>
      <dgm:t>
        <a:bodyPr/>
        <a:lstStyle/>
        <a:p>
          <a:endParaRPr lang="en-US"/>
        </a:p>
      </dgm:t>
    </dgm:pt>
    <dgm:pt modelId="{B6465512-5FCA-4FC0-8739-D4FB59C9BEE9}">
      <dgm:prSet/>
      <dgm:spPr/>
      <dgm:t>
        <a:bodyPr/>
        <a:lstStyle/>
        <a:p>
          <a:r>
            <a:rPr lang="en-US"/>
            <a:t>Automated testing improves code quality and reduces bugs.</a:t>
          </a:r>
        </a:p>
      </dgm:t>
    </dgm:pt>
    <dgm:pt modelId="{ED37125E-1B28-4390-B5B8-82E3B1E83CCD}" type="parTrans" cxnId="{E24EA60D-8B19-4FD5-8BB5-3CDD143AAAD0}">
      <dgm:prSet/>
      <dgm:spPr/>
      <dgm:t>
        <a:bodyPr/>
        <a:lstStyle/>
        <a:p>
          <a:endParaRPr lang="en-US"/>
        </a:p>
      </dgm:t>
    </dgm:pt>
    <dgm:pt modelId="{90526477-2DE5-4FF0-ADA4-688C46E19D32}" type="sibTrans" cxnId="{E24EA60D-8B19-4FD5-8BB5-3CDD143AAAD0}">
      <dgm:prSet/>
      <dgm:spPr/>
      <dgm:t>
        <a:bodyPr/>
        <a:lstStyle/>
        <a:p>
          <a:endParaRPr lang="en-US"/>
        </a:p>
      </dgm:t>
    </dgm:pt>
    <dgm:pt modelId="{945574F8-8B91-4107-A383-FF0489472E6F}">
      <dgm:prSet/>
      <dgm:spPr/>
      <dgm:t>
        <a:bodyPr/>
        <a:lstStyle/>
        <a:p>
          <a:r>
            <a:rPr lang="en-US"/>
            <a:t>Future Enhancements:</a:t>
          </a:r>
        </a:p>
      </dgm:t>
    </dgm:pt>
    <dgm:pt modelId="{F6616780-0D60-4D66-B9F2-988F23E5C754}" type="parTrans" cxnId="{50F3A2C1-4F20-4544-B55A-505F1EF27294}">
      <dgm:prSet/>
      <dgm:spPr/>
      <dgm:t>
        <a:bodyPr/>
        <a:lstStyle/>
        <a:p>
          <a:endParaRPr lang="en-US"/>
        </a:p>
      </dgm:t>
    </dgm:pt>
    <dgm:pt modelId="{8F0CBF2E-012C-4C97-BBCC-818F101C0F95}" type="sibTrans" cxnId="{50F3A2C1-4F20-4544-B55A-505F1EF27294}">
      <dgm:prSet/>
      <dgm:spPr/>
      <dgm:t>
        <a:bodyPr/>
        <a:lstStyle/>
        <a:p>
          <a:endParaRPr lang="en-US"/>
        </a:p>
      </dgm:t>
    </dgm:pt>
    <dgm:pt modelId="{4EA915F4-23EC-487F-9AEE-EC0F3C8BAF54}">
      <dgm:prSet/>
      <dgm:spPr/>
      <dgm:t>
        <a:bodyPr/>
        <a:lstStyle/>
        <a:p>
          <a:r>
            <a:rPr lang="en-US"/>
            <a:t>Add notifications (e.g., via email or Slack) for build status updates.</a:t>
          </a:r>
        </a:p>
      </dgm:t>
    </dgm:pt>
    <dgm:pt modelId="{0B349722-CA76-496C-AE25-936A09E45751}" type="parTrans" cxnId="{F05906BC-2666-4792-BED9-3E05D2A0463C}">
      <dgm:prSet/>
      <dgm:spPr/>
      <dgm:t>
        <a:bodyPr/>
        <a:lstStyle/>
        <a:p>
          <a:endParaRPr lang="en-US"/>
        </a:p>
      </dgm:t>
    </dgm:pt>
    <dgm:pt modelId="{2BA3816C-2ADE-4CB5-8D69-3435C77442BD}" type="sibTrans" cxnId="{F05906BC-2666-4792-BED9-3E05D2A0463C}">
      <dgm:prSet/>
      <dgm:spPr/>
      <dgm:t>
        <a:bodyPr/>
        <a:lstStyle/>
        <a:p>
          <a:endParaRPr lang="en-US"/>
        </a:p>
      </dgm:t>
    </dgm:pt>
    <dgm:pt modelId="{C24CA718-0D52-408E-BE4A-F0A63F557F03}">
      <dgm:prSet/>
      <dgm:spPr/>
      <dgm:t>
        <a:bodyPr/>
        <a:lstStyle/>
        <a:p>
          <a:r>
            <a:rPr lang="en-US"/>
            <a:t>Integrate Docker or Kubernetes for containerized deployments.</a:t>
          </a:r>
        </a:p>
      </dgm:t>
    </dgm:pt>
    <dgm:pt modelId="{7A3AB84D-0A61-4181-8429-6544E553FDC6}" type="parTrans" cxnId="{72230332-2C04-4DA5-804D-4AEE29B784AD}">
      <dgm:prSet/>
      <dgm:spPr/>
      <dgm:t>
        <a:bodyPr/>
        <a:lstStyle/>
        <a:p>
          <a:endParaRPr lang="en-US"/>
        </a:p>
      </dgm:t>
    </dgm:pt>
    <dgm:pt modelId="{45D0DA33-6890-4B5C-A229-10BF7E5E8CBF}" type="sibTrans" cxnId="{72230332-2C04-4DA5-804D-4AEE29B784AD}">
      <dgm:prSet/>
      <dgm:spPr/>
      <dgm:t>
        <a:bodyPr/>
        <a:lstStyle/>
        <a:p>
          <a:endParaRPr lang="en-US"/>
        </a:p>
      </dgm:t>
    </dgm:pt>
    <dgm:pt modelId="{516ADC86-1485-407C-9AD5-E21E3A3C9089}">
      <dgm:prSet/>
      <dgm:spPr/>
      <dgm:t>
        <a:bodyPr/>
        <a:lstStyle/>
        <a:p>
          <a:r>
            <a:rPr lang="en-US"/>
            <a:t>Parallelize stages for faster execution.</a:t>
          </a:r>
        </a:p>
      </dgm:t>
    </dgm:pt>
    <dgm:pt modelId="{D446EAFB-AF98-41DD-B8E1-29BA3F5FAF3E}" type="parTrans" cxnId="{831C6685-C805-42CB-812D-79A0A454F400}">
      <dgm:prSet/>
      <dgm:spPr/>
      <dgm:t>
        <a:bodyPr/>
        <a:lstStyle/>
        <a:p>
          <a:endParaRPr lang="en-US"/>
        </a:p>
      </dgm:t>
    </dgm:pt>
    <dgm:pt modelId="{747BD2D5-E3C9-42BB-8024-55FC171BD31C}" type="sibTrans" cxnId="{831C6685-C805-42CB-812D-79A0A454F400}">
      <dgm:prSet/>
      <dgm:spPr/>
      <dgm:t>
        <a:bodyPr/>
        <a:lstStyle/>
        <a:p>
          <a:endParaRPr lang="en-US"/>
        </a:p>
      </dgm:t>
    </dgm:pt>
    <dgm:pt modelId="{6A804272-BAB9-49C8-A4B8-B7C825F20320}" type="pres">
      <dgm:prSet presAssocID="{83518863-923A-4AB6-9046-60CBB97D0FD6}" presName="diagram" presStyleCnt="0">
        <dgm:presLayoutVars>
          <dgm:dir/>
          <dgm:resizeHandles val="exact"/>
        </dgm:presLayoutVars>
      </dgm:prSet>
      <dgm:spPr/>
    </dgm:pt>
    <dgm:pt modelId="{08BCE126-541F-477D-9FA9-24D39F4C2C78}" type="pres">
      <dgm:prSet presAssocID="{72ECA412-1B6B-489A-BD45-AF079B11A770}" presName="node" presStyleLbl="node1" presStyleIdx="0" presStyleCnt="7">
        <dgm:presLayoutVars>
          <dgm:bulletEnabled val="1"/>
        </dgm:presLayoutVars>
      </dgm:prSet>
      <dgm:spPr/>
    </dgm:pt>
    <dgm:pt modelId="{026E7A10-0E3A-4207-B947-8E1AF1314A2D}" type="pres">
      <dgm:prSet presAssocID="{166B609A-2C1F-4F7B-B331-D28ABED66A8D}" presName="sibTrans" presStyleCnt="0"/>
      <dgm:spPr/>
    </dgm:pt>
    <dgm:pt modelId="{741AEE54-62BF-4D55-A462-62E91CD831DE}" type="pres">
      <dgm:prSet presAssocID="{A28B8B44-2477-4B13-BC14-EF2FF90C91D3}" presName="node" presStyleLbl="node1" presStyleIdx="1" presStyleCnt="7">
        <dgm:presLayoutVars>
          <dgm:bulletEnabled val="1"/>
        </dgm:presLayoutVars>
      </dgm:prSet>
      <dgm:spPr/>
    </dgm:pt>
    <dgm:pt modelId="{0FA3DCF2-C9CA-4DDF-9DF3-64F81E2B6213}" type="pres">
      <dgm:prSet presAssocID="{26E7C972-9F5B-4BF2-9A73-5A5CA7A82023}" presName="sibTrans" presStyleCnt="0"/>
      <dgm:spPr/>
    </dgm:pt>
    <dgm:pt modelId="{5CE7A116-ED7B-4856-9A1A-F8A8742397BA}" type="pres">
      <dgm:prSet presAssocID="{B6465512-5FCA-4FC0-8739-D4FB59C9BEE9}" presName="node" presStyleLbl="node1" presStyleIdx="2" presStyleCnt="7">
        <dgm:presLayoutVars>
          <dgm:bulletEnabled val="1"/>
        </dgm:presLayoutVars>
      </dgm:prSet>
      <dgm:spPr/>
    </dgm:pt>
    <dgm:pt modelId="{FC38D2CC-B4CA-4829-98CB-8E75F6301642}" type="pres">
      <dgm:prSet presAssocID="{90526477-2DE5-4FF0-ADA4-688C46E19D32}" presName="sibTrans" presStyleCnt="0"/>
      <dgm:spPr/>
    </dgm:pt>
    <dgm:pt modelId="{7236B4B0-40C3-45C9-BD56-08893052CE7E}" type="pres">
      <dgm:prSet presAssocID="{945574F8-8B91-4107-A383-FF0489472E6F}" presName="node" presStyleLbl="node1" presStyleIdx="3" presStyleCnt="7">
        <dgm:presLayoutVars>
          <dgm:bulletEnabled val="1"/>
        </dgm:presLayoutVars>
      </dgm:prSet>
      <dgm:spPr/>
    </dgm:pt>
    <dgm:pt modelId="{4C9F7E0E-4E4A-406E-B133-F5019407451D}" type="pres">
      <dgm:prSet presAssocID="{8F0CBF2E-012C-4C97-BBCC-818F101C0F95}" presName="sibTrans" presStyleCnt="0"/>
      <dgm:spPr/>
    </dgm:pt>
    <dgm:pt modelId="{2FC911C2-3C21-4306-A42B-7081AB9C453D}" type="pres">
      <dgm:prSet presAssocID="{4EA915F4-23EC-487F-9AEE-EC0F3C8BAF54}" presName="node" presStyleLbl="node1" presStyleIdx="4" presStyleCnt="7">
        <dgm:presLayoutVars>
          <dgm:bulletEnabled val="1"/>
        </dgm:presLayoutVars>
      </dgm:prSet>
      <dgm:spPr/>
    </dgm:pt>
    <dgm:pt modelId="{0739B1FE-EEA0-464B-B983-FB00922BB96B}" type="pres">
      <dgm:prSet presAssocID="{2BA3816C-2ADE-4CB5-8D69-3435C77442BD}" presName="sibTrans" presStyleCnt="0"/>
      <dgm:spPr/>
    </dgm:pt>
    <dgm:pt modelId="{3E50C868-F7A9-47C5-91F3-D66902EBE35D}" type="pres">
      <dgm:prSet presAssocID="{C24CA718-0D52-408E-BE4A-F0A63F557F03}" presName="node" presStyleLbl="node1" presStyleIdx="5" presStyleCnt="7">
        <dgm:presLayoutVars>
          <dgm:bulletEnabled val="1"/>
        </dgm:presLayoutVars>
      </dgm:prSet>
      <dgm:spPr/>
    </dgm:pt>
    <dgm:pt modelId="{AED47439-A236-4FB8-94ED-518489B037CE}" type="pres">
      <dgm:prSet presAssocID="{45D0DA33-6890-4B5C-A229-10BF7E5E8CBF}" presName="sibTrans" presStyleCnt="0"/>
      <dgm:spPr/>
    </dgm:pt>
    <dgm:pt modelId="{F6611187-7EDF-403E-8B36-49E48C74D453}" type="pres">
      <dgm:prSet presAssocID="{516ADC86-1485-407C-9AD5-E21E3A3C9089}" presName="node" presStyleLbl="node1" presStyleIdx="6" presStyleCnt="7">
        <dgm:presLayoutVars>
          <dgm:bulletEnabled val="1"/>
        </dgm:presLayoutVars>
      </dgm:prSet>
      <dgm:spPr/>
    </dgm:pt>
  </dgm:ptLst>
  <dgm:cxnLst>
    <dgm:cxn modelId="{E24EA60D-8B19-4FD5-8BB5-3CDD143AAAD0}" srcId="{83518863-923A-4AB6-9046-60CBB97D0FD6}" destId="{B6465512-5FCA-4FC0-8739-D4FB59C9BEE9}" srcOrd="2" destOrd="0" parTransId="{ED37125E-1B28-4390-B5B8-82E3B1E83CCD}" sibTransId="{90526477-2DE5-4FF0-ADA4-688C46E19D32}"/>
    <dgm:cxn modelId="{6C61FF0E-52EB-4F98-A910-B5D48C729B55}" type="presOf" srcId="{72ECA412-1B6B-489A-BD45-AF079B11A770}" destId="{08BCE126-541F-477D-9FA9-24D39F4C2C78}" srcOrd="0" destOrd="0" presId="urn:microsoft.com/office/officeart/2005/8/layout/default"/>
    <dgm:cxn modelId="{72230332-2C04-4DA5-804D-4AEE29B784AD}" srcId="{83518863-923A-4AB6-9046-60CBB97D0FD6}" destId="{C24CA718-0D52-408E-BE4A-F0A63F557F03}" srcOrd="5" destOrd="0" parTransId="{7A3AB84D-0A61-4181-8429-6544E553FDC6}" sibTransId="{45D0DA33-6890-4B5C-A229-10BF7E5E8CBF}"/>
    <dgm:cxn modelId="{E719FD54-E746-4F48-8F9C-4D7A84ABDAC7}" type="presOf" srcId="{83518863-923A-4AB6-9046-60CBB97D0FD6}" destId="{6A804272-BAB9-49C8-A4B8-B7C825F20320}" srcOrd="0" destOrd="0" presId="urn:microsoft.com/office/officeart/2005/8/layout/default"/>
    <dgm:cxn modelId="{84452781-CAB5-4184-89F5-3A8F22A0C43F}" type="presOf" srcId="{4EA915F4-23EC-487F-9AEE-EC0F3C8BAF54}" destId="{2FC911C2-3C21-4306-A42B-7081AB9C453D}" srcOrd="0" destOrd="0" presId="urn:microsoft.com/office/officeart/2005/8/layout/default"/>
    <dgm:cxn modelId="{831C6685-C805-42CB-812D-79A0A454F400}" srcId="{83518863-923A-4AB6-9046-60CBB97D0FD6}" destId="{516ADC86-1485-407C-9AD5-E21E3A3C9089}" srcOrd="6" destOrd="0" parTransId="{D446EAFB-AF98-41DD-B8E1-29BA3F5FAF3E}" sibTransId="{747BD2D5-E3C9-42BB-8024-55FC171BD31C}"/>
    <dgm:cxn modelId="{A0F5AAA8-C2DC-48C1-AF57-26028157E371}" type="presOf" srcId="{945574F8-8B91-4107-A383-FF0489472E6F}" destId="{7236B4B0-40C3-45C9-BD56-08893052CE7E}" srcOrd="0" destOrd="0" presId="urn:microsoft.com/office/officeart/2005/8/layout/default"/>
    <dgm:cxn modelId="{779834AE-7ED2-4664-8F89-F08102DE3C37}" type="presOf" srcId="{B6465512-5FCA-4FC0-8739-D4FB59C9BEE9}" destId="{5CE7A116-ED7B-4856-9A1A-F8A8742397BA}" srcOrd="0" destOrd="0" presId="urn:microsoft.com/office/officeart/2005/8/layout/default"/>
    <dgm:cxn modelId="{F05906BC-2666-4792-BED9-3E05D2A0463C}" srcId="{83518863-923A-4AB6-9046-60CBB97D0FD6}" destId="{4EA915F4-23EC-487F-9AEE-EC0F3C8BAF54}" srcOrd="4" destOrd="0" parTransId="{0B349722-CA76-496C-AE25-936A09E45751}" sibTransId="{2BA3816C-2ADE-4CB5-8D69-3435C77442BD}"/>
    <dgm:cxn modelId="{50F3A2C1-4F20-4544-B55A-505F1EF27294}" srcId="{83518863-923A-4AB6-9046-60CBB97D0FD6}" destId="{945574F8-8B91-4107-A383-FF0489472E6F}" srcOrd="3" destOrd="0" parTransId="{F6616780-0D60-4D66-B9F2-988F23E5C754}" sibTransId="{8F0CBF2E-012C-4C97-BBCC-818F101C0F95}"/>
    <dgm:cxn modelId="{0F2780CF-5E3B-43CD-AB9B-8367CD22D4E7}" type="presOf" srcId="{C24CA718-0D52-408E-BE4A-F0A63F557F03}" destId="{3E50C868-F7A9-47C5-91F3-D66902EBE35D}" srcOrd="0" destOrd="0" presId="urn:microsoft.com/office/officeart/2005/8/layout/default"/>
    <dgm:cxn modelId="{16B343D2-679E-4FC1-9AD6-CD7D01018ABF}" type="presOf" srcId="{516ADC86-1485-407C-9AD5-E21E3A3C9089}" destId="{F6611187-7EDF-403E-8B36-49E48C74D453}" srcOrd="0" destOrd="0" presId="urn:microsoft.com/office/officeart/2005/8/layout/default"/>
    <dgm:cxn modelId="{52B282E4-CE63-4E3A-905B-FBFE7AC8BC3E}" srcId="{83518863-923A-4AB6-9046-60CBB97D0FD6}" destId="{72ECA412-1B6B-489A-BD45-AF079B11A770}" srcOrd="0" destOrd="0" parTransId="{96D9586D-EE47-4F3B-8276-E75939B56B78}" sibTransId="{166B609A-2C1F-4F7B-B331-D28ABED66A8D}"/>
    <dgm:cxn modelId="{FB5C4BEA-526B-4E32-97B2-962A4DD3082E}" type="presOf" srcId="{A28B8B44-2477-4B13-BC14-EF2FF90C91D3}" destId="{741AEE54-62BF-4D55-A462-62E91CD831DE}" srcOrd="0" destOrd="0" presId="urn:microsoft.com/office/officeart/2005/8/layout/default"/>
    <dgm:cxn modelId="{1EBA5FFF-4F62-4A0A-A97F-2D122D760BE8}" srcId="{83518863-923A-4AB6-9046-60CBB97D0FD6}" destId="{A28B8B44-2477-4B13-BC14-EF2FF90C91D3}" srcOrd="1" destOrd="0" parTransId="{A495E8E4-37EE-4C69-B674-78FC05EBBE92}" sibTransId="{26E7C972-9F5B-4BF2-9A73-5A5CA7A82023}"/>
    <dgm:cxn modelId="{B53AFA3E-7CF2-4FFE-9A43-BC1110336B92}" type="presParOf" srcId="{6A804272-BAB9-49C8-A4B8-B7C825F20320}" destId="{08BCE126-541F-477D-9FA9-24D39F4C2C78}" srcOrd="0" destOrd="0" presId="urn:microsoft.com/office/officeart/2005/8/layout/default"/>
    <dgm:cxn modelId="{52E5430E-69AD-4B3D-859A-46068618ADB5}" type="presParOf" srcId="{6A804272-BAB9-49C8-A4B8-B7C825F20320}" destId="{026E7A10-0E3A-4207-B947-8E1AF1314A2D}" srcOrd="1" destOrd="0" presId="urn:microsoft.com/office/officeart/2005/8/layout/default"/>
    <dgm:cxn modelId="{3929F57F-4172-44F3-A2A2-131F0203CA21}" type="presParOf" srcId="{6A804272-BAB9-49C8-A4B8-B7C825F20320}" destId="{741AEE54-62BF-4D55-A462-62E91CD831DE}" srcOrd="2" destOrd="0" presId="urn:microsoft.com/office/officeart/2005/8/layout/default"/>
    <dgm:cxn modelId="{E59EB0CB-7092-441A-9C68-9216468D4067}" type="presParOf" srcId="{6A804272-BAB9-49C8-A4B8-B7C825F20320}" destId="{0FA3DCF2-C9CA-4DDF-9DF3-64F81E2B6213}" srcOrd="3" destOrd="0" presId="urn:microsoft.com/office/officeart/2005/8/layout/default"/>
    <dgm:cxn modelId="{17709DCB-5A53-4C56-BCEA-ED0ECDAC457B}" type="presParOf" srcId="{6A804272-BAB9-49C8-A4B8-B7C825F20320}" destId="{5CE7A116-ED7B-4856-9A1A-F8A8742397BA}" srcOrd="4" destOrd="0" presId="urn:microsoft.com/office/officeart/2005/8/layout/default"/>
    <dgm:cxn modelId="{A1588624-5FDB-4EBE-BD78-383B14130A10}" type="presParOf" srcId="{6A804272-BAB9-49C8-A4B8-B7C825F20320}" destId="{FC38D2CC-B4CA-4829-98CB-8E75F6301642}" srcOrd="5" destOrd="0" presId="urn:microsoft.com/office/officeart/2005/8/layout/default"/>
    <dgm:cxn modelId="{2FF3A79F-20EA-493A-869C-824E8A08DCCA}" type="presParOf" srcId="{6A804272-BAB9-49C8-A4B8-B7C825F20320}" destId="{7236B4B0-40C3-45C9-BD56-08893052CE7E}" srcOrd="6" destOrd="0" presId="urn:microsoft.com/office/officeart/2005/8/layout/default"/>
    <dgm:cxn modelId="{4EBC09EA-8779-4F08-8BB6-4C2666A6F9BE}" type="presParOf" srcId="{6A804272-BAB9-49C8-A4B8-B7C825F20320}" destId="{4C9F7E0E-4E4A-406E-B133-F5019407451D}" srcOrd="7" destOrd="0" presId="urn:microsoft.com/office/officeart/2005/8/layout/default"/>
    <dgm:cxn modelId="{B2B87CB2-926D-4C33-8721-5FF957E7C74D}" type="presParOf" srcId="{6A804272-BAB9-49C8-A4B8-B7C825F20320}" destId="{2FC911C2-3C21-4306-A42B-7081AB9C453D}" srcOrd="8" destOrd="0" presId="urn:microsoft.com/office/officeart/2005/8/layout/default"/>
    <dgm:cxn modelId="{8D9D9E70-E310-4B84-8B71-AC335711DA22}" type="presParOf" srcId="{6A804272-BAB9-49C8-A4B8-B7C825F20320}" destId="{0739B1FE-EEA0-464B-B983-FB00922BB96B}" srcOrd="9" destOrd="0" presId="urn:microsoft.com/office/officeart/2005/8/layout/default"/>
    <dgm:cxn modelId="{AB785514-4498-4F79-8DCB-5C7EBFF67820}" type="presParOf" srcId="{6A804272-BAB9-49C8-A4B8-B7C825F20320}" destId="{3E50C868-F7A9-47C5-91F3-D66902EBE35D}" srcOrd="10" destOrd="0" presId="urn:microsoft.com/office/officeart/2005/8/layout/default"/>
    <dgm:cxn modelId="{064439D2-4559-4E82-BA73-9E2F2C01D203}" type="presParOf" srcId="{6A804272-BAB9-49C8-A4B8-B7C825F20320}" destId="{AED47439-A236-4FB8-94ED-518489B037CE}" srcOrd="11" destOrd="0" presId="urn:microsoft.com/office/officeart/2005/8/layout/default"/>
    <dgm:cxn modelId="{4DB1ED5E-97CA-4018-8F42-4CBFB1EA088E}" type="presParOf" srcId="{6A804272-BAB9-49C8-A4B8-B7C825F20320}" destId="{F6611187-7EDF-403E-8B36-49E48C74D45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F8F33-2517-4589-A65C-23E583C261E4}">
      <dsp:nvSpPr>
        <dsp:cNvPr id="0" name=""/>
        <dsp:cNvSpPr/>
      </dsp:nvSpPr>
      <dsp:spPr>
        <a:xfrm>
          <a:off x="0" y="3230"/>
          <a:ext cx="6034656" cy="588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8805B-CA82-45CD-BD2C-39071CBB66FD}">
      <dsp:nvSpPr>
        <dsp:cNvPr id="0" name=""/>
        <dsp:cNvSpPr/>
      </dsp:nvSpPr>
      <dsp:spPr>
        <a:xfrm>
          <a:off x="177966" y="135602"/>
          <a:ext cx="323891" cy="323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1AD79-B59C-4A21-A5CF-267EF90D5160}">
      <dsp:nvSpPr>
        <dsp:cNvPr id="0" name=""/>
        <dsp:cNvSpPr/>
      </dsp:nvSpPr>
      <dsp:spPr>
        <a:xfrm>
          <a:off x="679823" y="3230"/>
          <a:ext cx="5313997" cy="661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47" tIns="70047" rIns="70047" bIns="700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is Jenkins?</a:t>
          </a:r>
        </a:p>
      </dsp:txBody>
      <dsp:txXfrm>
        <a:off x="679823" y="3230"/>
        <a:ext cx="5313997" cy="661857"/>
      </dsp:txXfrm>
    </dsp:sp>
    <dsp:sp modelId="{E42B592A-F8C0-427C-8D44-DBB3D526243A}">
      <dsp:nvSpPr>
        <dsp:cNvPr id="0" name=""/>
        <dsp:cNvSpPr/>
      </dsp:nvSpPr>
      <dsp:spPr>
        <a:xfrm>
          <a:off x="0" y="830553"/>
          <a:ext cx="6034656" cy="588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8BB57-B5FC-434A-9589-13F3BCDBEBE4}">
      <dsp:nvSpPr>
        <dsp:cNvPr id="0" name=""/>
        <dsp:cNvSpPr/>
      </dsp:nvSpPr>
      <dsp:spPr>
        <a:xfrm>
          <a:off x="177966" y="962924"/>
          <a:ext cx="323891" cy="323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130E4-5974-4529-881C-F4CF093BD594}">
      <dsp:nvSpPr>
        <dsp:cNvPr id="0" name=""/>
        <dsp:cNvSpPr/>
      </dsp:nvSpPr>
      <dsp:spPr>
        <a:xfrm>
          <a:off x="679823" y="830553"/>
          <a:ext cx="5313997" cy="661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47" tIns="70047" rIns="70047" bIns="700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Jenkins is an open-source automation server widely used for implementing CI/CD (Continuous Integration/Continuous Deployment) pipelines.</a:t>
          </a:r>
        </a:p>
      </dsp:txBody>
      <dsp:txXfrm>
        <a:off x="679823" y="830553"/>
        <a:ext cx="5313997" cy="661857"/>
      </dsp:txXfrm>
    </dsp:sp>
    <dsp:sp modelId="{713A4AF3-0F35-47CE-B38C-89BB1159A7C6}">
      <dsp:nvSpPr>
        <dsp:cNvPr id="0" name=""/>
        <dsp:cNvSpPr/>
      </dsp:nvSpPr>
      <dsp:spPr>
        <a:xfrm>
          <a:off x="0" y="1657875"/>
          <a:ext cx="6034656" cy="588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4E221-5AF9-4A6B-B843-86EEBCFD31E7}">
      <dsp:nvSpPr>
        <dsp:cNvPr id="0" name=""/>
        <dsp:cNvSpPr/>
      </dsp:nvSpPr>
      <dsp:spPr>
        <a:xfrm>
          <a:off x="177966" y="1790247"/>
          <a:ext cx="323891" cy="323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F8FA6-6009-4BA7-AEAE-15918ACBFBC4}">
      <dsp:nvSpPr>
        <dsp:cNvPr id="0" name=""/>
        <dsp:cNvSpPr/>
      </dsp:nvSpPr>
      <dsp:spPr>
        <a:xfrm>
          <a:off x="679823" y="1657875"/>
          <a:ext cx="5313997" cy="661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47" tIns="70047" rIns="70047" bIns="700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CI/CD Overview:</a:t>
          </a:r>
        </a:p>
      </dsp:txBody>
      <dsp:txXfrm>
        <a:off x="679823" y="1657875"/>
        <a:ext cx="5313997" cy="661857"/>
      </dsp:txXfrm>
    </dsp:sp>
    <dsp:sp modelId="{E7FE5E89-6EC0-4E0A-B752-41BFF3AEBC9C}">
      <dsp:nvSpPr>
        <dsp:cNvPr id="0" name=""/>
        <dsp:cNvSpPr/>
      </dsp:nvSpPr>
      <dsp:spPr>
        <a:xfrm>
          <a:off x="0" y="2485198"/>
          <a:ext cx="6034656" cy="588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84448-C416-48CB-843C-0565ABBBD085}">
      <dsp:nvSpPr>
        <dsp:cNvPr id="0" name=""/>
        <dsp:cNvSpPr/>
      </dsp:nvSpPr>
      <dsp:spPr>
        <a:xfrm>
          <a:off x="177966" y="2617569"/>
          <a:ext cx="323891" cy="3235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A15F6-A467-4659-92AD-2CE28B9B2E9E}">
      <dsp:nvSpPr>
        <dsp:cNvPr id="0" name=""/>
        <dsp:cNvSpPr/>
      </dsp:nvSpPr>
      <dsp:spPr>
        <a:xfrm>
          <a:off x="679823" y="2485198"/>
          <a:ext cx="5313997" cy="661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47" tIns="70047" rIns="70047" bIns="700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Continuous Integration (CI): Automated code integration, builds, and testing.</a:t>
          </a:r>
        </a:p>
      </dsp:txBody>
      <dsp:txXfrm>
        <a:off x="679823" y="2485198"/>
        <a:ext cx="5313997" cy="661857"/>
      </dsp:txXfrm>
    </dsp:sp>
    <dsp:sp modelId="{C96BDEB5-798C-403F-BF2E-ED08D409824B}">
      <dsp:nvSpPr>
        <dsp:cNvPr id="0" name=""/>
        <dsp:cNvSpPr/>
      </dsp:nvSpPr>
      <dsp:spPr>
        <a:xfrm>
          <a:off x="0" y="3312520"/>
          <a:ext cx="6034656" cy="588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493EE-1659-435B-A018-60956DD3AF4C}">
      <dsp:nvSpPr>
        <dsp:cNvPr id="0" name=""/>
        <dsp:cNvSpPr/>
      </dsp:nvSpPr>
      <dsp:spPr>
        <a:xfrm>
          <a:off x="177966" y="3444892"/>
          <a:ext cx="323891" cy="3235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B9F3A-B40B-406E-BD13-693781F1C57F}">
      <dsp:nvSpPr>
        <dsp:cNvPr id="0" name=""/>
        <dsp:cNvSpPr/>
      </dsp:nvSpPr>
      <dsp:spPr>
        <a:xfrm>
          <a:off x="679823" y="3312520"/>
          <a:ext cx="5313997" cy="661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47" tIns="70047" rIns="70047" bIns="700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Continuous Deployment (CD): Automates deployment to staging or production environments.</a:t>
          </a:r>
        </a:p>
      </dsp:txBody>
      <dsp:txXfrm>
        <a:off x="679823" y="3312520"/>
        <a:ext cx="5313997" cy="661857"/>
      </dsp:txXfrm>
    </dsp:sp>
    <dsp:sp modelId="{01048A2D-BFBF-49AE-A13D-7B47AD1E3172}">
      <dsp:nvSpPr>
        <dsp:cNvPr id="0" name=""/>
        <dsp:cNvSpPr/>
      </dsp:nvSpPr>
      <dsp:spPr>
        <a:xfrm>
          <a:off x="0" y="4139842"/>
          <a:ext cx="6034656" cy="588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6DCD1-94C1-4DE4-9E7B-E2A98BE215C9}">
      <dsp:nvSpPr>
        <dsp:cNvPr id="0" name=""/>
        <dsp:cNvSpPr/>
      </dsp:nvSpPr>
      <dsp:spPr>
        <a:xfrm>
          <a:off x="177966" y="4272214"/>
          <a:ext cx="323891" cy="3235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C5DF5-205D-4569-AB99-8A4BD08868A8}">
      <dsp:nvSpPr>
        <dsp:cNvPr id="0" name=""/>
        <dsp:cNvSpPr/>
      </dsp:nvSpPr>
      <dsp:spPr>
        <a:xfrm>
          <a:off x="679823" y="4139842"/>
          <a:ext cx="5313997" cy="661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47" tIns="70047" rIns="70047" bIns="700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Why Jenkins?</a:t>
          </a:r>
        </a:p>
      </dsp:txBody>
      <dsp:txXfrm>
        <a:off x="679823" y="4139842"/>
        <a:ext cx="5313997" cy="661857"/>
      </dsp:txXfrm>
    </dsp:sp>
    <dsp:sp modelId="{DD770820-C507-4000-BCCF-CC09BC5B7264}">
      <dsp:nvSpPr>
        <dsp:cNvPr id="0" name=""/>
        <dsp:cNvSpPr/>
      </dsp:nvSpPr>
      <dsp:spPr>
        <a:xfrm>
          <a:off x="0" y="4967165"/>
          <a:ext cx="6034656" cy="5883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D5B67-7F0A-4D45-8B50-ACF826CFAC47}">
      <dsp:nvSpPr>
        <dsp:cNvPr id="0" name=""/>
        <dsp:cNvSpPr/>
      </dsp:nvSpPr>
      <dsp:spPr>
        <a:xfrm>
          <a:off x="177966" y="5099536"/>
          <a:ext cx="323891" cy="32357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87977-EF03-478E-9FF4-496B52CEE6F3}">
      <dsp:nvSpPr>
        <dsp:cNvPr id="0" name=""/>
        <dsp:cNvSpPr/>
      </dsp:nvSpPr>
      <dsp:spPr>
        <a:xfrm>
          <a:off x="679823" y="4967165"/>
          <a:ext cx="5313997" cy="661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47" tIns="70047" rIns="70047" bIns="700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Helps teams to automate and streamline the development and deployment process, reducing human errors and improving delivery speed.</a:t>
          </a:r>
        </a:p>
      </dsp:txBody>
      <dsp:txXfrm>
        <a:off x="679823" y="4967165"/>
        <a:ext cx="5313997" cy="6618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B5F74-DC9A-45C9-A2E1-0B9F36C9033D}">
      <dsp:nvSpPr>
        <dsp:cNvPr id="0" name=""/>
        <dsp:cNvSpPr/>
      </dsp:nvSpPr>
      <dsp:spPr>
        <a:xfrm>
          <a:off x="0" y="0"/>
          <a:ext cx="83944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55EAF-C5A9-4FFE-8541-087D050C2869}">
      <dsp:nvSpPr>
        <dsp:cNvPr id="0" name=""/>
        <dsp:cNvSpPr/>
      </dsp:nvSpPr>
      <dsp:spPr>
        <a:xfrm>
          <a:off x="0" y="0"/>
          <a:ext cx="8394403" cy="565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Creating the Job:</a:t>
          </a:r>
        </a:p>
      </dsp:txBody>
      <dsp:txXfrm>
        <a:off x="0" y="0"/>
        <a:ext cx="8394403" cy="565539"/>
      </dsp:txXfrm>
    </dsp:sp>
    <dsp:sp modelId="{4ED69FD9-214F-4BC5-836F-26D3AC775943}">
      <dsp:nvSpPr>
        <dsp:cNvPr id="0" name=""/>
        <dsp:cNvSpPr/>
      </dsp:nvSpPr>
      <dsp:spPr>
        <a:xfrm>
          <a:off x="0" y="565539"/>
          <a:ext cx="83944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EB7C6-D689-49FF-8AB6-5360090373EB}">
      <dsp:nvSpPr>
        <dsp:cNvPr id="0" name=""/>
        <dsp:cNvSpPr/>
      </dsp:nvSpPr>
      <dsp:spPr>
        <a:xfrm>
          <a:off x="0" y="565539"/>
          <a:ext cx="8394403" cy="565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From the Jenkins dashboard, select New Item.</a:t>
          </a:r>
        </a:p>
      </dsp:txBody>
      <dsp:txXfrm>
        <a:off x="0" y="565539"/>
        <a:ext cx="8394403" cy="565539"/>
      </dsp:txXfrm>
    </dsp:sp>
    <dsp:sp modelId="{268192A0-1E2C-45AB-B046-3E6AE69E7D5E}">
      <dsp:nvSpPr>
        <dsp:cNvPr id="0" name=""/>
        <dsp:cNvSpPr/>
      </dsp:nvSpPr>
      <dsp:spPr>
        <a:xfrm>
          <a:off x="0" y="1131078"/>
          <a:ext cx="83944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CBEC6-666C-4985-B0F9-7DD540A7702F}">
      <dsp:nvSpPr>
        <dsp:cNvPr id="0" name=""/>
        <dsp:cNvSpPr/>
      </dsp:nvSpPr>
      <dsp:spPr>
        <a:xfrm>
          <a:off x="0" y="1131078"/>
          <a:ext cx="8394403" cy="565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Name your job (e.g., Project1) and select Pipeline as the project type.</a:t>
          </a:r>
        </a:p>
      </dsp:txBody>
      <dsp:txXfrm>
        <a:off x="0" y="1131078"/>
        <a:ext cx="8394403" cy="565539"/>
      </dsp:txXfrm>
    </dsp:sp>
    <dsp:sp modelId="{5730A7C4-BFA1-4026-8A33-F4921503E737}">
      <dsp:nvSpPr>
        <dsp:cNvPr id="0" name=""/>
        <dsp:cNvSpPr/>
      </dsp:nvSpPr>
      <dsp:spPr>
        <a:xfrm>
          <a:off x="0" y="1696618"/>
          <a:ext cx="83944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C0012-42FB-403F-A6CC-0941C619126E}">
      <dsp:nvSpPr>
        <dsp:cNvPr id="0" name=""/>
        <dsp:cNvSpPr/>
      </dsp:nvSpPr>
      <dsp:spPr>
        <a:xfrm>
          <a:off x="0" y="1696618"/>
          <a:ext cx="8394403" cy="565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Configure Source Code Management:</a:t>
          </a:r>
        </a:p>
      </dsp:txBody>
      <dsp:txXfrm>
        <a:off x="0" y="1696618"/>
        <a:ext cx="8394403" cy="565539"/>
      </dsp:txXfrm>
    </dsp:sp>
    <dsp:sp modelId="{215BFEFE-4BB1-48B6-86DF-2776F5606498}">
      <dsp:nvSpPr>
        <dsp:cNvPr id="0" name=""/>
        <dsp:cNvSpPr/>
      </dsp:nvSpPr>
      <dsp:spPr>
        <a:xfrm>
          <a:off x="0" y="2262157"/>
          <a:ext cx="83944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48E5E-B353-4572-BF23-8BB856E7BD59}">
      <dsp:nvSpPr>
        <dsp:cNvPr id="0" name=""/>
        <dsp:cNvSpPr/>
      </dsp:nvSpPr>
      <dsp:spPr>
        <a:xfrm>
          <a:off x="0" y="2262157"/>
          <a:ext cx="8394403" cy="565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 your Git repository URL under Source Code Management.</a:t>
          </a:r>
        </a:p>
      </dsp:txBody>
      <dsp:txXfrm>
        <a:off x="0" y="2262157"/>
        <a:ext cx="8394403" cy="565539"/>
      </dsp:txXfrm>
    </dsp:sp>
    <dsp:sp modelId="{446BB9B7-8649-4C63-BCF6-90B811B26922}">
      <dsp:nvSpPr>
        <dsp:cNvPr id="0" name=""/>
        <dsp:cNvSpPr/>
      </dsp:nvSpPr>
      <dsp:spPr>
        <a:xfrm>
          <a:off x="0" y="2827696"/>
          <a:ext cx="83944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7AF7F-668F-4F5D-BB66-22F9FC504A06}">
      <dsp:nvSpPr>
        <dsp:cNvPr id="0" name=""/>
        <dsp:cNvSpPr/>
      </dsp:nvSpPr>
      <dsp:spPr>
        <a:xfrm>
          <a:off x="0" y="2827696"/>
          <a:ext cx="8394403" cy="565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Specify the branch you want to build (e.g., main).</a:t>
          </a:r>
        </a:p>
      </dsp:txBody>
      <dsp:txXfrm>
        <a:off x="0" y="2827696"/>
        <a:ext cx="8394403" cy="565539"/>
      </dsp:txXfrm>
    </dsp:sp>
    <dsp:sp modelId="{171AA756-7290-4CEB-850B-8D3BDFCAC5D3}">
      <dsp:nvSpPr>
        <dsp:cNvPr id="0" name=""/>
        <dsp:cNvSpPr/>
      </dsp:nvSpPr>
      <dsp:spPr>
        <a:xfrm>
          <a:off x="0" y="3393236"/>
          <a:ext cx="83944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AE97E-1DD5-4683-B05F-3A34B0DB5AD9}">
      <dsp:nvSpPr>
        <dsp:cNvPr id="0" name=""/>
        <dsp:cNvSpPr/>
      </dsp:nvSpPr>
      <dsp:spPr>
        <a:xfrm>
          <a:off x="0" y="3393236"/>
          <a:ext cx="8394403" cy="565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Pipeline Configuration:</a:t>
          </a:r>
        </a:p>
      </dsp:txBody>
      <dsp:txXfrm>
        <a:off x="0" y="3393236"/>
        <a:ext cx="8394403" cy="565539"/>
      </dsp:txXfrm>
    </dsp:sp>
    <dsp:sp modelId="{ECC0AF92-2CB8-419C-8CF0-48FABDF4C06E}">
      <dsp:nvSpPr>
        <dsp:cNvPr id="0" name=""/>
        <dsp:cNvSpPr/>
      </dsp:nvSpPr>
      <dsp:spPr>
        <a:xfrm>
          <a:off x="0" y="3958775"/>
          <a:ext cx="83944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0CD33-5098-4DF9-B6CE-7CAC174165D8}">
      <dsp:nvSpPr>
        <dsp:cNvPr id="0" name=""/>
        <dsp:cNvSpPr/>
      </dsp:nvSpPr>
      <dsp:spPr>
        <a:xfrm>
          <a:off x="0" y="3958775"/>
          <a:ext cx="8394403" cy="565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Set up the pipeline configuration under the Pipeline section in Pipeline Script format.</a:t>
          </a:r>
        </a:p>
      </dsp:txBody>
      <dsp:txXfrm>
        <a:off x="0" y="3958775"/>
        <a:ext cx="8394403" cy="565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DC5E4-4822-42D7-9262-A408267EB368}">
      <dsp:nvSpPr>
        <dsp:cNvPr id="0" name=""/>
        <dsp:cNvSpPr/>
      </dsp:nvSpPr>
      <dsp:spPr>
        <a:xfrm>
          <a:off x="0" y="687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874102-A67A-4D7E-80F5-21761D6C2613}">
      <dsp:nvSpPr>
        <dsp:cNvPr id="0" name=""/>
        <dsp:cNvSpPr/>
      </dsp:nvSpPr>
      <dsp:spPr>
        <a:xfrm>
          <a:off x="0" y="687"/>
          <a:ext cx="6034656" cy="625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Common Issues:</a:t>
          </a:r>
        </a:p>
      </dsp:txBody>
      <dsp:txXfrm>
        <a:off x="0" y="687"/>
        <a:ext cx="6034656" cy="625653"/>
      </dsp:txXfrm>
    </dsp:sp>
    <dsp:sp modelId="{67D6D9B8-1FC8-40AD-9688-F6A4F1A163E4}">
      <dsp:nvSpPr>
        <dsp:cNvPr id="0" name=""/>
        <dsp:cNvSpPr/>
      </dsp:nvSpPr>
      <dsp:spPr>
        <a:xfrm>
          <a:off x="0" y="626340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183363"/>
                <a:satOff val="31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83363"/>
                <a:satOff val="31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83363"/>
                <a:satOff val="31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83363"/>
              <a:satOff val="31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6F7AE-9B49-4DEC-9D26-6B92DCB7BC00}">
      <dsp:nvSpPr>
        <dsp:cNvPr id="0" name=""/>
        <dsp:cNvSpPr/>
      </dsp:nvSpPr>
      <dsp:spPr>
        <a:xfrm>
          <a:off x="0" y="626340"/>
          <a:ext cx="6034656" cy="625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 Failures: Compilation errors due to incorrect syntax or missing dependencies.</a:t>
          </a:r>
        </a:p>
      </dsp:txBody>
      <dsp:txXfrm>
        <a:off x="0" y="626340"/>
        <a:ext cx="6034656" cy="625653"/>
      </dsp:txXfrm>
    </dsp:sp>
    <dsp:sp modelId="{C5695DCD-5FAF-4ABA-A9A2-8850B96C7EA7}">
      <dsp:nvSpPr>
        <dsp:cNvPr id="0" name=""/>
        <dsp:cNvSpPr/>
      </dsp:nvSpPr>
      <dsp:spPr>
        <a:xfrm>
          <a:off x="0" y="1251993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366725"/>
                <a:satOff val="63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66725"/>
                <a:satOff val="63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66725"/>
                <a:satOff val="63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366725"/>
              <a:satOff val="63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D03129-9E0E-436C-80F5-E569CDA9C10A}">
      <dsp:nvSpPr>
        <dsp:cNvPr id="0" name=""/>
        <dsp:cNvSpPr/>
      </dsp:nvSpPr>
      <dsp:spPr>
        <a:xfrm>
          <a:off x="0" y="1251993"/>
          <a:ext cx="6034656" cy="625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 Failures: Code fails to meet test requirements.</a:t>
          </a:r>
        </a:p>
      </dsp:txBody>
      <dsp:txXfrm>
        <a:off x="0" y="1251993"/>
        <a:ext cx="6034656" cy="625653"/>
      </dsp:txXfrm>
    </dsp:sp>
    <dsp:sp modelId="{B78F431C-90FD-4E39-AF17-560B862A86E5}">
      <dsp:nvSpPr>
        <dsp:cNvPr id="0" name=""/>
        <dsp:cNvSpPr/>
      </dsp:nvSpPr>
      <dsp:spPr>
        <a:xfrm>
          <a:off x="0" y="1877647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550088"/>
                <a:satOff val="9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50088"/>
                <a:satOff val="9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50088"/>
                <a:satOff val="9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550088"/>
              <a:satOff val="9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DDE9C-8379-4F50-83EC-B725CC590083}">
      <dsp:nvSpPr>
        <dsp:cNvPr id="0" name=""/>
        <dsp:cNvSpPr/>
      </dsp:nvSpPr>
      <dsp:spPr>
        <a:xfrm>
          <a:off x="0" y="1877647"/>
          <a:ext cx="6034656" cy="625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Deployment Failures: Issues in deployment configuration or server.</a:t>
          </a:r>
        </a:p>
      </dsp:txBody>
      <dsp:txXfrm>
        <a:off x="0" y="1877647"/>
        <a:ext cx="6034656" cy="625653"/>
      </dsp:txXfrm>
    </dsp:sp>
    <dsp:sp modelId="{6FADFE17-D8AB-497E-BF51-AF8F2DE1B7B8}">
      <dsp:nvSpPr>
        <dsp:cNvPr id="0" name=""/>
        <dsp:cNvSpPr/>
      </dsp:nvSpPr>
      <dsp:spPr>
        <a:xfrm>
          <a:off x="0" y="2503300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733450"/>
                <a:satOff val="126"/>
                <a:lumOff val="-31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733450"/>
                <a:satOff val="126"/>
                <a:lumOff val="-31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733450"/>
                <a:satOff val="126"/>
                <a:lumOff val="-31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733450"/>
              <a:satOff val="126"/>
              <a:lumOff val="-313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5DF17B-E724-43B7-BBB2-FFE85F37A8E3}">
      <dsp:nvSpPr>
        <dsp:cNvPr id="0" name=""/>
        <dsp:cNvSpPr/>
      </dsp:nvSpPr>
      <dsp:spPr>
        <a:xfrm>
          <a:off x="0" y="2503300"/>
          <a:ext cx="6034656" cy="625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Tips for Troubleshooting:</a:t>
          </a:r>
        </a:p>
      </dsp:txBody>
      <dsp:txXfrm>
        <a:off x="0" y="2503300"/>
        <a:ext cx="6034656" cy="625653"/>
      </dsp:txXfrm>
    </dsp:sp>
    <dsp:sp modelId="{09C69269-3E96-4203-9B28-BE8EDDCDA36D}">
      <dsp:nvSpPr>
        <dsp:cNvPr id="0" name=""/>
        <dsp:cNvSpPr/>
      </dsp:nvSpPr>
      <dsp:spPr>
        <a:xfrm>
          <a:off x="0" y="3128953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916813"/>
                <a:satOff val="157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916813"/>
                <a:satOff val="157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916813"/>
                <a:satOff val="157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916813"/>
              <a:satOff val="157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5C079E-92AB-4CCB-AE42-2200A74F0D4B}">
      <dsp:nvSpPr>
        <dsp:cNvPr id="0" name=""/>
        <dsp:cNvSpPr/>
      </dsp:nvSpPr>
      <dsp:spPr>
        <a:xfrm>
          <a:off x="0" y="3128953"/>
          <a:ext cx="6034656" cy="625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Console Output for detailed error logs.</a:t>
          </a:r>
        </a:p>
      </dsp:txBody>
      <dsp:txXfrm>
        <a:off x="0" y="3128953"/>
        <a:ext cx="6034656" cy="625653"/>
      </dsp:txXfrm>
    </dsp:sp>
    <dsp:sp modelId="{7E2C518D-5AEA-42DF-ACA7-0FE65574F017}">
      <dsp:nvSpPr>
        <dsp:cNvPr id="0" name=""/>
        <dsp:cNvSpPr/>
      </dsp:nvSpPr>
      <dsp:spPr>
        <a:xfrm>
          <a:off x="0" y="3754606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1100175"/>
                <a:satOff val="189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100175"/>
                <a:satOff val="189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100175"/>
                <a:satOff val="189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100175"/>
              <a:satOff val="189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01796F-9C6A-49F1-8406-03F7269A7E6F}">
      <dsp:nvSpPr>
        <dsp:cNvPr id="0" name=""/>
        <dsp:cNvSpPr/>
      </dsp:nvSpPr>
      <dsp:spPr>
        <a:xfrm>
          <a:off x="0" y="3754606"/>
          <a:ext cx="6034656" cy="625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Fix the errors in code or pipeline configuration, then rerun the pipeline.</a:t>
          </a:r>
        </a:p>
      </dsp:txBody>
      <dsp:txXfrm>
        <a:off x="0" y="3754606"/>
        <a:ext cx="6034656" cy="625653"/>
      </dsp:txXfrm>
    </dsp:sp>
    <dsp:sp modelId="{68581236-0780-40F1-8B56-3BB7C5D8282D}">
      <dsp:nvSpPr>
        <dsp:cNvPr id="0" name=""/>
        <dsp:cNvSpPr/>
      </dsp:nvSpPr>
      <dsp:spPr>
        <a:xfrm>
          <a:off x="0" y="4380260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1283538"/>
                <a:satOff val="220"/>
                <a:lumOff val="-54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283538"/>
                <a:satOff val="220"/>
                <a:lumOff val="-54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283538"/>
                <a:satOff val="220"/>
                <a:lumOff val="-54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283538"/>
              <a:satOff val="220"/>
              <a:lumOff val="-549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DE2B53-B5C6-4CB7-9196-85C77DAAF0A2}">
      <dsp:nvSpPr>
        <dsp:cNvPr id="0" name=""/>
        <dsp:cNvSpPr/>
      </dsp:nvSpPr>
      <dsp:spPr>
        <a:xfrm>
          <a:off x="0" y="4380260"/>
          <a:ext cx="6034656" cy="625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Best Practices:</a:t>
          </a:r>
        </a:p>
      </dsp:txBody>
      <dsp:txXfrm>
        <a:off x="0" y="4380260"/>
        <a:ext cx="6034656" cy="625653"/>
      </dsp:txXfrm>
    </dsp:sp>
    <dsp:sp modelId="{27B779D2-D35A-402F-BB72-1F2273366720}">
      <dsp:nvSpPr>
        <dsp:cNvPr id="0" name=""/>
        <dsp:cNvSpPr/>
      </dsp:nvSpPr>
      <dsp:spPr>
        <a:xfrm>
          <a:off x="0" y="5005913"/>
          <a:ext cx="6034656" cy="0"/>
        </a:xfrm>
        <a:prstGeom prst="line">
          <a:avLst/>
        </a:prstGeom>
        <a:gradFill rotWithShape="0">
          <a:gsLst>
            <a:gs pos="0">
              <a:schemeClr val="accent5">
                <a:hueOff val="1466900"/>
                <a:satOff val="252"/>
                <a:lumOff val="-62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466900"/>
                <a:satOff val="252"/>
                <a:lumOff val="-62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466900"/>
                <a:satOff val="252"/>
                <a:lumOff val="-62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466900"/>
              <a:satOff val="252"/>
              <a:lumOff val="-627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834FA5-6D51-4D5F-9792-82DA2CC12F96}">
      <dsp:nvSpPr>
        <dsp:cNvPr id="0" name=""/>
        <dsp:cNvSpPr/>
      </dsp:nvSpPr>
      <dsp:spPr>
        <a:xfrm>
          <a:off x="0" y="5005913"/>
          <a:ext cx="6034656" cy="625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Keep the pipeline script modular to isolate and resolve issues quickly.</a:t>
          </a:r>
        </a:p>
      </dsp:txBody>
      <dsp:txXfrm>
        <a:off x="0" y="5005913"/>
        <a:ext cx="6034656" cy="6256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CE126-541F-477D-9FA9-24D39F4C2C78}">
      <dsp:nvSpPr>
        <dsp:cNvPr id="0" name=""/>
        <dsp:cNvSpPr/>
      </dsp:nvSpPr>
      <dsp:spPr>
        <a:xfrm>
          <a:off x="778520" y="661"/>
          <a:ext cx="1965456" cy="11792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Benefits of Jenkins CI/CD:</a:t>
          </a:r>
        </a:p>
      </dsp:txBody>
      <dsp:txXfrm>
        <a:off x="778520" y="661"/>
        <a:ext cx="1965456" cy="1179273"/>
      </dsp:txXfrm>
    </dsp:sp>
    <dsp:sp modelId="{741AEE54-62BF-4D55-A462-62E91CD831DE}">
      <dsp:nvSpPr>
        <dsp:cNvPr id="0" name=""/>
        <dsp:cNvSpPr/>
      </dsp:nvSpPr>
      <dsp:spPr>
        <a:xfrm>
          <a:off x="2940522" y="661"/>
          <a:ext cx="1965456" cy="11792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Faster and more reliable integration and deployment.</a:t>
          </a:r>
        </a:p>
      </dsp:txBody>
      <dsp:txXfrm>
        <a:off x="2940522" y="661"/>
        <a:ext cx="1965456" cy="1179273"/>
      </dsp:txXfrm>
    </dsp:sp>
    <dsp:sp modelId="{5CE7A116-ED7B-4856-9A1A-F8A8742397BA}">
      <dsp:nvSpPr>
        <dsp:cNvPr id="0" name=""/>
        <dsp:cNvSpPr/>
      </dsp:nvSpPr>
      <dsp:spPr>
        <a:xfrm>
          <a:off x="5102524" y="661"/>
          <a:ext cx="1965456" cy="117927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Automated testing improves code quality and reduces bugs.</a:t>
          </a:r>
        </a:p>
      </dsp:txBody>
      <dsp:txXfrm>
        <a:off x="5102524" y="661"/>
        <a:ext cx="1965456" cy="1179273"/>
      </dsp:txXfrm>
    </dsp:sp>
    <dsp:sp modelId="{7236B4B0-40C3-45C9-BD56-08893052CE7E}">
      <dsp:nvSpPr>
        <dsp:cNvPr id="0" name=""/>
        <dsp:cNvSpPr/>
      </dsp:nvSpPr>
      <dsp:spPr>
        <a:xfrm>
          <a:off x="778520" y="1376481"/>
          <a:ext cx="1965456" cy="117927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Future Enhancements:</a:t>
          </a:r>
        </a:p>
      </dsp:txBody>
      <dsp:txXfrm>
        <a:off x="778520" y="1376481"/>
        <a:ext cx="1965456" cy="1179273"/>
      </dsp:txXfrm>
    </dsp:sp>
    <dsp:sp modelId="{2FC911C2-3C21-4306-A42B-7081AB9C453D}">
      <dsp:nvSpPr>
        <dsp:cNvPr id="0" name=""/>
        <dsp:cNvSpPr/>
      </dsp:nvSpPr>
      <dsp:spPr>
        <a:xfrm>
          <a:off x="2940522" y="1376481"/>
          <a:ext cx="1965456" cy="117927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notifications (e.g., via email or Slack) for build status updates.</a:t>
          </a:r>
        </a:p>
      </dsp:txBody>
      <dsp:txXfrm>
        <a:off x="2940522" y="1376481"/>
        <a:ext cx="1965456" cy="1179273"/>
      </dsp:txXfrm>
    </dsp:sp>
    <dsp:sp modelId="{3E50C868-F7A9-47C5-91F3-D66902EBE35D}">
      <dsp:nvSpPr>
        <dsp:cNvPr id="0" name=""/>
        <dsp:cNvSpPr/>
      </dsp:nvSpPr>
      <dsp:spPr>
        <a:xfrm>
          <a:off x="5102524" y="1376481"/>
          <a:ext cx="1965456" cy="11792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Integrate Docker or Kubernetes for containerized deployments.</a:t>
          </a:r>
        </a:p>
      </dsp:txBody>
      <dsp:txXfrm>
        <a:off x="5102524" y="1376481"/>
        <a:ext cx="1965456" cy="1179273"/>
      </dsp:txXfrm>
    </dsp:sp>
    <dsp:sp modelId="{F6611187-7EDF-403E-8B36-49E48C74D453}">
      <dsp:nvSpPr>
        <dsp:cNvPr id="0" name=""/>
        <dsp:cNvSpPr/>
      </dsp:nvSpPr>
      <dsp:spPr>
        <a:xfrm>
          <a:off x="2940522" y="2752301"/>
          <a:ext cx="1965456" cy="11792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Parallelize stages for faster execution.</a:t>
          </a:r>
        </a:p>
      </dsp:txBody>
      <dsp:txXfrm>
        <a:off x="2940522" y="2752301"/>
        <a:ext cx="1965456" cy="1179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D7F4E-CCDA-46E2-B28F-33687CC46D95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1D2DB-BE13-43D3-A3A5-5A285D51B3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37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1D2DB-BE13-43D3-A3A5-5A285D51B37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131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2942C-3648-B833-5273-2EC3943D7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A21F1B-B19E-B589-C7D5-D058A4A3A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791FE8-C721-FDBE-A245-AF07571C6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5890B-B941-50BD-E2AB-15162ED691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1D2DB-BE13-43D3-A3A5-5A285D51B37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4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5B415-D122-2390-40C0-0ECBAAA1B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389B1A-FD43-F128-EE7C-91E94FC8F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6C7DFE-544B-AE29-3BA3-B57B4344D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9E96F-DD32-02B6-EA57-19CB3BFB5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1D2DB-BE13-43D3-A3A5-5A285D51B37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39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CEF26-3EBF-EDEB-01D1-8CDF80F52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A8D356-C4B2-0978-D352-268FD52F7A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A08726-F95B-DBDB-AAFB-D955A8DB2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19E10-7A2A-DCCD-D6B8-C7B3C7EBE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1D2DB-BE13-43D3-A3A5-5A285D51B37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363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5006C-D089-448E-59BE-E50B8604D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F337F8-71D9-0289-FF1A-9F5EEC6CD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961A44-FBE1-5F38-E67C-A76E4E80D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2F19C-E6CA-3480-54FC-3205C5BCC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1D2DB-BE13-43D3-A3A5-5A285D51B37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84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FEB4E-212A-0504-462C-4AABE4236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ABD2D-0F6A-0C56-F9A9-E859B6EA43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014B70-738D-0B5F-5520-29EC54B0D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15538-9B46-91E7-5E99-D988214DC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1D2DB-BE13-43D3-A3A5-5A285D51B37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38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2A18E-16E7-D9E6-135E-1B8613D23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6E9B4E-5419-D28E-A3C9-BF0A95D3C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905083-18ED-DEA6-9EAE-14F2C9AD9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7A5B4-FB32-4F2A-0DCE-B6B1B970AE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1D2DB-BE13-43D3-A3A5-5A285D51B37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5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18-Nov-24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5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3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9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0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2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2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2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2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6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18-Nov-24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18-Nov-24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79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iya.22320173@viit.ac.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5C302-544A-91ED-07B2-2C50FAC3B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3712" y="1876404"/>
            <a:ext cx="4475240" cy="4819363"/>
          </a:xfrm>
        </p:spPr>
        <p:txBody>
          <a:bodyPr>
            <a:normAutofit/>
          </a:bodyPr>
          <a:lstStyle/>
          <a:p>
            <a:r>
              <a:rPr lang="en-US" sz="5400" dirty="0" err="1"/>
              <a:t>Pipeling</a:t>
            </a:r>
            <a:r>
              <a:rPr lang="en-US" sz="5400" dirty="0"/>
              <a:t> using </a:t>
            </a:r>
            <a:r>
              <a:rPr lang="en-US" sz="5400" dirty="0" err="1"/>
              <a:t>jenskins</a:t>
            </a:r>
            <a:endParaRPr lang="en-US" sz="5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48CF234-2BAD-F028-4EF4-DAD55622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027" r="-2" b="-2"/>
          <a:stretch/>
        </p:blipFill>
        <p:spPr>
          <a:xfrm>
            <a:off x="-1" y="10"/>
            <a:ext cx="7456513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6A968-4814-A41B-9C18-D7E60AD3A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2F62D-697E-E0D8-CCFF-3E06D7A287FF}"/>
              </a:ext>
            </a:extLst>
          </p:cNvPr>
          <p:cNvSpPr txBox="1"/>
          <p:nvPr/>
        </p:nvSpPr>
        <p:spPr>
          <a:xfrm>
            <a:off x="3898162" y="511767"/>
            <a:ext cx="6095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21C35-F8D3-1001-5CAF-143836FB3884}"/>
              </a:ext>
            </a:extLst>
          </p:cNvPr>
          <p:cNvSpPr txBox="1"/>
          <p:nvPr/>
        </p:nvSpPr>
        <p:spPr>
          <a:xfrm>
            <a:off x="1897912" y="1152229"/>
            <a:ext cx="8394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Resources for Learning Jenkins:</a:t>
            </a:r>
          </a:p>
          <a:p>
            <a:r>
              <a:rPr lang="en-US" sz="1200" dirty="0"/>
              <a:t>Official Jenkins Documentation: jenkins.io/doc</a:t>
            </a:r>
          </a:p>
          <a:p>
            <a:r>
              <a:rPr lang="en-US" sz="1200" dirty="0"/>
              <a:t>Jenkins Pipeline Syntax Reference.</a:t>
            </a:r>
          </a:p>
        </p:txBody>
      </p:sp>
    </p:spTree>
    <p:extLst>
      <p:ext uri="{BB962C8B-B14F-4D97-AF65-F5344CB8AC3E}">
        <p14:creationId xmlns:p14="http://schemas.microsoft.com/office/powerpoint/2010/main" val="154593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9740" y="619700"/>
            <a:ext cx="86196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400" b="1" dirty="0" err="1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Vishwakarma</a:t>
            </a:r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Institute of Information Technology </a:t>
            </a:r>
            <a:b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Department of Artificial Intelligence and Data Science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1F9D8-91A2-460D-B7A5-6C1179501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1" y="422151"/>
            <a:ext cx="1657119" cy="1627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71017" y="158035"/>
            <a:ext cx="1566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BRACT’s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5420F6-34DF-65F7-1FED-4A62D9CBA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50408"/>
              </p:ext>
            </p:extLst>
          </p:nvPr>
        </p:nvGraphicFramePr>
        <p:xfrm>
          <a:off x="1309000" y="2964314"/>
          <a:ext cx="10471355" cy="2799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691">
                  <a:extLst>
                    <a:ext uri="{9D8B030D-6E8A-4147-A177-3AD203B41FA5}">
                      <a16:colId xmlns:a16="http://schemas.microsoft.com/office/drawing/2014/main" val="2110454716"/>
                    </a:ext>
                  </a:extLst>
                </a:gridCol>
                <a:gridCol w="3151851">
                  <a:extLst>
                    <a:ext uri="{9D8B030D-6E8A-4147-A177-3AD203B41FA5}">
                      <a16:colId xmlns:a16="http://schemas.microsoft.com/office/drawing/2014/main" val="3999337698"/>
                    </a:ext>
                  </a:extLst>
                </a:gridCol>
                <a:gridCol w="1052051">
                  <a:extLst>
                    <a:ext uri="{9D8B030D-6E8A-4147-A177-3AD203B41FA5}">
                      <a16:colId xmlns:a16="http://schemas.microsoft.com/office/drawing/2014/main" val="1842217795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2618138116"/>
                    </a:ext>
                  </a:extLst>
                </a:gridCol>
                <a:gridCol w="3785420">
                  <a:extLst>
                    <a:ext uri="{9D8B030D-6E8A-4147-A177-3AD203B41FA5}">
                      <a16:colId xmlns:a16="http://schemas.microsoft.com/office/drawing/2014/main" val="1654598910"/>
                    </a:ext>
                  </a:extLst>
                </a:gridCol>
              </a:tblGrid>
              <a:tr h="506384">
                <a:tc>
                  <a:txBody>
                    <a:bodyPr/>
                    <a:lstStyle/>
                    <a:p>
                      <a:r>
                        <a:rPr lang="en-US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PRN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55450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Aryan Dalvi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371014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22210619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aryan.22210619@viit.ac.in</a:t>
                      </a:r>
                      <a:endParaRPr lang="en-GB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349397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Aditya </a:t>
                      </a:r>
                      <a:r>
                        <a:rPr lang="en-IN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Jasoriya</a:t>
                      </a:r>
                      <a:endParaRPr lang="en-IN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371025</a:t>
                      </a:r>
                      <a:r>
                        <a:rPr lang="en-IN" baseline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en-IN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22210607</a:t>
                      </a:r>
                      <a:endParaRPr lang="en-IN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aditya.22210607@viit.ac.in</a:t>
                      </a:r>
                      <a:endParaRPr lang="en-GB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321419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Riya </a:t>
                      </a:r>
                      <a:r>
                        <a:rPr lang="en-US" dirty="0" err="1"/>
                        <a:t>Shete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371075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22320173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riya.22320173@viit.ac.in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8507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Kalyani Bonde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371076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22320196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kalyani.22320196@viit.ac.in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16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97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8E0D1-06FF-30F6-4A80-6FD13CCFD1C6}"/>
              </a:ext>
            </a:extLst>
          </p:cNvPr>
          <p:cNvSpPr txBox="1"/>
          <p:nvPr/>
        </p:nvSpPr>
        <p:spPr>
          <a:xfrm>
            <a:off x="1388542" y="455362"/>
            <a:ext cx="3183457" cy="33929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Jenkins and CI/CD</a:t>
            </a: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1236643A-1D94-B030-7AFF-42C205FD64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623799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423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657AE-7714-6BBE-55C4-45E9A76EB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162E97-B98D-F791-C7EF-23219D4FBDCF}"/>
              </a:ext>
            </a:extLst>
          </p:cNvPr>
          <p:cNvSpPr txBox="1"/>
          <p:nvPr/>
        </p:nvSpPr>
        <p:spPr>
          <a:xfrm>
            <a:off x="4153344" y="362911"/>
            <a:ext cx="6095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Pipeline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86F90-8417-FD4E-CE8D-30D5931E34C2}"/>
              </a:ext>
            </a:extLst>
          </p:cNvPr>
          <p:cNvSpPr txBox="1"/>
          <p:nvPr/>
        </p:nvSpPr>
        <p:spPr>
          <a:xfrm>
            <a:off x="1897912" y="1152229"/>
            <a:ext cx="83944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Pipeline Stages:</a:t>
            </a:r>
          </a:p>
          <a:p>
            <a:endParaRPr lang="en-US" dirty="0"/>
          </a:p>
          <a:p>
            <a:r>
              <a:rPr lang="en-US" dirty="0"/>
              <a:t>Build: Compiles the Java code.</a:t>
            </a:r>
          </a:p>
          <a:p>
            <a:endParaRPr lang="en-US" dirty="0"/>
          </a:p>
          <a:p>
            <a:r>
              <a:rPr lang="en-US" dirty="0"/>
              <a:t>Test: Runs unit tests to verify the code’s functionality.</a:t>
            </a:r>
          </a:p>
          <a:p>
            <a:endParaRPr lang="en-US" dirty="0"/>
          </a:p>
          <a:p>
            <a:r>
              <a:rPr lang="en-US" dirty="0"/>
              <a:t>Deploy: Deploys the code to a specified environment.</a:t>
            </a:r>
          </a:p>
          <a:p>
            <a:endParaRPr lang="en-US" dirty="0"/>
          </a:p>
          <a:p>
            <a:r>
              <a:rPr lang="en-US" dirty="0"/>
              <a:t>Objective:</a:t>
            </a:r>
          </a:p>
          <a:p>
            <a:r>
              <a:rPr lang="en-US" dirty="0"/>
              <a:t>To streamline development, improve code quality, and enable continuous delivery with automated builds, tests, and deployments.</a:t>
            </a:r>
          </a:p>
          <a:p>
            <a:endParaRPr lang="en-US" dirty="0"/>
          </a:p>
          <a:p>
            <a:r>
              <a:rPr lang="en-US" dirty="0"/>
              <a:t>Pipeline Setup:</a:t>
            </a:r>
          </a:p>
          <a:p>
            <a:r>
              <a:rPr lang="en-US" dirty="0"/>
              <a:t>Jenkins allows configuration of pipeline stages, automated triggers, and monitoring of build status.</a:t>
            </a:r>
          </a:p>
        </p:txBody>
      </p:sp>
    </p:spTree>
    <p:extLst>
      <p:ext uri="{BB962C8B-B14F-4D97-AF65-F5344CB8AC3E}">
        <p14:creationId xmlns:p14="http://schemas.microsoft.com/office/powerpoint/2010/main" val="352040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445DFF-88ED-29F6-ACC7-BBAF8E0CE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C1BBC-B389-8BA4-B30D-85641248A1B9}"/>
              </a:ext>
            </a:extLst>
          </p:cNvPr>
          <p:cNvSpPr txBox="1"/>
          <p:nvPr/>
        </p:nvSpPr>
        <p:spPr>
          <a:xfrm>
            <a:off x="1117601" y="455362"/>
            <a:ext cx="7846501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Setting Up Jenkins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3CF226-FC66-2C09-B8D4-CF9814B8BA1C}"/>
              </a:ext>
            </a:extLst>
          </p:cNvPr>
          <p:cNvSpPr txBox="1"/>
          <p:nvPr/>
        </p:nvSpPr>
        <p:spPr>
          <a:xfrm>
            <a:off x="1117601" y="2160016"/>
            <a:ext cx="7846501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/>
              <a:t>Download and Run Jenkins Using .war File: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/>
              <a:t>Download jenkins.war from jenkins.io.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/>
              <a:t>Open a terminal/command prompt, navigate to the jenkins.war location, and start Jenkins with: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/>
              <a:t>shell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/>
              <a:t>Copy code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/>
              <a:t>java -jar jenkins.war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/>
              <a:t>Jenkins will run on port 8080 by default. Access it via </a:t>
            </a:r>
            <a:r>
              <a:rPr lang="en-US" sz="1000">
                <a:hlinkClick r:id="rId3"/>
              </a:rPr>
              <a:t>http://localhost:8080</a:t>
            </a:r>
            <a:r>
              <a:rPr lang="en-US" sz="1000"/>
              <a:t>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/>
              <a:t>Optional: Change the port using: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/>
              <a:t>Shell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/>
              <a:t>Copy code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/>
              <a:t>java -jar jenkins.war --httpPort=8181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/>
              <a:t>Initial Setup: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/>
              <a:t>Complete setup by creating an admin user, installing recommended plugins, and configuring system settings.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1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007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8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6B12A-AD35-1132-AC5E-0E9E14AAF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10738E-9708-FAB5-F217-60DC81728323}"/>
              </a:ext>
            </a:extLst>
          </p:cNvPr>
          <p:cNvSpPr txBox="1"/>
          <p:nvPr/>
        </p:nvSpPr>
        <p:spPr>
          <a:xfrm>
            <a:off x="3914111" y="782897"/>
            <a:ext cx="6095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Creating a New Pipeline Job</a:t>
            </a:r>
            <a:endParaRPr lang="en-IN" dirty="0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E9A9686D-3BF0-6AB7-8881-FE7D9EF384E9}"/>
              </a:ext>
            </a:extLst>
          </p:cNvPr>
          <p:cNvGraphicFramePr/>
          <p:nvPr/>
        </p:nvGraphicFramePr>
        <p:xfrm>
          <a:off x="1897912" y="1152229"/>
          <a:ext cx="8394403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572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FB6D5C-1890-7EE4-6602-1F9ECA4C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98267-056A-4779-8B41-A60345723541}"/>
              </a:ext>
            </a:extLst>
          </p:cNvPr>
          <p:cNvSpPr txBox="1"/>
          <p:nvPr/>
        </p:nvSpPr>
        <p:spPr>
          <a:xfrm>
            <a:off x="1388542" y="455362"/>
            <a:ext cx="3683188" cy="33929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Troubleshooting and Error Handling</a:t>
            </a: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8232E179-DC30-83DC-454A-A707DDA27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845633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466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D3E9E2-D4DC-624A-1A24-EA774A2E3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1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10BEF-4461-E86E-E230-5E71392926B8}"/>
              </a:ext>
            </a:extLst>
          </p:cNvPr>
          <p:cNvSpPr txBox="1"/>
          <p:nvPr/>
        </p:nvSpPr>
        <p:spPr>
          <a:xfrm>
            <a:off x="1117601" y="455362"/>
            <a:ext cx="7846501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and Future Enhancements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007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FE9546DE-71A1-EE5F-1422-B6242BB69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6576925"/>
              </p:ext>
            </p:extLst>
          </p:nvPr>
        </p:nvGraphicFramePr>
        <p:xfrm>
          <a:off x="1117601" y="2160588"/>
          <a:ext cx="7846501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179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7340-8CB6-DA57-DAFF-73A5974F1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1182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Comaparison</a:t>
            </a:r>
            <a:r>
              <a:rPr lang="en-US" dirty="0"/>
              <a:t> between different tools used for CI/CD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653166-8ACC-8A6E-8685-1779162CFD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21038" y="2754313"/>
            <a:ext cx="7891462" cy="333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GitLab CI/CD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Limited plugin ecosystem compared to Jenkins, which restricts customization options for advanced workflows.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Actions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Lacks the same level of enterprise-level support and scalability for very large, multi-project CI/CD pipelines as Jenkins offers.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CircleCI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Performance can be limited on larger, highly parallelized workflows due to resource constraints, especially compared to Jenkins’ flexibility in distributed builds with multiple agents.</a:t>
            </a:r>
          </a:p>
        </p:txBody>
      </p:sp>
    </p:spTree>
    <p:extLst>
      <p:ext uri="{BB962C8B-B14F-4D97-AF65-F5344CB8AC3E}">
        <p14:creationId xmlns:p14="http://schemas.microsoft.com/office/powerpoint/2010/main" val="55477871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3E2"/>
      </a:lt2>
      <a:accent1>
        <a:srgbClr val="7FA8AE"/>
      </a:accent1>
      <a:accent2>
        <a:srgbClr val="7F9ABA"/>
      </a:accent2>
      <a:accent3>
        <a:srgbClr val="9698C6"/>
      </a:accent3>
      <a:accent4>
        <a:srgbClr val="957FBA"/>
      </a:accent4>
      <a:accent5>
        <a:srgbClr val="BB94C5"/>
      </a:accent5>
      <a:accent6>
        <a:srgbClr val="BA7FAE"/>
      </a:accent6>
      <a:hlink>
        <a:srgbClr val="AE7269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694</Words>
  <Application>Microsoft Office PowerPoint</Application>
  <PresentationFormat>Widescreen</PresentationFormat>
  <Paragraphs>110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Cambria</vt:lpstr>
      <vt:lpstr>Neue Haas Grotesk Text Pro</vt:lpstr>
      <vt:lpstr>InterweaveVTI</vt:lpstr>
      <vt:lpstr>Pipeling using jenskins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Comaparison between different tools used for CI/CD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Abhay Gawali</dc:creator>
  <cp:lastModifiedBy>Aryan Dalvi</cp:lastModifiedBy>
  <cp:revision>11</cp:revision>
  <dcterms:created xsi:type="dcterms:W3CDTF">2024-10-16T18:25:01Z</dcterms:created>
  <dcterms:modified xsi:type="dcterms:W3CDTF">2024-11-18T07:05:59Z</dcterms:modified>
</cp:coreProperties>
</file>