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8" r:id="rId2"/>
    <p:sldId id="391" r:id="rId3"/>
    <p:sldId id="392" r:id="rId4"/>
    <p:sldId id="405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387" r:id="rId18"/>
    <p:sldId id="386" r:id="rId19"/>
    <p:sldId id="3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" initials="j" lastIdx="3" clrIdx="0">
    <p:extLst>
      <p:ext uri="{19B8F6BF-5375-455C-9EA6-DF929625EA0E}">
        <p15:presenceInfo xmlns="" xmlns:p15="http://schemas.microsoft.com/office/powerpoint/2012/main" userId="j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DDF9"/>
    <a:srgbClr val="FF0066"/>
    <a:srgbClr val="CC3300"/>
    <a:srgbClr val="FF3300"/>
    <a:srgbClr val="B10750"/>
    <a:srgbClr val="FCB6D4"/>
    <a:srgbClr val="66FFCC"/>
    <a:srgbClr val="FFFF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40"/>
    <p:restoredTop sz="90750" autoAdjust="0"/>
  </p:normalViewPr>
  <p:slideViewPr>
    <p:cSldViewPr snapToGrid="0" snapToObjects="1">
      <p:cViewPr varScale="1">
        <p:scale>
          <a:sx n="88" d="100"/>
          <a:sy n="88" d="100"/>
        </p:scale>
        <p:origin x="-79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280F0-9C75-7F44-B1A5-395155D68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AD16B81-03DB-8C49-8B83-BA502D2B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32319F-F383-AC43-A4A8-9C096615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ED97E5-EA2E-EA40-B2D5-FCEFD906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40A8B1B-2CDF-C347-A049-E6ECC0A4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26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BD5DC5-843E-E848-BD79-A717ECB3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5FF60E-D5B7-D94E-A55A-FC7CD003B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0F26A7-9276-1A49-9A4A-6C3F5F6E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C7445C-0FD3-4044-B438-00DC3FE3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6B4E2E-0FFA-304E-8541-0B679567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6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A696CD5-58AA-784D-A044-220117EAA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39BBE5-6749-8348-A78B-BC20EA74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BF39F3-2942-234C-AB57-62EDC77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CC35D6-30A0-C74B-9183-4977A22F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C5F20E-C4DE-F542-BFE1-A536675F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4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F84465-B8AC-4840-B3F9-B867352E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0B11E0-AA44-EA4E-B737-5BD9B00F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59B8C1-9B9C-ED48-81C2-07014460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1B42CB-91D8-C446-BBEB-1D1D5E26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453B31-E79C-AD43-8798-6E09111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1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7C04D2-681C-B24A-87BA-C1082180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35B873-F2E7-504D-8AB9-6DB59D497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6FDEBA-8148-B044-A734-5A2A5217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C66783-E237-BB4B-8934-46CBE434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E54527-C3AC-CB4A-9048-9A46A586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8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6769AB-0369-4347-9BA4-26770966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C72FAE-7E81-A148-A83D-58F70BA86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389321-5C19-F245-BB3D-687CD0FB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0F67594-BA19-0E42-8D09-516D148A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17FC0D-8789-524A-9059-727EE7D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9B9DC0-A46A-FE4E-A074-BBE2DE0C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055C4-74F2-B240-AD62-70379EFE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E7B0EE1-360E-654B-A683-B9AA6D9D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21C2769-32AA-CA48-8709-6478FABD1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B61F56-D7BD-5D4D-9B2D-E260F67B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839AB40-003B-7B4E-81CA-1D64C9D4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AFA090-C415-AA40-BF92-635F4928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7D6B8FE-9121-F44C-8423-372DC48B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14ADA51-43E0-5C43-A203-F9DBF58D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93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66803-13CB-AA46-B77D-8EE37DE4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38DFF8-384D-AA44-889A-EF97D3AF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5DDA65-9548-9245-A6E5-27290BB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1681BC-B1E6-8A48-8351-097ADAD1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E8CB7CE-1484-014D-8468-E7DEDD36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BE18A5F-490A-7B49-AEEC-CF5E2FD2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8B4760-CC80-D14C-A94C-17BA920E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81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010C90-92C6-F14C-8D42-CA9F3E4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E0EB7E-FAE1-CF4D-928B-61C1370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70FAB46-E81B-CD46-AB8C-7E62D7B29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CEB844-F9AC-F540-BDB4-52CD340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A79AC3-BEB0-A145-8D17-E4738B7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8C7058-E154-DA47-B74F-09333D9A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1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21174A-D1C8-544A-BDC3-D4905B2D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2A10315-25F7-FC44-BBC2-8AA21C363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2E4CC2-FD88-7541-B9A4-48D1DB1FE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0072AB-506E-8349-86CB-5C09DFE4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C5E1593-4918-F54F-8526-7D07251F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982E1F-5C91-FF41-804D-AF1D816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669290D-CA7F-B54D-B987-CF7B6556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BD52AA-5AD7-2449-B955-C5DB87D2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970D62-98B9-194F-8A8F-D58AB1527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B5B3-A287-CA40-9117-8EEBE29FF7EC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F1BC21-3F02-A84C-A223-BBCEF8331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D272D1-664F-534F-B9BE-2F3EA85AB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AD02-0C7F-1A4E-919F-2A411465D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nsnam/files/latest/downlo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google.com/site/pengjungwu/nsg/NSG2.jar?attredirects=0" TargetMode="External"/><Relationship Id="rId4" Type="http://schemas.openxmlformats.org/officeDocument/2006/relationships/hyperlink" Target="https://drive.google.com/file/d/0B4nUSbTYSK4TclRYODFvbWgxeWM/vie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site/pengjungwu/nsg/NSG2.jar?attredirects=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0B6OGaRWIAsR0SHlLbkhLQ3pudVk/view?resourcekey=0-4wAdLpOJF-R56XtpYVr2tQ" TargetMode="External"/><Relationship Id="rId4" Type="http://schemas.openxmlformats.org/officeDocument/2006/relationships/hyperlink" Target="https://sites.google.com/site/pengjungwu/nsg/NSG2.jar?attredirects=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56" y="479727"/>
            <a:ext cx="10515600" cy="75215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13" y="1416402"/>
            <a:ext cx="10262587" cy="44721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Now install nsallinone-2.35 software, download the software from given below link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https://sourceforge.net/projects/nsnam/files/latest/download </a:t>
            </a:r>
            <a:endParaRPr lang="en-US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have to update the ubuntu with its latest components. Open terminal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run this command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C9592B9-DA9F-494D-A13B-E643E624272E}"/>
              </a:ext>
            </a:extLst>
          </p:cNvPr>
          <p:cNvSpPr/>
          <p:nvPr/>
        </p:nvSpPr>
        <p:spPr>
          <a:xfrm>
            <a:off x="4403323" y="4911909"/>
            <a:ext cx="3142695" cy="5194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 apt  update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7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03" y="380985"/>
            <a:ext cx="10515600" cy="92250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4140" y="1606448"/>
            <a:ext cx="9207437" cy="45546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Go to  Desktop/ns-allinone-2.35/otcl-1.14/Makefile.in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line 7: CC = gcc-4.8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Go to  Desktop/ns-allinone-2.35/xgraph-12.2/Makefile.in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line 120: CC = gcc-4.8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line 123: CPP = g++-4.8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1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50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798" y="1586244"/>
            <a:ext cx="8933651" cy="44505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Now install ns2,now go to terminal and type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installation takes place for 10-20 minutes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2157F7A-3513-4CE4-8BAE-957A9FCEB1E0}"/>
              </a:ext>
            </a:extLst>
          </p:cNvPr>
          <p:cNvSpPr/>
          <p:nvPr/>
        </p:nvSpPr>
        <p:spPr>
          <a:xfrm>
            <a:off x="4397682" y="2628620"/>
            <a:ext cx="3374717" cy="18021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Desktop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ns-allinone-2.35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./install</a:t>
            </a:r>
          </a:p>
        </p:txBody>
      </p:sp>
    </p:spTree>
    <p:extLst>
      <p:ext uri="{BB962C8B-B14F-4D97-AF65-F5344CB8AC3E}">
        <p14:creationId xmlns:p14="http://schemas.microsoft.com/office/powerpoint/2010/main" val="229331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74790"/>
            <a:ext cx="10515600" cy="78399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798" y="1586244"/>
            <a:ext cx="8756097" cy="42552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4045F85E-7530-4E31-9FF1-67CBAF950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540" y="1340527"/>
            <a:ext cx="8577557" cy="488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56" y="214428"/>
            <a:ext cx="10515600" cy="80102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30325"/>
            <a:ext cx="10515600" cy="49591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Now open terminal, type pwd and copy that what it comes in a separate place. It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comes as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B107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/home/rasagnya/Desktop/ns-allinone-2.35/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Now type in the terminal, type cd to go to the home folder and then type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opens 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make some changes in it like, path changes 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path came when u type pwd in step11 in following places, that is we are replacing the path 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87A13BB-5FE5-4FFA-8EF7-12C03DA6BF55}"/>
              </a:ext>
            </a:extLst>
          </p:cNvPr>
          <p:cNvSpPr/>
          <p:nvPr/>
        </p:nvSpPr>
        <p:spPr>
          <a:xfrm>
            <a:off x="4421357" y="3468683"/>
            <a:ext cx="2609758" cy="47051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gedit ~/.bashrc </a:t>
            </a:r>
          </a:p>
        </p:txBody>
      </p:sp>
    </p:spTree>
    <p:extLst>
      <p:ext uri="{BB962C8B-B14F-4D97-AF65-F5344CB8AC3E}">
        <p14:creationId xmlns:p14="http://schemas.microsoft.com/office/powerpoint/2010/main" val="420972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08" y="242953"/>
            <a:ext cx="10164192" cy="69808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56" y="1330324"/>
            <a:ext cx="11228142" cy="51955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19FC8A3F-0AD9-4270-B80E-FFDE8813C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50" t="5441" r="48407" b="27638"/>
          <a:stretch/>
        </p:blipFill>
        <p:spPr>
          <a:xfrm>
            <a:off x="1197192" y="1136342"/>
            <a:ext cx="10547965" cy="52701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AA59B67-02D1-4747-9275-E250AA5E7FDD}"/>
              </a:ext>
            </a:extLst>
          </p:cNvPr>
          <p:cNvCxnSpPr/>
          <p:nvPr/>
        </p:nvCxnSpPr>
        <p:spPr>
          <a:xfrm>
            <a:off x="2450237" y="2858610"/>
            <a:ext cx="3941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42174E5-7589-4C68-9628-2CC881028856}"/>
              </a:ext>
            </a:extLst>
          </p:cNvPr>
          <p:cNvCxnSpPr/>
          <p:nvPr/>
        </p:nvCxnSpPr>
        <p:spPr>
          <a:xfrm>
            <a:off x="2336307" y="3011010"/>
            <a:ext cx="3941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43F63058-8781-4A5B-8A06-6628FBBCF72E}"/>
              </a:ext>
            </a:extLst>
          </p:cNvPr>
          <p:cNvCxnSpPr/>
          <p:nvPr/>
        </p:nvCxnSpPr>
        <p:spPr>
          <a:xfrm>
            <a:off x="2336307" y="3660559"/>
            <a:ext cx="3941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8C5E0741-8C45-4BCD-9B9A-673A253B3EC5}"/>
              </a:ext>
            </a:extLst>
          </p:cNvPr>
          <p:cNvCxnSpPr/>
          <p:nvPr/>
        </p:nvCxnSpPr>
        <p:spPr>
          <a:xfrm>
            <a:off x="2232734" y="4310109"/>
            <a:ext cx="3941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7CC804C-E6BC-4B74-B7CE-45DDB3E3DF53}"/>
              </a:ext>
            </a:extLst>
          </p:cNvPr>
          <p:cNvCxnSpPr/>
          <p:nvPr/>
        </p:nvCxnSpPr>
        <p:spPr>
          <a:xfrm>
            <a:off x="3459332" y="4462509"/>
            <a:ext cx="3941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7211E83-FC72-48A0-9138-51227A5D3BCE}"/>
              </a:ext>
            </a:extLst>
          </p:cNvPr>
          <p:cNvCxnSpPr>
            <a:cxnSpLocks/>
          </p:cNvCxnSpPr>
          <p:nvPr/>
        </p:nvCxnSpPr>
        <p:spPr>
          <a:xfrm>
            <a:off x="7772400" y="4310109"/>
            <a:ext cx="25168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7A0FD9DE-8752-4499-8C45-1F8A354CE949}"/>
              </a:ext>
            </a:extLst>
          </p:cNvPr>
          <p:cNvCxnSpPr>
            <a:cxnSpLocks/>
          </p:cNvCxnSpPr>
          <p:nvPr/>
        </p:nvCxnSpPr>
        <p:spPr>
          <a:xfrm>
            <a:off x="9228338" y="4462509"/>
            <a:ext cx="23303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7D319095-3729-49C0-BF22-C626A4F8985B}"/>
              </a:ext>
            </a:extLst>
          </p:cNvPr>
          <p:cNvCxnSpPr>
            <a:cxnSpLocks/>
          </p:cNvCxnSpPr>
          <p:nvPr/>
        </p:nvCxnSpPr>
        <p:spPr>
          <a:xfrm>
            <a:off x="1390835" y="4577919"/>
            <a:ext cx="16897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9508F600-85B7-4960-8F8F-450C01412144}"/>
              </a:ext>
            </a:extLst>
          </p:cNvPr>
          <p:cNvCxnSpPr>
            <a:cxnSpLocks/>
          </p:cNvCxnSpPr>
          <p:nvPr/>
        </p:nvCxnSpPr>
        <p:spPr>
          <a:xfrm>
            <a:off x="1418948" y="4462509"/>
            <a:ext cx="16897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F80F86C4-77C7-49CD-B61A-8CC61DCFE3DC}"/>
              </a:ext>
            </a:extLst>
          </p:cNvPr>
          <p:cNvCxnSpPr/>
          <p:nvPr/>
        </p:nvCxnSpPr>
        <p:spPr>
          <a:xfrm>
            <a:off x="1825841" y="4693329"/>
            <a:ext cx="3941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F8E76555-8EA4-445B-864B-85AA6874E68C}"/>
              </a:ext>
            </a:extLst>
          </p:cNvPr>
          <p:cNvCxnSpPr/>
          <p:nvPr/>
        </p:nvCxnSpPr>
        <p:spPr>
          <a:xfrm>
            <a:off x="1914617" y="4835371"/>
            <a:ext cx="39416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3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50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192" y="1602498"/>
            <a:ext cx="11020206" cy="4923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Now type in the terminal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B17C80A-2275-4254-994B-4BAE8B343F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50000" r="40218" b="50000"/>
          <a:stretch/>
        </p:blipFill>
        <p:spPr>
          <a:xfrm>
            <a:off x="5699464" y="-1782209"/>
            <a:ext cx="6161102" cy="77124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D068F95-4EFA-4F34-8319-BC991B93F692}"/>
              </a:ext>
            </a:extLst>
          </p:cNvPr>
          <p:cNvSpPr/>
          <p:nvPr/>
        </p:nvSpPr>
        <p:spPr>
          <a:xfrm>
            <a:off x="1828707" y="2433352"/>
            <a:ext cx="3062796" cy="26357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 ~/.bashrc </a:t>
            </a:r>
          </a:p>
          <a:p>
            <a:pPr lvl="1"/>
            <a:r>
              <a:rPr lang="nb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press enter </a:t>
            </a:r>
          </a:p>
          <a:p>
            <a:pPr lvl="1"/>
            <a:r>
              <a:rPr lang="nb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 press enter </a:t>
            </a:r>
          </a:p>
          <a:p>
            <a:pPr lvl="1"/>
            <a:r>
              <a:rPr lang="nb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%exit </a:t>
            </a:r>
          </a:p>
          <a:p>
            <a:pPr lvl="1"/>
            <a:r>
              <a:rPr lang="nb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 press enter </a:t>
            </a:r>
          </a:p>
        </p:txBody>
      </p:sp>
    </p:spTree>
    <p:extLst>
      <p:ext uri="{BB962C8B-B14F-4D97-AF65-F5344CB8AC3E}">
        <p14:creationId xmlns:p14="http://schemas.microsoft.com/office/powerpoint/2010/main" val="26203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99"/>
            <a:ext cx="10515600" cy="85565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45710"/>
            <a:ext cx="10515601" cy="48782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If you get following error(segmentation fault error) for nam, open terminal and do following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After doing the above procedure if you get once again segmentation fault,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download the nam file from the given below link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https://drive.google.com/file/d/0B4nUSbTYSK4TclRYODFvbWgxeWM/view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60F55A-B7ED-4A8C-BF78-222DE4D5B79C}"/>
              </a:ext>
            </a:extLst>
          </p:cNvPr>
          <p:cNvSpPr/>
          <p:nvPr/>
        </p:nvSpPr>
        <p:spPr>
          <a:xfrm>
            <a:off x="3657599" y="2427122"/>
            <a:ext cx="5734975" cy="13485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Desktop/ns-allinone-2.35/nam-1.15/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cp nam /usr/local/bin/</a:t>
            </a:r>
          </a:p>
        </p:txBody>
      </p:sp>
    </p:spTree>
    <p:extLst>
      <p:ext uri="{BB962C8B-B14F-4D97-AF65-F5344CB8AC3E}">
        <p14:creationId xmlns:p14="http://schemas.microsoft.com/office/powerpoint/2010/main" val="2114243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29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192" y="1176370"/>
            <a:ext cx="10515601" cy="51445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First, remove the nam which was installed earlier using the following command 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Install the new nam. So go to the folder where the file was downloaded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type the following command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Now type nam in terminal, nam window will be displayed otherwise use the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following command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60F55A-B7ED-4A8C-BF78-222DE4D5B79C}"/>
              </a:ext>
            </a:extLst>
          </p:cNvPr>
          <p:cNvSpPr/>
          <p:nvPr/>
        </p:nvSpPr>
        <p:spPr>
          <a:xfrm>
            <a:off x="4279036" y="1867944"/>
            <a:ext cx="3391271" cy="5729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remove nam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42DF375-638D-4451-A1A7-26CE988FD717}"/>
              </a:ext>
            </a:extLst>
          </p:cNvPr>
          <p:cNvSpPr/>
          <p:nvPr/>
        </p:nvSpPr>
        <p:spPr>
          <a:xfrm>
            <a:off x="3563515" y="3748635"/>
            <a:ext cx="5407083" cy="5729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dpkg --install nam_1.15-10_i386.deb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5E4C4D4-67F2-4076-801B-8DED547C9D0E}"/>
              </a:ext>
            </a:extLst>
          </p:cNvPr>
          <p:cNvSpPr/>
          <p:nvPr/>
        </p:nvSpPr>
        <p:spPr>
          <a:xfrm>
            <a:off x="4279036" y="5681630"/>
            <a:ext cx="3493364" cy="5729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cp nam /usr/local/bin/</a:t>
            </a:r>
          </a:p>
        </p:txBody>
      </p:sp>
    </p:spTree>
    <p:extLst>
      <p:ext uri="{BB962C8B-B14F-4D97-AF65-F5344CB8AC3E}">
        <p14:creationId xmlns:p14="http://schemas.microsoft.com/office/powerpoint/2010/main" val="246497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50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1602498"/>
            <a:ext cx="10972800" cy="46512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Download NSG2.1 software from following site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it on the desktop, no need of extracting it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To run nsg we need java to be installed in our system, to install it run the following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commands, 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 and type cd press enter 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default-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="" xmlns:a16="http://schemas.microsoft.com/office/drawing/2014/main" id="{F9F27F8F-9D15-4E17-82D4-26A81B43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443" y="2338348"/>
            <a:ext cx="109728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https://drive.google.com/file/d/0B6OGaRWIAsR0SHlLbkhLQ3pudVk/view?resourcekey=0-4wAdLpOJF-R56XtpYVr2tQ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81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50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48" y="1242036"/>
            <a:ext cx="10395752" cy="46512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Gnuplot is used to plot the results, to install gnuplot open terminal and type </a:t>
            </a:r>
          </a:p>
          <a:p>
            <a:pPr marL="0" indent="0">
              <a:buNone/>
            </a:pP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plot the results using gnuplot, open terminal and type</a:t>
            </a:r>
          </a:p>
          <a:p>
            <a:endParaRPr lang="nb-N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( 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4432109-D8F2-4B06-8D1E-280AF9321CFD}"/>
              </a:ext>
            </a:extLst>
          </p:cNvPr>
          <p:cNvSpPr/>
          <p:nvPr/>
        </p:nvSpPr>
        <p:spPr>
          <a:xfrm>
            <a:off x="4367812" y="2164541"/>
            <a:ext cx="4065973" cy="12644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press enter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apt install gnuplot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1C22801-4EB4-4428-B966-823D913FD9A4}"/>
              </a:ext>
            </a:extLst>
          </p:cNvPr>
          <p:cNvSpPr/>
          <p:nvPr/>
        </p:nvSpPr>
        <p:spPr>
          <a:xfrm>
            <a:off x="2230048" y="4883001"/>
            <a:ext cx="3193004" cy="73296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gnuplot filename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7FECC62D-3F89-45AA-9EF9-4F74E0CF840E}"/>
              </a:ext>
            </a:extLst>
          </p:cNvPr>
          <p:cNvSpPr/>
          <p:nvPr/>
        </p:nvSpPr>
        <p:spPr>
          <a:xfrm>
            <a:off x="6934939" y="4777778"/>
            <a:ext cx="4065973" cy="9512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gnuplot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“filename” </a:t>
            </a:r>
          </a:p>
        </p:txBody>
      </p:sp>
    </p:spTree>
    <p:extLst>
      <p:ext uri="{BB962C8B-B14F-4D97-AF65-F5344CB8AC3E}">
        <p14:creationId xmlns:p14="http://schemas.microsoft.com/office/powerpoint/2010/main" val="170212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65594" y="3265593"/>
            <a:ext cx="6857998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29" y="210641"/>
            <a:ext cx="10515600" cy="72904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701" y="1092200"/>
            <a:ext cx="10124790" cy="520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gcc-4.8 and g++-4.8 compilers are not present in ubuntu 20.04. So we need to install gcc-4.8 and g++-4.8 (for ubuntu 18,16,14 versions no need of these steps). Open terminal and type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add the below line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close the file and now update system using the below command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537C9E8-DA7B-49D1-95E0-B98D3C2C9AE1}"/>
              </a:ext>
            </a:extLst>
          </p:cNvPr>
          <p:cNvSpPr/>
          <p:nvPr/>
        </p:nvSpPr>
        <p:spPr>
          <a:xfrm>
            <a:off x="3417964" y="2922969"/>
            <a:ext cx="4740616" cy="50602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 gedit  /etc/apt/sources.list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B2B4B6D-3268-49EC-A0E2-EA32D8B6EE64}"/>
              </a:ext>
            </a:extLst>
          </p:cNvPr>
          <p:cNvSpPr/>
          <p:nvPr/>
        </p:nvSpPr>
        <p:spPr>
          <a:xfrm>
            <a:off x="2132700" y="4234522"/>
            <a:ext cx="8744504" cy="7084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 http://in.archive.ubuntu.com/ubuntu bionic main universe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BD8F67B-FEDA-47B9-A9FB-D365930CE192}"/>
              </a:ext>
            </a:extLst>
          </p:cNvPr>
          <p:cNvSpPr/>
          <p:nvPr/>
        </p:nvSpPr>
        <p:spPr>
          <a:xfrm>
            <a:off x="4083759" y="5593673"/>
            <a:ext cx="3142695" cy="5194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 apt  update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3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65594" y="3265593"/>
            <a:ext cx="6857998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29" y="335927"/>
            <a:ext cx="10515600" cy="3920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="" xmlns:a16="http://schemas.microsoft.com/office/drawing/2014/main" id="{6298A57A-7CB4-4009-A61F-706B0071A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4701" y="1153456"/>
            <a:ext cx="9735845" cy="5157680"/>
          </a:xfrm>
        </p:spPr>
      </p:pic>
    </p:spTree>
    <p:extLst>
      <p:ext uri="{BB962C8B-B14F-4D97-AF65-F5344CB8AC3E}">
        <p14:creationId xmlns:p14="http://schemas.microsoft.com/office/powerpoint/2010/main" val="323134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65594" y="3265593"/>
            <a:ext cx="6857998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29" y="335927"/>
            <a:ext cx="10515600" cy="3920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85336" y="1825625"/>
            <a:ext cx="10068464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you get any error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the below command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apt-key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keyserver.ubuntu.com --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recv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 3B4FE6ACC0B21F32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apt update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6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65594" y="3265593"/>
            <a:ext cx="6857998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407" y="470275"/>
            <a:ext cx="10515600" cy="832044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611" y="1744547"/>
            <a:ext cx="10124790" cy="42805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Before installing the NS2, we have to install the basic required packages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internet. In terminal type the following and click enter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537C9E8-DA7B-49D1-95E0-B98D3C2C9AE1}"/>
              </a:ext>
            </a:extLst>
          </p:cNvPr>
          <p:cNvSpPr/>
          <p:nvPr/>
        </p:nvSpPr>
        <p:spPr>
          <a:xfrm>
            <a:off x="2032000" y="3541612"/>
            <a:ext cx="9855200" cy="16195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apt-get  install  build-essential  autoconf  automake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libxmu-dev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  apt  install  gcc-4.8  g++-4.8</a:t>
            </a:r>
          </a:p>
        </p:txBody>
      </p:sp>
    </p:spTree>
    <p:extLst>
      <p:ext uri="{BB962C8B-B14F-4D97-AF65-F5344CB8AC3E}">
        <p14:creationId xmlns:p14="http://schemas.microsoft.com/office/powerpoint/2010/main" val="17971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65594" y="3265593"/>
            <a:ext cx="6857998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03" y="169064"/>
            <a:ext cx="10515600" cy="96519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34" y="1206639"/>
            <a:ext cx="10954544" cy="50977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Extract nsallinone-2.35 to desktop, you can do it in two ways.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click over the above file and extract it to the Desktop.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(or)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the location of the download folder and copy the file to the Desktop folder and open the terminal and give the command 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795382A-E796-40EE-92A0-E37C5D8C63FB}"/>
              </a:ext>
            </a:extLst>
          </p:cNvPr>
          <p:cNvSpPr/>
          <p:nvPr/>
        </p:nvSpPr>
        <p:spPr>
          <a:xfrm>
            <a:off x="2831976" y="4628492"/>
            <a:ext cx="6125593" cy="12428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Desktop</a:t>
            </a:r>
          </a:p>
          <a:p>
            <a:pPr lvl="3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zxvf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ns-allinone-2.35.tar.gz</a:t>
            </a:r>
          </a:p>
        </p:txBody>
      </p:sp>
    </p:spTree>
    <p:extLst>
      <p:ext uri="{BB962C8B-B14F-4D97-AF65-F5344CB8AC3E}">
        <p14:creationId xmlns:p14="http://schemas.microsoft.com/office/powerpoint/2010/main" val="53502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65594" y="3265593"/>
            <a:ext cx="6857998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6263"/>
            <a:ext cx="10515600" cy="96519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908" y="2152886"/>
            <a:ext cx="9533292" cy="32713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Go to  Desktop/ns-allinone-2.35/ns-2.35/linkstate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and open ls.h file 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the 137 line as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eraseAll() {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this-&gt;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erase(baseMap::begin(),baseMap::end());}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0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65594" y="3265593"/>
            <a:ext cx="6857998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="" xmlns:a16="http://schemas.microsoft.com/office/drawing/2014/main" id="{EF18A8EE-CFF7-46F3-8ABF-690A835B0EE1}"/>
              </a:ext>
            </a:extLst>
          </p:cNvPr>
          <p:cNvSpPr/>
          <p:nvPr/>
        </p:nvSpPr>
        <p:spPr>
          <a:xfrm>
            <a:off x="7061200" y="-457200"/>
            <a:ext cx="45719" cy="45719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84EFBFB-3A4C-4EBB-95AA-0BC6CC96E7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4" r="47864" b="27638"/>
          <a:stretch/>
        </p:blipFill>
        <p:spPr>
          <a:xfrm>
            <a:off x="1957451" y="1015456"/>
            <a:ext cx="9522857" cy="527748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48358EB-99E7-4C99-A5FC-E8557DAD500E}"/>
              </a:ext>
            </a:extLst>
          </p:cNvPr>
          <p:cNvSpPr/>
          <p:nvPr/>
        </p:nvSpPr>
        <p:spPr>
          <a:xfrm>
            <a:off x="4487415" y="3009530"/>
            <a:ext cx="1505012" cy="5442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>
            <a:extLst>
              <a:ext uri="{FF2B5EF4-FFF2-40B4-BE49-F238E27FC236}">
                <a16:creationId xmlns="" xmlns:a16="http://schemas.microsoft.com/office/drawing/2014/main" id="{1B5BF1EE-16F1-C04B-89B9-E2277489E85E}"/>
              </a:ext>
            </a:extLst>
          </p:cNvPr>
          <p:cNvSpPr/>
          <p:nvPr/>
        </p:nvSpPr>
        <p:spPr>
          <a:xfrm rot="16200000">
            <a:off x="-2655996" y="3265598"/>
            <a:ext cx="6857999" cy="326807"/>
          </a:xfrm>
          <a:prstGeom prst="rect">
            <a:avLst/>
          </a:prstGeom>
          <a:solidFill>
            <a:srgbClr val="3BC2D5"/>
          </a:solidFill>
        </p:spPr>
      </p:sp>
      <p:sp>
        <p:nvSpPr>
          <p:cNvPr id="3" name="AutoShape 11">
            <a:extLst>
              <a:ext uri="{FF2B5EF4-FFF2-40B4-BE49-F238E27FC236}">
                <a16:creationId xmlns="" xmlns:a16="http://schemas.microsoft.com/office/drawing/2014/main" id="{D5DBFBDF-05CE-E342-A678-EBE727FFDCA9}"/>
              </a:ext>
            </a:extLst>
          </p:cNvPr>
          <p:cNvSpPr/>
          <p:nvPr/>
        </p:nvSpPr>
        <p:spPr>
          <a:xfrm rot="16200000">
            <a:off x="-2960796" y="3265597"/>
            <a:ext cx="6858000" cy="326807"/>
          </a:xfrm>
          <a:prstGeom prst="rect">
            <a:avLst/>
          </a:prstGeom>
          <a:solidFill>
            <a:srgbClr val="37ADBC"/>
          </a:solidFill>
        </p:spPr>
      </p:sp>
      <p:sp>
        <p:nvSpPr>
          <p:cNvPr id="4" name="AutoShape 11">
            <a:extLst>
              <a:ext uri="{FF2B5EF4-FFF2-40B4-BE49-F238E27FC236}">
                <a16:creationId xmlns="" xmlns:a16="http://schemas.microsoft.com/office/drawing/2014/main" id="{DBACBFB1-76B8-0443-B369-9740389D5994}"/>
              </a:ext>
            </a:extLst>
          </p:cNvPr>
          <p:cNvSpPr/>
          <p:nvPr/>
        </p:nvSpPr>
        <p:spPr>
          <a:xfrm rot="16200000">
            <a:off x="-3271946" y="3269521"/>
            <a:ext cx="6870701" cy="326807"/>
          </a:xfrm>
          <a:prstGeom prst="rect">
            <a:avLst/>
          </a:prstGeom>
          <a:solidFill>
            <a:srgbClr val="3299A6"/>
          </a:solidFill>
        </p:spPr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2E678D-98BC-A24B-A950-FE0833C3B665}"/>
              </a:ext>
            </a:extLst>
          </p:cNvPr>
          <p:cNvSpPr txBox="1"/>
          <p:nvPr/>
        </p:nvSpPr>
        <p:spPr>
          <a:xfrm rot="16200000">
            <a:off x="-619251" y="1454751"/>
            <a:ext cx="157754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947BB-0500-A64E-8980-F0F8B75CBA14}"/>
              </a:ext>
            </a:extLst>
          </p:cNvPr>
          <p:cNvSpPr txBox="1"/>
          <p:nvPr/>
        </p:nvSpPr>
        <p:spPr>
          <a:xfrm rot="16200000">
            <a:off x="-571222" y="3016271"/>
            <a:ext cx="205684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93A39C5-3FBE-AE41-B58D-E7CA8C19BF04}"/>
              </a:ext>
            </a:extLst>
          </p:cNvPr>
          <p:cNvSpPr txBox="1"/>
          <p:nvPr/>
        </p:nvSpPr>
        <p:spPr>
          <a:xfrm rot="16200000">
            <a:off x="-603117" y="5060101"/>
            <a:ext cx="27302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="" xmlns:a16="http://schemas.microsoft.com/office/drawing/2014/main" id="{07636D20-CFA0-464B-9983-E3380125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403" y="37603"/>
            <a:ext cx="1054597" cy="1054597"/>
          </a:xfrm>
          <a:prstGeom prst="rect">
            <a:avLst/>
          </a:prstGeom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95679324-5E7C-504D-843B-C4C23BA9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125200" y="50257"/>
            <a:ext cx="1016000" cy="965199"/>
          </a:xfrm>
          <a:prstGeom prst="rect">
            <a:avLst/>
          </a:prstGeom>
        </p:spPr>
      </p:pic>
      <p:sp>
        <p:nvSpPr>
          <p:cNvPr id="11" name="AutoShape 11">
            <a:extLst>
              <a:ext uri="{FF2B5EF4-FFF2-40B4-BE49-F238E27FC236}">
                <a16:creationId xmlns="" xmlns:a16="http://schemas.microsoft.com/office/drawing/2014/main" id="{2E5ED43E-8072-D044-8AEC-A3D3A7869B74}"/>
              </a:ext>
            </a:extLst>
          </p:cNvPr>
          <p:cNvSpPr/>
          <p:nvPr/>
        </p:nvSpPr>
        <p:spPr>
          <a:xfrm>
            <a:off x="7772400" y="6449137"/>
            <a:ext cx="4444998" cy="332663"/>
          </a:xfrm>
          <a:prstGeom prst="rect">
            <a:avLst/>
          </a:prstGeom>
          <a:solidFill>
            <a:srgbClr val="3BAEBD"/>
          </a:solidFill>
        </p:spPr>
        <p:txBody>
          <a:bodyPr/>
          <a:lstStyle/>
          <a:p>
            <a:pPr algn="ctr"/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www.task.telangana.gov.in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44E6B81-7399-41D2-86E6-0BF4BE9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505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installation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0B56FA5E-4283-4F42-8EBD-391F77DE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198" y="1342978"/>
            <a:ext cx="11020206" cy="51955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Go to  Desktop/ns-allinone-2.35/ns-2.35/Makefile.in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line 36: CC = gcc-4.8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line 37: CPP = g++-4.8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Go to  Desktop/ns-allinone-2.35/nam-1.15/Makefile.in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line 46: CC = gcc-4.8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line 47: CPP = g++-4.8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0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818</Words>
  <Application>Microsoft Office PowerPoint</Application>
  <PresentationFormat>Custom</PresentationFormat>
  <Paragraphs>235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PowerPoint Presentation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  <vt:lpstr>Steps for installation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584</cp:revision>
  <dcterms:created xsi:type="dcterms:W3CDTF">2019-05-02T11:07:54Z</dcterms:created>
  <dcterms:modified xsi:type="dcterms:W3CDTF">2023-06-12T13:38:27Z</dcterms:modified>
</cp:coreProperties>
</file>