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A0070-6E36-1E92-00F6-4350BA41FD61}" v="120" dt="2024-11-25T06:32:41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C9800-2522-4C50-A4A5-470C9D0AFE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A9C95F3-1685-4005-955C-DD02D8BDC378}">
      <dgm:prSet/>
      <dgm:spPr/>
      <dgm:t>
        <a:bodyPr/>
        <a:lstStyle/>
        <a:p>
          <a:pPr>
            <a:defRPr cap="all"/>
          </a:pPr>
          <a:r>
            <a:rPr lang="en-US" b="1"/>
            <a:t>Definition</a:t>
          </a:r>
          <a:r>
            <a:rPr lang="en-US"/>
            <a:t>: Agile is a flexible, iterative approach to software development that emphasizes collaboration, customer feedback, and rapid delivery.</a:t>
          </a:r>
        </a:p>
      </dgm:t>
    </dgm:pt>
    <dgm:pt modelId="{2E21968C-8C33-4496-BFD6-E39A13A8A997}" type="parTrans" cxnId="{B28626C2-37E0-493A-B838-13A8E9571DF1}">
      <dgm:prSet/>
      <dgm:spPr/>
      <dgm:t>
        <a:bodyPr/>
        <a:lstStyle/>
        <a:p>
          <a:endParaRPr lang="en-US"/>
        </a:p>
      </dgm:t>
    </dgm:pt>
    <dgm:pt modelId="{0E2817DD-FD9E-4E12-9675-8914200E1FD0}" type="sibTrans" cxnId="{B28626C2-37E0-493A-B838-13A8E9571DF1}">
      <dgm:prSet/>
      <dgm:spPr/>
      <dgm:t>
        <a:bodyPr/>
        <a:lstStyle/>
        <a:p>
          <a:endParaRPr lang="en-US"/>
        </a:p>
      </dgm:t>
    </dgm:pt>
    <dgm:pt modelId="{0DE9EC33-C1A0-448D-8C41-D7A924F4C28A}">
      <dgm:prSet/>
      <dgm:spPr/>
      <dgm:t>
        <a:bodyPr/>
        <a:lstStyle/>
        <a:p>
          <a:pPr>
            <a:defRPr cap="all"/>
          </a:pPr>
          <a:r>
            <a:rPr lang="en-US" b="1"/>
            <a:t>Core Values</a:t>
          </a:r>
          <a:r>
            <a:rPr lang="en-US"/>
            <a:t> (from the Agile Manifesto):</a:t>
          </a:r>
        </a:p>
      </dgm:t>
    </dgm:pt>
    <dgm:pt modelId="{5CEE98F4-2D59-4727-AD6F-19E828FE6AAB}" type="parTrans" cxnId="{21DCEDD4-B340-4604-8DE7-55F315AB630D}">
      <dgm:prSet/>
      <dgm:spPr/>
      <dgm:t>
        <a:bodyPr/>
        <a:lstStyle/>
        <a:p>
          <a:endParaRPr lang="en-US"/>
        </a:p>
      </dgm:t>
    </dgm:pt>
    <dgm:pt modelId="{52541B62-6880-4CED-A0F5-5805FC761E4C}" type="sibTrans" cxnId="{21DCEDD4-B340-4604-8DE7-55F315AB630D}">
      <dgm:prSet/>
      <dgm:spPr/>
      <dgm:t>
        <a:bodyPr/>
        <a:lstStyle/>
        <a:p>
          <a:endParaRPr lang="en-US"/>
        </a:p>
      </dgm:t>
    </dgm:pt>
    <dgm:pt modelId="{97C702B4-428A-40B5-A3B9-7387AE2B3222}">
      <dgm:prSet/>
      <dgm:spPr/>
      <dgm:t>
        <a:bodyPr/>
        <a:lstStyle/>
        <a:p>
          <a:pPr>
            <a:defRPr cap="all"/>
          </a:pPr>
          <a:r>
            <a:rPr lang="en-US"/>
            <a:t>Individuals and interactions over processes and tools.</a:t>
          </a:r>
        </a:p>
      </dgm:t>
    </dgm:pt>
    <dgm:pt modelId="{4B581F29-168E-44AB-A056-69E6A50C9A9E}" type="parTrans" cxnId="{B1E02E44-8B6C-447F-9506-2EBB6EE521C9}">
      <dgm:prSet/>
      <dgm:spPr/>
      <dgm:t>
        <a:bodyPr/>
        <a:lstStyle/>
        <a:p>
          <a:endParaRPr lang="en-US"/>
        </a:p>
      </dgm:t>
    </dgm:pt>
    <dgm:pt modelId="{EA707929-C024-4735-9E70-D128D5D381D9}" type="sibTrans" cxnId="{B1E02E44-8B6C-447F-9506-2EBB6EE521C9}">
      <dgm:prSet/>
      <dgm:spPr/>
      <dgm:t>
        <a:bodyPr/>
        <a:lstStyle/>
        <a:p>
          <a:endParaRPr lang="en-US"/>
        </a:p>
      </dgm:t>
    </dgm:pt>
    <dgm:pt modelId="{D4584B8F-7E24-420B-A10B-97301D36891A}">
      <dgm:prSet/>
      <dgm:spPr/>
      <dgm:t>
        <a:bodyPr/>
        <a:lstStyle/>
        <a:p>
          <a:pPr>
            <a:defRPr cap="all"/>
          </a:pPr>
          <a:r>
            <a:rPr lang="en-US"/>
            <a:t>Working software over comprehensive documentation.</a:t>
          </a:r>
        </a:p>
      </dgm:t>
    </dgm:pt>
    <dgm:pt modelId="{4A8C49E7-FB0B-4562-8D6F-01E3A28A050F}" type="parTrans" cxnId="{05C06FA5-A83D-4C9A-BF42-C9AD219E63EF}">
      <dgm:prSet/>
      <dgm:spPr/>
      <dgm:t>
        <a:bodyPr/>
        <a:lstStyle/>
        <a:p>
          <a:endParaRPr lang="en-US"/>
        </a:p>
      </dgm:t>
    </dgm:pt>
    <dgm:pt modelId="{9888EBF6-F201-49B0-AAD8-8D439DD6ADEF}" type="sibTrans" cxnId="{05C06FA5-A83D-4C9A-BF42-C9AD219E63EF}">
      <dgm:prSet/>
      <dgm:spPr/>
      <dgm:t>
        <a:bodyPr/>
        <a:lstStyle/>
        <a:p>
          <a:endParaRPr lang="en-US"/>
        </a:p>
      </dgm:t>
    </dgm:pt>
    <dgm:pt modelId="{EADCDF62-FB27-4F74-96A4-601D5204A8CF}">
      <dgm:prSet/>
      <dgm:spPr/>
      <dgm:t>
        <a:bodyPr/>
        <a:lstStyle/>
        <a:p>
          <a:pPr>
            <a:defRPr cap="all"/>
          </a:pPr>
          <a:r>
            <a:rPr lang="en-US"/>
            <a:t>Customer collaboration over contract negotiation.</a:t>
          </a:r>
        </a:p>
      </dgm:t>
    </dgm:pt>
    <dgm:pt modelId="{F0FA8DF6-0181-47AD-B6B6-AE487D16B0D4}" type="parTrans" cxnId="{15E56467-9311-4D72-94D8-6C4CACA3532A}">
      <dgm:prSet/>
      <dgm:spPr/>
      <dgm:t>
        <a:bodyPr/>
        <a:lstStyle/>
        <a:p>
          <a:endParaRPr lang="en-US"/>
        </a:p>
      </dgm:t>
    </dgm:pt>
    <dgm:pt modelId="{B2D8F863-FD51-4686-8F68-0BD1D60C4803}" type="sibTrans" cxnId="{15E56467-9311-4D72-94D8-6C4CACA3532A}">
      <dgm:prSet/>
      <dgm:spPr/>
      <dgm:t>
        <a:bodyPr/>
        <a:lstStyle/>
        <a:p>
          <a:endParaRPr lang="en-US"/>
        </a:p>
      </dgm:t>
    </dgm:pt>
    <dgm:pt modelId="{5AB7E3FB-8048-4850-8913-FEF410408DFE}">
      <dgm:prSet/>
      <dgm:spPr/>
      <dgm:t>
        <a:bodyPr/>
        <a:lstStyle/>
        <a:p>
          <a:pPr>
            <a:defRPr cap="all"/>
          </a:pPr>
          <a:r>
            <a:rPr lang="en-US"/>
            <a:t>Responding to change over following a plan.</a:t>
          </a:r>
        </a:p>
      </dgm:t>
    </dgm:pt>
    <dgm:pt modelId="{776E7A15-3FC7-482D-BC1B-C5D9BE191AF5}" type="parTrans" cxnId="{91DCAFCB-2924-422B-AF95-829171FF8DA0}">
      <dgm:prSet/>
      <dgm:spPr/>
      <dgm:t>
        <a:bodyPr/>
        <a:lstStyle/>
        <a:p>
          <a:endParaRPr lang="en-US"/>
        </a:p>
      </dgm:t>
    </dgm:pt>
    <dgm:pt modelId="{D2062AC6-B7AD-445E-A40A-2DCEAC09E6A6}" type="sibTrans" cxnId="{91DCAFCB-2924-422B-AF95-829171FF8DA0}">
      <dgm:prSet/>
      <dgm:spPr/>
      <dgm:t>
        <a:bodyPr/>
        <a:lstStyle/>
        <a:p>
          <a:endParaRPr lang="en-US"/>
        </a:p>
      </dgm:t>
    </dgm:pt>
    <dgm:pt modelId="{242A2613-F64C-460B-B254-5B00F53CC8C8}" type="pres">
      <dgm:prSet presAssocID="{901C9800-2522-4C50-A4A5-470C9D0AFEFB}" presName="root" presStyleCnt="0">
        <dgm:presLayoutVars>
          <dgm:dir/>
          <dgm:resizeHandles val="exact"/>
        </dgm:presLayoutVars>
      </dgm:prSet>
      <dgm:spPr/>
    </dgm:pt>
    <dgm:pt modelId="{D6D49EE6-E9AE-4ABE-BFE0-4A44A1A10EF9}" type="pres">
      <dgm:prSet presAssocID="{5A9C95F3-1685-4005-955C-DD02D8BDC378}" presName="compNode" presStyleCnt="0"/>
      <dgm:spPr/>
    </dgm:pt>
    <dgm:pt modelId="{2E7B2217-26A9-4EE4-AB68-07A4E9ECA5D7}" type="pres">
      <dgm:prSet presAssocID="{5A9C95F3-1685-4005-955C-DD02D8BDC378}" presName="iconBgRect" presStyleLbl="bgShp" presStyleIdx="0" presStyleCnt="6"/>
      <dgm:spPr/>
    </dgm:pt>
    <dgm:pt modelId="{E74CAD21-1B3F-497F-B4C7-4C3312301C9E}" type="pres">
      <dgm:prSet presAssocID="{5A9C95F3-1685-4005-955C-DD02D8BDC37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C836A91-9958-47D6-928F-A7F766600C2F}" type="pres">
      <dgm:prSet presAssocID="{5A9C95F3-1685-4005-955C-DD02D8BDC378}" presName="spaceRect" presStyleCnt="0"/>
      <dgm:spPr/>
    </dgm:pt>
    <dgm:pt modelId="{2F7F1B1C-2C0A-48CE-92DF-771A533D6169}" type="pres">
      <dgm:prSet presAssocID="{5A9C95F3-1685-4005-955C-DD02D8BDC378}" presName="textRect" presStyleLbl="revTx" presStyleIdx="0" presStyleCnt="6">
        <dgm:presLayoutVars>
          <dgm:chMax val="1"/>
          <dgm:chPref val="1"/>
        </dgm:presLayoutVars>
      </dgm:prSet>
      <dgm:spPr/>
    </dgm:pt>
    <dgm:pt modelId="{DDEF26EA-F47D-4B70-B889-256B69B604F4}" type="pres">
      <dgm:prSet presAssocID="{0E2817DD-FD9E-4E12-9675-8914200E1FD0}" presName="sibTrans" presStyleCnt="0"/>
      <dgm:spPr/>
    </dgm:pt>
    <dgm:pt modelId="{86537385-2606-4108-84A7-A8CCF6533654}" type="pres">
      <dgm:prSet presAssocID="{0DE9EC33-C1A0-448D-8C41-D7A924F4C28A}" presName="compNode" presStyleCnt="0"/>
      <dgm:spPr/>
    </dgm:pt>
    <dgm:pt modelId="{DC4BE9BB-94D7-4EBE-AF7E-16AC69A020E9}" type="pres">
      <dgm:prSet presAssocID="{0DE9EC33-C1A0-448D-8C41-D7A924F4C28A}" presName="iconBgRect" presStyleLbl="bgShp" presStyleIdx="1" presStyleCnt="6"/>
      <dgm:spPr/>
    </dgm:pt>
    <dgm:pt modelId="{68288FE7-BD6A-4740-963B-22E68CAEFE62}" type="pres">
      <dgm:prSet presAssocID="{0DE9EC33-C1A0-448D-8C41-D7A924F4C28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2DDDDC99-4B67-4460-AE75-15FB03863E5A}" type="pres">
      <dgm:prSet presAssocID="{0DE9EC33-C1A0-448D-8C41-D7A924F4C28A}" presName="spaceRect" presStyleCnt="0"/>
      <dgm:spPr/>
    </dgm:pt>
    <dgm:pt modelId="{BD48833E-3508-4A3C-9510-E44C39322D2B}" type="pres">
      <dgm:prSet presAssocID="{0DE9EC33-C1A0-448D-8C41-D7A924F4C28A}" presName="textRect" presStyleLbl="revTx" presStyleIdx="1" presStyleCnt="6">
        <dgm:presLayoutVars>
          <dgm:chMax val="1"/>
          <dgm:chPref val="1"/>
        </dgm:presLayoutVars>
      </dgm:prSet>
      <dgm:spPr/>
    </dgm:pt>
    <dgm:pt modelId="{639820AF-5154-4F62-B5A1-59F3AB861DA4}" type="pres">
      <dgm:prSet presAssocID="{52541B62-6880-4CED-A0F5-5805FC761E4C}" presName="sibTrans" presStyleCnt="0"/>
      <dgm:spPr/>
    </dgm:pt>
    <dgm:pt modelId="{94F6297C-8284-41FD-B831-172602E1F768}" type="pres">
      <dgm:prSet presAssocID="{97C702B4-428A-40B5-A3B9-7387AE2B3222}" presName="compNode" presStyleCnt="0"/>
      <dgm:spPr/>
    </dgm:pt>
    <dgm:pt modelId="{C0D523A2-767E-4A3E-AD1F-5B082E4C76C1}" type="pres">
      <dgm:prSet presAssocID="{97C702B4-428A-40B5-A3B9-7387AE2B3222}" presName="iconBgRect" presStyleLbl="bgShp" presStyleIdx="2" presStyleCnt="6"/>
      <dgm:spPr/>
    </dgm:pt>
    <dgm:pt modelId="{C29BCD1A-C23B-4C0E-AF14-3405904A0554}" type="pres">
      <dgm:prSet presAssocID="{97C702B4-428A-40B5-A3B9-7387AE2B322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CAB178E8-FDE3-472C-BC18-77FC193C72B5}" type="pres">
      <dgm:prSet presAssocID="{97C702B4-428A-40B5-A3B9-7387AE2B3222}" presName="spaceRect" presStyleCnt="0"/>
      <dgm:spPr/>
    </dgm:pt>
    <dgm:pt modelId="{DCB10EA5-CC0D-4621-8255-B0AF35C55386}" type="pres">
      <dgm:prSet presAssocID="{97C702B4-428A-40B5-A3B9-7387AE2B3222}" presName="textRect" presStyleLbl="revTx" presStyleIdx="2" presStyleCnt="6">
        <dgm:presLayoutVars>
          <dgm:chMax val="1"/>
          <dgm:chPref val="1"/>
        </dgm:presLayoutVars>
      </dgm:prSet>
      <dgm:spPr/>
    </dgm:pt>
    <dgm:pt modelId="{D3A2BFB4-6418-45F2-A527-18D720349AA8}" type="pres">
      <dgm:prSet presAssocID="{EA707929-C024-4735-9E70-D128D5D381D9}" presName="sibTrans" presStyleCnt="0"/>
      <dgm:spPr/>
    </dgm:pt>
    <dgm:pt modelId="{A6717EAD-D284-4184-BFF9-5846E5A007F6}" type="pres">
      <dgm:prSet presAssocID="{D4584B8F-7E24-420B-A10B-97301D36891A}" presName="compNode" presStyleCnt="0"/>
      <dgm:spPr/>
    </dgm:pt>
    <dgm:pt modelId="{37A7D158-0F54-4349-BF84-2BB6B088D0E8}" type="pres">
      <dgm:prSet presAssocID="{D4584B8F-7E24-420B-A10B-97301D36891A}" presName="iconBgRect" presStyleLbl="bgShp" presStyleIdx="3" presStyleCnt="6"/>
      <dgm:spPr/>
    </dgm:pt>
    <dgm:pt modelId="{1FD3F711-DC0B-4B33-A3E4-32449F1322FF}" type="pres">
      <dgm:prSet presAssocID="{D4584B8F-7E24-420B-A10B-97301D3689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8D7531-8B08-43CF-882C-464E25DBE99B}" type="pres">
      <dgm:prSet presAssocID="{D4584B8F-7E24-420B-A10B-97301D36891A}" presName="spaceRect" presStyleCnt="0"/>
      <dgm:spPr/>
    </dgm:pt>
    <dgm:pt modelId="{61857995-AE79-4DAA-96E2-6A555B53C8B1}" type="pres">
      <dgm:prSet presAssocID="{D4584B8F-7E24-420B-A10B-97301D36891A}" presName="textRect" presStyleLbl="revTx" presStyleIdx="3" presStyleCnt="6">
        <dgm:presLayoutVars>
          <dgm:chMax val="1"/>
          <dgm:chPref val="1"/>
        </dgm:presLayoutVars>
      </dgm:prSet>
      <dgm:spPr/>
    </dgm:pt>
    <dgm:pt modelId="{9356E90D-149C-42C2-85A5-8A229FE05216}" type="pres">
      <dgm:prSet presAssocID="{9888EBF6-F201-49B0-AAD8-8D439DD6ADEF}" presName="sibTrans" presStyleCnt="0"/>
      <dgm:spPr/>
    </dgm:pt>
    <dgm:pt modelId="{8D9999BC-628B-4D3C-B981-A15618499CFD}" type="pres">
      <dgm:prSet presAssocID="{EADCDF62-FB27-4F74-96A4-601D5204A8CF}" presName="compNode" presStyleCnt="0"/>
      <dgm:spPr/>
    </dgm:pt>
    <dgm:pt modelId="{5C9D2741-7D68-486E-BFD2-994202EC612E}" type="pres">
      <dgm:prSet presAssocID="{EADCDF62-FB27-4F74-96A4-601D5204A8CF}" presName="iconBgRect" presStyleLbl="bgShp" presStyleIdx="4" presStyleCnt="6"/>
      <dgm:spPr/>
    </dgm:pt>
    <dgm:pt modelId="{69AF000D-B986-4655-A8D5-23FFB7FAEDC6}" type="pres">
      <dgm:prSet presAssocID="{EADCDF62-FB27-4F74-96A4-601D5204A8C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7994564-84A5-40B3-9E09-A60312689878}" type="pres">
      <dgm:prSet presAssocID="{EADCDF62-FB27-4F74-96A4-601D5204A8CF}" presName="spaceRect" presStyleCnt="0"/>
      <dgm:spPr/>
    </dgm:pt>
    <dgm:pt modelId="{F36A4D96-FACB-4946-99BA-24CA72F4C1A8}" type="pres">
      <dgm:prSet presAssocID="{EADCDF62-FB27-4F74-96A4-601D5204A8CF}" presName="textRect" presStyleLbl="revTx" presStyleIdx="4" presStyleCnt="6">
        <dgm:presLayoutVars>
          <dgm:chMax val="1"/>
          <dgm:chPref val="1"/>
        </dgm:presLayoutVars>
      </dgm:prSet>
      <dgm:spPr/>
    </dgm:pt>
    <dgm:pt modelId="{F42FB155-D257-435D-9E3C-9F8A1AF2C6B8}" type="pres">
      <dgm:prSet presAssocID="{B2D8F863-FD51-4686-8F68-0BD1D60C4803}" presName="sibTrans" presStyleCnt="0"/>
      <dgm:spPr/>
    </dgm:pt>
    <dgm:pt modelId="{FDA30129-AEA8-4FDB-B6B2-490F6300ED9E}" type="pres">
      <dgm:prSet presAssocID="{5AB7E3FB-8048-4850-8913-FEF410408DFE}" presName="compNode" presStyleCnt="0"/>
      <dgm:spPr/>
    </dgm:pt>
    <dgm:pt modelId="{35C1A1CC-3330-47E4-BE56-68C7E7B8FAFF}" type="pres">
      <dgm:prSet presAssocID="{5AB7E3FB-8048-4850-8913-FEF410408DFE}" presName="iconBgRect" presStyleLbl="bgShp" presStyleIdx="5" presStyleCnt="6"/>
      <dgm:spPr/>
    </dgm:pt>
    <dgm:pt modelId="{9DE7960D-0E69-47B9-B830-DC143F559DA6}" type="pres">
      <dgm:prSet presAssocID="{5AB7E3FB-8048-4850-8913-FEF410408DF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CBD2136-0EE7-4CD0-A873-7739256D6A80}" type="pres">
      <dgm:prSet presAssocID="{5AB7E3FB-8048-4850-8913-FEF410408DFE}" presName="spaceRect" presStyleCnt="0"/>
      <dgm:spPr/>
    </dgm:pt>
    <dgm:pt modelId="{0EBD75D6-B65B-4163-A707-CDB8DDA5A9D6}" type="pres">
      <dgm:prSet presAssocID="{5AB7E3FB-8048-4850-8913-FEF410408DF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DBE2712-EBE0-4540-8B52-DA6DB4B0EA7D}" type="presOf" srcId="{5A9C95F3-1685-4005-955C-DD02D8BDC378}" destId="{2F7F1B1C-2C0A-48CE-92DF-771A533D6169}" srcOrd="0" destOrd="0" presId="urn:microsoft.com/office/officeart/2018/5/layout/IconCircleLabelList"/>
    <dgm:cxn modelId="{89D1AF19-C1D2-439C-9E36-4E159A4EDE0E}" type="presOf" srcId="{EADCDF62-FB27-4F74-96A4-601D5204A8CF}" destId="{F36A4D96-FACB-4946-99BA-24CA72F4C1A8}" srcOrd="0" destOrd="0" presId="urn:microsoft.com/office/officeart/2018/5/layout/IconCircleLabelList"/>
    <dgm:cxn modelId="{D50C4E2A-ABEF-49AE-BCEC-C95F06E7FE5C}" type="presOf" srcId="{901C9800-2522-4C50-A4A5-470C9D0AFEFB}" destId="{242A2613-F64C-460B-B254-5B00F53CC8C8}" srcOrd="0" destOrd="0" presId="urn:microsoft.com/office/officeart/2018/5/layout/IconCircleLabelList"/>
    <dgm:cxn modelId="{B1E02E44-8B6C-447F-9506-2EBB6EE521C9}" srcId="{901C9800-2522-4C50-A4A5-470C9D0AFEFB}" destId="{97C702B4-428A-40B5-A3B9-7387AE2B3222}" srcOrd="2" destOrd="0" parTransId="{4B581F29-168E-44AB-A056-69E6A50C9A9E}" sibTransId="{EA707929-C024-4735-9E70-D128D5D381D9}"/>
    <dgm:cxn modelId="{0A528664-9484-4B5B-B66C-72FC08F2A686}" type="presOf" srcId="{0DE9EC33-C1A0-448D-8C41-D7A924F4C28A}" destId="{BD48833E-3508-4A3C-9510-E44C39322D2B}" srcOrd="0" destOrd="0" presId="urn:microsoft.com/office/officeart/2018/5/layout/IconCircleLabelList"/>
    <dgm:cxn modelId="{15E56467-9311-4D72-94D8-6C4CACA3532A}" srcId="{901C9800-2522-4C50-A4A5-470C9D0AFEFB}" destId="{EADCDF62-FB27-4F74-96A4-601D5204A8CF}" srcOrd="4" destOrd="0" parTransId="{F0FA8DF6-0181-47AD-B6B6-AE487D16B0D4}" sibTransId="{B2D8F863-FD51-4686-8F68-0BD1D60C4803}"/>
    <dgm:cxn modelId="{E59AA972-90FC-4338-841E-DAE8B82AFCF7}" type="presOf" srcId="{5AB7E3FB-8048-4850-8913-FEF410408DFE}" destId="{0EBD75D6-B65B-4163-A707-CDB8DDA5A9D6}" srcOrd="0" destOrd="0" presId="urn:microsoft.com/office/officeart/2018/5/layout/IconCircleLabelList"/>
    <dgm:cxn modelId="{05C06FA5-A83D-4C9A-BF42-C9AD219E63EF}" srcId="{901C9800-2522-4C50-A4A5-470C9D0AFEFB}" destId="{D4584B8F-7E24-420B-A10B-97301D36891A}" srcOrd="3" destOrd="0" parTransId="{4A8C49E7-FB0B-4562-8D6F-01E3A28A050F}" sibTransId="{9888EBF6-F201-49B0-AAD8-8D439DD6ADEF}"/>
    <dgm:cxn modelId="{B28626C2-37E0-493A-B838-13A8E9571DF1}" srcId="{901C9800-2522-4C50-A4A5-470C9D0AFEFB}" destId="{5A9C95F3-1685-4005-955C-DD02D8BDC378}" srcOrd="0" destOrd="0" parTransId="{2E21968C-8C33-4496-BFD6-E39A13A8A997}" sibTransId="{0E2817DD-FD9E-4E12-9675-8914200E1FD0}"/>
    <dgm:cxn modelId="{91DCAFCB-2924-422B-AF95-829171FF8DA0}" srcId="{901C9800-2522-4C50-A4A5-470C9D0AFEFB}" destId="{5AB7E3FB-8048-4850-8913-FEF410408DFE}" srcOrd="5" destOrd="0" parTransId="{776E7A15-3FC7-482D-BC1B-C5D9BE191AF5}" sibTransId="{D2062AC6-B7AD-445E-A40A-2DCEAC09E6A6}"/>
    <dgm:cxn modelId="{21DCEDD4-B340-4604-8DE7-55F315AB630D}" srcId="{901C9800-2522-4C50-A4A5-470C9D0AFEFB}" destId="{0DE9EC33-C1A0-448D-8C41-D7A924F4C28A}" srcOrd="1" destOrd="0" parTransId="{5CEE98F4-2D59-4727-AD6F-19E828FE6AAB}" sibTransId="{52541B62-6880-4CED-A0F5-5805FC761E4C}"/>
    <dgm:cxn modelId="{768F99F8-88D1-461A-A4DE-29DADFABA7FF}" type="presOf" srcId="{D4584B8F-7E24-420B-A10B-97301D36891A}" destId="{61857995-AE79-4DAA-96E2-6A555B53C8B1}" srcOrd="0" destOrd="0" presId="urn:microsoft.com/office/officeart/2018/5/layout/IconCircleLabelList"/>
    <dgm:cxn modelId="{7F3018FC-1047-4D0D-823B-5549D66B3D7F}" type="presOf" srcId="{97C702B4-428A-40B5-A3B9-7387AE2B3222}" destId="{DCB10EA5-CC0D-4621-8255-B0AF35C55386}" srcOrd="0" destOrd="0" presId="urn:microsoft.com/office/officeart/2018/5/layout/IconCircleLabelList"/>
    <dgm:cxn modelId="{D9BA664D-9E7F-44C2-A40D-D2B980466FB1}" type="presParOf" srcId="{242A2613-F64C-460B-B254-5B00F53CC8C8}" destId="{D6D49EE6-E9AE-4ABE-BFE0-4A44A1A10EF9}" srcOrd="0" destOrd="0" presId="urn:microsoft.com/office/officeart/2018/5/layout/IconCircleLabelList"/>
    <dgm:cxn modelId="{5A8D2A13-0B17-4E42-A00F-397CC7757B7D}" type="presParOf" srcId="{D6D49EE6-E9AE-4ABE-BFE0-4A44A1A10EF9}" destId="{2E7B2217-26A9-4EE4-AB68-07A4E9ECA5D7}" srcOrd="0" destOrd="0" presId="urn:microsoft.com/office/officeart/2018/5/layout/IconCircleLabelList"/>
    <dgm:cxn modelId="{1450462C-03FB-4CE9-894A-836CF8AE92C6}" type="presParOf" srcId="{D6D49EE6-E9AE-4ABE-BFE0-4A44A1A10EF9}" destId="{E74CAD21-1B3F-497F-B4C7-4C3312301C9E}" srcOrd="1" destOrd="0" presId="urn:microsoft.com/office/officeart/2018/5/layout/IconCircleLabelList"/>
    <dgm:cxn modelId="{6D967915-59A4-46F3-8E61-30C6DED10BC1}" type="presParOf" srcId="{D6D49EE6-E9AE-4ABE-BFE0-4A44A1A10EF9}" destId="{EC836A91-9958-47D6-928F-A7F766600C2F}" srcOrd="2" destOrd="0" presId="urn:microsoft.com/office/officeart/2018/5/layout/IconCircleLabelList"/>
    <dgm:cxn modelId="{AAADF3EF-3AAA-41D6-9B0F-AF5F64C14F65}" type="presParOf" srcId="{D6D49EE6-E9AE-4ABE-BFE0-4A44A1A10EF9}" destId="{2F7F1B1C-2C0A-48CE-92DF-771A533D6169}" srcOrd="3" destOrd="0" presId="urn:microsoft.com/office/officeart/2018/5/layout/IconCircleLabelList"/>
    <dgm:cxn modelId="{B2275E65-8B5C-4599-84A9-F6DCA23F5ED1}" type="presParOf" srcId="{242A2613-F64C-460B-B254-5B00F53CC8C8}" destId="{DDEF26EA-F47D-4B70-B889-256B69B604F4}" srcOrd="1" destOrd="0" presId="urn:microsoft.com/office/officeart/2018/5/layout/IconCircleLabelList"/>
    <dgm:cxn modelId="{54740785-0A9B-488C-9669-D561F6CB6F85}" type="presParOf" srcId="{242A2613-F64C-460B-B254-5B00F53CC8C8}" destId="{86537385-2606-4108-84A7-A8CCF6533654}" srcOrd="2" destOrd="0" presId="urn:microsoft.com/office/officeart/2018/5/layout/IconCircleLabelList"/>
    <dgm:cxn modelId="{36CBF81A-12CA-4D7D-BF65-05F49A408C39}" type="presParOf" srcId="{86537385-2606-4108-84A7-A8CCF6533654}" destId="{DC4BE9BB-94D7-4EBE-AF7E-16AC69A020E9}" srcOrd="0" destOrd="0" presId="urn:microsoft.com/office/officeart/2018/5/layout/IconCircleLabelList"/>
    <dgm:cxn modelId="{A90EA220-B61E-4280-B131-FDB77F2FD9AC}" type="presParOf" srcId="{86537385-2606-4108-84A7-A8CCF6533654}" destId="{68288FE7-BD6A-4740-963B-22E68CAEFE62}" srcOrd="1" destOrd="0" presId="urn:microsoft.com/office/officeart/2018/5/layout/IconCircleLabelList"/>
    <dgm:cxn modelId="{96DC48CA-C749-4C41-994E-319671776391}" type="presParOf" srcId="{86537385-2606-4108-84A7-A8CCF6533654}" destId="{2DDDDC99-4B67-4460-AE75-15FB03863E5A}" srcOrd="2" destOrd="0" presId="urn:microsoft.com/office/officeart/2018/5/layout/IconCircleLabelList"/>
    <dgm:cxn modelId="{EF336C55-5C41-430D-B730-37A2CEDEF2EB}" type="presParOf" srcId="{86537385-2606-4108-84A7-A8CCF6533654}" destId="{BD48833E-3508-4A3C-9510-E44C39322D2B}" srcOrd="3" destOrd="0" presId="urn:microsoft.com/office/officeart/2018/5/layout/IconCircleLabelList"/>
    <dgm:cxn modelId="{A55E8EBB-759E-4D9E-B276-AFBEA77E26F2}" type="presParOf" srcId="{242A2613-F64C-460B-B254-5B00F53CC8C8}" destId="{639820AF-5154-4F62-B5A1-59F3AB861DA4}" srcOrd="3" destOrd="0" presId="urn:microsoft.com/office/officeart/2018/5/layout/IconCircleLabelList"/>
    <dgm:cxn modelId="{87358431-48CD-4F2A-8515-04C763C2EF59}" type="presParOf" srcId="{242A2613-F64C-460B-B254-5B00F53CC8C8}" destId="{94F6297C-8284-41FD-B831-172602E1F768}" srcOrd="4" destOrd="0" presId="urn:microsoft.com/office/officeart/2018/5/layout/IconCircleLabelList"/>
    <dgm:cxn modelId="{342A30FF-9700-4761-8425-BF12635A0EF3}" type="presParOf" srcId="{94F6297C-8284-41FD-B831-172602E1F768}" destId="{C0D523A2-767E-4A3E-AD1F-5B082E4C76C1}" srcOrd="0" destOrd="0" presId="urn:microsoft.com/office/officeart/2018/5/layout/IconCircleLabelList"/>
    <dgm:cxn modelId="{46C653E0-903C-4E7A-B918-7E5416B4D88A}" type="presParOf" srcId="{94F6297C-8284-41FD-B831-172602E1F768}" destId="{C29BCD1A-C23B-4C0E-AF14-3405904A0554}" srcOrd="1" destOrd="0" presId="urn:microsoft.com/office/officeart/2018/5/layout/IconCircleLabelList"/>
    <dgm:cxn modelId="{FB5E3FEB-79A6-4466-8DF5-86CD6379D159}" type="presParOf" srcId="{94F6297C-8284-41FD-B831-172602E1F768}" destId="{CAB178E8-FDE3-472C-BC18-77FC193C72B5}" srcOrd="2" destOrd="0" presId="urn:microsoft.com/office/officeart/2018/5/layout/IconCircleLabelList"/>
    <dgm:cxn modelId="{987FED07-C1F7-43CD-AFEA-18EBE148841F}" type="presParOf" srcId="{94F6297C-8284-41FD-B831-172602E1F768}" destId="{DCB10EA5-CC0D-4621-8255-B0AF35C55386}" srcOrd="3" destOrd="0" presId="urn:microsoft.com/office/officeart/2018/5/layout/IconCircleLabelList"/>
    <dgm:cxn modelId="{F0F9BB56-72C4-4348-A19A-9265E1AF591D}" type="presParOf" srcId="{242A2613-F64C-460B-B254-5B00F53CC8C8}" destId="{D3A2BFB4-6418-45F2-A527-18D720349AA8}" srcOrd="5" destOrd="0" presId="urn:microsoft.com/office/officeart/2018/5/layout/IconCircleLabelList"/>
    <dgm:cxn modelId="{AD4A8E35-6CD7-4E8D-AE6B-FCBC13AD74EA}" type="presParOf" srcId="{242A2613-F64C-460B-B254-5B00F53CC8C8}" destId="{A6717EAD-D284-4184-BFF9-5846E5A007F6}" srcOrd="6" destOrd="0" presId="urn:microsoft.com/office/officeart/2018/5/layout/IconCircleLabelList"/>
    <dgm:cxn modelId="{CA49F9DE-98CD-408D-8D56-6D9F08EC2061}" type="presParOf" srcId="{A6717EAD-D284-4184-BFF9-5846E5A007F6}" destId="{37A7D158-0F54-4349-BF84-2BB6B088D0E8}" srcOrd="0" destOrd="0" presId="urn:microsoft.com/office/officeart/2018/5/layout/IconCircleLabelList"/>
    <dgm:cxn modelId="{23ACFBBB-46CC-4750-805C-AEF4D96B88C2}" type="presParOf" srcId="{A6717EAD-D284-4184-BFF9-5846E5A007F6}" destId="{1FD3F711-DC0B-4B33-A3E4-32449F1322FF}" srcOrd="1" destOrd="0" presId="urn:microsoft.com/office/officeart/2018/5/layout/IconCircleLabelList"/>
    <dgm:cxn modelId="{67D296DE-CD48-48FC-99CE-4CA721FF8964}" type="presParOf" srcId="{A6717EAD-D284-4184-BFF9-5846E5A007F6}" destId="{548D7531-8B08-43CF-882C-464E25DBE99B}" srcOrd="2" destOrd="0" presId="urn:microsoft.com/office/officeart/2018/5/layout/IconCircleLabelList"/>
    <dgm:cxn modelId="{582F34D2-1B07-4DCA-96CD-FBAE0E81EBC6}" type="presParOf" srcId="{A6717EAD-D284-4184-BFF9-5846E5A007F6}" destId="{61857995-AE79-4DAA-96E2-6A555B53C8B1}" srcOrd="3" destOrd="0" presId="urn:microsoft.com/office/officeart/2018/5/layout/IconCircleLabelList"/>
    <dgm:cxn modelId="{0DA1AD87-5376-47BE-A473-5BD61A4C098E}" type="presParOf" srcId="{242A2613-F64C-460B-B254-5B00F53CC8C8}" destId="{9356E90D-149C-42C2-85A5-8A229FE05216}" srcOrd="7" destOrd="0" presId="urn:microsoft.com/office/officeart/2018/5/layout/IconCircleLabelList"/>
    <dgm:cxn modelId="{28D269F2-FB7C-4444-9EB3-094A731E463F}" type="presParOf" srcId="{242A2613-F64C-460B-B254-5B00F53CC8C8}" destId="{8D9999BC-628B-4D3C-B981-A15618499CFD}" srcOrd="8" destOrd="0" presId="urn:microsoft.com/office/officeart/2018/5/layout/IconCircleLabelList"/>
    <dgm:cxn modelId="{0A2D56BB-95D0-471A-908B-75D9A5F95558}" type="presParOf" srcId="{8D9999BC-628B-4D3C-B981-A15618499CFD}" destId="{5C9D2741-7D68-486E-BFD2-994202EC612E}" srcOrd="0" destOrd="0" presId="urn:microsoft.com/office/officeart/2018/5/layout/IconCircleLabelList"/>
    <dgm:cxn modelId="{46632F2B-7836-40D9-8EEA-F4DA82C4B228}" type="presParOf" srcId="{8D9999BC-628B-4D3C-B981-A15618499CFD}" destId="{69AF000D-B986-4655-A8D5-23FFB7FAEDC6}" srcOrd="1" destOrd="0" presId="urn:microsoft.com/office/officeart/2018/5/layout/IconCircleLabelList"/>
    <dgm:cxn modelId="{1137743D-9268-4E0D-BAB6-2C6DD64EB3BD}" type="presParOf" srcId="{8D9999BC-628B-4D3C-B981-A15618499CFD}" destId="{57994564-84A5-40B3-9E09-A60312689878}" srcOrd="2" destOrd="0" presId="urn:microsoft.com/office/officeart/2018/5/layout/IconCircleLabelList"/>
    <dgm:cxn modelId="{A63D5A0B-C8D9-466A-B890-69BE4C65FDDB}" type="presParOf" srcId="{8D9999BC-628B-4D3C-B981-A15618499CFD}" destId="{F36A4D96-FACB-4946-99BA-24CA72F4C1A8}" srcOrd="3" destOrd="0" presId="urn:microsoft.com/office/officeart/2018/5/layout/IconCircleLabelList"/>
    <dgm:cxn modelId="{31A237E6-B123-43C0-AB42-162B8CC961ED}" type="presParOf" srcId="{242A2613-F64C-460B-B254-5B00F53CC8C8}" destId="{F42FB155-D257-435D-9E3C-9F8A1AF2C6B8}" srcOrd="9" destOrd="0" presId="urn:microsoft.com/office/officeart/2018/5/layout/IconCircleLabelList"/>
    <dgm:cxn modelId="{F6B68DEF-3B02-4F96-93D0-46235C255E0D}" type="presParOf" srcId="{242A2613-F64C-460B-B254-5B00F53CC8C8}" destId="{FDA30129-AEA8-4FDB-B6B2-490F6300ED9E}" srcOrd="10" destOrd="0" presId="urn:microsoft.com/office/officeart/2018/5/layout/IconCircleLabelList"/>
    <dgm:cxn modelId="{BEB71721-1B1B-4146-8170-3675BE212962}" type="presParOf" srcId="{FDA30129-AEA8-4FDB-B6B2-490F6300ED9E}" destId="{35C1A1CC-3330-47E4-BE56-68C7E7B8FAFF}" srcOrd="0" destOrd="0" presId="urn:microsoft.com/office/officeart/2018/5/layout/IconCircleLabelList"/>
    <dgm:cxn modelId="{C3499311-F10E-4C6A-90F5-75CCAC455786}" type="presParOf" srcId="{FDA30129-AEA8-4FDB-B6B2-490F6300ED9E}" destId="{9DE7960D-0E69-47B9-B830-DC143F559DA6}" srcOrd="1" destOrd="0" presId="urn:microsoft.com/office/officeart/2018/5/layout/IconCircleLabelList"/>
    <dgm:cxn modelId="{4A3BA3B3-5665-4096-9677-DD13DF373558}" type="presParOf" srcId="{FDA30129-AEA8-4FDB-B6B2-490F6300ED9E}" destId="{2CBD2136-0EE7-4CD0-A873-7739256D6A80}" srcOrd="2" destOrd="0" presId="urn:microsoft.com/office/officeart/2018/5/layout/IconCircleLabelList"/>
    <dgm:cxn modelId="{DF8C0C44-862D-4D38-B8FE-EE87177B9ECA}" type="presParOf" srcId="{FDA30129-AEA8-4FDB-B6B2-490F6300ED9E}" destId="{0EBD75D6-B65B-4163-A707-CDB8DDA5A9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8D7636-ADFD-4045-B5FA-4DD3767ABC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096E75-DCFB-4F06-80BA-F8E8A171ACF2}">
      <dgm:prSet/>
      <dgm:spPr/>
      <dgm:t>
        <a:bodyPr/>
        <a:lstStyle/>
        <a:p>
          <a:r>
            <a:rPr lang="en-US" b="1"/>
            <a:t>Product Backlog</a:t>
          </a:r>
          <a:r>
            <a:rPr lang="en-US"/>
            <a:t>: A list of features, enhancements, and fixes that need to be done.</a:t>
          </a:r>
        </a:p>
      </dgm:t>
    </dgm:pt>
    <dgm:pt modelId="{508692D5-4420-45CF-B469-1FA8934EE0D2}" type="parTrans" cxnId="{445BEC41-2D85-4C60-B941-9241D00B9851}">
      <dgm:prSet/>
      <dgm:spPr/>
      <dgm:t>
        <a:bodyPr/>
        <a:lstStyle/>
        <a:p>
          <a:endParaRPr lang="en-US"/>
        </a:p>
      </dgm:t>
    </dgm:pt>
    <dgm:pt modelId="{383E0C60-6D58-478F-B91E-F35C62A85E98}" type="sibTrans" cxnId="{445BEC41-2D85-4C60-B941-9241D00B9851}">
      <dgm:prSet/>
      <dgm:spPr/>
      <dgm:t>
        <a:bodyPr/>
        <a:lstStyle/>
        <a:p>
          <a:endParaRPr lang="en-US"/>
        </a:p>
      </dgm:t>
    </dgm:pt>
    <dgm:pt modelId="{80FFF990-9CEC-4218-90E6-4A975877FB65}">
      <dgm:prSet/>
      <dgm:spPr/>
      <dgm:t>
        <a:bodyPr/>
        <a:lstStyle/>
        <a:p>
          <a:r>
            <a:rPr lang="en-US" b="1"/>
            <a:t>Sprint Backlog</a:t>
          </a:r>
          <a:r>
            <a:rPr lang="en-US"/>
            <a:t>: A list of tasks to be completed in a sprint, selected from the product backlog.</a:t>
          </a:r>
        </a:p>
      </dgm:t>
    </dgm:pt>
    <dgm:pt modelId="{30D19B67-5E46-4913-876B-EC7E875FA67A}" type="parTrans" cxnId="{A92603FC-34D5-4953-A661-D168DCC085F5}">
      <dgm:prSet/>
      <dgm:spPr/>
      <dgm:t>
        <a:bodyPr/>
        <a:lstStyle/>
        <a:p>
          <a:endParaRPr lang="en-US"/>
        </a:p>
      </dgm:t>
    </dgm:pt>
    <dgm:pt modelId="{74B40591-6FD5-44ED-BA3F-5171EF63D94B}" type="sibTrans" cxnId="{A92603FC-34D5-4953-A661-D168DCC085F5}">
      <dgm:prSet/>
      <dgm:spPr/>
      <dgm:t>
        <a:bodyPr/>
        <a:lstStyle/>
        <a:p>
          <a:endParaRPr lang="en-US"/>
        </a:p>
      </dgm:t>
    </dgm:pt>
    <dgm:pt modelId="{422045CA-C4C6-4A4B-8401-D26F39D9DEE4}">
      <dgm:prSet/>
      <dgm:spPr/>
      <dgm:t>
        <a:bodyPr/>
        <a:lstStyle/>
        <a:p>
          <a:r>
            <a:rPr lang="en-US" b="1"/>
            <a:t>Increment</a:t>
          </a:r>
          <a:r>
            <a:rPr lang="en-US"/>
            <a:t>: The working software that is delivered at the end of each sprint.</a:t>
          </a:r>
        </a:p>
      </dgm:t>
    </dgm:pt>
    <dgm:pt modelId="{6F71B904-0E3C-4974-8F3D-740755A7F811}" type="parTrans" cxnId="{CD5487DB-7FD4-47A4-8386-F6AA97A352D1}">
      <dgm:prSet/>
      <dgm:spPr/>
      <dgm:t>
        <a:bodyPr/>
        <a:lstStyle/>
        <a:p>
          <a:endParaRPr lang="en-US"/>
        </a:p>
      </dgm:t>
    </dgm:pt>
    <dgm:pt modelId="{86273214-5A81-474E-BF9D-1280A5B5ABA2}" type="sibTrans" cxnId="{CD5487DB-7FD4-47A4-8386-F6AA97A352D1}">
      <dgm:prSet/>
      <dgm:spPr/>
      <dgm:t>
        <a:bodyPr/>
        <a:lstStyle/>
        <a:p>
          <a:endParaRPr lang="en-US"/>
        </a:p>
      </dgm:t>
    </dgm:pt>
    <dgm:pt modelId="{05476079-53DD-41D4-A7E7-87C906CF4492}" type="pres">
      <dgm:prSet presAssocID="{358D7636-ADFD-4045-B5FA-4DD3767ABC80}" presName="root" presStyleCnt="0">
        <dgm:presLayoutVars>
          <dgm:dir/>
          <dgm:resizeHandles val="exact"/>
        </dgm:presLayoutVars>
      </dgm:prSet>
      <dgm:spPr/>
    </dgm:pt>
    <dgm:pt modelId="{4B4F8677-0D85-4261-94BA-4649CD2E4B4D}" type="pres">
      <dgm:prSet presAssocID="{EA096E75-DCFB-4F06-80BA-F8E8A171ACF2}" presName="compNode" presStyleCnt="0"/>
      <dgm:spPr/>
    </dgm:pt>
    <dgm:pt modelId="{137E375E-67ED-4A7E-8DAF-3BB9C5CA0D4E}" type="pres">
      <dgm:prSet presAssocID="{EA096E75-DCFB-4F06-80BA-F8E8A171AC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6C8B38C-AE2A-4EA1-9757-2285EE8F4AA0}" type="pres">
      <dgm:prSet presAssocID="{EA096E75-DCFB-4F06-80BA-F8E8A171ACF2}" presName="spaceRect" presStyleCnt="0"/>
      <dgm:spPr/>
    </dgm:pt>
    <dgm:pt modelId="{465D61B8-BDE6-48BA-9D2A-D763554FAA8F}" type="pres">
      <dgm:prSet presAssocID="{EA096E75-DCFB-4F06-80BA-F8E8A171ACF2}" presName="textRect" presStyleLbl="revTx" presStyleIdx="0" presStyleCnt="3">
        <dgm:presLayoutVars>
          <dgm:chMax val="1"/>
          <dgm:chPref val="1"/>
        </dgm:presLayoutVars>
      </dgm:prSet>
      <dgm:spPr/>
    </dgm:pt>
    <dgm:pt modelId="{30710508-4014-465A-92A7-1FA6C500E0B7}" type="pres">
      <dgm:prSet presAssocID="{383E0C60-6D58-478F-B91E-F35C62A85E98}" presName="sibTrans" presStyleCnt="0"/>
      <dgm:spPr/>
    </dgm:pt>
    <dgm:pt modelId="{31B9539D-C6A0-409B-90A3-A355FD2B50BE}" type="pres">
      <dgm:prSet presAssocID="{80FFF990-9CEC-4218-90E6-4A975877FB65}" presName="compNode" presStyleCnt="0"/>
      <dgm:spPr/>
    </dgm:pt>
    <dgm:pt modelId="{BE216233-0C36-496D-8B96-0F174B4B8CB2}" type="pres">
      <dgm:prSet presAssocID="{80FFF990-9CEC-4218-90E6-4A975877FB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1F98A58-56B8-4387-B473-9358FEFD4D46}" type="pres">
      <dgm:prSet presAssocID="{80FFF990-9CEC-4218-90E6-4A975877FB65}" presName="spaceRect" presStyleCnt="0"/>
      <dgm:spPr/>
    </dgm:pt>
    <dgm:pt modelId="{2F7A05AA-79E6-424D-BDE0-5A5A0DA69DED}" type="pres">
      <dgm:prSet presAssocID="{80FFF990-9CEC-4218-90E6-4A975877FB65}" presName="textRect" presStyleLbl="revTx" presStyleIdx="1" presStyleCnt="3">
        <dgm:presLayoutVars>
          <dgm:chMax val="1"/>
          <dgm:chPref val="1"/>
        </dgm:presLayoutVars>
      </dgm:prSet>
      <dgm:spPr/>
    </dgm:pt>
    <dgm:pt modelId="{3E16EC17-1D06-46B8-B17B-B247714E4771}" type="pres">
      <dgm:prSet presAssocID="{74B40591-6FD5-44ED-BA3F-5171EF63D94B}" presName="sibTrans" presStyleCnt="0"/>
      <dgm:spPr/>
    </dgm:pt>
    <dgm:pt modelId="{8CB332D1-0D42-443B-BF27-E07A50F60789}" type="pres">
      <dgm:prSet presAssocID="{422045CA-C4C6-4A4B-8401-D26F39D9DEE4}" presName="compNode" presStyleCnt="0"/>
      <dgm:spPr/>
    </dgm:pt>
    <dgm:pt modelId="{BD4F395D-5726-4E08-AD45-5CFE31E2E7F4}" type="pres">
      <dgm:prSet presAssocID="{422045CA-C4C6-4A4B-8401-D26F39D9DE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8287B43F-4B69-40F8-837C-764648D0C053}" type="pres">
      <dgm:prSet presAssocID="{422045CA-C4C6-4A4B-8401-D26F39D9DEE4}" presName="spaceRect" presStyleCnt="0"/>
      <dgm:spPr/>
    </dgm:pt>
    <dgm:pt modelId="{EA9CE872-184C-41F0-A718-922D77AAB5D0}" type="pres">
      <dgm:prSet presAssocID="{422045CA-C4C6-4A4B-8401-D26F39D9DE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FBB4117-B91D-4E5E-8B85-E5EFB13C955D}" type="presOf" srcId="{358D7636-ADFD-4045-B5FA-4DD3767ABC80}" destId="{05476079-53DD-41D4-A7E7-87C906CF4492}" srcOrd="0" destOrd="0" presId="urn:microsoft.com/office/officeart/2018/2/layout/IconLabelList"/>
    <dgm:cxn modelId="{445BEC41-2D85-4C60-B941-9241D00B9851}" srcId="{358D7636-ADFD-4045-B5FA-4DD3767ABC80}" destId="{EA096E75-DCFB-4F06-80BA-F8E8A171ACF2}" srcOrd="0" destOrd="0" parTransId="{508692D5-4420-45CF-B469-1FA8934EE0D2}" sibTransId="{383E0C60-6D58-478F-B91E-F35C62A85E98}"/>
    <dgm:cxn modelId="{195D9D54-9D88-4314-93D6-710D35F97930}" type="presOf" srcId="{EA096E75-DCFB-4F06-80BA-F8E8A171ACF2}" destId="{465D61B8-BDE6-48BA-9D2A-D763554FAA8F}" srcOrd="0" destOrd="0" presId="urn:microsoft.com/office/officeart/2018/2/layout/IconLabelList"/>
    <dgm:cxn modelId="{E6914F9E-5754-430F-BFD9-F6509E0C68D7}" type="presOf" srcId="{80FFF990-9CEC-4218-90E6-4A975877FB65}" destId="{2F7A05AA-79E6-424D-BDE0-5A5A0DA69DED}" srcOrd="0" destOrd="0" presId="urn:microsoft.com/office/officeart/2018/2/layout/IconLabelList"/>
    <dgm:cxn modelId="{CD5487DB-7FD4-47A4-8386-F6AA97A352D1}" srcId="{358D7636-ADFD-4045-B5FA-4DD3767ABC80}" destId="{422045CA-C4C6-4A4B-8401-D26F39D9DEE4}" srcOrd="2" destOrd="0" parTransId="{6F71B904-0E3C-4974-8F3D-740755A7F811}" sibTransId="{86273214-5A81-474E-BF9D-1280A5B5ABA2}"/>
    <dgm:cxn modelId="{8DBEB1FA-37D3-4E13-963D-0848E1818A8F}" type="presOf" srcId="{422045CA-C4C6-4A4B-8401-D26F39D9DEE4}" destId="{EA9CE872-184C-41F0-A718-922D77AAB5D0}" srcOrd="0" destOrd="0" presId="urn:microsoft.com/office/officeart/2018/2/layout/IconLabelList"/>
    <dgm:cxn modelId="{A92603FC-34D5-4953-A661-D168DCC085F5}" srcId="{358D7636-ADFD-4045-B5FA-4DD3767ABC80}" destId="{80FFF990-9CEC-4218-90E6-4A975877FB65}" srcOrd="1" destOrd="0" parTransId="{30D19B67-5E46-4913-876B-EC7E875FA67A}" sibTransId="{74B40591-6FD5-44ED-BA3F-5171EF63D94B}"/>
    <dgm:cxn modelId="{B7473665-F53C-4CDE-8138-40DA7A15893E}" type="presParOf" srcId="{05476079-53DD-41D4-A7E7-87C906CF4492}" destId="{4B4F8677-0D85-4261-94BA-4649CD2E4B4D}" srcOrd="0" destOrd="0" presId="urn:microsoft.com/office/officeart/2018/2/layout/IconLabelList"/>
    <dgm:cxn modelId="{F6417A61-210D-4AD1-9BE3-684CA74E581C}" type="presParOf" srcId="{4B4F8677-0D85-4261-94BA-4649CD2E4B4D}" destId="{137E375E-67ED-4A7E-8DAF-3BB9C5CA0D4E}" srcOrd="0" destOrd="0" presId="urn:microsoft.com/office/officeart/2018/2/layout/IconLabelList"/>
    <dgm:cxn modelId="{62254137-0B5C-47DC-A009-9879505F12FF}" type="presParOf" srcId="{4B4F8677-0D85-4261-94BA-4649CD2E4B4D}" destId="{B6C8B38C-AE2A-4EA1-9757-2285EE8F4AA0}" srcOrd="1" destOrd="0" presId="urn:microsoft.com/office/officeart/2018/2/layout/IconLabelList"/>
    <dgm:cxn modelId="{C9429E96-4D42-45B4-8FCC-5412ADAB84B2}" type="presParOf" srcId="{4B4F8677-0D85-4261-94BA-4649CD2E4B4D}" destId="{465D61B8-BDE6-48BA-9D2A-D763554FAA8F}" srcOrd="2" destOrd="0" presId="urn:microsoft.com/office/officeart/2018/2/layout/IconLabelList"/>
    <dgm:cxn modelId="{609CA5A7-91F1-45A7-8893-13866F06E145}" type="presParOf" srcId="{05476079-53DD-41D4-A7E7-87C906CF4492}" destId="{30710508-4014-465A-92A7-1FA6C500E0B7}" srcOrd="1" destOrd="0" presId="urn:microsoft.com/office/officeart/2018/2/layout/IconLabelList"/>
    <dgm:cxn modelId="{E684F601-E1F9-4C16-AABA-F41ED8392EE0}" type="presParOf" srcId="{05476079-53DD-41D4-A7E7-87C906CF4492}" destId="{31B9539D-C6A0-409B-90A3-A355FD2B50BE}" srcOrd="2" destOrd="0" presId="urn:microsoft.com/office/officeart/2018/2/layout/IconLabelList"/>
    <dgm:cxn modelId="{A80A2F98-22D8-4E35-AC3F-1A9560446B4B}" type="presParOf" srcId="{31B9539D-C6A0-409B-90A3-A355FD2B50BE}" destId="{BE216233-0C36-496D-8B96-0F174B4B8CB2}" srcOrd="0" destOrd="0" presId="urn:microsoft.com/office/officeart/2018/2/layout/IconLabelList"/>
    <dgm:cxn modelId="{09624208-BB92-4DA7-9E7A-4861272F21DC}" type="presParOf" srcId="{31B9539D-C6A0-409B-90A3-A355FD2B50BE}" destId="{B1F98A58-56B8-4387-B473-9358FEFD4D46}" srcOrd="1" destOrd="0" presId="urn:microsoft.com/office/officeart/2018/2/layout/IconLabelList"/>
    <dgm:cxn modelId="{D070006E-C38D-4C71-989F-26398CB9B632}" type="presParOf" srcId="{31B9539D-C6A0-409B-90A3-A355FD2B50BE}" destId="{2F7A05AA-79E6-424D-BDE0-5A5A0DA69DED}" srcOrd="2" destOrd="0" presId="urn:microsoft.com/office/officeart/2018/2/layout/IconLabelList"/>
    <dgm:cxn modelId="{4F881903-CBC7-4A76-A19D-CABEBF149412}" type="presParOf" srcId="{05476079-53DD-41D4-A7E7-87C906CF4492}" destId="{3E16EC17-1D06-46B8-B17B-B247714E4771}" srcOrd="3" destOrd="0" presId="urn:microsoft.com/office/officeart/2018/2/layout/IconLabelList"/>
    <dgm:cxn modelId="{02FD97AA-A300-44D0-A17A-A3CBB4C3838B}" type="presParOf" srcId="{05476079-53DD-41D4-A7E7-87C906CF4492}" destId="{8CB332D1-0D42-443B-BF27-E07A50F60789}" srcOrd="4" destOrd="0" presId="urn:microsoft.com/office/officeart/2018/2/layout/IconLabelList"/>
    <dgm:cxn modelId="{5B82E6E4-9CC5-41AE-8F48-C7797D1C5540}" type="presParOf" srcId="{8CB332D1-0D42-443B-BF27-E07A50F60789}" destId="{BD4F395D-5726-4E08-AD45-5CFE31E2E7F4}" srcOrd="0" destOrd="0" presId="urn:microsoft.com/office/officeart/2018/2/layout/IconLabelList"/>
    <dgm:cxn modelId="{2C75FC8C-7365-48B6-9471-AF5656DAF524}" type="presParOf" srcId="{8CB332D1-0D42-443B-BF27-E07A50F60789}" destId="{8287B43F-4B69-40F8-837C-764648D0C053}" srcOrd="1" destOrd="0" presId="urn:microsoft.com/office/officeart/2018/2/layout/IconLabelList"/>
    <dgm:cxn modelId="{360CFEB4-A10A-4262-BA0E-F049B808861F}" type="presParOf" srcId="{8CB332D1-0D42-443B-BF27-E07A50F60789}" destId="{EA9CE872-184C-41F0-A718-922D77AAB5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F6CFBD-E8AD-41F4-8208-27D2AFB7C07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F262FD-33EC-4340-90B6-7C6A3C73191D}">
      <dgm:prSet/>
      <dgm:spPr/>
      <dgm:t>
        <a:bodyPr/>
        <a:lstStyle/>
        <a:p>
          <a:r>
            <a:rPr lang="en-US" b="1"/>
            <a:t>What is Kanban?</a:t>
          </a:r>
          <a:endParaRPr lang="en-US"/>
        </a:p>
      </dgm:t>
    </dgm:pt>
    <dgm:pt modelId="{C0217765-3AE1-427A-BFC6-C7DAEC384920}" type="parTrans" cxnId="{ED6FC000-68C0-4123-9ECC-19636BEB3387}">
      <dgm:prSet/>
      <dgm:spPr/>
      <dgm:t>
        <a:bodyPr/>
        <a:lstStyle/>
        <a:p>
          <a:endParaRPr lang="en-US"/>
        </a:p>
      </dgm:t>
    </dgm:pt>
    <dgm:pt modelId="{D646A28E-4AA7-42AF-B94A-679318FADD16}" type="sibTrans" cxnId="{ED6FC000-68C0-4123-9ECC-19636BEB3387}">
      <dgm:prSet/>
      <dgm:spPr/>
      <dgm:t>
        <a:bodyPr/>
        <a:lstStyle/>
        <a:p>
          <a:endParaRPr lang="en-US"/>
        </a:p>
      </dgm:t>
    </dgm:pt>
    <dgm:pt modelId="{1181CE83-D7DB-4BAE-9999-7EF7D9FD77A7}">
      <dgm:prSet/>
      <dgm:spPr/>
      <dgm:t>
        <a:bodyPr/>
        <a:lstStyle/>
        <a:p>
          <a:r>
            <a:rPr lang="en-US"/>
            <a:t>Kanban is a visual framework for managing work as it moves through a process.</a:t>
          </a:r>
        </a:p>
      </dgm:t>
    </dgm:pt>
    <dgm:pt modelId="{7207EA08-8944-488B-BB3E-84596F9DBE6E}" type="parTrans" cxnId="{91555C2E-DCDC-42D7-9D28-C171F85D009C}">
      <dgm:prSet/>
      <dgm:spPr/>
      <dgm:t>
        <a:bodyPr/>
        <a:lstStyle/>
        <a:p>
          <a:endParaRPr lang="en-US"/>
        </a:p>
      </dgm:t>
    </dgm:pt>
    <dgm:pt modelId="{EAF466D8-138A-4B5B-88E7-9FC0FC7E9097}" type="sibTrans" cxnId="{91555C2E-DCDC-42D7-9D28-C171F85D009C}">
      <dgm:prSet/>
      <dgm:spPr/>
      <dgm:t>
        <a:bodyPr/>
        <a:lstStyle/>
        <a:p>
          <a:endParaRPr lang="en-US"/>
        </a:p>
      </dgm:t>
    </dgm:pt>
    <dgm:pt modelId="{B544FCB0-6DF5-4905-B4F4-A6B991CF0726}">
      <dgm:prSet/>
      <dgm:spPr/>
      <dgm:t>
        <a:bodyPr/>
        <a:lstStyle/>
        <a:p>
          <a:r>
            <a:rPr lang="en-US"/>
            <a:t>Focuses on continuous delivery and work in progress (WIP) limits.</a:t>
          </a:r>
        </a:p>
      </dgm:t>
    </dgm:pt>
    <dgm:pt modelId="{37108691-4C92-4580-99CA-AC518BBA065E}" type="parTrans" cxnId="{591259A3-1566-4762-A51F-CD65B7576100}">
      <dgm:prSet/>
      <dgm:spPr/>
      <dgm:t>
        <a:bodyPr/>
        <a:lstStyle/>
        <a:p>
          <a:endParaRPr lang="en-US"/>
        </a:p>
      </dgm:t>
    </dgm:pt>
    <dgm:pt modelId="{6ADD32BD-55BA-41CE-A54C-7FD4060464AB}" type="sibTrans" cxnId="{591259A3-1566-4762-A51F-CD65B7576100}">
      <dgm:prSet/>
      <dgm:spPr/>
      <dgm:t>
        <a:bodyPr/>
        <a:lstStyle/>
        <a:p>
          <a:endParaRPr lang="en-US"/>
        </a:p>
      </dgm:t>
    </dgm:pt>
    <dgm:pt modelId="{28305DAD-1DD0-4676-8D20-C15372817C81}">
      <dgm:prSet/>
      <dgm:spPr/>
      <dgm:t>
        <a:bodyPr/>
        <a:lstStyle/>
        <a:p>
          <a:r>
            <a:rPr lang="en-US" b="1"/>
            <a:t>Key Elements</a:t>
          </a:r>
          <a:r>
            <a:rPr lang="en-US"/>
            <a:t>:</a:t>
          </a:r>
        </a:p>
      </dgm:t>
    </dgm:pt>
    <dgm:pt modelId="{6A366975-9E3D-43C3-89BA-162CCF01A348}" type="parTrans" cxnId="{42F5DA1E-B350-4B34-896B-596069980202}">
      <dgm:prSet/>
      <dgm:spPr/>
      <dgm:t>
        <a:bodyPr/>
        <a:lstStyle/>
        <a:p>
          <a:endParaRPr lang="en-US"/>
        </a:p>
      </dgm:t>
    </dgm:pt>
    <dgm:pt modelId="{32BF0058-DDFE-48FB-817D-D8CD475CD23A}" type="sibTrans" cxnId="{42F5DA1E-B350-4B34-896B-596069980202}">
      <dgm:prSet/>
      <dgm:spPr/>
      <dgm:t>
        <a:bodyPr/>
        <a:lstStyle/>
        <a:p>
          <a:endParaRPr lang="en-US"/>
        </a:p>
      </dgm:t>
    </dgm:pt>
    <dgm:pt modelId="{A76B31F4-C02F-42C3-8089-C6743C88B753}">
      <dgm:prSet/>
      <dgm:spPr/>
      <dgm:t>
        <a:bodyPr/>
        <a:lstStyle/>
        <a:p>
          <a:r>
            <a:rPr lang="en-US" b="1"/>
            <a:t>Visual Board</a:t>
          </a:r>
          <a:r>
            <a:rPr lang="en-US"/>
            <a:t>: Tracks the flow of tasks from "To Do" to "Done."</a:t>
          </a:r>
        </a:p>
      </dgm:t>
    </dgm:pt>
    <dgm:pt modelId="{C62C13C4-C94C-490B-B099-FB2F5D29ADCA}" type="parTrans" cxnId="{7CDFCCA9-E1D2-4704-958A-3FD58AC5022A}">
      <dgm:prSet/>
      <dgm:spPr/>
      <dgm:t>
        <a:bodyPr/>
        <a:lstStyle/>
        <a:p>
          <a:endParaRPr lang="en-US"/>
        </a:p>
      </dgm:t>
    </dgm:pt>
    <dgm:pt modelId="{BE80AD83-5BFE-4C00-A8AF-9366D22A3FDE}" type="sibTrans" cxnId="{7CDFCCA9-E1D2-4704-958A-3FD58AC5022A}">
      <dgm:prSet/>
      <dgm:spPr/>
      <dgm:t>
        <a:bodyPr/>
        <a:lstStyle/>
        <a:p>
          <a:endParaRPr lang="en-US"/>
        </a:p>
      </dgm:t>
    </dgm:pt>
    <dgm:pt modelId="{6BF277A4-6EB0-4D7E-89A1-B8A862384FE6}">
      <dgm:prSet/>
      <dgm:spPr/>
      <dgm:t>
        <a:bodyPr/>
        <a:lstStyle/>
        <a:p>
          <a:r>
            <a:rPr lang="en-US" b="1"/>
            <a:t>Work In Progress (WIP) Limits</a:t>
          </a:r>
          <a:r>
            <a:rPr lang="en-US"/>
            <a:t>: Restricting the number of tasks allowed in each stage to improve flow.</a:t>
          </a:r>
        </a:p>
      </dgm:t>
    </dgm:pt>
    <dgm:pt modelId="{5DE04126-64BC-4739-A9C8-781BA53B6580}" type="parTrans" cxnId="{1E6E878F-83C5-4379-AC44-306E9291349A}">
      <dgm:prSet/>
      <dgm:spPr/>
      <dgm:t>
        <a:bodyPr/>
        <a:lstStyle/>
        <a:p>
          <a:endParaRPr lang="en-US"/>
        </a:p>
      </dgm:t>
    </dgm:pt>
    <dgm:pt modelId="{40A904AC-5FB9-4BFF-8EC0-AB690E1DF041}" type="sibTrans" cxnId="{1E6E878F-83C5-4379-AC44-306E9291349A}">
      <dgm:prSet/>
      <dgm:spPr/>
      <dgm:t>
        <a:bodyPr/>
        <a:lstStyle/>
        <a:p>
          <a:endParaRPr lang="en-US"/>
        </a:p>
      </dgm:t>
    </dgm:pt>
    <dgm:pt modelId="{81D17CBA-60B9-485A-9ABB-1986061C79FE}">
      <dgm:prSet/>
      <dgm:spPr/>
      <dgm:t>
        <a:bodyPr/>
        <a:lstStyle/>
        <a:p>
          <a:r>
            <a:rPr lang="en-US" b="1"/>
            <a:t>Continuous Delivery</a:t>
          </a:r>
          <a:r>
            <a:rPr lang="en-US"/>
            <a:t>: No fixed iterations; work is pulled as capacity allows.</a:t>
          </a:r>
        </a:p>
      </dgm:t>
    </dgm:pt>
    <dgm:pt modelId="{FD35984F-3218-4405-BCE8-2BB7B1F3656B}" type="parTrans" cxnId="{1E777E37-580C-4E8D-B170-C47C3080443B}">
      <dgm:prSet/>
      <dgm:spPr/>
      <dgm:t>
        <a:bodyPr/>
        <a:lstStyle/>
        <a:p>
          <a:endParaRPr lang="en-US"/>
        </a:p>
      </dgm:t>
    </dgm:pt>
    <dgm:pt modelId="{753A5AE3-EEFF-4C27-BCE6-D9E8DEAE4C84}" type="sibTrans" cxnId="{1E777E37-580C-4E8D-B170-C47C3080443B}">
      <dgm:prSet/>
      <dgm:spPr/>
      <dgm:t>
        <a:bodyPr/>
        <a:lstStyle/>
        <a:p>
          <a:endParaRPr lang="en-US"/>
        </a:p>
      </dgm:t>
    </dgm:pt>
    <dgm:pt modelId="{346AC9DB-94E4-475A-8BA8-3AF388954E22}" type="pres">
      <dgm:prSet presAssocID="{92F6CFBD-E8AD-41F4-8208-27D2AFB7C077}" presName="Name0" presStyleCnt="0">
        <dgm:presLayoutVars>
          <dgm:dir/>
          <dgm:resizeHandles val="exact"/>
        </dgm:presLayoutVars>
      </dgm:prSet>
      <dgm:spPr/>
    </dgm:pt>
    <dgm:pt modelId="{CB69E8F7-3427-40CF-9DA2-7F546E9C475B}" type="pres">
      <dgm:prSet presAssocID="{AEF262FD-33EC-4340-90B6-7C6A3C73191D}" presName="node" presStyleLbl="node1" presStyleIdx="0" presStyleCnt="7">
        <dgm:presLayoutVars>
          <dgm:bulletEnabled val="1"/>
        </dgm:presLayoutVars>
      </dgm:prSet>
      <dgm:spPr/>
    </dgm:pt>
    <dgm:pt modelId="{C3EB6A65-9437-4C27-9A99-C066ECFE96F1}" type="pres">
      <dgm:prSet presAssocID="{D646A28E-4AA7-42AF-B94A-679318FADD16}" presName="sibTrans" presStyleLbl="sibTrans1D1" presStyleIdx="0" presStyleCnt="6"/>
      <dgm:spPr/>
    </dgm:pt>
    <dgm:pt modelId="{DDB26864-2E8F-4FD4-8990-C1F602EB4146}" type="pres">
      <dgm:prSet presAssocID="{D646A28E-4AA7-42AF-B94A-679318FADD16}" presName="connectorText" presStyleLbl="sibTrans1D1" presStyleIdx="0" presStyleCnt="6"/>
      <dgm:spPr/>
    </dgm:pt>
    <dgm:pt modelId="{5BDCAC63-3E84-4FF2-8AA3-BD4387981AF3}" type="pres">
      <dgm:prSet presAssocID="{1181CE83-D7DB-4BAE-9999-7EF7D9FD77A7}" presName="node" presStyleLbl="node1" presStyleIdx="1" presStyleCnt="7">
        <dgm:presLayoutVars>
          <dgm:bulletEnabled val="1"/>
        </dgm:presLayoutVars>
      </dgm:prSet>
      <dgm:spPr/>
    </dgm:pt>
    <dgm:pt modelId="{5467A3D2-5168-4860-93D2-71D5172EA19C}" type="pres">
      <dgm:prSet presAssocID="{EAF466D8-138A-4B5B-88E7-9FC0FC7E9097}" presName="sibTrans" presStyleLbl="sibTrans1D1" presStyleIdx="1" presStyleCnt="6"/>
      <dgm:spPr/>
    </dgm:pt>
    <dgm:pt modelId="{8053708D-0C60-499A-9389-F649EB480D5D}" type="pres">
      <dgm:prSet presAssocID="{EAF466D8-138A-4B5B-88E7-9FC0FC7E9097}" presName="connectorText" presStyleLbl="sibTrans1D1" presStyleIdx="1" presStyleCnt="6"/>
      <dgm:spPr/>
    </dgm:pt>
    <dgm:pt modelId="{9206FACD-C842-4733-A87B-A5C3FC329738}" type="pres">
      <dgm:prSet presAssocID="{B544FCB0-6DF5-4905-B4F4-A6B991CF0726}" presName="node" presStyleLbl="node1" presStyleIdx="2" presStyleCnt="7">
        <dgm:presLayoutVars>
          <dgm:bulletEnabled val="1"/>
        </dgm:presLayoutVars>
      </dgm:prSet>
      <dgm:spPr/>
    </dgm:pt>
    <dgm:pt modelId="{0F8B6104-D903-47C4-84D1-31B3D2DA5D44}" type="pres">
      <dgm:prSet presAssocID="{6ADD32BD-55BA-41CE-A54C-7FD4060464AB}" presName="sibTrans" presStyleLbl="sibTrans1D1" presStyleIdx="2" presStyleCnt="6"/>
      <dgm:spPr/>
    </dgm:pt>
    <dgm:pt modelId="{10CF1536-C5BF-42B6-9483-FA63535767E4}" type="pres">
      <dgm:prSet presAssocID="{6ADD32BD-55BA-41CE-A54C-7FD4060464AB}" presName="connectorText" presStyleLbl="sibTrans1D1" presStyleIdx="2" presStyleCnt="6"/>
      <dgm:spPr/>
    </dgm:pt>
    <dgm:pt modelId="{50D7ACBA-CF1A-4EED-9F0A-E7A5DCD07FED}" type="pres">
      <dgm:prSet presAssocID="{28305DAD-1DD0-4676-8D20-C15372817C81}" presName="node" presStyleLbl="node1" presStyleIdx="3" presStyleCnt="7">
        <dgm:presLayoutVars>
          <dgm:bulletEnabled val="1"/>
        </dgm:presLayoutVars>
      </dgm:prSet>
      <dgm:spPr/>
    </dgm:pt>
    <dgm:pt modelId="{AFE14882-41D7-42B6-96F2-1565A0ACED1F}" type="pres">
      <dgm:prSet presAssocID="{32BF0058-DDFE-48FB-817D-D8CD475CD23A}" presName="sibTrans" presStyleLbl="sibTrans1D1" presStyleIdx="3" presStyleCnt="6"/>
      <dgm:spPr/>
    </dgm:pt>
    <dgm:pt modelId="{B224A4F3-9A1E-429B-B411-2FE97442DB27}" type="pres">
      <dgm:prSet presAssocID="{32BF0058-DDFE-48FB-817D-D8CD475CD23A}" presName="connectorText" presStyleLbl="sibTrans1D1" presStyleIdx="3" presStyleCnt="6"/>
      <dgm:spPr/>
    </dgm:pt>
    <dgm:pt modelId="{074F1CE9-F6A2-4D46-A9D6-FA0AF05E94D9}" type="pres">
      <dgm:prSet presAssocID="{A76B31F4-C02F-42C3-8089-C6743C88B753}" presName="node" presStyleLbl="node1" presStyleIdx="4" presStyleCnt="7">
        <dgm:presLayoutVars>
          <dgm:bulletEnabled val="1"/>
        </dgm:presLayoutVars>
      </dgm:prSet>
      <dgm:spPr/>
    </dgm:pt>
    <dgm:pt modelId="{F3BE6A22-1576-4676-8984-3D97993371EA}" type="pres">
      <dgm:prSet presAssocID="{BE80AD83-5BFE-4C00-A8AF-9366D22A3FDE}" presName="sibTrans" presStyleLbl="sibTrans1D1" presStyleIdx="4" presStyleCnt="6"/>
      <dgm:spPr/>
    </dgm:pt>
    <dgm:pt modelId="{90270283-5CDD-4696-8AEB-732AB540F9DC}" type="pres">
      <dgm:prSet presAssocID="{BE80AD83-5BFE-4C00-A8AF-9366D22A3FDE}" presName="connectorText" presStyleLbl="sibTrans1D1" presStyleIdx="4" presStyleCnt="6"/>
      <dgm:spPr/>
    </dgm:pt>
    <dgm:pt modelId="{F6AF609C-DB7A-4764-AAEF-7C893E579E19}" type="pres">
      <dgm:prSet presAssocID="{6BF277A4-6EB0-4D7E-89A1-B8A862384FE6}" presName="node" presStyleLbl="node1" presStyleIdx="5" presStyleCnt="7">
        <dgm:presLayoutVars>
          <dgm:bulletEnabled val="1"/>
        </dgm:presLayoutVars>
      </dgm:prSet>
      <dgm:spPr/>
    </dgm:pt>
    <dgm:pt modelId="{F540944F-F0DE-4832-8335-D0F167896EC9}" type="pres">
      <dgm:prSet presAssocID="{40A904AC-5FB9-4BFF-8EC0-AB690E1DF041}" presName="sibTrans" presStyleLbl="sibTrans1D1" presStyleIdx="5" presStyleCnt="6"/>
      <dgm:spPr/>
    </dgm:pt>
    <dgm:pt modelId="{096723E2-C739-4FC9-AB41-F31FB7B7715B}" type="pres">
      <dgm:prSet presAssocID="{40A904AC-5FB9-4BFF-8EC0-AB690E1DF041}" presName="connectorText" presStyleLbl="sibTrans1D1" presStyleIdx="5" presStyleCnt="6"/>
      <dgm:spPr/>
    </dgm:pt>
    <dgm:pt modelId="{F548A08C-F008-4B05-AA5F-60DB3A67432E}" type="pres">
      <dgm:prSet presAssocID="{81D17CBA-60B9-485A-9ABB-1986061C79FE}" presName="node" presStyleLbl="node1" presStyleIdx="6" presStyleCnt="7">
        <dgm:presLayoutVars>
          <dgm:bulletEnabled val="1"/>
        </dgm:presLayoutVars>
      </dgm:prSet>
      <dgm:spPr/>
    </dgm:pt>
  </dgm:ptLst>
  <dgm:cxnLst>
    <dgm:cxn modelId="{ED6FC000-68C0-4123-9ECC-19636BEB3387}" srcId="{92F6CFBD-E8AD-41F4-8208-27D2AFB7C077}" destId="{AEF262FD-33EC-4340-90B6-7C6A3C73191D}" srcOrd="0" destOrd="0" parTransId="{C0217765-3AE1-427A-BFC6-C7DAEC384920}" sibTransId="{D646A28E-4AA7-42AF-B94A-679318FADD16}"/>
    <dgm:cxn modelId="{5E7A4206-F27D-45A8-BDA7-921AFCC4599E}" type="presOf" srcId="{D646A28E-4AA7-42AF-B94A-679318FADD16}" destId="{C3EB6A65-9437-4C27-9A99-C066ECFE96F1}" srcOrd="0" destOrd="0" presId="urn:microsoft.com/office/officeart/2016/7/layout/RepeatingBendingProcessNew"/>
    <dgm:cxn modelId="{42F5DA1E-B350-4B34-896B-596069980202}" srcId="{92F6CFBD-E8AD-41F4-8208-27D2AFB7C077}" destId="{28305DAD-1DD0-4676-8D20-C15372817C81}" srcOrd="3" destOrd="0" parTransId="{6A366975-9E3D-43C3-89BA-162CCF01A348}" sibTransId="{32BF0058-DDFE-48FB-817D-D8CD475CD23A}"/>
    <dgm:cxn modelId="{B6DF442C-6A39-4E56-B2FB-866ECABB7E25}" type="presOf" srcId="{D646A28E-4AA7-42AF-B94A-679318FADD16}" destId="{DDB26864-2E8F-4FD4-8990-C1F602EB4146}" srcOrd="1" destOrd="0" presId="urn:microsoft.com/office/officeart/2016/7/layout/RepeatingBendingProcessNew"/>
    <dgm:cxn modelId="{91555C2E-DCDC-42D7-9D28-C171F85D009C}" srcId="{92F6CFBD-E8AD-41F4-8208-27D2AFB7C077}" destId="{1181CE83-D7DB-4BAE-9999-7EF7D9FD77A7}" srcOrd="1" destOrd="0" parTransId="{7207EA08-8944-488B-BB3E-84596F9DBE6E}" sibTransId="{EAF466D8-138A-4B5B-88E7-9FC0FC7E9097}"/>
    <dgm:cxn modelId="{D4729C31-83E2-46E0-BBC8-A421B1866CDC}" type="presOf" srcId="{EAF466D8-138A-4B5B-88E7-9FC0FC7E9097}" destId="{8053708D-0C60-499A-9389-F649EB480D5D}" srcOrd="1" destOrd="0" presId="urn:microsoft.com/office/officeart/2016/7/layout/RepeatingBendingProcessNew"/>
    <dgm:cxn modelId="{1E777E37-580C-4E8D-B170-C47C3080443B}" srcId="{92F6CFBD-E8AD-41F4-8208-27D2AFB7C077}" destId="{81D17CBA-60B9-485A-9ABB-1986061C79FE}" srcOrd="6" destOrd="0" parTransId="{FD35984F-3218-4405-BCE8-2BB7B1F3656B}" sibTransId="{753A5AE3-EEFF-4C27-BCE6-D9E8DEAE4C84}"/>
    <dgm:cxn modelId="{9BFC725C-4A9A-468F-A081-BB6F5F526A0D}" type="presOf" srcId="{BE80AD83-5BFE-4C00-A8AF-9366D22A3FDE}" destId="{90270283-5CDD-4696-8AEB-732AB540F9DC}" srcOrd="1" destOrd="0" presId="urn:microsoft.com/office/officeart/2016/7/layout/RepeatingBendingProcessNew"/>
    <dgm:cxn modelId="{D5599C62-100B-4A5A-9CE3-AC49E1EBA02D}" type="presOf" srcId="{B544FCB0-6DF5-4905-B4F4-A6B991CF0726}" destId="{9206FACD-C842-4733-A87B-A5C3FC329738}" srcOrd="0" destOrd="0" presId="urn:microsoft.com/office/officeart/2016/7/layout/RepeatingBendingProcessNew"/>
    <dgm:cxn modelId="{52837167-2DFD-4B57-A9B3-937FEFE9D52F}" type="presOf" srcId="{32BF0058-DDFE-48FB-817D-D8CD475CD23A}" destId="{B224A4F3-9A1E-429B-B411-2FE97442DB27}" srcOrd="1" destOrd="0" presId="urn:microsoft.com/office/officeart/2016/7/layout/RepeatingBendingProcessNew"/>
    <dgm:cxn modelId="{F0533350-E100-4E45-A0C2-CA7571C20CBD}" type="presOf" srcId="{A76B31F4-C02F-42C3-8089-C6743C88B753}" destId="{074F1CE9-F6A2-4D46-A9D6-FA0AF05E94D9}" srcOrd="0" destOrd="0" presId="urn:microsoft.com/office/officeart/2016/7/layout/RepeatingBendingProcessNew"/>
    <dgm:cxn modelId="{868ED272-A1B6-4C42-8B99-587535E48EAF}" type="presOf" srcId="{AEF262FD-33EC-4340-90B6-7C6A3C73191D}" destId="{CB69E8F7-3427-40CF-9DA2-7F546E9C475B}" srcOrd="0" destOrd="0" presId="urn:microsoft.com/office/officeart/2016/7/layout/RepeatingBendingProcessNew"/>
    <dgm:cxn modelId="{9D621854-4B9E-4281-A9C8-B22D924E9C73}" type="presOf" srcId="{32BF0058-DDFE-48FB-817D-D8CD475CD23A}" destId="{AFE14882-41D7-42B6-96F2-1565A0ACED1F}" srcOrd="0" destOrd="0" presId="urn:microsoft.com/office/officeart/2016/7/layout/RepeatingBendingProcessNew"/>
    <dgm:cxn modelId="{B5AB2C7C-3D80-4E5B-8C9E-DDCFBFC172F8}" type="presOf" srcId="{40A904AC-5FB9-4BFF-8EC0-AB690E1DF041}" destId="{096723E2-C739-4FC9-AB41-F31FB7B7715B}" srcOrd="1" destOrd="0" presId="urn:microsoft.com/office/officeart/2016/7/layout/RepeatingBendingProcessNew"/>
    <dgm:cxn modelId="{721AD57C-9021-4276-AB55-F51C877FDFF5}" type="presOf" srcId="{6BF277A4-6EB0-4D7E-89A1-B8A862384FE6}" destId="{F6AF609C-DB7A-4764-AAEF-7C893E579E19}" srcOrd="0" destOrd="0" presId="urn:microsoft.com/office/officeart/2016/7/layout/RepeatingBendingProcessNew"/>
    <dgm:cxn modelId="{1E6E878F-83C5-4379-AC44-306E9291349A}" srcId="{92F6CFBD-E8AD-41F4-8208-27D2AFB7C077}" destId="{6BF277A4-6EB0-4D7E-89A1-B8A862384FE6}" srcOrd="5" destOrd="0" parTransId="{5DE04126-64BC-4739-A9C8-781BA53B6580}" sibTransId="{40A904AC-5FB9-4BFF-8EC0-AB690E1DF041}"/>
    <dgm:cxn modelId="{61BB5E9F-E8EC-4349-B791-42B142C87C39}" type="presOf" srcId="{81D17CBA-60B9-485A-9ABB-1986061C79FE}" destId="{F548A08C-F008-4B05-AA5F-60DB3A67432E}" srcOrd="0" destOrd="0" presId="urn:microsoft.com/office/officeart/2016/7/layout/RepeatingBendingProcessNew"/>
    <dgm:cxn modelId="{591259A3-1566-4762-A51F-CD65B7576100}" srcId="{92F6CFBD-E8AD-41F4-8208-27D2AFB7C077}" destId="{B544FCB0-6DF5-4905-B4F4-A6B991CF0726}" srcOrd="2" destOrd="0" parTransId="{37108691-4C92-4580-99CA-AC518BBA065E}" sibTransId="{6ADD32BD-55BA-41CE-A54C-7FD4060464AB}"/>
    <dgm:cxn modelId="{B74928A7-7DBF-489E-8434-5E1F733BDB61}" type="presOf" srcId="{28305DAD-1DD0-4676-8D20-C15372817C81}" destId="{50D7ACBA-CF1A-4EED-9F0A-E7A5DCD07FED}" srcOrd="0" destOrd="0" presId="urn:microsoft.com/office/officeart/2016/7/layout/RepeatingBendingProcessNew"/>
    <dgm:cxn modelId="{7CDFCCA9-E1D2-4704-958A-3FD58AC5022A}" srcId="{92F6CFBD-E8AD-41F4-8208-27D2AFB7C077}" destId="{A76B31F4-C02F-42C3-8089-C6743C88B753}" srcOrd="4" destOrd="0" parTransId="{C62C13C4-C94C-490B-B099-FB2F5D29ADCA}" sibTransId="{BE80AD83-5BFE-4C00-A8AF-9366D22A3FDE}"/>
    <dgm:cxn modelId="{1A62ACB7-0D62-4079-AC69-21A1406F977B}" type="presOf" srcId="{1181CE83-D7DB-4BAE-9999-7EF7D9FD77A7}" destId="{5BDCAC63-3E84-4FF2-8AA3-BD4387981AF3}" srcOrd="0" destOrd="0" presId="urn:microsoft.com/office/officeart/2016/7/layout/RepeatingBendingProcessNew"/>
    <dgm:cxn modelId="{8A4063B8-21D1-42C1-AE5C-104C25A529F0}" type="presOf" srcId="{40A904AC-5FB9-4BFF-8EC0-AB690E1DF041}" destId="{F540944F-F0DE-4832-8335-D0F167896EC9}" srcOrd="0" destOrd="0" presId="urn:microsoft.com/office/officeart/2016/7/layout/RepeatingBendingProcessNew"/>
    <dgm:cxn modelId="{5F952CC7-EDC5-48D6-992E-3510EDCD22C5}" type="presOf" srcId="{92F6CFBD-E8AD-41F4-8208-27D2AFB7C077}" destId="{346AC9DB-94E4-475A-8BA8-3AF388954E22}" srcOrd="0" destOrd="0" presId="urn:microsoft.com/office/officeart/2016/7/layout/RepeatingBendingProcessNew"/>
    <dgm:cxn modelId="{A3C242CB-4CF0-4AEB-A4D3-EB6FF8E54EB8}" type="presOf" srcId="{6ADD32BD-55BA-41CE-A54C-7FD4060464AB}" destId="{10CF1536-C5BF-42B6-9483-FA63535767E4}" srcOrd="1" destOrd="0" presId="urn:microsoft.com/office/officeart/2016/7/layout/RepeatingBendingProcessNew"/>
    <dgm:cxn modelId="{C8B088D5-1735-4028-8060-0E689FC29637}" type="presOf" srcId="{EAF466D8-138A-4B5B-88E7-9FC0FC7E9097}" destId="{5467A3D2-5168-4860-93D2-71D5172EA19C}" srcOrd="0" destOrd="0" presId="urn:microsoft.com/office/officeart/2016/7/layout/RepeatingBendingProcessNew"/>
    <dgm:cxn modelId="{66EA89E3-42A6-40ED-9C56-75341E53355A}" type="presOf" srcId="{BE80AD83-5BFE-4C00-A8AF-9366D22A3FDE}" destId="{F3BE6A22-1576-4676-8984-3D97993371EA}" srcOrd="0" destOrd="0" presId="urn:microsoft.com/office/officeart/2016/7/layout/RepeatingBendingProcessNew"/>
    <dgm:cxn modelId="{55CEF9FB-753F-4F43-8183-70945796CC76}" type="presOf" srcId="{6ADD32BD-55BA-41CE-A54C-7FD4060464AB}" destId="{0F8B6104-D903-47C4-84D1-31B3D2DA5D44}" srcOrd="0" destOrd="0" presId="urn:microsoft.com/office/officeart/2016/7/layout/RepeatingBendingProcessNew"/>
    <dgm:cxn modelId="{19362D1D-F0D7-458F-A560-CD70CF8059D4}" type="presParOf" srcId="{346AC9DB-94E4-475A-8BA8-3AF388954E22}" destId="{CB69E8F7-3427-40CF-9DA2-7F546E9C475B}" srcOrd="0" destOrd="0" presId="urn:microsoft.com/office/officeart/2016/7/layout/RepeatingBendingProcessNew"/>
    <dgm:cxn modelId="{2395D3D8-18E7-4E9B-B087-F1474DAA12C2}" type="presParOf" srcId="{346AC9DB-94E4-475A-8BA8-3AF388954E22}" destId="{C3EB6A65-9437-4C27-9A99-C066ECFE96F1}" srcOrd="1" destOrd="0" presId="urn:microsoft.com/office/officeart/2016/7/layout/RepeatingBendingProcessNew"/>
    <dgm:cxn modelId="{1EF2081D-A41C-47B4-B99C-E2371DE64557}" type="presParOf" srcId="{C3EB6A65-9437-4C27-9A99-C066ECFE96F1}" destId="{DDB26864-2E8F-4FD4-8990-C1F602EB4146}" srcOrd="0" destOrd="0" presId="urn:microsoft.com/office/officeart/2016/7/layout/RepeatingBendingProcessNew"/>
    <dgm:cxn modelId="{658A1CC2-3406-47F0-A870-E1A6DB3FFD33}" type="presParOf" srcId="{346AC9DB-94E4-475A-8BA8-3AF388954E22}" destId="{5BDCAC63-3E84-4FF2-8AA3-BD4387981AF3}" srcOrd="2" destOrd="0" presId="urn:microsoft.com/office/officeart/2016/7/layout/RepeatingBendingProcessNew"/>
    <dgm:cxn modelId="{94F912E0-DF07-46AD-8B44-85569F5C598D}" type="presParOf" srcId="{346AC9DB-94E4-475A-8BA8-3AF388954E22}" destId="{5467A3D2-5168-4860-93D2-71D5172EA19C}" srcOrd="3" destOrd="0" presId="urn:microsoft.com/office/officeart/2016/7/layout/RepeatingBendingProcessNew"/>
    <dgm:cxn modelId="{073E2D4F-5AEA-410C-9BFF-FB18F05B76BC}" type="presParOf" srcId="{5467A3D2-5168-4860-93D2-71D5172EA19C}" destId="{8053708D-0C60-499A-9389-F649EB480D5D}" srcOrd="0" destOrd="0" presId="urn:microsoft.com/office/officeart/2016/7/layout/RepeatingBendingProcessNew"/>
    <dgm:cxn modelId="{27201AF6-9650-4018-A78F-DBA9E12F23CC}" type="presParOf" srcId="{346AC9DB-94E4-475A-8BA8-3AF388954E22}" destId="{9206FACD-C842-4733-A87B-A5C3FC329738}" srcOrd="4" destOrd="0" presId="urn:microsoft.com/office/officeart/2016/7/layout/RepeatingBendingProcessNew"/>
    <dgm:cxn modelId="{E625177C-A2C6-4A39-A595-A696BC6F082D}" type="presParOf" srcId="{346AC9DB-94E4-475A-8BA8-3AF388954E22}" destId="{0F8B6104-D903-47C4-84D1-31B3D2DA5D44}" srcOrd="5" destOrd="0" presId="urn:microsoft.com/office/officeart/2016/7/layout/RepeatingBendingProcessNew"/>
    <dgm:cxn modelId="{087DB3D4-9A8C-43B2-9D39-650050529F86}" type="presParOf" srcId="{0F8B6104-D903-47C4-84D1-31B3D2DA5D44}" destId="{10CF1536-C5BF-42B6-9483-FA63535767E4}" srcOrd="0" destOrd="0" presId="urn:microsoft.com/office/officeart/2016/7/layout/RepeatingBendingProcessNew"/>
    <dgm:cxn modelId="{03A7EBE3-7AF8-4323-BB6B-CFEC7082C8AC}" type="presParOf" srcId="{346AC9DB-94E4-475A-8BA8-3AF388954E22}" destId="{50D7ACBA-CF1A-4EED-9F0A-E7A5DCD07FED}" srcOrd="6" destOrd="0" presId="urn:microsoft.com/office/officeart/2016/7/layout/RepeatingBendingProcessNew"/>
    <dgm:cxn modelId="{08831D3B-E339-437A-9C6C-0B50851BD8F2}" type="presParOf" srcId="{346AC9DB-94E4-475A-8BA8-3AF388954E22}" destId="{AFE14882-41D7-42B6-96F2-1565A0ACED1F}" srcOrd="7" destOrd="0" presId="urn:microsoft.com/office/officeart/2016/7/layout/RepeatingBendingProcessNew"/>
    <dgm:cxn modelId="{F091C9A3-6B85-41F1-B76C-36E8CA9220C9}" type="presParOf" srcId="{AFE14882-41D7-42B6-96F2-1565A0ACED1F}" destId="{B224A4F3-9A1E-429B-B411-2FE97442DB27}" srcOrd="0" destOrd="0" presId="urn:microsoft.com/office/officeart/2016/7/layout/RepeatingBendingProcessNew"/>
    <dgm:cxn modelId="{77B8A0A1-CDE3-406E-9AC8-D5E707998B04}" type="presParOf" srcId="{346AC9DB-94E4-475A-8BA8-3AF388954E22}" destId="{074F1CE9-F6A2-4D46-A9D6-FA0AF05E94D9}" srcOrd="8" destOrd="0" presId="urn:microsoft.com/office/officeart/2016/7/layout/RepeatingBendingProcessNew"/>
    <dgm:cxn modelId="{5C754949-F70C-4DDA-900C-03764D247CE1}" type="presParOf" srcId="{346AC9DB-94E4-475A-8BA8-3AF388954E22}" destId="{F3BE6A22-1576-4676-8984-3D97993371EA}" srcOrd="9" destOrd="0" presId="urn:microsoft.com/office/officeart/2016/7/layout/RepeatingBendingProcessNew"/>
    <dgm:cxn modelId="{C259DF74-F489-47A9-829C-92F5E9039473}" type="presParOf" srcId="{F3BE6A22-1576-4676-8984-3D97993371EA}" destId="{90270283-5CDD-4696-8AEB-732AB540F9DC}" srcOrd="0" destOrd="0" presId="urn:microsoft.com/office/officeart/2016/7/layout/RepeatingBendingProcessNew"/>
    <dgm:cxn modelId="{9C0857B1-271A-44AF-85D8-6E353165CA86}" type="presParOf" srcId="{346AC9DB-94E4-475A-8BA8-3AF388954E22}" destId="{F6AF609C-DB7A-4764-AAEF-7C893E579E19}" srcOrd="10" destOrd="0" presId="urn:microsoft.com/office/officeart/2016/7/layout/RepeatingBendingProcessNew"/>
    <dgm:cxn modelId="{94398A9A-1C4C-4CB8-A448-F8A981FDC641}" type="presParOf" srcId="{346AC9DB-94E4-475A-8BA8-3AF388954E22}" destId="{F540944F-F0DE-4832-8335-D0F167896EC9}" srcOrd="11" destOrd="0" presId="urn:microsoft.com/office/officeart/2016/7/layout/RepeatingBendingProcessNew"/>
    <dgm:cxn modelId="{62068FC3-1ED2-43BF-8A67-03D9C67A33F5}" type="presParOf" srcId="{F540944F-F0DE-4832-8335-D0F167896EC9}" destId="{096723E2-C739-4FC9-AB41-F31FB7B7715B}" srcOrd="0" destOrd="0" presId="urn:microsoft.com/office/officeart/2016/7/layout/RepeatingBendingProcessNew"/>
    <dgm:cxn modelId="{F9828D45-5E24-4DF8-B057-192E58E854B3}" type="presParOf" srcId="{346AC9DB-94E4-475A-8BA8-3AF388954E22}" destId="{F548A08C-F008-4B05-AA5F-60DB3A67432E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B2217-26A9-4EE4-AB68-07A4E9ECA5D7}">
      <dsp:nvSpPr>
        <dsp:cNvPr id="0" name=""/>
        <dsp:cNvSpPr/>
      </dsp:nvSpPr>
      <dsp:spPr>
        <a:xfrm>
          <a:off x="311379" y="914537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CAD21-1B3F-497F-B4C7-4C3312301C9E}">
      <dsp:nvSpPr>
        <dsp:cNvPr id="0" name=""/>
        <dsp:cNvSpPr/>
      </dsp:nvSpPr>
      <dsp:spPr>
        <a:xfrm>
          <a:off x="517957" y="1121115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F1B1C-2C0A-48CE-92DF-771A533D6169}">
      <dsp:nvSpPr>
        <dsp:cNvPr id="0" name=""/>
        <dsp:cNvSpPr/>
      </dsp:nvSpPr>
      <dsp:spPr>
        <a:xfrm>
          <a:off x="1512" y="2185787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Definition</a:t>
          </a:r>
          <a:r>
            <a:rPr lang="en-US" sz="1100" kern="1200"/>
            <a:t>: Agile is a flexible, iterative approach to software development that emphasizes collaboration, customer feedback, and rapid delivery.</a:t>
          </a:r>
        </a:p>
      </dsp:txBody>
      <dsp:txXfrm>
        <a:off x="1512" y="2185787"/>
        <a:ext cx="1589062" cy="1092480"/>
      </dsp:txXfrm>
    </dsp:sp>
    <dsp:sp modelId="{DC4BE9BB-94D7-4EBE-AF7E-16AC69A020E9}">
      <dsp:nvSpPr>
        <dsp:cNvPr id="0" name=""/>
        <dsp:cNvSpPr/>
      </dsp:nvSpPr>
      <dsp:spPr>
        <a:xfrm>
          <a:off x="2178527" y="914537"/>
          <a:ext cx="969328" cy="96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88FE7-BD6A-4740-963B-22E68CAEFE62}">
      <dsp:nvSpPr>
        <dsp:cNvPr id="0" name=""/>
        <dsp:cNvSpPr/>
      </dsp:nvSpPr>
      <dsp:spPr>
        <a:xfrm>
          <a:off x="2385105" y="1121115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8833E-3508-4A3C-9510-E44C39322D2B}">
      <dsp:nvSpPr>
        <dsp:cNvPr id="0" name=""/>
        <dsp:cNvSpPr/>
      </dsp:nvSpPr>
      <dsp:spPr>
        <a:xfrm>
          <a:off x="1868660" y="2185787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Core Values</a:t>
          </a:r>
          <a:r>
            <a:rPr lang="en-US" sz="1100" kern="1200"/>
            <a:t> (from the Agile Manifesto):</a:t>
          </a:r>
        </a:p>
      </dsp:txBody>
      <dsp:txXfrm>
        <a:off x="1868660" y="2185787"/>
        <a:ext cx="1589062" cy="1092480"/>
      </dsp:txXfrm>
    </dsp:sp>
    <dsp:sp modelId="{C0D523A2-767E-4A3E-AD1F-5B082E4C76C1}">
      <dsp:nvSpPr>
        <dsp:cNvPr id="0" name=""/>
        <dsp:cNvSpPr/>
      </dsp:nvSpPr>
      <dsp:spPr>
        <a:xfrm>
          <a:off x="4045676" y="914537"/>
          <a:ext cx="969328" cy="96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BCD1A-C23B-4C0E-AF14-3405904A0554}">
      <dsp:nvSpPr>
        <dsp:cNvPr id="0" name=""/>
        <dsp:cNvSpPr/>
      </dsp:nvSpPr>
      <dsp:spPr>
        <a:xfrm>
          <a:off x="4252254" y="1121115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10EA5-CC0D-4621-8255-B0AF35C55386}">
      <dsp:nvSpPr>
        <dsp:cNvPr id="0" name=""/>
        <dsp:cNvSpPr/>
      </dsp:nvSpPr>
      <dsp:spPr>
        <a:xfrm>
          <a:off x="3735809" y="2185787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Individuals and interactions over processes and tools.</a:t>
          </a:r>
        </a:p>
      </dsp:txBody>
      <dsp:txXfrm>
        <a:off x="3735809" y="2185787"/>
        <a:ext cx="1589062" cy="1092480"/>
      </dsp:txXfrm>
    </dsp:sp>
    <dsp:sp modelId="{37A7D158-0F54-4349-BF84-2BB6B088D0E8}">
      <dsp:nvSpPr>
        <dsp:cNvPr id="0" name=""/>
        <dsp:cNvSpPr/>
      </dsp:nvSpPr>
      <dsp:spPr>
        <a:xfrm>
          <a:off x="5912824" y="914537"/>
          <a:ext cx="969328" cy="969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3F711-DC0B-4B33-A3E4-32449F1322FF}">
      <dsp:nvSpPr>
        <dsp:cNvPr id="0" name=""/>
        <dsp:cNvSpPr/>
      </dsp:nvSpPr>
      <dsp:spPr>
        <a:xfrm>
          <a:off x="6119402" y="1121115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57995-AE79-4DAA-96E2-6A555B53C8B1}">
      <dsp:nvSpPr>
        <dsp:cNvPr id="0" name=""/>
        <dsp:cNvSpPr/>
      </dsp:nvSpPr>
      <dsp:spPr>
        <a:xfrm>
          <a:off x="5602957" y="2185787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Working software over comprehensive documentation.</a:t>
          </a:r>
        </a:p>
      </dsp:txBody>
      <dsp:txXfrm>
        <a:off x="5602957" y="2185787"/>
        <a:ext cx="1589062" cy="1092480"/>
      </dsp:txXfrm>
    </dsp:sp>
    <dsp:sp modelId="{5C9D2741-7D68-486E-BFD2-994202EC612E}">
      <dsp:nvSpPr>
        <dsp:cNvPr id="0" name=""/>
        <dsp:cNvSpPr/>
      </dsp:nvSpPr>
      <dsp:spPr>
        <a:xfrm>
          <a:off x="7779973" y="914537"/>
          <a:ext cx="969328" cy="969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F000D-B986-4655-A8D5-23FFB7FAEDC6}">
      <dsp:nvSpPr>
        <dsp:cNvPr id="0" name=""/>
        <dsp:cNvSpPr/>
      </dsp:nvSpPr>
      <dsp:spPr>
        <a:xfrm>
          <a:off x="7986551" y="1121115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A4D96-FACB-4946-99BA-24CA72F4C1A8}">
      <dsp:nvSpPr>
        <dsp:cNvPr id="0" name=""/>
        <dsp:cNvSpPr/>
      </dsp:nvSpPr>
      <dsp:spPr>
        <a:xfrm>
          <a:off x="7470105" y="2185787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Customer collaboration over contract negotiation.</a:t>
          </a:r>
        </a:p>
      </dsp:txBody>
      <dsp:txXfrm>
        <a:off x="7470105" y="2185787"/>
        <a:ext cx="1589062" cy="1092480"/>
      </dsp:txXfrm>
    </dsp:sp>
    <dsp:sp modelId="{35C1A1CC-3330-47E4-BE56-68C7E7B8FAFF}">
      <dsp:nvSpPr>
        <dsp:cNvPr id="0" name=""/>
        <dsp:cNvSpPr/>
      </dsp:nvSpPr>
      <dsp:spPr>
        <a:xfrm>
          <a:off x="9647121" y="914537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7960D-0E69-47B9-B830-DC143F559DA6}">
      <dsp:nvSpPr>
        <dsp:cNvPr id="0" name=""/>
        <dsp:cNvSpPr/>
      </dsp:nvSpPr>
      <dsp:spPr>
        <a:xfrm>
          <a:off x="9853699" y="1121115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D75D6-B65B-4163-A707-CDB8DDA5A9D6}">
      <dsp:nvSpPr>
        <dsp:cNvPr id="0" name=""/>
        <dsp:cNvSpPr/>
      </dsp:nvSpPr>
      <dsp:spPr>
        <a:xfrm>
          <a:off x="9337254" y="2185787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Responding to change over following a plan.</a:t>
          </a:r>
        </a:p>
      </dsp:txBody>
      <dsp:txXfrm>
        <a:off x="9337254" y="2185787"/>
        <a:ext cx="1589062" cy="109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E375E-67ED-4A7E-8DAF-3BB9C5CA0D4E}">
      <dsp:nvSpPr>
        <dsp:cNvPr id="0" name=""/>
        <dsp:cNvSpPr/>
      </dsp:nvSpPr>
      <dsp:spPr>
        <a:xfrm>
          <a:off x="1319873" y="262420"/>
          <a:ext cx="762539" cy="762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D61B8-BDE6-48BA-9D2A-D763554FAA8F}">
      <dsp:nvSpPr>
        <dsp:cNvPr id="0" name=""/>
        <dsp:cNvSpPr/>
      </dsp:nvSpPr>
      <dsp:spPr>
        <a:xfrm>
          <a:off x="853877" y="1286040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Product Backlog</a:t>
          </a:r>
          <a:r>
            <a:rPr lang="en-US" sz="1200" kern="1200"/>
            <a:t>: A list of features, enhancements, and fixes that need to be done.</a:t>
          </a:r>
        </a:p>
      </dsp:txBody>
      <dsp:txXfrm>
        <a:off x="853877" y="1286040"/>
        <a:ext cx="1694531" cy="677812"/>
      </dsp:txXfrm>
    </dsp:sp>
    <dsp:sp modelId="{BE216233-0C36-496D-8B96-0F174B4B8CB2}">
      <dsp:nvSpPr>
        <dsp:cNvPr id="0" name=""/>
        <dsp:cNvSpPr/>
      </dsp:nvSpPr>
      <dsp:spPr>
        <a:xfrm>
          <a:off x="3310948" y="262420"/>
          <a:ext cx="762539" cy="762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A05AA-79E6-424D-BDE0-5A5A0DA69DED}">
      <dsp:nvSpPr>
        <dsp:cNvPr id="0" name=""/>
        <dsp:cNvSpPr/>
      </dsp:nvSpPr>
      <dsp:spPr>
        <a:xfrm>
          <a:off x="2844951" y="1286040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Sprint Backlog</a:t>
          </a:r>
          <a:r>
            <a:rPr lang="en-US" sz="1200" kern="1200"/>
            <a:t>: A list of tasks to be completed in a sprint, selected from the product backlog.</a:t>
          </a:r>
        </a:p>
      </dsp:txBody>
      <dsp:txXfrm>
        <a:off x="2844951" y="1286040"/>
        <a:ext cx="1694531" cy="677812"/>
      </dsp:txXfrm>
    </dsp:sp>
    <dsp:sp modelId="{BD4F395D-5726-4E08-AD45-5CFE31E2E7F4}">
      <dsp:nvSpPr>
        <dsp:cNvPr id="0" name=""/>
        <dsp:cNvSpPr/>
      </dsp:nvSpPr>
      <dsp:spPr>
        <a:xfrm>
          <a:off x="2315410" y="2387485"/>
          <a:ext cx="762539" cy="762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CE872-184C-41F0-A718-922D77AAB5D0}">
      <dsp:nvSpPr>
        <dsp:cNvPr id="0" name=""/>
        <dsp:cNvSpPr/>
      </dsp:nvSpPr>
      <dsp:spPr>
        <a:xfrm>
          <a:off x="1849414" y="3411104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Increment</a:t>
          </a:r>
          <a:r>
            <a:rPr lang="en-US" sz="1200" kern="1200"/>
            <a:t>: The working software that is delivered at the end of each sprint.</a:t>
          </a:r>
        </a:p>
      </dsp:txBody>
      <dsp:txXfrm>
        <a:off x="1849414" y="3411104"/>
        <a:ext cx="1694531" cy="677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B6A65-9437-4C27-9A99-C066ECFE96F1}">
      <dsp:nvSpPr>
        <dsp:cNvPr id="0" name=""/>
        <dsp:cNvSpPr/>
      </dsp:nvSpPr>
      <dsp:spPr>
        <a:xfrm>
          <a:off x="1559829" y="839411"/>
          <a:ext cx="327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01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4398" y="883341"/>
        <a:ext cx="17880" cy="3579"/>
      </dsp:txXfrm>
    </dsp:sp>
    <dsp:sp modelId="{CB69E8F7-3427-40CF-9DA2-7F546E9C475B}">
      <dsp:nvSpPr>
        <dsp:cNvPr id="0" name=""/>
        <dsp:cNvSpPr/>
      </dsp:nvSpPr>
      <dsp:spPr>
        <a:xfrm>
          <a:off x="6763" y="418671"/>
          <a:ext cx="1554865" cy="932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90" tIns="79974" rIns="76190" bIns="7997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What is Kanban?</a:t>
          </a:r>
          <a:endParaRPr lang="en-US" sz="1200" kern="1200"/>
        </a:p>
      </dsp:txBody>
      <dsp:txXfrm>
        <a:off x="6763" y="418671"/>
        <a:ext cx="1554865" cy="932919"/>
      </dsp:txXfrm>
    </dsp:sp>
    <dsp:sp modelId="{5467A3D2-5168-4860-93D2-71D5172EA19C}">
      <dsp:nvSpPr>
        <dsp:cNvPr id="0" name=""/>
        <dsp:cNvSpPr/>
      </dsp:nvSpPr>
      <dsp:spPr>
        <a:xfrm>
          <a:off x="3472313" y="839411"/>
          <a:ext cx="327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018" y="45720"/>
              </a:lnTo>
            </a:path>
          </a:pathLst>
        </a:custGeom>
        <a:noFill/>
        <a:ln w="1270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6882" y="883341"/>
        <a:ext cx="17880" cy="3579"/>
      </dsp:txXfrm>
    </dsp:sp>
    <dsp:sp modelId="{5BDCAC63-3E84-4FF2-8AA3-BD4387981AF3}">
      <dsp:nvSpPr>
        <dsp:cNvPr id="0" name=""/>
        <dsp:cNvSpPr/>
      </dsp:nvSpPr>
      <dsp:spPr>
        <a:xfrm>
          <a:off x="1919247" y="418671"/>
          <a:ext cx="1554865" cy="932919"/>
        </a:xfrm>
        <a:prstGeom prst="rect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90" tIns="79974" rIns="76190" bIns="7997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Kanban is a visual framework for managing work as it moves through a process.</a:t>
          </a:r>
        </a:p>
      </dsp:txBody>
      <dsp:txXfrm>
        <a:off x="1919247" y="418671"/>
        <a:ext cx="1554865" cy="932919"/>
      </dsp:txXfrm>
    </dsp:sp>
    <dsp:sp modelId="{0F8B6104-D903-47C4-84D1-31B3D2DA5D44}">
      <dsp:nvSpPr>
        <dsp:cNvPr id="0" name=""/>
        <dsp:cNvSpPr/>
      </dsp:nvSpPr>
      <dsp:spPr>
        <a:xfrm>
          <a:off x="784196" y="1349790"/>
          <a:ext cx="3824967" cy="327018"/>
        </a:xfrm>
        <a:custGeom>
          <a:avLst/>
          <a:gdLst/>
          <a:ahLst/>
          <a:cxnLst/>
          <a:rect l="0" t="0" r="0" b="0"/>
          <a:pathLst>
            <a:path>
              <a:moveTo>
                <a:pt x="3824967" y="0"/>
              </a:moveTo>
              <a:lnTo>
                <a:pt x="3824967" y="180609"/>
              </a:lnTo>
              <a:lnTo>
                <a:pt x="0" y="180609"/>
              </a:lnTo>
              <a:lnTo>
                <a:pt x="0" y="327018"/>
              </a:lnTo>
            </a:path>
          </a:pathLst>
        </a:custGeom>
        <a:noFill/>
        <a:ln w="1270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00639" y="1511510"/>
        <a:ext cx="192082" cy="3579"/>
      </dsp:txXfrm>
    </dsp:sp>
    <dsp:sp modelId="{9206FACD-C842-4733-A87B-A5C3FC329738}">
      <dsp:nvSpPr>
        <dsp:cNvPr id="0" name=""/>
        <dsp:cNvSpPr/>
      </dsp:nvSpPr>
      <dsp:spPr>
        <a:xfrm>
          <a:off x="3831731" y="418671"/>
          <a:ext cx="1554865" cy="932919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90" tIns="79974" rIns="76190" bIns="7997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Focuses on continuous delivery and work in progress (WIP) limits.</a:t>
          </a:r>
        </a:p>
      </dsp:txBody>
      <dsp:txXfrm>
        <a:off x="3831731" y="418671"/>
        <a:ext cx="1554865" cy="932919"/>
      </dsp:txXfrm>
    </dsp:sp>
    <dsp:sp modelId="{AFE14882-41D7-42B6-96F2-1565A0ACED1F}">
      <dsp:nvSpPr>
        <dsp:cNvPr id="0" name=""/>
        <dsp:cNvSpPr/>
      </dsp:nvSpPr>
      <dsp:spPr>
        <a:xfrm>
          <a:off x="1559829" y="2129949"/>
          <a:ext cx="327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018" y="45720"/>
              </a:lnTo>
            </a:path>
          </a:pathLst>
        </a:custGeom>
        <a:noFill/>
        <a:ln w="1270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4398" y="2173879"/>
        <a:ext cx="17880" cy="3579"/>
      </dsp:txXfrm>
    </dsp:sp>
    <dsp:sp modelId="{50D7ACBA-CF1A-4EED-9F0A-E7A5DCD07FED}">
      <dsp:nvSpPr>
        <dsp:cNvPr id="0" name=""/>
        <dsp:cNvSpPr/>
      </dsp:nvSpPr>
      <dsp:spPr>
        <a:xfrm>
          <a:off x="6763" y="1709209"/>
          <a:ext cx="1554865" cy="932919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90" tIns="79974" rIns="76190" bIns="7997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Key Elements</a:t>
          </a:r>
          <a:r>
            <a:rPr lang="en-US" sz="1200" kern="1200"/>
            <a:t>:</a:t>
          </a:r>
        </a:p>
      </dsp:txBody>
      <dsp:txXfrm>
        <a:off x="6763" y="1709209"/>
        <a:ext cx="1554865" cy="932919"/>
      </dsp:txXfrm>
    </dsp:sp>
    <dsp:sp modelId="{F3BE6A22-1576-4676-8984-3D97993371EA}">
      <dsp:nvSpPr>
        <dsp:cNvPr id="0" name=""/>
        <dsp:cNvSpPr/>
      </dsp:nvSpPr>
      <dsp:spPr>
        <a:xfrm>
          <a:off x="3472313" y="2129949"/>
          <a:ext cx="327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018" y="45720"/>
              </a:lnTo>
            </a:path>
          </a:pathLst>
        </a:custGeom>
        <a:noFill/>
        <a:ln w="1270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6882" y="2173879"/>
        <a:ext cx="17880" cy="3579"/>
      </dsp:txXfrm>
    </dsp:sp>
    <dsp:sp modelId="{074F1CE9-F6A2-4D46-A9D6-FA0AF05E94D9}">
      <dsp:nvSpPr>
        <dsp:cNvPr id="0" name=""/>
        <dsp:cNvSpPr/>
      </dsp:nvSpPr>
      <dsp:spPr>
        <a:xfrm>
          <a:off x="1919247" y="1709209"/>
          <a:ext cx="1554865" cy="932919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90" tIns="79974" rIns="76190" bIns="7997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Visual Board</a:t>
          </a:r>
          <a:r>
            <a:rPr lang="en-US" sz="1200" kern="1200"/>
            <a:t>: Tracks the flow of tasks from "To Do" to "Done."</a:t>
          </a:r>
        </a:p>
      </dsp:txBody>
      <dsp:txXfrm>
        <a:off x="1919247" y="1709209"/>
        <a:ext cx="1554865" cy="932919"/>
      </dsp:txXfrm>
    </dsp:sp>
    <dsp:sp modelId="{F540944F-F0DE-4832-8335-D0F167896EC9}">
      <dsp:nvSpPr>
        <dsp:cNvPr id="0" name=""/>
        <dsp:cNvSpPr/>
      </dsp:nvSpPr>
      <dsp:spPr>
        <a:xfrm>
          <a:off x="784196" y="2640328"/>
          <a:ext cx="3824967" cy="327018"/>
        </a:xfrm>
        <a:custGeom>
          <a:avLst/>
          <a:gdLst/>
          <a:ahLst/>
          <a:cxnLst/>
          <a:rect l="0" t="0" r="0" b="0"/>
          <a:pathLst>
            <a:path>
              <a:moveTo>
                <a:pt x="3824967" y="0"/>
              </a:moveTo>
              <a:lnTo>
                <a:pt x="3824967" y="180609"/>
              </a:lnTo>
              <a:lnTo>
                <a:pt x="0" y="180609"/>
              </a:lnTo>
              <a:lnTo>
                <a:pt x="0" y="327018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00639" y="2802048"/>
        <a:ext cx="192082" cy="3579"/>
      </dsp:txXfrm>
    </dsp:sp>
    <dsp:sp modelId="{F6AF609C-DB7A-4764-AAEF-7C893E579E19}">
      <dsp:nvSpPr>
        <dsp:cNvPr id="0" name=""/>
        <dsp:cNvSpPr/>
      </dsp:nvSpPr>
      <dsp:spPr>
        <a:xfrm>
          <a:off x="3831731" y="1709209"/>
          <a:ext cx="1554865" cy="932919"/>
        </a:xfrm>
        <a:prstGeom prst="rect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90" tIns="79974" rIns="76190" bIns="7997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Work In Progress (WIP) Limits</a:t>
          </a:r>
          <a:r>
            <a:rPr lang="en-US" sz="1200" kern="1200"/>
            <a:t>: Restricting the number of tasks allowed in each stage to improve flow.</a:t>
          </a:r>
        </a:p>
      </dsp:txBody>
      <dsp:txXfrm>
        <a:off x="3831731" y="1709209"/>
        <a:ext cx="1554865" cy="932919"/>
      </dsp:txXfrm>
    </dsp:sp>
    <dsp:sp modelId="{F548A08C-F008-4B05-AA5F-60DB3A67432E}">
      <dsp:nvSpPr>
        <dsp:cNvPr id="0" name=""/>
        <dsp:cNvSpPr/>
      </dsp:nvSpPr>
      <dsp:spPr>
        <a:xfrm>
          <a:off x="6763" y="2999747"/>
          <a:ext cx="1554865" cy="932919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90" tIns="79974" rIns="76190" bIns="7997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Continuous Delivery</a:t>
          </a:r>
          <a:r>
            <a:rPr lang="en-US" sz="1200" kern="1200"/>
            <a:t>: No fixed iterations; work is pulled as capacity allows.</a:t>
          </a:r>
        </a:p>
      </dsp:txBody>
      <dsp:txXfrm>
        <a:off x="6763" y="2999747"/>
        <a:ext cx="1554865" cy="932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57c56bc65f887eea055f373a384075f5d2bc3cfd0ba4cf1fad4f94fea578b925JmltdHM9MTczMjQwNjQwMA&amp;ptn=3&amp;ver=2&amp;hsh=4&amp;fclid=0a38b9b5-7bb8-6269-1a34-acae7ac76312&amp;psq=Agile+Methodology+defination+&amp;u=a1aHR0cHM6Ly93d3cuZ2Vla3Nmb3JnZWVrcy5vcmcvd2hhdC1pcy1hZ2lsZS1tZXRob2RvbG9neS8&amp;ntb=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  <a:ea typeface="+mj-lt"/>
                <a:cs typeface="+mj-lt"/>
              </a:rPr>
              <a:t>Agile Methodology</a:t>
            </a:r>
            <a:endParaRPr lang="en-US" sz="4800" b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900" b="1">
                <a:latin typeface="Roboto"/>
                <a:ea typeface="Roboto"/>
                <a:cs typeface="Roboto"/>
              </a:rPr>
              <a:t>Agile methodology</a:t>
            </a:r>
            <a:r>
              <a:rPr lang="en-US" sz="1900">
                <a:latin typeface="Roboto"/>
                <a:ea typeface="Roboto"/>
                <a:cs typeface="Roboto"/>
              </a:rPr>
              <a:t> is a project management and software development approach that emphasizes </a:t>
            </a:r>
            <a:r>
              <a:rPr lang="en-US" sz="1900" b="1">
                <a:latin typeface="Roboto"/>
                <a:ea typeface="Roboto"/>
                <a:cs typeface="Roboto"/>
              </a:rPr>
              <a:t>flexibility, collaboration, and customer-centricity</a:t>
            </a:r>
            <a:r>
              <a:rPr lang="en-US" sz="1900">
                <a:latin typeface="Roboto"/>
                <a:ea typeface="Roboto"/>
                <a:cs typeface="Roboto"/>
              </a:rPr>
              <a:t>. It is designed to be adaptive to changing requirements and focuses on delivering smaller, incremental pieces of work regularly rather than one big launch</a:t>
            </a:r>
            <a:r>
              <a:rPr lang="en-US" sz="1900" baseline="30000">
                <a:latin typeface="Roboto"/>
                <a:ea typeface="Roboto"/>
                <a:cs typeface="Roboto"/>
                <a:hlinkClick r:id="rId2"/>
              </a:rPr>
              <a:t>1</a:t>
            </a:r>
            <a:r>
              <a:rPr lang="en-US" sz="1900">
                <a:latin typeface="Roboto"/>
                <a:ea typeface="Roboto"/>
                <a:cs typeface="Roboto"/>
              </a:rPr>
              <a:t>. This iterative and incremental approach allows teams to adapt quickly to changes and provide customer value faster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Kanban Overview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B14C1-C693-EFFA-DC1F-04BE3D04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58" r="16499" b="1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799A528-2DB8-FD79-04B3-90A73E9DB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8742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947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Lean Agile</a:t>
            </a:r>
            <a:endParaRPr lang="en-US" sz="400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C255FB7-725A-CCC1-BFF0-DB2BB70D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Lean Principles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Eliminate waste (unnecessary tasks and delays).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Build quality in.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Create knowledge (based on feedback loops).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Deliver fast and continuously.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Respect people and optimize the entire value stream.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Lean vs Scrum</a:t>
            </a:r>
            <a:r>
              <a:rPr lang="en-US" sz="1400">
                <a:ea typeface="+mn-lt"/>
                <a:cs typeface="+mn-lt"/>
              </a:rPr>
              <a:t>: Lean focuses on streamlining processes to minimize waste, while Scrum is more structured with specific roles and ceremonies.</a:t>
            </a:r>
            <a:endParaRPr lang="en-US" sz="1400"/>
          </a:p>
          <a:p>
            <a:endParaRPr lang="en-US" sz="1400"/>
          </a:p>
        </p:txBody>
      </p:sp>
      <p:pic>
        <p:nvPicPr>
          <p:cNvPr id="28" name="Picture 27" descr="One glowing light up arrow among other down arrows on green pastel color background">
            <a:extLst>
              <a:ext uri="{FF2B5EF4-FFF2-40B4-BE49-F238E27FC236}">
                <a16:creationId xmlns:a16="http://schemas.microsoft.com/office/drawing/2014/main" id="{3DF4B731-7C3D-18BC-34E7-56896CE8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63" r="25498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5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Agile Benefits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5FB7-725A-CCC1-BFF0-DB2BB70D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Flexibility and Adaptability</a:t>
            </a:r>
            <a:r>
              <a:rPr lang="en-US" sz="1400">
                <a:ea typeface="+mn-lt"/>
                <a:cs typeface="+mn-lt"/>
              </a:rPr>
              <a:t>: Agile accommodates changing requirements and priorities.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Faster Delivery</a:t>
            </a:r>
            <a:r>
              <a:rPr lang="en-US" sz="1400">
                <a:ea typeface="+mn-lt"/>
                <a:cs typeface="+mn-lt"/>
              </a:rPr>
              <a:t>: Working software is delivered incrementally, allowing users to get value sooner.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Improved Quality</a:t>
            </a:r>
            <a:r>
              <a:rPr lang="en-US" sz="1400">
                <a:ea typeface="+mn-lt"/>
                <a:cs typeface="+mn-lt"/>
              </a:rPr>
              <a:t>: Continuous testing and feedback loops help maintain high-quality standards.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Collaboration</a:t>
            </a:r>
            <a:r>
              <a:rPr lang="en-US" sz="1400">
                <a:ea typeface="+mn-lt"/>
                <a:cs typeface="+mn-lt"/>
              </a:rPr>
              <a:t>: Close collaboration between team members, stakeholders, and customers.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Transparency</a:t>
            </a:r>
            <a:r>
              <a:rPr lang="en-US" sz="1400">
                <a:ea typeface="+mn-lt"/>
                <a:cs typeface="+mn-lt"/>
              </a:rPr>
              <a:t>: Clear visibility of project progress via regular reviews and meetings.</a:t>
            </a:r>
            <a:endParaRPr lang="en-US" sz="1400"/>
          </a:p>
          <a:p>
            <a:endParaRPr lang="en-US" sz="140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7695748F-2E92-EDB2-1FFC-EFC871A4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65" r="3047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2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Agile Challenges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5FB7-725A-CCC1-BFF0-DB2BB70D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Challenges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Resistance to change, especially in organizations used to traditional methods.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Managing scope creep and maintaining focus on business priorities.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Requires significant team collaboration and commitment.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May require changes to organizational structure and culture.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9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bbles on a notebook">
            <a:extLst>
              <a:ext uri="{FF2B5EF4-FFF2-40B4-BE49-F238E27FC236}">
                <a16:creationId xmlns:a16="http://schemas.microsoft.com/office/drawing/2014/main" id="{5D61DF0B-7A37-752C-23F8-24E588A4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85" b="-6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Agile Tools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5FB7-725A-CCC1-BFF0-DB2BB70D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>
                <a:ea typeface="+mn-lt"/>
                <a:cs typeface="+mn-lt"/>
              </a:rPr>
              <a:t>Tools to Support Agile</a:t>
            </a:r>
            <a:r>
              <a:rPr lang="en-US" sz="1900">
                <a:ea typeface="+mn-lt"/>
                <a:cs typeface="+mn-lt"/>
              </a:rPr>
              <a:t>: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Jira</a:t>
            </a:r>
            <a:r>
              <a:rPr lang="en-US" sz="1900">
                <a:ea typeface="+mn-lt"/>
                <a:cs typeface="+mn-lt"/>
              </a:rPr>
              <a:t>: A popular project management tool for Scrum and Kanban teams.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Trello</a:t>
            </a:r>
            <a:r>
              <a:rPr lang="en-US" sz="1900">
                <a:ea typeface="+mn-lt"/>
                <a:cs typeface="+mn-lt"/>
              </a:rPr>
              <a:t>: A visual tool for managing tasks and workflows.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Asana</a:t>
            </a:r>
            <a:r>
              <a:rPr lang="en-US" sz="1900">
                <a:ea typeface="+mn-lt"/>
                <a:cs typeface="+mn-lt"/>
              </a:rPr>
              <a:t>: Task and project management software that supports Agile methodologies.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VersionOne</a:t>
            </a:r>
            <a:r>
              <a:rPr lang="en-US" sz="1900">
                <a:ea typeface="+mn-lt"/>
                <a:cs typeface="+mn-lt"/>
              </a:rPr>
              <a:t>: A platform for managing Agile projects.</a:t>
            </a:r>
            <a:endParaRPr lang="en-US" sz="1900"/>
          </a:p>
          <a:p>
            <a:endParaRPr lang="en-US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85807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Agile Best Practices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5FB7-725A-CCC1-BFF0-DB2BB70D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200" b="1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Best Practices</a:t>
            </a:r>
            <a:r>
              <a:rPr lang="en-US" sz="220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:</a:t>
            </a:r>
            <a:endParaRPr lang="en-US" sz="2200">
              <a:solidFill>
                <a:schemeClr val="tx1">
                  <a:alpha val="55000"/>
                </a:schemeClr>
              </a:solidFill>
            </a:endParaRPr>
          </a:p>
          <a:p>
            <a:pPr lvl="1"/>
            <a:r>
              <a:rPr lang="en-US" sz="220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Focus on delivering value to customers continuously.</a:t>
            </a:r>
            <a:endParaRPr lang="en-US" sz="2200">
              <a:solidFill>
                <a:schemeClr val="tx1">
                  <a:alpha val="55000"/>
                </a:schemeClr>
              </a:solidFill>
            </a:endParaRPr>
          </a:p>
          <a:p>
            <a:pPr lvl="1"/>
            <a:r>
              <a:rPr lang="en-US" sz="220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Foster strong communication and collaboration among team members.</a:t>
            </a:r>
            <a:endParaRPr lang="en-US" sz="2200">
              <a:solidFill>
                <a:schemeClr val="tx1">
                  <a:alpha val="55000"/>
                </a:schemeClr>
              </a:solidFill>
            </a:endParaRPr>
          </a:p>
          <a:p>
            <a:pPr lvl="1"/>
            <a:r>
              <a:rPr lang="en-US" sz="220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Keep work increments small and manageable.</a:t>
            </a:r>
            <a:endParaRPr lang="en-US" sz="2200">
              <a:solidFill>
                <a:schemeClr val="tx1">
                  <a:alpha val="55000"/>
                </a:schemeClr>
              </a:solidFill>
            </a:endParaRPr>
          </a:p>
          <a:p>
            <a:pPr lvl="1"/>
            <a:r>
              <a:rPr lang="en-US" sz="220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Regularly review and adapt processes for continuous improvement.</a:t>
            </a:r>
            <a:endParaRPr lang="en-US" sz="2200">
              <a:solidFill>
                <a:schemeClr val="tx1">
                  <a:alpha val="55000"/>
                </a:schemeClr>
              </a:solidFill>
            </a:endParaRPr>
          </a:p>
          <a:p>
            <a:endParaRPr lang="en-US" sz="22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3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What is Agile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05831A-3918-8936-9654-6C3DFFCE0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8825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53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Agile Principles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5FB7-725A-CCC1-BFF0-DB2BB70D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" b="1">
                <a:solidFill>
                  <a:schemeClr val="tx2"/>
                </a:solidFill>
                <a:ea typeface="+mn-lt"/>
                <a:cs typeface="+mn-lt"/>
              </a:rPr>
              <a:t>12 Principles from the Agile Manifesto</a:t>
            </a:r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Satisfy the customer through early and continuous delivery of valuable software.</a:t>
            </a:r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Welcome changing requirements, even late in development.</a:t>
            </a:r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Deliver working software frequently (every 1-4 weeks).</a:t>
            </a:r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Developers and business people must work together daily.</a:t>
            </a:r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Build projects around motivated individuals and give them the environment and support they need.</a:t>
            </a:r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Face-to-face communication is the best form of communication.</a:t>
            </a:r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Working software is the primary measure of progress.</a:t>
            </a:r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Maintain a sustainable pace of development.</a:t>
            </a:r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Continuous attention to technical excellence.</a:t>
            </a:r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Simplicity – the art of maximizing the amount of work not done.</a:t>
            </a:r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Self-organizing teams.</a:t>
            </a:r>
            <a:endParaRPr lang="en-US" sz="1000">
              <a:solidFill>
                <a:schemeClr val="tx2"/>
              </a:solidFill>
            </a:endParaRPr>
          </a:p>
          <a:p>
            <a:r>
              <a:rPr lang="en-US" sz="1000">
                <a:solidFill>
                  <a:schemeClr val="tx2"/>
                </a:solidFill>
                <a:ea typeface="+mn-lt"/>
                <a:cs typeface="+mn-lt"/>
              </a:rPr>
              <a:t>Regular reflection to adjust behavior and improve effectiveness.</a:t>
            </a:r>
            <a:endParaRPr lang="en-US" sz="1000">
              <a:solidFill>
                <a:schemeClr val="tx2"/>
              </a:solidFill>
            </a:endParaRPr>
          </a:p>
          <a:p>
            <a:endParaRPr lang="en-US" sz="1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FAAD9A3C-1FC6-7491-065F-982CDD47D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9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Agile vs Traditional Methodologies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5FB7-725A-CCC1-BFF0-DB2BB70D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Waterfall (Traditional)</a:t>
            </a:r>
            <a:r>
              <a:rPr lang="en-US" sz="1700">
                <a:ea typeface="+mn-lt"/>
                <a:cs typeface="+mn-lt"/>
              </a:rPr>
              <a:t>: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Linear, sequential approach.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Requirements defined upfront; limited flexibility.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Typically longer development cycles.</a:t>
            </a:r>
            <a:endParaRPr lang="en-US" sz="1700"/>
          </a:p>
          <a:p>
            <a:r>
              <a:rPr lang="en-US" sz="1700" b="1">
                <a:ea typeface="+mn-lt"/>
                <a:cs typeface="+mn-lt"/>
              </a:rPr>
              <a:t>Agile</a:t>
            </a:r>
            <a:r>
              <a:rPr lang="en-US" sz="1700">
                <a:ea typeface="+mn-lt"/>
                <a:cs typeface="+mn-lt"/>
              </a:rPr>
              <a:t>: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Iterative and incremental approach.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Flexibility to adapt based on feedback and changes.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Focus on delivering working software frequently.</a:t>
            </a:r>
            <a:endParaRPr lang="en-US" sz="1700"/>
          </a:p>
          <a:p>
            <a:endParaRPr lang="en-US" sz="17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EFC0452-6E18-8BB5-42A1-FEF6BFA8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13" r="18373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1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Agile Frameworks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5FB7-725A-CCC1-BFF0-DB2BB70D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b="1">
                <a:ea typeface="+mn-lt"/>
                <a:cs typeface="+mn-lt"/>
              </a:rPr>
              <a:t>Common Agile Frameworks</a:t>
            </a:r>
            <a:r>
              <a:rPr lang="en-US" sz="1900">
                <a:ea typeface="+mn-lt"/>
                <a:cs typeface="+mn-lt"/>
              </a:rPr>
              <a:t>: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Scrum</a:t>
            </a:r>
            <a:r>
              <a:rPr lang="en-US" sz="1900">
                <a:ea typeface="+mn-lt"/>
                <a:cs typeface="+mn-lt"/>
              </a:rPr>
              <a:t>: A framework that organizes work into sprints, typically lasting 2-4 weeks.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Kanban</a:t>
            </a:r>
            <a:r>
              <a:rPr lang="en-US" sz="1900">
                <a:ea typeface="+mn-lt"/>
                <a:cs typeface="+mn-lt"/>
              </a:rPr>
              <a:t>: A visual method for managing workflow and limiting work in progress.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Extreme Programming (XP)</a:t>
            </a:r>
            <a:r>
              <a:rPr lang="en-US" sz="1900">
                <a:ea typeface="+mn-lt"/>
                <a:cs typeface="+mn-lt"/>
              </a:rPr>
              <a:t>: Focus on technical excellence and high-quality software.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Lean</a:t>
            </a:r>
            <a:r>
              <a:rPr lang="en-US" sz="1900">
                <a:ea typeface="+mn-lt"/>
                <a:cs typeface="+mn-lt"/>
              </a:rPr>
              <a:t>: Aiming to improve efficiency and reduce waste.</a:t>
            </a:r>
            <a:endParaRPr lang="en-US" sz="1900"/>
          </a:p>
          <a:p>
            <a:endParaRPr lang="en-US" sz="19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1A44F4C-88C6-1264-8D27-A520B47B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3" r="38834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7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Scrum Overview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5FB7-725A-CCC1-BFF0-DB2BB70D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100">
              <a:solidFill>
                <a:schemeClr val="tx2"/>
              </a:solidFill>
            </a:endParaRPr>
          </a:p>
          <a:p>
            <a:r>
              <a:rPr lang="en-US" sz="1100" b="1">
                <a:solidFill>
                  <a:schemeClr val="tx2"/>
                </a:solidFill>
                <a:ea typeface="+mn-lt"/>
                <a:cs typeface="+mn-lt"/>
              </a:rPr>
              <a:t>What is Scrum?</a:t>
            </a:r>
            <a:endParaRPr lang="en-US" sz="1100">
              <a:solidFill>
                <a:schemeClr val="tx2"/>
              </a:solidFill>
            </a:endParaRP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Scrum is an Agile framework that uses time-boxed iterations (called sprints) to develop software incrementally.</a:t>
            </a:r>
            <a:endParaRPr lang="en-US" sz="1100">
              <a:solidFill>
                <a:schemeClr val="tx2"/>
              </a:solidFill>
            </a:endParaRPr>
          </a:p>
          <a:p>
            <a:r>
              <a:rPr lang="en-US" sz="1100" b="1">
                <a:solidFill>
                  <a:schemeClr val="tx2"/>
                </a:solidFill>
                <a:ea typeface="+mn-lt"/>
                <a:cs typeface="+mn-lt"/>
              </a:rPr>
              <a:t>Key Components</a:t>
            </a: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1100">
              <a:solidFill>
                <a:schemeClr val="tx2"/>
              </a:solidFill>
            </a:endParaRPr>
          </a:p>
          <a:p>
            <a:r>
              <a:rPr lang="en-US" sz="1100" b="1">
                <a:solidFill>
                  <a:schemeClr val="tx2"/>
                </a:solidFill>
                <a:ea typeface="+mn-lt"/>
                <a:cs typeface="+mn-lt"/>
              </a:rPr>
              <a:t>Sprints</a:t>
            </a: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: Iterations (usually 2-4 weeks).</a:t>
            </a:r>
            <a:endParaRPr lang="en-US" sz="1100">
              <a:solidFill>
                <a:schemeClr val="tx2"/>
              </a:solidFill>
            </a:endParaRPr>
          </a:p>
          <a:p>
            <a:r>
              <a:rPr lang="en-US" sz="1100" b="1">
                <a:solidFill>
                  <a:schemeClr val="tx2"/>
                </a:solidFill>
                <a:ea typeface="+mn-lt"/>
                <a:cs typeface="+mn-lt"/>
              </a:rPr>
              <a:t>Roles</a:t>
            </a: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: Product Owner, Scrum Master, and Development Team.</a:t>
            </a:r>
            <a:endParaRPr lang="en-US" sz="1100">
              <a:solidFill>
                <a:schemeClr val="tx2"/>
              </a:solidFill>
            </a:endParaRPr>
          </a:p>
          <a:p>
            <a:r>
              <a:rPr lang="en-US" sz="1100" b="1">
                <a:solidFill>
                  <a:schemeClr val="tx2"/>
                </a:solidFill>
                <a:ea typeface="+mn-lt"/>
                <a:cs typeface="+mn-lt"/>
              </a:rPr>
              <a:t>Artifacts</a:t>
            </a: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: Product Backlog, Sprint Backlog, Increment.</a:t>
            </a:r>
            <a:endParaRPr lang="en-US" sz="1100">
              <a:solidFill>
                <a:schemeClr val="tx2"/>
              </a:solidFill>
            </a:endParaRPr>
          </a:p>
          <a:p>
            <a:r>
              <a:rPr lang="en-US" sz="1100" b="1">
                <a:solidFill>
                  <a:schemeClr val="tx2"/>
                </a:solidFill>
                <a:ea typeface="+mn-lt"/>
                <a:cs typeface="+mn-lt"/>
              </a:rPr>
              <a:t>Ceremonies</a:t>
            </a: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: Sprint Planning, Daily Standup, Sprint Review, Sprint Retrospective.</a:t>
            </a:r>
            <a:endParaRPr lang="en-US" sz="1100">
              <a:solidFill>
                <a:schemeClr val="tx2"/>
              </a:solidFill>
            </a:endParaRPr>
          </a:p>
          <a:p>
            <a:endParaRPr lang="en-US" sz="11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47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Scrum Roles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5FB7-725A-CCC1-BFF0-DB2BB70D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Product Owner</a:t>
            </a:r>
            <a:r>
              <a:rPr lang="en-US" sz="2000">
                <a:ea typeface="+mn-lt"/>
                <a:cs typeface="+mn-lt"/>
              </a:rPr>
              <a:t>: Represents the customer and stakeholders; responsible for managing the product backlog.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Scrum Master</a:t>
            </a:r>
            <a:r>
              <a:rPr lang="en-US" sz="2000">
                <a:ea typeface="+mn-lt"/>
                <a:cs typeface="+mn-lt"/>
              </a:rPr>
              <a:t>: Facilitates the Scrum process, removes impediments, and ensures that Scrum is being followed.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Development Team</a:t>
            </a:r>
            <a:r>
              <a:rPr lang="en-US" sz="2000">
                <a:ea typeface="+mn-lt"/>
                <a:cs typeface="+mn-lt"/>
              </a:rPr>
              <a:t>: Cross-functional team that works to deliver the product increment within the sprint.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BA31D3E1-6DEA-A583-3B01-1707DF96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73" r="19467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540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Scrum Artifacts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8D094-F560-A381-FA5F-F110E4EE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08" r="7058" b="-7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8B3B2A-BBAD-9666-8518-AB4F0C57A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228397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67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A7EB-6E44-7B40-3D6C-91F21C2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Scrum Ceremonies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5FB7-725A-CCC1-BFF0-DB2BB70D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>
                <a:ea typeface="+mn-lt"/>
                <a:cs typeface="+mn-lt"/>
              </a:rPr>
              <a:t>Sprint Planning</a:t>
            </a:r>
            <a:r>
              <a:rPr lang="en-US" sz="2600">
                <a:ea typeface="+mn-lt"/>
                <a:cs typeface="+mn-lt"/>
              </a:rPr>
              <a:t>: The team and product owner agree on which items from the product backlog to work on during the sprint.</a:t>
            </a:r>
            <a:endParaRPr lang="en-US" sz="2600"/>
          </a:p>
          <a:p>
            <a:r>
              <a:rPr lang="en-US" sz="2600" b="1">
                <a:ea typeface="+mn-lt"/>
                <a:cs typeface="+mn-lt"/>
              </a:rPr>
              <a:t>Daily Standup (Daily Scrum)</a:t>
            </a:r>
            <a:r>
              <a:rPr lang="en-US" sz="2600">
                <a:ea typeface="+mn-lt"/>
                <a:cs typeface="+mn-lt"/>
              </a:rPr>
              <a:t>: A short daily meeting to synchronize work and discuss any roadblocks.</a:t>
            </a:r>
            <a:endParaRPr lang="en-US" sz="2600"/>
          </a:p>
          <a:p>
            <a:r>
              <a:rPr lang="en-US" sz="2600" b="1">
                <a:ea typeface="+mn-lt"/>
                <a:cs typeface="+mn-lt"/>
              </a:rPr>
              <a:t>Sprint Review</a:t>
            </a:r>
            <a:r>
              <a:rPr lang="en-US" sz="2600">
                <a:ea typeface="+mn-lt"/>
                <a:cs typeface="+mn-lt"/>
              </a:rPr>
              <a:t>: At the end of the sprint, the team demonstrates the work they’ve completed to the product owner and stakeholders.</a:t>
            </a:r>
            <a:endParaRPr lang="en-US" sz="2600"/>
          </a:p>
          <a:p>
            <a:r>
              <a:rPr lang="en-US" sz="2600" b="1">
                <a:ea typeface="+mn-lt"/>
                <a:cs typeface="+mn-lt"/>
              </a:rPr>
              <a:t>Sprint Retrospective</a:t>
            </a:r>
            <a:r>
              <a:rPr lang="en-US" sz="2600">
                <a:ea typeface="+mn-lt"/>
                <a:cs typeface="+mn-lt"/>
              </a:rPr>
              <a:t>: The team reflects on the sprint and discusses what went well, what didn’t, and how to improve in the next sprint.</a:t>
            </a:r>
            <a:endParaRPr lang="en-US" sz="2600"/>
          </a:p>
          <a:p>
            <a:endParaRPr lang="en-US" sz="260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35464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Agile Methodology</vt:lpstr>
      <vt:lpstr>What is Agile</vt:lpstr>
      <vt:lpstr>Agile Principles</vt:lpstr>
      <vt:lpstr>Agile vs Traditional Methodologies</vt:lpstr>
      <vt:lpstr>Agile Frameworks</vt:lpstr>
      <vt:lpstr>Scrum Overview</vt:lpstr>
      <vt:lpstr>Scrum Roles</vt:lpstr>
      <vt:lpstr>Scrum Artifacts</vt:lpstr>
      <vt:lpstr>Scrum Ceremonies</vt:lpstr>
      <vt:lpstr>Kanban Overview</vt:lpstr>
      <vt:lpstr>Lean Agile</vt:lpstr>
      <vt:lpstr>Agile Benefits</vt:lpstr>
      <vt:lpstr>Agile Challenges</vt:lpstr>
      <vt:lpstr>Agile Tools</vt:lpstr>
      <vt:lpstr>Agile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79</cp:revision>
  <dcterms:created xsi:type="dcterms:W3CDTF">2024-11-25T06:21:46Z</dcterms:created>
  <dcterms:modified xsi:type="dcterms:W3CDTF">2024-11-26T09:23:42Z</dcterms:modified>
</cp:coreProperties>
</file>