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3" r:id="rId18"/>
    <p:sldId id="275" r:id="rId19"/>
    <p:sldId id="276" r:id="rId20"/>
    <p:sldId id="278" r:id="rId21"/>
    <p:sldId id="281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0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52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9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35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8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6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7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1%82%D0%BE%D0%B4%D0%BE%D0%BB%D0%BE%D0%B3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ru.wikipedia.org/wiki/%D0%9F%D0%BE%D1%82%D0%BE%D0%BA_%D1%80%D0%B0%D0%B1%D0%BE%D1%82" TargetMode="External"/><Relationship Id="rId4" Type="http://schemas.openxmlformats.org/officeDocument/2006/relationships/hyperlink" Target="https://ru.wikipedia.org/wiki/%D0%91%D0%B8%D0%B7%D0%BD%D0%B5%D1%81-%D0%BF%D1%80%D0%BE%D1%86%D0%B5%D1%81%D1%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344A30-A539-43CC-B3A3-31EAA0BBBFCB}"/>
              </a:ext>
            </a:extLst>
          </p:cNvPr>
          <p:cNvSpPr/>
          <p:nvPr/>
        </p:nvSpPr>
        <p:spPr>
          <a:xfrm>
            <a:off x="1223818" y="526571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Стиральная машина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Кальянов К.Н.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1A987-CD57-44D4-9B5C-E7110C1C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20" y="151987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5759-BF0A-4D8F-A4EC-1BDBAEBB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805"/>
            <a:ext cx="9577873" cy="1230832"/>
          </a:xfrm>
        </p:spPr>
        <p:txBody>
          <a:bodyPr>
            <a:normAutofit/>
          </a:bodyPr>
          <a:lstStyle/>
          <a:p>
            <a:r>
              <a:rPr lang="ru-RU" dirty="0"/>
              <a:t>Третий вариант развития событий демонстрирует последовательность действий при принудительной остановке.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7E92C-1904-45E5-A0F9-F1ECF29C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82" y="2162313"/>
            <a:ext cx="5672654" cy="39684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736752-BD59-40A4-8195-94BB5F528AD0}"/>
              </a:ext>
            </a:extLst>
          </p:cNvPr>
          <p:cNvSpPr/>
          <p:nvPr/>
        </p:nvSpPr>
        <p:spPr>
          <a:xfrm>
            <a:off x="3104311" y="6293194"/>
            <a:ext cx="616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(принудительная остановка)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10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97522-A9E3-43F7-90C6-FE6F4C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5912E-FD06-4731-B43C-0F8CCE6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47" y="1510203"/>
            <a:ext cx="9905999" cy="3541714"/>
          </a:xfrm>
        </p:spPr>
        <p:txBody>
          <a:bodyPr/>
          <a:lstStyle/>
          <a:p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(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моделирования бизнес-процессов. 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ABD43-9F28-4BC9-8269-E7F3D8E3B07A}"/>
              </a:ext>
            </a:extLst>
          </p:cNvPr>
          <p:cNvSpPr/>
          <p:nvPr/>
        </p:nvSpPr>
        <p:spPr>
          <a:xfrm>
            <a:off x="2246697" y="37746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057B3-24DD-429F-9CE6-929B0D593CE8}"/>
              </a:ext>
            </a:extLst>
          </p:cNvPr>
          <p:cNvSpPr/>
          <p:nvPr/>
        </p:nvSpPr>
        <p:spPr>
          <a:xfrm>
            <a:off x="5002655" y="6018628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484850-7974-421D-9C94-FB137A5A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6" y="149854"/>
            <a:ext cx="5366188" cy="56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BF3E-0262-479D-8CE2-434BD34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9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3909F-FA30-47AC-AF7F-E9C55852CB69}"/>
              </a:ext>
            </a:extLst>
          </p:cNvPr>
          <p:cNvSpPr/>
          <p:nvPr/>
        </p:nvSpPr>
        <p:spPr>
          <a:xfrm>
            <a:off x="387031" y="188248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EDB6C6-A5A4-4580-B8DE-7809E9462EF5}"/>
              </a:ext>
            </a:extLst>
          </p:cNvPr>
          <p:cNvSpPr/>
          <p:nvPr/>
        </p:nvSpPr>
        <p:spPr>
          <a:xfrm>
            <a:off x="264057" y="2682581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– фиксирует состояние определённых параметров на определенный момент времени. Диаграммы 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04CA4-2291-46EB-B8A3-CF9AFEC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AFBB30-A35C-4B7D-B895-2EFA30378BD7}"/>
              </a:ext>
            </a:extLst>
          </p:cNvPr>
          <p:cNvSpPr/>
          <p:nvPr/>
        </p:nvSpPr>
        <p:spPr>
          <a:xfrm>
            <a:off x="5129308" y="6251038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97DF0-1F9E-416F-B3B6-18B3BD55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7" y="1150869"/>
            <a:ext cx="4057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E6DDA-8532-4E44-AC5D-F1332F8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81" y="151987"/>
            <a:ext cx="9905998" cy="1478570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(DFD)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DB2B3-925E-4095-9521-7C5A84E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1353748"/>
            <a:ext cx="4447625" cy="445652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это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Диаграмма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инструментов структурного анализа и проектирования информационных систем, существовавших до широкого распространения UML.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AB673-6E9D-4AE9-99F1-C39B7F46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06" y="1506103"/>
            <a:ext cx="6218869" cy="48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1DB1A-58CF-4917-86C8-6880CDB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51469" cy="8277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93E301-52F0-4FC4-9249-7D072F814431}"/>
              </a:ext>
            </a:extLst>
          </p:cNvPr>
          <p:cNvSpPr/>
          <p:nvPr/>
        </p:nvSpPr>
        <p:spPr>
          <a:xfrm>
            <a:off x="149322" y="1157972"/>
            <a:ext cx="737844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UML – унифицированный язык моделирования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Lаnguаge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система обозначений, которую можно применять для объектно-ориентированного анализа и проектирования. Его можно использовать для визуализации, спецификации, конструирования и документирования программных систем.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Словарь UML включает три вида строительных блоков: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­­Диаграммы;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Сущности;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Связи.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6BD8538-3415-4765-8528-204AB0E1C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66" y="494905"/>
            <a:ext cx="3903838" cy="5868189"/>
          </a:xfrm>
        </p:spPr>
      </p:pic>
    </p:spTree>
    <p:extLst>
      <p:ext uri="{BB962C8B-B14F-4D97-AF65-F5344CB8AC3E}">
        <p14:creationId xmlns:p14="http://schemas.microsoft.com/office/powerpoint/2010/main" val="2127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5CD0-667A-41C5-B293-AC281B0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системе: классификация </a:t>
            </a:r>
            <a:r>
              <a:rPr lang="en-US" b="1" dirty="0"/>
              <a:t>FURPS</a:t>
            </a:r>
            <a:r>
              <a:rPr lang="ru-RU" b="1" dirty="0"/>
              <a:t>+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F5781D-E4B8-4BE8-99B8-100E933F4236}"/>
              </a:ext>
            </a:extLst>
          </p:cNvPr>
          <p:cNvSpPr/>
          <p:nvPr/>
        </p:nvSpPr>
        <p:spPr>
          <a:xfrm>
            <a:off x="478937" y="1502227"/>
            <a:ext cx="116368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требований к системе FURPS+ была разработана Робертом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Грэйди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Robert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Grаdy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из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Hewlett-Pаckаrd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предложена в 1992 году. Сокращение FURPS расшифровывается так: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Functionаlity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функциональность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удобство использования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Reliаbility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надежность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Performаnce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производительность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поддерживаемость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помнить о таких возможных ограничениях, как: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проектирования,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разработки,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implementаtion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интерфейсы,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interfаce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ограничения,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physicаl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применить к этой классификации популярное разделение требований на функциональные и нефункциональные, то к последним следует отнести все перечисленные выше группы кроме первой, т.е. URPS+.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– стандартный набор функций;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– приятный дизайн, интуитивно понятный интерфейс;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– 1 сбой/5 лет; среднее время сбоя – 2 секунды; время готовности системы к работе – 10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мсек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– время отклика системы 0.01 сек, 100% эффективность работы, пропускная способность 10 запросов в минуту; потребление ресурсов – 1 750 Вт/ час;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– легкая настройка, простая установка, совместимость со всеми схожими моделями по функционалу;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- память программ ограничена (максимальный размер 5 программ); нельзя изменить стандартную программу стирки по таким параметрам, как «Температура», «Обороты»</a:t>
            </a:r>
          </a:p>
        </p:txBody>
      </p:sp>
    </p:spTree>
    <p:extLst>
      <p:ext uri="{BB962C8B-B14F-4D97-AF65-F5344CB8AC3E}">
        <p14:creationId xmlns:p14="http://schemas.microsoft.com/office/powerpoint/2010/main" val="213782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E822-C2B7-4BEF-8CA8-5C56967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4" y="80523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1C469-D428-4572-8A2A-7B8BE6EC00ED}"/>
              </a:ext>
            </a:extLst>
          </p:cNvPr>
          <p:cNvSpPr/>
          <p:nvPr/>
        </p:nvSpPr>
        <p:spPr>
          <a:xfrm>
            <a:off x="4095111" y="6072412"/>
            <a:ext cx="399859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Выключенная стиральная машина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424988-6DC8-4320-93FE-DBF826AB9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9457" y="1509875"/>
            <a:ext cx="5689905" cy="45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0EEF-7621-4ECD-A286-F000790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5" y="2193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CBFAF-75D2-40C4-9791-491416E093E1}"/>
              </a:ext>
            </a:extLst>
          </p:cNvPr>
          <p:cNvSpPr/>
          <p:nvPr/>
        </p:nvSpPr>
        <p:spPr>
          <a:xfrm>
            <a:off x="4399221" y="6234044"/>
            <a:ext cx="339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Включенная стиральная машина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E66F3-57BC-4278-B0A6-3F0B7F859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6105" y="1641557"/>
            <a:ext cx="5939790" cy="43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ABD0-74D9-458C-8546-CB9A65D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971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49E72-611A-40E1-BD02-6998472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521698"/>
            <a:ext cx="10717796" cy="49724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3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4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6823-20CF-422D-AEEB-3923F3E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92668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D34E30-BC59-4C04-B659-5ABED68FB5A6}"/>
              </a:ext>
            </a:extLst>
          </p:cNvPr>
          <p:cNvSpPr/>
          <p:nvPr/>
        </p:nvSpPr>
        <p:spPr>
          <a:xfrm>
            <a:off x="4060250" y="5985788"/>
            <a:ext cx="407150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Выбрали одну из программ стирки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DE2898-1BBE-49FA-B1DE-9BBB81C6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33" y="1571238"/>
            <a:ext cx="5683733" cy="4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6A36C-9782-4840-A85D-AD0F306A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92" y="265730"/>
            <a:ext cx="3772284" cy="96493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7CAC5-E2B1-40FA-8BEC-E4FA39D8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2655" y="6172200"/>
            <a:ext cx="1786689" cy="46709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стирки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17BCA-0D4C-4C4A-BEBB-A6F382B5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33" y="1465446"/>
            <a:ext cx="6102332" cy="46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DA6F-36C0-46B8-932B-DE2A3B3E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58" y="111136"/>
            <a:ext cx="8534400" cy="1507067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6ED20-67E3-4092-B9DD-65BFEEAC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58" y="1624530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lvl="0" indent="1099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проделанного курсового проекта была проведена работа с литературой в области разработки различного типа диаграмм и технологии разработки программного обеспечения, сформулированы основные понятия темы.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создано подробное описание унифицированного процесса разработки программного обеспечения для системы домофона. Реализованы 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Ганта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IDEF0, DFD , EPC, BPMN, а также FURPS+ 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были смоделированы процессы, разработаны требования, основанные на прецедентах. Все это выразилось в ряде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2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A7DBC-BB55-48D5-BBA4-27FF4ED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38" y="5234473"/>
            <a:ext cx="3296849" cy="55672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Кальянов Константин</a:t>
            </a:r>
          </a:p>
          <a:p>
            <a:r>
              <a:rPr lang="ru-RU" dirty="0">
                <a:solidFill>
                  <a:schemeClr val="bg1"/>
                </a:solidFill>
              </a:rPr>
              <a:t>18-К-АС1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31B67A-346D-48BF-9524-BB0671F9C153}"/>
              </a:ext>
            </a:extLst>
          </p:cNvPr>
          <p:cNvSpPr/>
          <p:nvPr/>
        </p:nvSpPr>
        <p:spPr>
          <a:xfrm>
            <a:off x="2150542" y="2249487"/>
            <a:ext cx="7887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6CAA5-6791-40EB-8D8E-0AD5560F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5" y="81337"/>
            <a:ext cx="4841944" cy="860618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Ганта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3FCF6-7F5D-491E-879B-21711C8815DF}"/>
              </a:ext>
            </a:extLst>
          </p:cNvPr>
          <p:cNvSpPr/>
          <p:nvPr/>
        </p:nvSpPr>
        <p:spPr>
          <a:xfrm>
            <a:off x="3048000" y="5642443"/>
            <a:ext cx="6096000" cy="703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Диаграмма, показывающая план и график</a:t>
            </a:r>
          </a:p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 по проекту «Стиральная машина»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32B6D-882B-4772-B5F9-5757FBFD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3319669"/>
            <a:ext cx="9905997" cy="21455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6065F-FEB4-420E-ABC1-9A4AC9FD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6" y="1023730"/>
            <a:ext cx="9905997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5F1EF-4B41-4343-887A-35E716A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226632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Первый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182D0-64EA-4132-960C-6ACE60C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6" y="1574167"/>
            <a:ext cx="5427339" cy="4714666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Рассмотрим 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первый уровень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процесса создания симулятора домофона.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– 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тод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методология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функционального моделирования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графическая нотация, предназначенная для формализации и описания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знес-процес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бизнес-процессов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Отличительной особенностью IDEF0 является её акцент на соподчинённость объектов. В IDEF0 рассматриваются логические отношения между работами, а не их временная последовательность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ток рабо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поток работ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слева обозначаются входные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сверху – управление;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справа – выходные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снизу – механизм.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1CE1E-0BF5-4A3F-85A4-1A0436E42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197" y="1705202"/>
            <a:ext cx="6361903" cy="4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5842-74AC-4BE8-BD8F-60226AB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Второй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8037E-29B9-4056-A038-145D060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3" y="837398"/>
            <a:ext cx="4484258" cy="5467149"/>
          </a:xfrm>
        </p:spPr>
        <p:txBody>
          <a:bodyPr/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</a:t>
            </a:r>
            <a:r>
              <a:rPr lang="ru-RU" sz="14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второй уровень</a:t>
            </a: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Согласно варианту задания, было обнаружено два основных этапа создания, и соответственно, две операции «Представить внешний вид симулятора» и «Разработать ПО».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2D4E77-C5A1-4F63-B080-817B3F131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56" y="1821522"/>
            <a:ext cx="6494770" cy="44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3706-BBB3-4953-8930-6CBB648C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37" y="10123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CC32FC1-A1A3-4E63-96D7-A929A56E6BD7}"/>
              </a:ext>
            </a:extLst>
          </p:cNvPr>
          <p:cNvSpPr txBox="1"/>
          <p:nvPr/>
        </p:nvSpPr>
        <p:spPr>
          <a:xfrm>
            <a:off x="2670337" y="5943600"/>
            <a:ext cx="60909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представления как должен выглядеть симулятор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F0B05F-CD80-46EA-A2FD-05F73FB6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53" y="1530948"/>
            <a:ext cx="6480467" cy="44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B111C-F8ED-4902-BE7D-31ECAD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9" y="125191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66F2E9-DCB8-4852-96EE-B0291BE8E051}"/>
              </a:ext>
            </a:extLst>
          </p:cNvPr>
          <p:cNvSpPr/>
          <p:nvPr/>
        </p:nvSpPr>
        <p:spPr>
          <a:xfrm>
            <a:off x="4063767" y="6363477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кода программы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0BA4C-4F7D-4938-9EFB-E9E96B61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8" y="1498740"/>
            <a:ext cx="6749084" cy="46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1CC81-269F-4BFB-AC50-C295CD3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19" y="179979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B3104-B4D9-4086-A607-DFEE698C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70480"/>
            <a:ext cx="9905999" cy="2152627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отражает взаимодействие определенного набора объектов на некоторой временной оси.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ее элементами являются обозначения объектов, линии жизни объектов и стрелки, показывающие обмен сигналами или сообщениями между ними.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программы «Стиральная машина», моделируемой в данном курсовом проекте можно выделить несколько вариантов развития событий. Первый – человек хочет включить машинку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B7A64-E4D5-449A-B61E-5DC36AEC86DA}"/>
              </a:ext>
            </a:extLst>
          </p:cNvPr>
          <p:cNvSpPr/>
          <p:nvPr/>
        </p:nvSpPr>
        <p:spPr>
          <a:xfrm>
            <a:off x="3793734" y="6328567"/>
            <a:ext cx="460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8D9B3-6EF3-4327-8197-88CD1C0D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98" y="3255691"/>
            <a:ext cx="4485666" cy="3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77B5-9179-4D63-A426-CA69723A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B449A-B9A0-423E-933C-8BC6E54F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7096"/>
            <a:ext cx="9905999" cy="848276"/>
          </a:xfrm>
        </p:spPr>
        <p:txBody>
          <a:bodyPr>
            <a:normAutofit/>
          </a:bodyPr>
          <a:lstStyle/>
          <a:p>
            <a:r>
              <a:rPr lang="ru-RU" dirty="0"/>
              <a:t>Следующий вариант развития событий показывает, цепочку действий для выбора программы.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6859D-72C1-4895-8A45-C2D820210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03" y="2155372"/>
            <a:ext cx="5972394" cy="40484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48F1EB-F427-464F-996F-50DD61E8BEDD}"/>
              </a:ext>
            </a:extLst>
          </p:cNvPr>
          <p:cNvSpPr/>
          <p:nvPr/>
        </p:nvSpPr>
        <p:spPr>
          <a:xfrm>
            <a:off x="3434291" y="6271055"/>
            <a:ext cx="532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(выбор программы)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6592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1251</TotalTime>
  <Words>848</Words>
  <Application>Microsoft Office PowerPoint</Application>
  <PresentationFormat>Широкоэкранный</PresentationFormat>
  <Paragraphs>111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Symbol</vt:lpstr>
      <vt:lpstr>Times New Roman</vt:lpstr>
      <vt:lpstr>Wingdings</vt:lpstr>
      <vt:lpstr>Wingdings 3</vt:lpstr>
      <vt:lpstr>Сектор</vt:lpstr>
      <vt:lpstr>Презентация PowerPoint</vt:lpstr>
      <vt:lpstr>Постановка задачи</vt:lpstr>
      <vt:lpstr>Диаграмма Ганта</vt:lpstr>
      <vt:lpstr>Создание модели Аs-Isв стандарте IDEF0. Первый уровень.</vt:lpstr>
      <vt:lpstr>Создание модели Аs-Isв стандарте IDEF0. Второй уровень.</vt:lpstr>
      <vt:lpstr>Создание модели Аs-Isв стандарте IDEF0. третий уровень.</vt:lpstr>
      <vt:lpstr>Создание модели Аs-Isв стандарте IDEF0. третий уровень.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bpmn</vt:lpstr>
      <vt:lpstr>Презентация PowerPoint</vt:lpstr>
      <vt:lpstr>диаграмма EPC</vt:lpstr>
      <vt:lpstr>диаграмма EPC</vt:lpstr>
      <vt:lpstr>Диаграмма потоков данных (DFD)</vt:lpstr>
      <vt:lpstr>UML </vt:lpstr>
      <vt:lpstr>Требования к системе: классификация FURPS+ 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Шевченко</dc:creator>
  <cp:lastModifiedBy>ывпывпып шлоплылпвп</cp:lastModifiedBy>
  <cp:revision>24</cp:revision>
  <dcterms:created xsi:type="dcterms:W3CDTF">2020-05-15T14:35:28Z</dcterms:created>
  <dcterms:modified xsi:type="dcterms:W3CDTF">2020-06-18T15:27:11Z</dcterms:modified>
</cp:coreProperties>
</file>