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44E12-08E5-4C63-ABB6-3EE55BC32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C5A861-8077-45BA-AFFB-2E3DCCB51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D397C-1132-43C9-981B-7D6783C8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CDC3-163B-4694-B8A1-5F4958C06FCE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4CEC0-C2DB-40A0-B417-8B28093A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0FAED1-DBF8-4081-8046-5703C250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013-4A24-4CAF-A58F-26674D366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2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54DC8-3097-460B-A8B3-103B1178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F8AD6A-5B48-47FE-AFBE-AE5385BA3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0DFCAE-7973-4878-AA78-C2785110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CDC3-163B-4694-B8A1-5F4958C06FCE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457949-4875-496E-9EB0-0A055FB2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07E54-2848-4EE2-8DFE-8C7ADA74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013-4A24-4CAF-A58F-26674D366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26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8218AA-E525-4C1A-B5D5-6CFA7E13E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CDA992-EB14-48E4-A2E4-2320C49C0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E19E4-0763-4D07-AECF-7258C3C4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CDC3-163B-4694-B8A1-5F4958C06FCE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6FDB1-3230-4DCD-8485-44912319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0AD08D-07C9-4754-B3EA-388AA78B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013-4A24-4CAF-A58F-26674D366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01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DA437-F206-4231-AE0E-02AB541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8F93E6-6E17-4D6E-963A-86FE49D1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1E046-5395-4A2C-9342-8573ECA4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CDC3-163B-4694-B8A1-5F4958C06FCE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EEE181-AC83-4E4E-B851-E24AE5B5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CD88ED-B467-4EB4-8954-E8D24236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013-4A24-4CAF-A58F-26674D366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89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C1E1F-B684-495E-8E28-C4F804B3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0B8C3-D645-41D9-B205-76E36C11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5A02E-7C5F-4804-BFF6-9E696549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CDC3-163B-4694-B8A1-5F4958C06FCE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54ED96-735D-4E90-9A01-181102AA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2A3C2-1BBD-419F-BBFA-2F8EE643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013-4A24-4CAF-A58F-26674D366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83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E2D65-6DF7-457F-958F-C00DC8E9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76CA6-C8D9-4D5D-93DA-DAF288768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417B66-EBA1-4641-AEC3-73EA77BF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4BE0E1-07D6-46AB-91AB-C8D906FA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CDC3-163B-4694-B8A1-5F4958C06FCE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8B01C7-1884-4640-ACC6-BBC99E98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007717-7032-4E6B-B649-1539AD1E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013-4A24-4CAF-A58F-26674D366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41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F0D5E-7250-4762-B4D3-F58FA642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FDFE59-FF9B-44B9-A396-34E72F79B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8F3152-C0A8-4EB5-B3D2-D5F9465F5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627D78-EF47-4D46-9E31-C1749BEE1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A1FD4-36C3-441B-9824-68E91FE9E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72DED8-7061-4A39-81E3-C682D344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CDC3-163B-4694-B8A1-5F4958C06FCE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39C8E5-320C-443C-A486-E396E679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90ED4F-89ED-463F-97B5-4FFC4F17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013-4A24-4CAF-A58F-26674D366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6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5176-4AA6-46B4-94F3-5EA1E7A5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A01483-9255-45F3-A977-721956FB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CDC3-163B-4694-B8A1-5F4958C06FCE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6982EA-566B-48AA-ABEC-01B30D6F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8EB2A0-AE43-4F96-85D0-B63C0BAC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013-4A24-4CAF-A58F-26674D366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5DB9D-5339-4E07-A958-93076219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CDC3-163B-4694-B8A1-5F4958C06FCE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BC1863-8B14-4EAD-A692-D44861BF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6160D5-32B0-48CF-8F3F-FD2EC696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013-4A24-4CAF-A58F-26674D366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7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FB157-B266-452E-BA69-EDE879C9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8604BD-B41A-4958-9260-57E62EC9F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001E91-7903-414B-A7C6-75655D01C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5C6263-73BE-4A60-94AB-7C931B4A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CDC3-163B-4694-B8A1-5F4958C06FCE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9B6EBA-7320-41DB-8EC9-33A0EB5E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9C723-BAEC-43D0-B684-E8C5F20B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013-4A24-4CAF-A58F-26674D366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40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2005A-1291-4769-A978-DAF0568C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D6583B-BC3E-46EB-B198-5E8DCAA58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A1684B-F29F-4B1C-9158-561F876B0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22A19D-BD34-49BC-919E-E3EC5297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CDC3-163B-4694-B8A1-5F4958C06FCE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9F584A-7BA2-4A79-B083-184D733E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6D7F1-7569-414D-BCD8-71FC8E06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013-4A24-4CAF-A58F-26674D366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61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1469EC-DE5B-4D5A-80AD-7FC94543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FB005B-AE31-47E0-9168-D1BE272B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A320E-D582-48F3-B531-BD13E7126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CDC3-163B-4694-B8A1-5F4958C06FCE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295286-E165-46A1-AA6E-9F4F48B72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A1279E-E206-4BE3-A9B0-41F85E6CA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F013-4A24-4CAF-A58F-26674D366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39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319F0-4C55-49AD-B1FA-ADDE8A8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 Trabalho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78CBB-241F-44B1-A443-07928475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889"/>
            <a:ext cx="10515600" cy="4953074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1. Analise entre CO2, Energia e </a:t>
            </a:r>
            <a:r>
              <a:rPr lang="pt-BR" dirty="0" err="1"/>
              <a:t>PIB.ipynb</a:t>
            </a:r>
            <a:r>
              <a:rPr lang="pt-BR" dirty="0"/>
              <a:t> (</a:t>
            </a:r>
            <a:r>
              <a:rPr lang="pt-BR" dirty="0" err="1"/>
              <a:t>Angelo</a:t>
            </a:r>
            <a:r>
              <a:rPr lang="pt-BR" dirty="0"/>
              <a:t> e contribuições: Felipe)</a:t>
            </a:r>
          </a:p>
          <a:p>
            <a:r>
              <a:rPr lang="pt-BR" dirty="0"/>
              <a:t>2. Análise entre crédito fornecido e </a:t>
            </a:r>
            <a:r>
              <a:rPr lang="pt-BR" dirty="0" err="1"/>
              <a:t>PIB.ipynb</a:t>
            </a:r>
            <a:r>
              <a:rPr lang="pt-BR" dirty="0"/>
              <a:t>(</a:t>
            </a:r>
            <a:r>
              <a:rPr lang="pt-BR" dirty="0" err="1"/>
              <a:t>Angelo</a:t>
            </a:r>
            <a:r>
              <a:rPr lang="pt-BR" dirty="0"/>
              <a:t>)</a:t>
            </a:r>
          </a:p>
          <a:p>
            <a:r>
              <a:rPr lang="pt-BR" dirty="0"/>
              <a:t>3. Análise entre População Urbana, Energia Elétrica e PIB(</a:t>
            </a:r>
            <a:r>
              <a:rPr lang="pt-BR" dirty="0" err="1"/>
              <a:t>Angelo</a:t>
            </a:r>
            <a:r>
              <a:rPr lang="pt-BR" dirty="0"/>
              <a:t> e contribuições: Felipe)</a:t>
            </a:r>
          </a:p>
          <a:p>
            <a:r>
              <a:rPr lang="pt-BR" dirty="0"/>
              <a:t>4. </a:t>
            </a:r>
            <a:r>
              <a:rPr lang="pt-BR" dirty="0" err="1"/>
              <a:t>Continents</a:t>
            </a:r>
            <a:r>
              <a:rPr lang="pt-BR" dirty="0"/>
              <a:t>(Felipe)</a:t>
            </a:r>
          </a:p>
          <a:p>
            <a:r>
              <a:rPr lang="pt-BR" dirty="0"/>
              <a:t>5. </a:t>
            </a:r>
            <a:r>
              <a:rPr lang="pt-BR" dirty="0" err="1"/>
              <a:t>simple_table</a:t>
            </a:r>
            <a:r>
              <a:rPr lang="pt-BR" dirty="0"/>
              <a:t> (</a:t>
            </a:r>
            <a:r>
              <a:rPr lang="pt-BR" dirty="0" err="1"/>
              <a:t>Angelo</a:t>
            </a:r>
            <a:r>
              <a:rPr lang="pt-BR" dirty="0"/>
              <a:t>)</a:t>
            </a:r>
          </a:p>
          <a:p>
            <a:r>
              <a:rPr lang="pt-BR" dirty="0"/>
              <a:t>6. </a:t>
            </a:r>
            <a:r>
              <a:rPr lang="pt-BR" dirty="0" err="1"/>
              <a:t>animated_chart</a:t>
            </a:r>
            <a:r>
              <a:rPr lang="pt-BR" dirty="0"/>
              <a:t>(</a:t>
            </a:r>
            <a:r>
              <a:rPr lang="pt-BR" dirty="0" err="1"/>
              <a:t>Angelo</a:t>
            </a:r>
            <a:r>
              <a:rPr lang="pt-BR" dirty="0"/>
              <a:t>)</a:t>
            </a:r>
          </a:p>
          <a:p>
            <a:r>
              <a:rPr lang="pt-BR" dirty="0"/>
              <a:t>7. </a:t>
            </a:r>
            <a:r>
              <a:rPr lang="pt-BR" dirty="0" err="1"/>
              <a:t>scatter</a:t>
            </a:r>
            <a:r>
              <a:rPr lang="pt-BR" dirty="0"/>
              <a:t>(William)</a:t>
            </a:r>
          </a:p>
          <a:p>
            <a:r>
              <a:rPr lang="pt-BR" dirty="0"/>
              <a:t>8. </a:t>
            </a:r>
            <a:r>
              <a:rPr lang="pt-BR" dirty="0" err="1"/>
              <a:t>Indices</a:t>
            </a:r>
            <a:r>
              <a:rPr lang="pt-BR" dirty="0"/>
              <a:t> (William</a:t>
            </a:r>
          </a:p>
          <a:p>
            <a:r>
              <a:rPr lang="pt-BR" dirty="0"/>
              <a:t>9. </a:t>
            </a:r>
            <a:r>
              <a:rPr lang="pt-BR" dirty="0" err="1"/>
              <a:t>data.pikle</a:t>
            </a:r>
            <a:r>
              <a:rPr lang="pt-BR" dirty="0"/>
              <a:t> (William)</a:t>
            </a:r>
          </a:p>
          <a:p>
            <a:r>
              <a:rPr lang="pt-BR" dirty="0"/>
              <a:t>10. </a:t>
            </a:r>
            <a:r>
              <a:rPr lang="pt-BR" dirty="0" err="1"/>
              <a:t>plots</a:t>
            </a:r>
            <a:r>
              <a:rPr lang="pt-BR" dirty="0"/>
              <a:t> (William)</a:t>
            </a:r>
          </a:p>
          <a:p>
            <a:r>
              <a:rPr lang="pt-BR" dirty="0"/>
              <a:t>11. </a:t>
            </a:r>
            <a:r>
              <a:rPr lang="pt-BR" dirty="0" err="1"/>
              <a:t>corr_matrix_maker</a:t>
            </a:r>
            <a:r>
              <a:rPr lang="pt-BR" dirty="0"/>
              <a:t> (Felipe)</a:t>
            </a:r>
          </a:p>
          <a:p>
            <a:r>
              <a:rPr lang="pt-BR" dirty="0"/>
              <a:t>12.CorrGDP2017.pickle (William)</a:t>
            </a:r>
          </a:p>
          <a:p>
            <a:r>
              <a:rPr lang="pt-BR" dirty="0"/>
              <a:t>13. </a:t>
            </a:r>
            <a:r>
              <a:rPr lang="pl-PL" dirty="0"/>
              <a:t>GDP X CO2 Model.ipynb</a:t>
            </a:r>
            <a:r>
              <a:rPr lang="pt-BR" dirty="0"/>
              <a:t> (Felipe e contribuições: </a:t>
            </a:r>
            <a:r>
              <a:rPr lang="pt-BR" dirty="0" err="1"/>
              <a:t>Angelo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8933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Distribuição do Trabalho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Bianca</dc:creator>
  <cp:lastModifiedBy> </cp:lastModifiedBy>
  <cp:revision>3</cp:revision>
  <dcterms:created xsi:type="dcterms:W3CDTF">2018-12-05T12:54:13Z</dcterms:created>
  <dcterms:modified xsi:type="dcterms:W3CDTF">2018-12-05T13:36:14Z</dcterms:modified>
</cp:coreProperties>
</file>