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66" r:id="rId4"/>
    <p:sldId id="259" r:id="rId5"/>
    <p:sldId id="279" r:id="rId6"/>
    <p:sldId id="261" r:id="rId7"/>
    <p:sldId id="278" r:id="rId8"/>
    <p:sldId id="280" r:id="rId9"/>
    <p:sldId id="264" r:id="rId10"/>
    <p:sldId id="269" r:id="rId11"/>
    <p:sldId id="270" r:id="rId12"/>
    <p:sldId id="271" r:id="rId13"/>
    <p:sldId id="273" r:id="rId14"/>
    <p:sldId id="274" r:id="rId15"/>
    <p:sldId id="272" r:id="rId16"/>
    <p:sldId id="265" r:id="rId17"/>
    <p:sldId id="277" r:id="rId18"/>
    <p:sldId id="276" r:id="rId19"/>
    <p:sldId id="267" r:id="rId20"/>
    <p:sldId id="26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B4E43A-B128-4BD4-82F2-E10D972AC027}" v="358" dt="2018-11-06T16:44:11.971"/>
    <p1510:client id="{2F9B14AA-F36D-4694-8F97-2FAC6F75624B}" v="376" dt="2018-11-06T18:29:35.278"/>
    <p1510:client id="{A9628CCF-F51B-404F-9808-75E55F8FC261}" v="168" dt="2018-11-06T21:52:21.931"/>
    <p1510:client id="{2598F3AB-8288-45ED-BE53-24AF871D95E9}" v="4" dt="2018-11-06T21:37:48.0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suário Convidado" providerId="Windows Live" clId="Web-{2598F3AB-8288-45ED-BE53-24AF871D95E9}"/>
    <pc:docChg chg="modSld">
      <pc:chgData name="Usuário Convidado" userId="" providerId="Windows Live" clId="Web-{2598F3AB-8288-45ED-BE53-24AF871D95E9}" dt="2018-11-06T21:37:48.018" v="22" actId="14100"/>
      <pc:docMkLst>
        <pc:docMk/>
      </pc:docMkLst>
      <pc:sldChg chg="addSp delSp modSp mod setBg">
        <pc:chgData name="Usuário Convidado" userId="" providerId="Windows Live" clId="Web-{2598F3AB-8288-45ED-BE53-24AF871D95E9}" dt="2018-11-06T21:37:48.018" v="22" actId="14100"/>
        <pc:sldMkLst>
          <pc:docMk/>
          <pc:sldMk cId="213112182" sldId="278"/>
        </pc:sldMkLst>
        <pc:spChg chg="add del">
          <ac:chgData name="Usuário Convidado" userId="" providerId="Windows Live" clId="Web-{2598F3AB-8288-45ED-BE53-24AF871D95E9}" dt="2018-11-06T21:36:55.578" v="8" actId="14100"/>
          <ac:spMkLst>
            <pc:docMk/>
            <pc:sldMk cId="213112182" sldId="278"/>
            <ac:spMk id="4" creationId="{41497DE5-0939-4D1D-9350-0C5E1B209C68}"/>
          </ac:spMkLst>
        </pc:spChg>
        <pc:spChg chg="add del">
          <ac:chgData name="Usuário Convidado" userId="" providerId="Windows Live" clId="Web-{2598F3AB-8288-45ED-BE53-24AF871D95E9}" dt="2018-11-06T21:36:55.578" v="8" actId="14100"/>
          <ac:spMkLst>
            <pc:docMk/>
            <pc:sldMk cId="213112182" sldId="278"/>
            <ac:spMk id="5" creationId="{5CCC70ED-6C63-4537-B7EB-51990D6C0A6F}"/>
          </ac:spMkLst>
        </pc:spChg>
        <pc:spChg chg="add del">
          <ac:chgData name="Usuário Convidado" userId="" providerId="Windows Live" clId="Web-{2598F3AB-8288-45ED-BE53-24AF871D95E9}" dt="2018-11-06T21:37:07.141" v="14" actId="14100"/>
          <ac:spMkLst>
            <pc:docMk/>
            <pc:sldMk cId="213112182" sldId="278"/>
            <ac:spMk id="6" creationId="{AFF43A89-FF65-44A9-BE4C-DC7389FF9CE1}"/>
          </ac:spMkLst>
        </pc:spChg>
        <pc:spChg chg="add del">
          <ac:chgData name="Usuário Convidado" userId="" providerId="Windows Live" clId="Web-{2598F3AB-8288-45ED-BE53-24AF871D95E9}" dt="2018-11-06T21:36:53.781" v="6" actId="14100"/>
          <ac:spMkLst>
            <pc:docMk/>
            <pc:sldMk cId="213112182" sldId="278"/>
            <ac:spMk id="7" creationId="{BCD2D517-BC35-4439-AC31-06DF764F25FC}"/>
          </ac:spMkLst>
        </pc:spChg>
        <pc:spChg chg="add del">
          <ac:chgData name="Usuário Convidado" userId="" providerId="Windows Live" clId="Web-{2598F3AB-8288-45ED-BE53-24AF871D95E9}" dt="2018-11-06T21:37:07.141" v="14" actId="14100"/>
          <ac:spMkLst>
            <pc:docMk/>
            <pc:sldMk cId="213112182" sldId="278"/>
            <ac:spMk id="8" creationId="{3CBC4341-33FB-4D46-A7B4-62039B616233}"/>
          </ac:spMkLst>
        </pc:spChg>
        <pc:spChg chg="add del">
          <ac:chgData name="Usuário Convidado" userId="" providerId="Windows Live" clId="Web-{2598F3AB-8288-45ED-BE53-24AF871D95E9}" dt="2018-11-06T21:36:53.781" v="6" actId="14100"/>
          <ac:spMkLst>
            <pc:docMk/>
            <pc:sldMk cId="213112182" sldId="278"/>
            <ac:spMk id="9" creationId="{2DD3F846-0483-40F5-A881-0C1AD2A0CAD7}"/>
          </ac:spMkLst>
        </pc:spChg>
        <pc:spChg chg="add del">
          <ac:chgData name="Usuário Convidado" userId="" providerId="Windows Live" clId="Web-{2598F3AB-8288-45ED-BE53-24AF871D95E9}" dt="2018-11-06T21:37:07.141" v="14" actId="14100"/>
          <ac:spMkLst>
            <pc:docMk/>
            <pc:sldMk cId="213112182" sldId="278"/>
            <ac:spMk id="10" creationId="{89394C5B-B8DE-4221-8CA4-A30237DB3241}"/>
          </ac:spMkLst>
        </pc:spChg>
        <pc:spChg chg="add del">
          <ac:chgData name="Usuário Convidado" userId="" providerId="Windows Live" clId="Web-{2598F3AB-8288-45ED-BE53-24AF871D95E9}" dt="2018-11-06T21:36:55.578" v="8" actId="14100"/>
          <ac:spMkLst>
            <pc:docMk/>
            <pc:sldMk cId="213112182" sldId="278"/>
            <ac:spMk id="11" creationId="{B76E24C1-2968-40DC-A36E-F6B85F0F0752}"/>
          </ac:spMkLst>
        </pc:spChg>
        <pc:picChg chg="add del mod">
          <ac:chgData name="Usuário Convidado" userId="" providerId="Windows Live" clId="Web-{2598F3AB-8288-45ED-BE53-24AF871D95E9}" dt="2018-11-06T21:37:48.018" v="22" actId="14100"/>
          <ac:picMkLst>
            <pc:docMk/>
            <pc:sldMk cId="213112182" sldId="278"/>
            <ac:picMk id="2" creationId="{E8F29AEC-0384-4FDF-B3B9-A48A0573F328}"/>
          </ac:picMkLst>
        </pc:picChg>
      </pc:sldChg>
    </pc:docChg>
  </pc:docChgLst>
  <pc:docChgLst>
    <pc:chgData name="junior lima" userId="705db22da1079e08" providerId="Windows Live" clId="Web-{D5A9C5D9-45B3-45F2-B1DE-D930BB2EABD1}"/>
    <pc:docChg chg="addSld modSld">
      <pc:chgData name="junior lima" userId="705db22da1079e08" providerId="Windows Live" clId="Web-{D5A9C5D9-45B3-45F2-B1DE-D930BB2EABD1}" dt="2018-11-06T17:44:54.072" v="17"/>
      <pc:docMkLst>
        <pc:docMk/>
      </pc:docMkLst>
      <pc:sldChg chg="addSp delSp modSp">
        <pc:chgData name="junior lima" userId="705db22da1079e08" providerId="Windows Live" clId="Web-{D5A9C5D9-45B3-45F2-B1DE-D930BB2EABD1}" dt="2018-11-06T17:35:48.183" v="16"/>
        <pc:sldMkLst>
          <pc:docMk/>
          <pc:sldMk cId="2467582736" sldId="266"/>
        </pc:sldMkLst>
        <pc:spChg chg="mod">
          <ac:chgData name="junior lima" userId="705db22da1079e08" providerId="Windows Live" clId="Web-{D5A9C5D9-45B3-45F2-B1DE-D930BB2EABD1}" dt="2018-11-06T17:34:49.759" v="10" actId="20577"/>
          <ac:spMkLst>
            <pc:docMk/>
            <pc:sldMk cId="2467582736" sldId="266"/>
            <ac:spMk id="3" creationId="{E34F2DEB-5AAB-4C82-A0FF-B717D722D251}"/>
          </ac:spMkLst>
        </pc:spChg>
        <pc:picChg chg="add del mod">
          <ac:chgData name="junior lima" userId="705db22da1079e08" providerId="Windows Live" clId="Web-{D5A9C5D9-45B3-45F2-B1DE-D930BB2EABD1}" dt="2018-11-06T17:34:56.947" v="14"/>
          <ac:picMkLst>
            <pc:docMk/>
            <pc:sldMk cId="2467582736" sldId="266"/>
            <ac:picMk id="4" creationId="{B6C9F29C-FE6A-48B3-85DA-A8441A41411D}"/>
          </ac:picMkLst>
        </pc:picChg>
        <pc:picChg chg="add del mod">
          <ac:chgData name="junior lima" userId="705db22da1079e08" providerId="Windows Live" clId="Web-{D5A9C5D9-45B3-45F2-B1DE-D930BB2EABD1}" dt="2018-11-06T17:35:48.183" v="16"/>
          <ac:picMkLst>
            <pc:docMk/>
            <pc:sldMk cId="2467582736" sldId="266"/>
            <ac:picMk id="6" creationId="{1E02774C-73CF-4A96-8F8D-56C99CDC2047}"/>
          </ac:picMkLst>
        </pc:picChg>
      </pc:sldChg>
      <pc:sldChg chg="new">
        <pc:chgData name="junior lima" userId="705db22da1079e08" providerId="Windows Live" clId="Web-{D5A9C5D9-45B3-45F2-B1DE-D930BB2EABD1}" dt="2018-11-06T17:44:54.072" v="17"/>
        <pc:sldMkLst>
          <pc:docMk/>
          <pc:sldMk cId="1901115078" sldId="275"/>
        </pc:sldMkLst>
      </pc:sldChg>
    </pc:docChg>
  </pc:docChgLst>
  <pc:docChgLst>
    <pc:chgData name="junior lima" userId="705db22da1079e08" providerId="Windows Live" clId="Web-{A9628CCF-F51B-404F-9808-75E55F8FC261}"/>
    <pc:docChg chg="addSld delSld modSld sldOrd">
      <pc:chgData name="junior lima" userId="705db22da1079e08" providerId="Windows Live" clId="Web-{A9628CCF-F51B-404F-9808-75E55F8FC261}" dt="2018-11-06T23:07:58.219" v="2134" actId="20577"/>
      <pc:docMkLst>
        <pc:docMk/>
      </pc:docMkLst>
      <pc:sldChg chg="modSp">
        <pc:chgData name="junior lima" userId="705db22da1079e08" providerId="Windows Live" clId="Web-{A9628CCF-F51B-404F-9808-75E55F8FC261}" dt="2018-11-06T20:53:04.120" v="1958" actId="20577"/>
        <pc:sldMkLst>
          <pc:docMk/>
          <pc:sldMk cId="2938366180" sldId="259"/>
        </pc:sldMkLst>
        <pc:spChg chg="mod">
          <ac:chgData name="junior lima" userId="705db22da1079e08" providerId="Windows Live" clId="Web-{A9628CCF-F51B-404F-9808-75E55F8FC261}" dt="2018-11-06T20:24:41.922" v="953" actId="14100"/>
          <ac:spMkLst>
            <pc:docMk/>
            <pc:sldMk cId="2938366180" sldId="259"/>
            <ac:spMk id="2" creationId="{5FDDDFF4-0884-44FF-94B9-87A02EA7BE0F}"/>
          </ac:spMkLst>
        </pc:spChg>
        <pc:spChg chg="mod">
          <ac:chgData name="junior lima" userId="705db22da1079e08" providerId="Windows Live" clId="Web-{A9628CCF-F51B-404F-9808-75E55F8FC261}" dt="2018-11-06T20:53:04.120" v="1958" actId="20577"/>
          <ac:spMkLst>
            <pc:docMk/>
            <pc:sldMk cId="2938366180" sldId="259"/>
            <ac:spMk id="3" creationId="{E5C2FDBB-6B62-4C4C-916C-4E2BB4804173}"/>
          </ac:spMkLst>
        </pc:spChg>
      </pc:sldChg>
      <pc:sldChg chg="del">
        <pc:chgData name="junior lima" userId="705db22da1079e08" providerId="Windows Live" clId="Web-{A9628CCF-F51B-404F-9808-75E55F8FC261}" dt="2018-11-06T20:45:16.413" v="1772" actId="20577"/>
        <pc:sldMkLst>
          <pc:docMk/>
          <pc:sldMk cId="1842796818" sldId="260"/>
        </pc:sldMkLst>
      </pc:sldChg>
      <pc:sldChg chg="modSp">
        <pc:chgData name="junior lima" userId="705db22da1079e08" providerId="Windows Live" clId="Web-{A9628CCF-F51B-404F-9808-75E55F8FC261}" dt="2018-11-06T20:53:16.011" v="1965" actId="20577"/>
        <pc:sldMkLst>
          <pc:docMk/>
          <pc:sldMk cId="430005623" sldId="261"/>
        </pc:sldMkLst>
        <pc:spChg chg="mod">
          <ac:chgData name="junior lima" userId="705db22da1079e08" providerId="Windows Live" clId="Web-{A9628CCF-F51B-404F-9808-75E55F8FC261}" dt="2018-11-06T20:53:16.011" v="1965" actId="20577"/>
          <ac:spMkLst>
            <pc:docMk/>
            <pc:sldMk cId="430005623" sldId="261"/>
            <ac:spMk id="3" creationId="{60BE9B34-0D07-4CB9-A487-54BD92E57994}"/>
          </ac:spMkLst>
        </pc:spChg>
      </pc:sldChg>
      <pc:sldChg chg="delSp modSp del ord">
        <pc:chgData name="junior lima" userId="705db22da1079e08" providerId="Windows Live" clId="Web-{A9628CCF-F51B-404F-9808-75E55F8FC261}" dt="2018-11-06T20:45:49.102" v="1774" actId="20577"/>
        <pc:sldMkLst>
          <pc:docMk/>
          <pc:sldMk cId="1173170084" sldId="262"/>
        </pc:sldMkLst>
        <pc:spChg chg="mod">
          <ac:chgData name="junior lima" userId="705db22da1079e08" providerId="Windows Live" clId="Web-{A9628CCF-F51B-404F-9808-75E55F8FC261}" dt="2018-11-06T20:39:55.524" v="1631" actId="14100"/>
          <ac:spMkLst>
            <pc:docMk/>
            <pc:sldMk cId="1173170084" sldId="262"/>
            <ac:spMk id="2" creationId="{FCAF9EAE-9CC8-4165-B7B8-564EC831F755}"/>
          </ac:spMkLst>
        </pc:spChg>
        <pc:spChg chg="mod">
          <ac:chgData name="junior lima" userId="705db22da1079e08" providerId="Windows Live" clId="Web-{A9628CCF-F51B-404F-9808-75E55F8FC261}" dt="2018-11-06T20:40:44.557" v="1634" actId="20577"/>
          <ac:spMkLst>
            <pc:docMk/>
            <pc:sldMk cId="1173170084" sldId="262"/>
            <ac:spMk id="3" creationId="{E6F6D41B-E076-46A0-BBAB-8C7F42871FD5}"/>
          </ac:spMkLst>
        </pc:spChg>
        <pc:picChg chg="del">
          <ac:chgData name="junior lima" userId="705db22da1079e08" providerId="Windows Live" clId="Web-{A9628CCF-F51B-404F-9808-75E55F8FC261}" dt="2018-11-06T20:32:44.787" v="1212" actId="20577"/>
          <ac:picMkLst>
            <pc:docMk/>
            <pc:sldMk cId="1173170084" sldId="262"/>
            <ac:picMk id="4" creationId="{FD7A905F-0D08-4473-A6D7-6AFA6DF6CB5A}"/>
          </ac:picMkLst>
        </pc:picChg>
      </pc:sldChg>
      <pc:sldChg chg="modSp del">
        <pc:chgData name="junior lima" userId="705db22da1079e08" providerId="Windows Live" clId="Web-{A9628CCF-F51B-404F-9808-75E55F8FC261}" dt="2018-11-06T20:28:10.181" v="1033" actId="20577"/>
        <pc:sldMkLst>
          <pc:docMk/>
          <pc:sldMk cId="3236512548" sldId="263"/>
        </pc:sldMkLst>
        <pc:spChg chg="mod">
          <ac:chgData name="junior lima" userId="705db22da1079e08" providerId="Windows Live" clId="Web-{A9628CCF-F51B-404F-9808-75E55F8FC261}" dt="2018-11-06T18:44:36.417" v="559" actId="20577"/>
          <ac:spMkLst>
            <pc:docMk/>
            <pc:sldMk cId="3236512548" sldId="263"/>
            <ac:spMk id="3" creationId="{D955488E-7F2D-497F-AA9C-F02660BEE728}"/>
          </ac:spMkLst>
        </pc:spChg>
      </pc:sldChg>
      <pc:sldChg chg="modSp">
        <pc:chgData name="junior lima" userId="705db22da1079e08" providerId="Windows Live" clId="Web-{A9628CCF-F51B-404F-9808-75E55F8FC261}" dt="2018-11-06T23:07:53" v="2132" actId="20577"/>
        <pc:sldMkLst>
          <pc:docMk/>
          <pc:sldMk cId="1207397573" sldId="264"/>
        </pc:sldMkLst>
        <pc:spChg chg="mod">
          <ac:chgData name="junior lima" userId="705db22da1079e08" providerId="Windows Live" clId="Web-{A9628CCF-F51B-404F-9808-75E55F8FC261}" dt="2018-11-06T23:07:53" v="2132" actId="20577"/>
          <ac:spMkLst>
            <pc:docMk/>
            <pc:sldMk cId="1207397573" sldId="264"/>
            <ac:spMk id="3" creationId="{2628586E-D243-4229-AF07-C5A4DC740FBF}"/>
          </ac:spMkLst>
        </pc:spChg>
      </pc:sldChg>
      <pc:sldChg chg="modSp">
        <pc:chgData name="junior lima" userId="705db22da1079e08" providerId="Windows Live" clId="Web-{A9628CCF-F51B-404F-9808-75E55F8FC261}" dt="2018-11-06T22:20:12.743" v="2047" actId="20577"/>
        <pc:sldMkLst>
          <pc:docMk/>
          <pc:sldMk cId="1387882375" sldId="265"/>
        </pc:sldMkLst>
        <pc:spChg chg="mod">
          <ac:chgData name="junior lima" userId="705db22da1079e08" providerId="Windows Live" clId="Web-{A9628CCF-F51B-404F-9808-75E55F8FC261}" dt="2018-11-06T22:20:12.743" v="2047" actId="20577"/>
          <ac:spMkLst>
            <pc:docMk/>
            <pc:sldMk cId="1387882375" sldId="265"/>
            <ac:spMk id="3" creationId="{1EF8CEB7-4ABD-43C3-B948-045A0011D971}"/>
          </ac:spMkLst>
        </pc:spChg>
      </pc:sldChg>
      <pc:sldChg chg="ord">
        <pc:chgData name="junior lima" userId="705db22da1079e08" providerId="Windows Live" clId="Web-{A9628CCF-F51B-404F-9808-75E55F8FC261}" dt="2018-11-06T18:35:14.025" v="497" actId="20577"/>
        <pc:sldMkLst>
          <pc:docMk/>
          <pc:sldMk cId="2467582736" sldId="266"/>
        </pc:sldMkLst>
      </pc:sldChg>
      <pc:sldChg chg="modSp">
        <pc:chgData name="junior lima" userId="705db22da1079e08" providerId="Windows Live" clId="Web-{A9628CCF-F51B-404F-9808-75E55F8FC261}" dt="2018-11-06T20:59:51.747" v="2011" actId="20577"/>
        <pc:sldMkLst>
          <pc:docMk/>
          <pc:sldMk cId="288576786" sldId="267"/>
        </pc:sldMkLst>
        <pc:spChg chg="mod">
          <ac:chgData name="junior lima" userId="705db22da1079e08" providerId="Windows Live" clId="Web-{A9628CCF-F51B-404F-9808-75E55F8FC261}" dt="2018-11-06T20:59:51.747" v="2011" actId="20577"/>
          <ac:spMkLst>
            <pc:docMk/>
            <pc:sldMk cId="288576786" sldId="267"/>
            <ac:spMk id="3" creationId="{97EAE0D8-7045-427C-A1FC-FEC4D1D0B6D1}"/>
          </ac:spMkLst>
        </pc:spChg>
      </pc:sldChg>
      <pc:sldChg chg="modSp">
        <pc:chgData name="junior lima" userId="705db22da1079e08" providerId="Windows Live" clId="Web-{A9628CCF-F51B-404F-9808-75E55F8FC261}" dt="2018-11-06T21:24:30.555" v="2035" actId="20577"/>
        <pc:sldMkLst>
          <pc:docMk/>
          <pc:sldMk cId="2335007035" sldId="268"/>
        </pc:sldMkLst>
        <pc:spChg chg="mod">
          <ac:chgData name="junior lima" userId="705db22da1079e08" providerId="Windows Live" clId="Web-{A9628CCF-F51B-404F-9808-75E55F8FC261}" dt="2018-11-06T21:24:30.555" v="2035" actId="20577"/>
          <ac:spMkLst>
            <pc:docMk/>
            <pc:sldMk cId="2335007035" sldId="268"/>
            <ac:spMk id="3" creationId="{FAA7A528-2AE3-4499-AE5F-8E6355119A6A}"/>
          </ac:spMkLst>
        </pc:spChg>
      </pc:sldChg>
      <pc:sldChg chg="addSp modSp">
        <pc:chgData name="junior lima" userId="705db22da1079e08" providerId="Windows Live" clId="Web-{A9628CCF-F51B-404F-9808-75E55F8FC261}" dt="2018-11-06T18:26:37.415" v="371" actId="1076"/>
        <pc:sldMkLst>
          <pc:docMk/>
          <pc:sldMk cId="1250483666" sldId="270"/>
        </pc:sldMkLst>
        <pc:picChg chg="add mod">
          <ac:chgData name="junior lima" userId="705db22da1079e08" providerId="Windows Live" clId="Web-{A9628CCF-F51B-404F-9808-75E55F8FC261}" dt="2018-11-06T18:26:37.415" v="371" actId="1076"/>
          <ac:picMkLst>
            <pc:docMk/>
            <pc:sldMk cId="1250483666" sldId="270"/>
            <ac:picMk id="2" creationId="{1FEAFF5F-0D51-4DCF-BB7B-63B1E2B4C4B0}"/>
          </ac:picMkLst>
        </pc:picChg>
      </pc:sldChg>
      <pc:sldChg chg="addSp modSp mod setBg">
        <pc:chgData name="junior lima" userId="705db22da1079e08" providerId="Windows Live" clId="Web-{A9628CCF-F51B-404F-9808-75E55F8FC261}" dt="2018-11-06T18:11:52.570" v="9" actId="20577"/>
        <pc:sldMkLst>
          <pc:docMk/>
          <pc:sldMk cId="2444128508" sldId="273"/>
        </pc:sldMkLst>
        <pc:spChg chg="add">
          <ac:chgData name="junior lima" userId="705db22da1079e08" providerId="Windows Live" clId="Web-{A9628CCF-F51B-404F-9808-75E55F8FC261}" dt="2018-11-06T18:11:52.570" v="9" actId="20577"/>
          <ac:spMkLst>
            <pc:docMk/>
            <pc:sldMk cId="2444128508" sldId="273"/>
            <ac:spMk id="9" creationId="{44C5A9E5-0F35-4AA6-AF26-B90A2D47BC43}"/>
          </ac:spMkLst>
        </pc:spChg>
        <pc:spChg chg="add">
          <ac:chgData name="junior lima" userId="705db22da1079e08" providerId="Windows Live" clId="Web-{A9628CCF-F51B-404F-9808-75E55F8FC261}" dt="2018-11-06T18:11:52.570" v="9" actId="20577"/>
          <ac:spMkLst>
            <pc:docMk/>
            <pc:sldMk cId="2444128508" sldId="273"/>
            <ac:spMk id="11" creationId="{4D9DB69D-7E48-4FDF-806E-F0B4BF0053DD}"/>
          </ac:spMkLst>
        </pc:spChg>
        <pc:spChg chg="add">
          <ac:chgData name="junior lima" userId="705db22da1079e08" providerId="Windows Live" clId="Web-{A9628CCF-F51B-404F-9808-75E55F8FC261}" dt="2018-11-06T18:11:52.570" v="9" actId="20577"/>
          <ac:spMkLst>
            <pc:docMk/>
            <pc:sldMk cId="2444128508" sldId="273"/>
            <ac:spMk id="13" creationId="{846BF69C-4724-4F8D-8EA6-1487E9C9C4FD}"/>
          </ac:spMkLst>
        </pc:spChg>
        <pc:picChg chg="add mod">
          <ac:chgData name="junior lima" userId="705db22da1079e08" providerId="Windows Live" clId="Web-{A9628CCF-F51B-404F-9808-75E55F8FC261}" dt="2018-11-06T18:11:52.570" v="9" actId="20577"/>
          <ac:picMkLst>
            <pc:docMk/>
            <pc:sldMk cId="2444128508" sldId="273"/>
            <ac:picMk id="2" creationId="{A2689E2C-4AB8-4FF3-9C9F-9719453A7A49}"/>
          </ac:picMkLst>
        </pc:picChg>
        <pc:picChg chg="add mod">
          <ac:chgData name="junior lima" userId="705db22da1079e08" providerId="Windows Live" clId="Web-{A9628CCF-F51B-404F-9808-75E55F8FC261}" dt="2018-11-06T18:11:52.570" v="9" actId="20577"/>
          <ac:picMkLst>
            <pc:docMk/>
            <pc:sldMk cId="2444128508" sldId="273"/>
            <ac:picMk id="4" creationId="{49C34A19-8D0D-43EA-9547-6BBD2D93EFF3}"/>
          </ac:picMkLst>
        </pc:picChg>
      </pc:sldChg>
      <pc:sldChg chg="del">
        <pc:chgData name="junior lima" userId="705db22da1079e08" providerId="Windows Live" clId="Web-{A9628CCF-F51B-404F-9808-75E55F8FC261}" dt="2018-11-06T18:46:05.745" v="565" actId="20577"/>
        <pc:sldMkLst>
          <pc:docMk/>
          <pc:sldMk cId="1901115078" sldId="275"/>
        </pc:sldMkLst>
      </pc:sldChg>
      <pc:sldChg chg="addSp delSp modSp new mod ord setBg">
        <pc:chgData name="junior lima" userId="705db22da1079e08" providerId="Windows Live" clId="Web-{A9628CCF-F51B-404F-9808-75E55F8FC261}" dt="2018-11-06T23:06:08.922" v="2067" actId="20577"/>
        <pc:sldMkLst>
          <pc:docMk/>
          <pc:sldMk cId="2792251154" sldId="276"/>
        </pc:sldMkLst>
        <pc:spChg chg="mod ord">
          <ac:chgData name="junior lima" userId="705db22da1079e08" providerId="Windows Live" clId="Web-{A9628CCF-F51B-404F-9808-75E55F8FC261}" dt="2018-11-06T18:21:45.602" v="364" actId="20577"/>
          <ac:spMkLst>
            <pc:docMk/>
            <pc:sldMk cId="2792251154" sldId="276"/>
            <ac:spMk id="2" creationId="{8C3D664A-194F-424B-B769-0126AAA9BC91}"/>
          </ac:spMkLst>
        </pc:spChg>
        <pc:spChg chg="del">
          <ac:chgData name="junior lima" userId="705db22da1079e08" providerId="Windows Live" clId="Web-{A9628CCF-F51B-404F-9808-75E55F8FC261}" dt="2018-11-06T18:21:36.540" v="362" actId="20577"/>
          <ac:spMkLst>
            <pc:docMk/>
            <pc:sldMk cId="2792251154" sldId="276"/>
            <ac:spMk id="3" creationId="{C6952A4B-1546-4407-88E7-5056D8C03266}"/>
          </ac:spMkLst>
        </pc:spChg>
        <pc:spChg chg="add del mod">
          <ac:chgData name="junior lima" userId="705db22da1079e08" providerId="Windows Live" clId="Web-{A9628CCF-F51B-404F-9808-75E55F8FC261}" dt="2018-11-06T23:05:41.657" v="2062" actId="20577"/>
          <ac:spMkLst>
            <pc:docMk/>
            <pc:sldMk cId="2792251154" sldId="276"/>
            <ac:spMk id="6" creationId="{C53EB153-E231-4D80-9FEF-843CA7B9E96D}"/>
          </ac:spMkLst>
        </pc:spChg>
        <pc:spChg chg="add del">
          <ac:chgData name="junior lima" userId="705db22da1079e08" providerId="Windows Live" clId="Web-{A9628CCF-F51B-404F-9808-75E55F8FC261}" dt="2018-11-06T18:21:45.602" v="364" actId="20577"/>
          <ac:spMkLst>
            <pc:docMk/>
            <pc:sldMk cId="2792251154" sldId="276"/>
            <ac:spMk id="9" creationId="{25C8D2C1-DA83-420D-9635-D52CE066B5DA}"/>
          </ac:spMkLst>
        </pc:spChg>
        <pc:spChg chg="add del mod">
          <ac:chgData name="junior lima" userId="705db22da1079e08" providerId="Windows Live" clId="Web-{A9628CCF-F51B-404F-9808-75E55F8FC261}" dt="2018-11-06T18:42:39.401" v="505" actId="20577"/>
          <ac:spMkLst>
            <pc:docMk/>
            <pc:sldMk cId="2792251154" sldId="276"/>
            <ac:spMk id="10" creationId="{423C9406-22BA-4A09-943A-AA77CA0C6C89}"/>
          </ac:spMkLst>
        </pc:spChg>
        <pc:spChg chg="add del">
          <ac:chgData name="junior lima" userId="705db22da1079e08" providerId="Windows Live" clId="Web-{A9628CCF-F51B-404F-9808-75E55F8FC261}" dt="2018-11-06T18:21:45.602" v="364" actId="20577"/>
          <ac:spMkLst>
            <pc:docMk/>
            <pc:sldMk cId="2792251154" sldId="276"/>
            <ac:spMk id="11" creationId="{434F74C9-6A0B-409E-AD1C-45B58BE91BB8}"/>
          </ac:spMkLst>
        </pc:spChg>
        <pc:spChg chg="add del">
          <ac:chgData name="junior lima" userId="705db22da1079e08" providerId="Windows Live" clId="Web-{A9628CCF-F51B-404F-9808-75E55F8FC261}" dt="2018-11-06T18:21:45.602" v="364" actId="20577"/>
          <ac:spMkLst>
            <pc:docMk/>
            <pc:sldMk cId="2792251154" sldId="276"/>
            <ac:spMk id="15" creationId="{B76D919A-FC3E-4B4E-BAF0-ED6CFB8DC4AE}"/>
          </ac:spMkLst>
        </pc:spChg>
        <pc:spChg chg="add del">
          <ac:chgData name="junior lima" userId="705db22da1079e08" providerId="Windows Live" clId="Web-{A9628CCF-F51B-404F-9808-75E55F8FC261}" dt="2018-11-06T18:21:45.602" v="364" actId="20577"/>
          <ac:spMkLst>
            <pc:docMk/>
            <pc:sldMk cId="2792251154" sldId="276"/>
            <ac:spMk id="17" creationId="{8F66ACBD-1C82-4782-AA7C-05504DD7DE77}"/>
          </ac:spMkLst>
        </pc:spChg>
        <pc:graphicFrameChg chg="add del mod ord modGraphic">
          <ac:chgData name="junior lima" userId="705db22da1079e08" providerId="Windows Live" clId="Web-{A9628CCF-F51B-404F-9808-75E55F8FC261}" dt="2018-11-06T23:03:30.345" v="2052" actId="20577"/>
          <ac:graphicFrameMkLst>
            <pc:docMk/>
            <pc:sldMk cId="2792251154" sldId="276"/>
            <ac:graphicFrameMk id="7" creationId="{01D19DAB-4D88-4E27-9DFA-6C7CBA695EC8}"/>
          </ac:graphicFrameMkLst>
        </pc:graphicFrameChg>
        <pc:picChg chg="add mod">
          <ac:chgData name="junior lima" userId="705db22da1079e08" providerId="Windows Live" clId="Web-{A9628CCF-F51B-404F-9808-75E55F8FC261}" dt="2018-11-06T23:03:19.345" v="2049" actId="20577"/>
          <ac:picMkLst>
            <pc:docMk/>
            <pc:sldMk cId="2792251154" sldId="276"/>
            <ac:picMk id="3" creationId="{153BBC47-4BC0-49B8-8BE9-CA3709998AA4}"/>
          </ac:picMkLst>
        </pc:picChg>
        <pc:picChg chg="add del mod ord">
          <ac:chgData name="junior lima" userId="705db22da1079e08" providerId="Windows Live" clId="Web-{A9628CCF-F51B-404F-9808-75E55F8FC261}" dt="2018-11-06T18:41:53.729" v="500" actId="20577"/>
          <ac:picMkLst>
            <pc:docMk/>
            <pc:sldMk cId="2792251154" sldId="276"/>
            <ac:picMk id="4" creationId="{72340C95-2EC1-45C5-95F3-B6938F3F2BD8}"/>
          </ac:picMkLst>
        </pc:picChg>
        <pc:picChg chg="add del mod">
          <ac:chgData name="junior lima" userId="705db22da1079e08" providerId="Windows Live" clId="Web-{A9628CCF-F51B-404F-9808-75E55F8FC261}" dt="2018-11-06T18:42:43.479" v="506" actId="20577"/>
          <ac:picMkLst>
            <pc:docMk/>
            <pc:sldMk cId="2792251154" sldId="276"/>
            <ac:picMk id="6" creationId="{CC11EBC5-C6B4-4565-856A-0FADE6C3AE2B}"/>
          </ac:picMkLst>
        </pc:picChg>
        <pc:picChg chg="add del mod ord">
          <ac:chgData name="junior lima" userId="705db22da1079e08" providerId="Windows Live" clId="Web-{A9628CCF-F51B-404F-9808-75E55F8FC261}" dt="2018-11-06T23:03:23.329" v="2050" actId="20577"/>
          <ac:picMkLst>
            <pc:docMk/>
            <pc:sldMk cId="2792251154" sldId="276"/>
            <ac:picMk id="12" creationId="{FD719AE4-1282-4229-B8DD-FF5998C16D06}"/>
          </ac:picMkLst>
        </pc:picChg>
        <pc:picChg chg="add mod ord">
          <ac:chgData name="junior lima" userId="705db22da1079e08" providerId="Windows Live" clId="Web-{A9628CCF-F51B-404F-9808-75E55F8FC261}" dt="2018-11-06T23:05:55.047" v="2066" actId="1076"/>
          <ac:picMkLst>
            <pc:docMk/>
            <pc:sldMk cId="2792251154" sldId="276"/>
            <ac:picMk id="16" creationId="{D3BF417F-50DF-4CC7-8365-35D11B07A8A8}"/>
          </ac:picMkLst>
        </pc:picChg>
        <pc:cxnChg chg="add del">
          <ac:chgData name="junior lima" userId="705db22da1079e08" providerId="Windows Live" clId="Web-{A9628CCF-F51B-404F-9808-75E55F8FC261}" dt="2018-11-06T18:21:45.602" v="364" actId="20577"/>
          <ac:cxnSpMkLst>
            <pc:docMk/>
            <pc:sldMk cId="2792251154" sldId="276"/>
            <ac:cxnSpMk id="13" creationId="{F5486A9D-1265-4B57-91E6-68E666B978BC}"/>
          </ac:cxnSpMkLst>
        </pc:cxnChg>
      </pc:sldChg>
      <pc:sldChg chg="addSp delSp modSp new">
        <pc:chgData name="junior lima" userId="705db22da1079e08" providerId="Windows Live" clId="Web-{A9628CCF-F51B-404F-9808-75E55F8FC261}" dt="2018-11-06T23:04:30.751" v="2061" actId="14100"/>
        <pc:sldMkLst>
          <pc:docMk/>
          <pc:sldMk cId="3631676929" sldId="277"/>
        </pc:sldMkLst>
        <pc:spChg chg="mod">
          <ac:chgData name="junior lima" userId="705db22da1079e08" providerId="Windows Live" clId="Web-{A9628CCF-F51B-404F-9808-75E55F8FC261}" dt="2018-11-06T18:20:17.634" v="360" actId="20577"/>
          <ac:spMkLst>
            <pc:docMk/>
            <pc:sldMk cId="3631676929" sldId="277"/>
            <ac:spMk id="2" creationId="{58354DAB-E5E1-4B06-9827-A8003DBBC3EE}"/>
          </ac:spMkLst>
        </pc:spChg>
        <pc:spChg chg="del">
          <ac:chgData name="junior lima" userId="705db22da1079e08" providerId="Windows Live" clId="Web-{A9628CCF-F51B-404F-9808-75E55F8FC261}" dt="2018-11-06T18:30:47.181" v="372" actId="14100"/>
          <ac:spMkLst>
            <pc:docMk/>
            <pc:sldMk cId="3631676929" sldId="277"/>
            <ac:spMk id="3" creationId="{78C92EBE-D633-4BB3-8ACC-627D7B0046F6}"/>
          </ac:spMkLst>
        </pc:spChg>
        <pc:spChg chg="add del mod">
          <ac:chgData name="junior lima" userId="705db22da1079e08" providerId="Windows Live" clId="Web-{A9628CCF-F51B-404F-9808-75E55F8FC261}" dt="2018-11-06T23:04:14.220" v="2055" actId="14100"/>
          <ac:spMkLst>
            <pc:docMk/>
            <pc:sldMk cId="3631676929" sldId="277"/>
            <ac:spMk id="4" creationId="{E50F2AF8-D40D-40AF-9F73-3F97B9BFF6C4}"/>
          </ac:spMkLst>
        </pc:spChg>
        <pc:spChg chg="add del mod">
          <ac:chgData name="junior lima" userId="705db22da1079e08" providerId="Windows Live" clId="Web-{A9628CCF-F51B-404F-9808-75E55F8FC261}" dt="2018-11-06T18:43:52.245" v="513" actId="14100"/>
          <ac:spMkLst>
            <pc:docMk/>
            <pc:sldMk cId="3631676929" sldId="277"/>
            <ac:spMk id="7" creationId="{6F177D19-318B-42E5-BE67-281CC5D109C8}"/>
          </ac:spMkLst>
        </pc:spChg>
        <pc:picChg chg="add del mod ord">
          <ac:chgData name="junior lima" userId="705db22da1079e08" providerId="Windows Live" clId="Web-{A9628CCF-F51B-404F-9808-75E55F8FC261}" dt="2018-11-06T18:42:04.557" v="501" actId="14100"/>
          <ac:picMkLst>
            <pc:docMk/>
            <pc:sldMk cId="3631676929" sldId="277"/>
            <ac:picMk id="4" creationId="{0FFDF796-E313-4B5E-873D-7DD0BB6EB50B}"/>
          </ac:picMkLst>
        </pc:picChg>
        <pc:picChg chg="add mod ord">
          <ac:chgData name="junior lima" userId="705db22da1079e08" providerId="Windows Live" clId="Web-{A9628CCF-F51B-404F-9808-75E55F8FC261}" dt="2018-11-06T23:04:30.751" v="2061" actId="14100"/>
          <ac:picMkLst>
            <pc:docMk/>
            <pc:sldMk cId="3631676929" sldId="277"/>
            <ac:picMk id="5" creationId="{D49A542B-47F8-4461-B2F3-F86C090C2093}"/>
          </ac:picMkLst>
        </pc:picChg>
        <pc:picChg chg="add del mod ord">
          <ac:chgData name="junior lima" userId="705db22da1079e08" providerId="Windows Live" clId="Web-{A9628CCF-F51B-404F-9808-75E55F8FC261}" dt="2018-11-06T23:03:39.376" v="2054" actId="14100"/>
          <ac:picMkLst>
            <pc:docMk/>
            <pc:sldMk cId="3631676929" sldId="277"/>
            <ac:picMk id="8" creationId="{9B075109-8CD3-430D-B7B5-B95AC20A1BBC}"/>
          </ac:picMkLst>
        </pc:picChg>
      </pc:sldChg>
      <pc:sldChg chg="new">
        <pc:chgData name="junior lima" userId="705db22da1079e08" providerId="Windows Live" clId="Web-{A9628CCF-F51B-404F-9808-75E55F8FC261}" dt="2018-11-06T18:45:47.229" v="564" actId="20577"/>
        <pc:sldMkLst>
          <pc:docMk/>
          <pc:sldMk cId="213112182" sldId="278"/>
        </pc:sldMkLst>
      </pc:sldChg>
      <pc:sldChg chg="delSp del">
        <pc:chgData name="junior lima" userId="705db22da1079e08" providerId="Windows Live" clId="Web-{A9628CCF-F51B-404F-9808-75E55F8FC261}" dt="2018-11-06T18:45:38.433" v="563" actId="20577"/>
        <pc:sldMkLst>
          <pc:docMk/>
          <pc:sldMk cId="313951865" sldId="278"/>
        </pc:sldMkLst>
        <pc:spChg chg="del">
          <ac:chgData name="junior lima" userId="705db22da1079e08" providerId="Windows Live" clId="Web-{A9628CCF-F51B-404F-9808-75E55F8FC261}" dt="2018-11-06T18:45:28.183" v="562" actId="20577"/>
          <ac:spMkLst>
            <pc:docMk/>
            <pc:sldMk cId="313951865" sldId="278"/>
            <ac:spMk id="3" creationId="{C9B59060-5C2E-4C21-80AC-F0B855D6B695}"/>
          </ac:spMkLst>
        </pc:spChg>
      </pc:sldChg>
      <pc:sldChg chg="modSp new">
        <pc:chgData name="junior lima" userId="705db22da1079e08" providerId="Windows Live" clId="Web-{A9628CCF-F51B-404F-9808-75E55F8FC261}" dt="2018-11-06T20:27:42.899" v="1030" actId="20577"/>
        <pc:sldMkLst>
          <pc:docMk/>
          <pc:sldMk cId="1420887731" sldId="279"/>
        </pc:sldMkLst>
        <pc:spChg chg="mod">
          <ac:chgData name="junior lima" userId="705db22da1079e08" providerId="Windows Live" clId="Web-{A9628CCF-F51B-404F-9808-75E55F8FC261}" dt="2018-11-06T20:25:26.643" v="964" actId="20577"/>
          <ac:spMkLst>
            <pc:docMk/>
            <pc:sldMk cId="1420887731" sldId="279"/>
            <ac:spMk id="2" creationId="{90BF25C8-D882-4A97-ABC4-453BA6F730FB}"/>
          </ac:spMkLst>
        </pc:spChg>
        <pc:spChg chg="mod">
          <ac:chgData name="junior lima" userId="705db22da1079e08" providerId="Windows Live" clId="Web-{A9628CCF-F51B-404F-9808-75E55F8FC261}" dt="2018-11-06T20:27:42.899" v="1030" actId="20577"/>
          <ac:spMkLst>
            <pc:docMk/>
            <pc:sldMk cId="1420887731" sldId="279"/>
            <ac:spMk id="3" creationId="{AF68EB39-C61E-4202-8559-AEBC7B865DFE}"/>
          </ac:spMkLst>
        </pc:spChg>
      </pc:sldChg>
      <pc:sldChg chg="addSp modSp new">
        <pc:chgData name="junior lima" userId="705db22da1079e08" providerId="Windows Live" clId="Web-{A9628CCF-F51B-404F-9808-75E55F8FC261}" dt="2018-11-06T20:45:54.790" v="1777" actId="20577"/>
        <pc:sldMkLst>
          <pc:docMk/>
          <pc:sldMk cId="578954142" sldId="280"/>
        </pc:sldMkLst>
        <pc:spChg chg="add mod">
          <ac:chgData name="junior lima" userId="705db22da1079e08" providerId="Windows Live" clId="Web-{A9628CCF-F51B-404F-9808-75E55F8FC261}" dt="2018-11-06T20:45:54.790" v="1777" actId="20577"/>
          <ac:spMkLst>
            <pc:docMk/>
            <pc:sldMk cId="578954142" sldId="280"/>
            <ac:spMk id="2" creationId="{7881EF7B-BB96-4BC0-A0E3-78C81CB206EF}"/>
          </ac:spMkLst>
        </pc:spChg>
      </pc:sldChg>
      <pc:sldChg chg="new del">
        <pc:chgData name="junior lima" userId="705db22da1079e08" providerId="Windows Live" clId="Web-{A9628CCF-F51B-404F-9808-75E55F8FC261}" dt="2018-11-06T20:52:04.555" v="1939" actId="20577"/>
        <pc:sldMkLst>
          <pc:docMk/>
          <pc:sldMk cId="3607378139" sldId="281"/>
        </pc:sldMkLst>
      </pc:sldChg>
    </pc:docChg>
  </pc:docChgLst>
  <pc:docChgLst>
    <pc:chgData name="Usuário Convidado" providerId="Windows Live" clId="Web-{2F9B14AA-F36D-4694-8F97-2FAC6F75624B}"/>
    <pc:docChg chg="addSld modSld">
      <pc:chgData name="Usuário Convidado" userId="" providerId="Windows Live" clId="Web-{2F9B14AA-F36D-4694-8F97-2FAC6F75624B}" dt="2018-11-06T18:30:33.203" v="760"/>
      <pc:docMkLst>
        <pc:docMk/>
      </pc:docMkLst>
      <pc:sldChg chg="addSp modSp">
        <pc:chgData name="Usuário Convidado" userId="" providerId="Windows Live" clId="Web-{2F9B14AA-F36D-4694-8F97-2FAC6F75624B}" dt="2018-11-06T18:29:35.278" v="759" actId="14100"/>
        <pc:sldMkLst>
          <pc:docMk/>
          <pc:sldMk cId="1173170084" sldId="262"/>
        </pc:sldMkLst>
        <pc:spChg chg="mod">
          <ac:chgData name="Usuário Convidado" userId="" providerId="Windows Live" clId="Web-{2F9B14AA-F36D-4694-8F97-2FAC6F75624B}" dt="2018-11-06T18:29:24.372" v="756" actId="20577"/>
          <ac:spMkLst>
            <pc:docMk/>
            <pc:sldMk cId="1173170084" sldId="262"/>
            <ac:spMk id="3" creationId="{E6F6D41B-E076-46A0-BBAB-8C7F42871FD5}"/>
          </ac:spMkLst>
        </pc:spChg>
        <pc:picChg chg="add mod">
          <ac:chgData name="Usuário Convidado" userId="" providerId="Windows Live" clId="Web-{2F9B14AA-F36D-4694-8F97-2FAC6F75624B}" dt="2018-11-06T18:29:35.278" v="759" actId="14100"/>
          <ac:picMkLst>
            <pc:docMk/>
            <pc:sldMk cId="1173170084" sldId="262"/>
            <ac:picMk id="4" creationId="{FD7A905F-0D08-4473-A6D7-6AFA6DF6CB5A}"/>
          </ac:picMkLst>
        </pc:picChg>
      </pc:sldChg>
      <pc:sldChg chg="new">
        <pc:chgData name="Usuário Convidado" userId="" providerId="Windows Live" clId="Web-{2F9B14AA-F36D-4694-8F97-2FAC6F75624B}" dt="2018-11-06T18:30:33.203" v="760"/>
        <pc:sldMkLst>
          <pc:docMk/>
          <pc:sldMk cId="313951865" sldId="278"/>
        </pc:sldMkLst>
      </pc:sldChg>
    </pc:docChg>
  </pc:docChgLst>
  <pc:docChgLst>
    <pc:chgData name="Usuário Convidado" providerId="Windows Live" clId="Web-{8DB4E43A-B128-4BD4-82F2-E10D972AC027}"/>
    <pc:docChg chg="addSld modSld">
      <pc:chgData name="Usuário Convidado" userId="" providerId="Windows Live" clId="Web-{8DB4E43A-B128-4BD4-82F2-E10D972AC027}" dt="2018-11-06T17:03:16.072" v="1082" actId="20577"/>
      <pc:docMkLst>
        <pc:docMk/>
      </pc:docMkLst>
      <pc:sldChg chg="addSp modSp mod setBg">
        <pc:chgData name="Usuário Convidado" userId="" providerId="Windows Live" clId="Web-{8DB4E43A-B128-4BD4-82F2-E10D972AC027}" dt="2018-11-06T16:23:30.872" v="730" actId="20577"/>
        <pc:sldMkLst>
          <pc:docMk/>
          <pc:sldMk cId="1207397573" sldId="264"/>
        </pc:sldMkLst>
        <pc:spChg chg="mod">
          <ac:chgData name="Usuário Convidado" userId="" providerId="Windows Live" clId="Web-{8DB4E43A-B128-4BD4-82F2-E10D972AC027}" dt="2018-11-06T16:11:37.722" v="214" actId="20577"/>
          <ac:spMkLst>
            <pc:docMk/>
            <pc:sldMk cId="1207397573" sldId="264"/>
            <ac:spMk id="2" creationId="{C057DF4D-5696-4FC0-9446-30B0A42061F4}"/>
          </ac:spMkLst>
        </pc:spChg>
        <pc:spChg chg="mod">
          <ac:chgData name="Usuário Convidado" userId="" providerId="Windows Live" clId="Web-{8DB4E43A-B128-4BD4-82F2-E10D972AC027}" dt="2018-11-06T16:23:30.872" v="730" actId="20577"/>
          <ac:spMkLst>
            <pc:docMk/>
            <pc:sldMk cId="1207397573" sldId="264"/>
            <ac:spMk id="3" creationId="{2628586E-D243-4229-AF07-C5A4DC740FBF}"/>
          </ac:spMkLst>
        </pc:spChg>
        <pc:spChg chg="add">
          <ac:chgData name="Usuário Convidado" userId="" providerId="Windows Live" clId="Web-{8DB4E43A-B128-4BD4-82F2-E10D972AC027}" dt="2018-11-06T16:11:37.722" v="214" actId="20577"/>
          <ac:spMkLst>
            <pc:docMk/>
            <pc:sldMk cId="1207397573" sldId="264"/>
            <ac:spMk id="8" creationId="{3741B58E-3B65-4A01-A276-975AB2CF8A08}"/>
          </ac:spMkLst>
        </pc:spChg>
        <pc:spChg chg="add">
          <ac:chgData name="Usuário Convidado" userId="" providerId="Windows Live" clId="Web-{8DB4E43A-B128-4BD4-82F2-E10D972AC027}" dt="2018-11-06T16:11:37.722" v="214" actId="20577"/>
          <ac:spMkLst>
            <pc:docMk/>
            <pc:sldMk cId="1207397573" sldId="264"/>
            <ac:spMk id="10" creationId="{7AAC67C3-831B-4AB1-A259-DFB839CAFAFC}"/>
          </ac:spMkLst>
        </pc:spChg>
        <pc:spChg chg="add">
          <ac:chgData name="Usuário Convidado" userId="" providerId="Windows Live" clId="Web-{8DB4E43A-B128-4BD4-82F2-E10D972AC027}" dt="2018-11-06T16:11:37.722" v="214" actId="20577"/>
          <ac:spMkLst>
            <pc:docMk/>
            <pc:sldMk cId="1207397573" sldId="264"/>
            <ac:spMk id="12" creationId="{054B3F04-9EAC-45C0-B3CE-0387EEA10A0C}"/>
          </ac:spMkLst>
        </pc:spChg>
      </pc:sldChg>
      <pc:sldChg chg="modSp">
        <pc:chgData name="Usuário Convidado" userId="" providerId="Windows Live" clId="Web-{8DB4E43A-B128-4BD4-82F2-E10D972AC027}" dt="2018-11-06T16:50:50.328" v="850" actId="1076"/>
        <pc:sldMkLst>
          <pc:docMk/>
          <pc:sldMk cId="1387882375" sldId="265"/>
        </pc:sldMkLst>
        <pc:spChg chg="mod">
          <ac:chgData name="Usuário Convidado" userId="" providerId="Windows Live" clId="Web-{8DB4E43A-B128-4BD4-82F2-E10D972AC027}" dt="2018-11-06T16:50:50.328" v="850" actId="1076"/>
          <ac:spMkLst>
            <pc:docMk/>
            <pc:sldMk cId="1387882375" sldId="265"/>
            <ac:spMk id="2" creationId="{F284D6A5-AEAA-422B-BCF1-68545A98411B}"/>
          </ac:spMkLst>
        </pc:spChg>
        <pc:spChg chg="mod">
          <ac:chgData name="Usuário Convidado" userId="" providerId="Windows Live" clId="Web-{8DB4E43A-B128-4BD4-82F2-E10D972AC027}" dt="2018-11-06T16:50:32.484" v="838" actId="20577"/>
          <ac:spMkLst>
            <pc:docMk/>
            <pc:sldMk cId="1387882375" sldId="265"/>
            <ac:spMk id="3" creationId="{1EF8CEB7-4ABD-43C3-B948-045A0011D971}"/>
          </ac:spMkLst>
        </pc:spChg>
      </pc:sldChg>
      <pc:sldChg chg="modSp">
        <pc:chgData name="Usuário Convidado" userId="" providerId="Windows Live" clId="Web-{8DB4E43A-B128-4BD4-82F2-E10D972AC027}" dt="2018-11-06T17:02:43.431" v="1058" actId="20577"/>
        <pc:sldMkLst>
          <pc:docMk/>
          <pc:sldMk cId="288576786" sldId="267"/>
        </pc:sldMkLst>
        <pc:spChg chg="mod">
          <ac:chgData name="Usuário Convidado" userId="" providerId="Windows Live" clId="Web-{8DB4E43A-B128-4BD4-82F2-E10D972AC027}" dt="2018-11-06T17:02:43.431" v="1058" actId="20577"/>
          <ac:spMkLst>
            <pc:docMk/>
            <pc:sldMk cId="288576786" sldId="267"/>
            <ac:spMk id="2" creationId="{730F0F29-3271-4B51-ADD1-8F378F2ABF5D}"/>
          </ac:spMkLst>
        </pc:spChg>
        <pc:spChg chg="mod">
          <ac:chgData name="Usuário Convidado" userId="" providerId="Windows Live" clId="Web-{8DB4E43A-B128-4BD4-82F2-E10D972AC027}" dt="2018-11-06T17:02:37.697" v="1055" actId="20577"/>
          <ac:spMkLst>
            <pc:docMk/>
            <pc:sldMk cId="288576786" sldId="267"/>
            <ac:spMk id="3" creationId="{97EAE0D8-7045-427C-A1FC-FEC4D1D0B6D1}"/>
          </ac:spMkLst>
        </pc:spChg>
      </pc:sldChg>
      <pc:sldChg chg="modSp">
        <pc:chgData name="Usuário Convidado" userId="" providerId="Windows Live" clId="Web-{8DB4E43A-B128-4BD4-82F2-E10D972AC027}" dt="2018-11-06T17:03:16.072" v="1081" actId="20577"/>
        <pc:sldMkLst>
          <pc:docMk/>
          <pc:sldMk cId="2335007035" sldId="268"/>
        </pc:sldMkLst>
        <pc:spChg chg="mod">
          <ac:chgData name="Usuário Convidado" userId="" providerId="Windows Live" clId="Web-{8DB4E43A-B128-4BD4-82F2-E10D972AC027}" dt="2018-11-06T17:03:16.072" v="1081" actId="20577"/>
          <ac:spMkLst>
            <pc:docMk/>
            <pc:sldMk cId="2335007035" sldId="268"/>
            <ac:spMk id="3" creationId="{FAA7A528-2AE3-4499-AE5F-8E6355119A6A}"/>
          </ac:spMkLst>
        </pc:spChg>
      </pc:sldChg>
      <pc:sldChg chg="addSp delSp modSp new">
        <pc:chgData name="Usuário Convidado" userId="" providerId="Windows Live" clId="Web-{8DB4E43A-B128-4BD4-82F2-E10D972AC027}" dt="2018-11-06T16:38:24.271" v="772" actId="20577"/>
        <pc:sldMkLst>
          <pc:docMk/>
          <pc:sldMk cId="334684698" sldId="269"/>
        </pc:sldMkLst>
        <pc:spChg chg="mod">
          <ac:chgData name="Usuário Convidado" userId="" providerId="Windows Live" clId="Web-{8DB4E43A-B128-4BD4-82F2-E10D972AC027}" dt="2018-11-06T16:38:24.271" v="772" actId="20577"/>
          <ac:spMkLst>
            <pc:docMk/>
            <pc:sldMk cId="334684698" sldId="269"/>
            <ac:spMk id="2" creationId="{E107BE0B-1B54-49BF-8550-CC97914ACAE9}"/>
          </ac:spMkLst>
        </pc:spChg>
        <pc:spChg chg="mod">
          <ac:chgData name="Usuário Convidado" userId="" providerId="Windows Live" clId="Web-{8DB4E43A-B128-4BD4-82F2-E10D972AC027}" dt="2018-11-06T16:37:53.662" v="764" actId="1076"/>
          <ac:spMkLst>
            <pc:docMk/>
            <pc:sldMk cId="334684698" sldId="269"/>
            <ac:spMk id="3" creationId="{2DBD91E1-AACC-4779-BBB3-2581A38CD79E}"/>
          </ac:spMkLst>
        </pc:spChg>
        <pc:spChg chg="add mod">
          <ac:chgData name="Usuário Convidado" userId="" providerId="Windows Live" clId="Web-{8DB4E43A-B128-4BD4-82F2-E10D972AC027}" dt="2018-11-06T16:37:57.381" v="766" actId="20577"/>
          <ac:spMkLst>
            <pc:docMk/>
            <pc:sldMk cId="334684698" sldId="269"/>
            <ac:spMk id="6" creationId="{9C2F52D2-ABD6-45BD-A51A-0B1947C97B17}"/>
          </ac:spMkLst>
        </pc:spChg>
        <pc:picChg chg="add del mod">
          <ac:chgData name="Usuário Convidado" userId="" providerId="Windows Live" clId="Web-{8DB4E43A-B128-4BD4-82F2-E10D972AC027}" dt="2018-11-06T16:36:48.241" v="740" actId="20577"/>
          <ac:picMkLst>
            <pc:docMk/>
            <pc:sldMk cId="334684698" sldId="269"/>
            <ac:picMk id="4" creationId="{B05F360A-9367-4F37-B15B-7848F5430D91}"/>
          </ac:picMkLst>
        </pc:picChg>
        <pc:picChg chg="add mod">
          <ac:chgData name="Usuário Convidado" userId="" providerId="Windows Live" clId="Web-{8DB4E43A-B128-4BD4-82F2-E10D972AC027}" dt="2018-11-06T16:38:16.349" v="770" actId="14100"/>
          <ac:picMkLst>
            <pc:docMk/>
            <pc:sldMk cId="334684698" sldId="269"/>
            <ac:picMk id="7" creationId="{2F09C1AC-E66E-4D40-B38D-DE584EBD3C49}"/>
          </ac:picMkLst>
        </pc:picChg>
      </pc:sldChg>
      <pc:sldChg chg="new">
        <pc:chgData name="Usuário Convidado" userId="" providerId="Windows Live" clId="Web-{8DB4E43A-B128-4BD4-82F2-E10D972AC027}" dt="2018-11-06T16:39:28.786" v="774" actId="20577"/>
        <pc:sldMkLst>
          <pc:docMk/>
          <pc:sldMk cId="1250483666" sldId="270"/>
        </pc:sldMkLst>
      </pc:sldChg>
      <pc:sldChg chg="addSp delSp modSp new">
        <pc:chgData name="Usuário Convidado" userId="" providerId="Windows Live" clId="Web-{8DB4E43A-B128-4BD4-82F2-E10D972AC027}" dt="2018-11-06T16:41:51.316" v="789" actId="1076"/>
        <pc:sldMkLst>
          <pc:docMk/>
          <pc:sldMk cId="1128128402" sldId="271"/>
        </pc:sldMkLst>
        <pc:spChg chg="mod">
          <ac:chgData name="Usuário Convidado" userId="" providerId="Windows Live" clId="Web-{8DB4E43A-B128-4BD4-82F2-E10D972AC027}" dt="2018-11-06T16:41:44.785" v="785" actId="20577"/>
          <ac:spMkLst>
            <pc:docMk/>
            <pc:sldMk cId="1128128402" sldId="271"/>
            <ac:spMk id="2" creationId="{D6A19247-8D42-4C54-B5D1-84D463A454A4}"/>
          </ac:spMkLst>
        </pc:spChg>
        <pc:spChg chg="del">
          <ac:chgData name="Usuário Convidado" userId="" providerId="Windows Live" clId="Web-{8DB4E43A-B128-4BD4-82F2-E10D972AC027}" dt="2018-11-06T16:41:17.567" v="776" actId="1076"/>
          <ac:spMkLst>
            <pc:docMk/>
            <pc:sldMk cId="1128128402" sldId="271"/>
            <ac:spMk id="3" creationId="{FCCD7636-F7E1-4A38-A8C9-3FCDDA7EECF5}"/>
          </ac:spMkLst>
        </pc:spChg>
        <pc:picChg chg="add mod ord">
          <ac:chgData name="Usuário Convidado" userId="" providerId="Windows Live" clId="Web-{8DB4E43A-B128-4BD4-82F2-E10D972AC027}" dt="2018-11-06T16:41:51.316" v="789" actId="1076"/>
          <ac:picMkLst>
            <pc:docMk/>
            <pc:sldMk cId="1128128402" sldId="271"/>
            <ac:picMk id="4" creationId="{79C5372F-AA98-4C75-9538-E3C412C8C2A6}"/>
          </ac:picMkLst>
        </pc:picChg>
      </pc:sldChg>
      <pc:sldChg chg="addSp delSp modSp new mod setBg setClrOvrMap">
        <pc:chgData name="Usuário Convidado" userId="" providerId="Windows Live" clId="Web-{8DB4E43A-B128-4BD4-82F2-E10D972AC027}" dt="2018-11-06T16:44:21.799" v="817" actId="1076"/>
        <pc:sldMkLst>
          <pc:docMk/>
          <pc:sldMk cId="146465061" sldId="272"/>
        </pc:sldMkLst>
        <pc:spChg chg="mod ord">
          <ac:chgData name="Usuário Convidado" userId="" providerId="Windows Live" clId="Web-{8DB4E43A-B128-4BD4-82F2-E10D972AC027}" dt="2018-11-06T16:44:11.971" v="815" actId="14100"/>
          <ac:spMkLst>
            <pc:docMk/>
            <pc:sldMk cId="146465061" sldId="272"/>
            <ac:spMk id="2" creationId="{AA05C1B0-5230-4BFD-80E8-0ECB59A7050B}"/>
          </ac:spMkLst>
        </pc:spChg>
        <pc:spChg chg="del">
          <ac:chgData name="Usuário Convidado" userId="" providerId="Windows Live" clId="Web-{8DB4E43A-B128-4BD4-82F2-E10D972AC027}" dt="2018-11-06T16:43:25.534" v="796" actId="1076"/>
          <ac:spMkLst>
            <pc:docMk/>
            <pc:sldMk cId="146465061" sldId="272"/>
            <ac:spMk id="3" creationId="{FAD33C46-1A5B-4666-87DB-0CB0014C617B}"/>
          </ac:spMkLst>
        </pc:spChg>
        <pc:spChg chg="add del">
          <ac:chgData name="Usuário Convidado" userId="" providerId="Windows Live" clId="Web-{8DB4E43A-B128-4BD4-82F2-E10D972AC027}" dt="2018-11-06T16:43:53.940" v="803" actId="1076"/>
          <ac:spMkLst>
            <pc:docMk/>
            <pc:sldMk cId="146465061" sldId="272"/>
            <ac:spMk id="6" creationId="{2350F754-1A2A-4289-9DC3-36EBB18C0C9A}"/>
          </ac:spMkLst>
        </pc:spChg>
        <pc:spChg chg="add del">
          <ac:chgData name="Usuário Convidado" userId="" providerId="Windows Live" clId="Web-{8DB4E43A-B128-4BD4-82F2-E10D972AC027}" dt="2018-11-06T16:43:56.737" v="805" actId="1076"/>
          <ac:spMkLst>
            <pc:docMk/>
            <pc:sldMk cId="146465061" sldId="272"/>
            <ac:spMk id="8" creationId="{990D0034-F768-41E7-85D4-F38C4DE85770}"/>
          </ac:spMkLst>
        </pc:spChg>
        <pc:spChg chg="add del">
          <ac:chgData name="Usuário Convidado" userId="" providerId="Windows Live" clId="Web-{8DB4E43A-B128-4BD4-82F2-E10D972AC027}" dt="2018-11-06T16:43:35.956" v="798" actId="1076"/>
          <ac:spMkLst>
            <pc:docMk/>
            <pc:sldMk cId="146465061" sldId="272"/>
            <ac:spMk id="9" creationId="{25C8D2C1-DA83-420D-9635-D52CE066B5DA}"/>
          </ac:spMkLst>
        </pc:spChg>
        <pc:spChg chg="add del">
          <ac:chgData name="Usuário Convidado" userId="" providerId="Windows Live" clId="Web-{8DB4E43A-B128-4BD4-82F2-E10D972AC027}" dt="2018-11-06T16:43:56.737" v="805" actId="1076"/>
          <ac:spMkLst>
            <pc:docMk/>
            <pc:sldMk cId="146465061" sldId="272"/>
            <ac:spMk id="10" creationId="{C4F7E42D-8B5A-4FC8-81CD-9E60171F7FA8}"/>
          </ac:spMkLst>
        </pc:spChg>
        <pc:spChg chg="add del">
          <ac:chgData name="Usuário Convidado" userId="" providerId="Windows Live" clId="Web-{8DB4E43A-B128-4BD4-82F2-E10D972AC027}" dt="2018-11-06T16:43:35.956" v="798" actId="1076"/>
          <ac:spMkLst>
            <pc:docMk/>
            <pc:sldMk cId="146465061" sldId="272"/>
            <ac:spMk id="11" creationId="{434F74C9-6A0B-409E-AD1C-45B58BE91BB8}"/>
          </ac:spMkLst>
        </pc:spChg>
        <pc:spChg chg="add del">
          <ac:chgData name="Usuário Convidado" userId="" providerId="Windows Live" clId="Web-{8DB4E43A-B128-4BD4-82F2-E10D972AC027}" dt="2018-11-06T16:43:53.940" v="803" actId="1076"/>
          <ac:spMkLst>
            <pc:docMk/>
            <pc:sldMk cId="146465061" sldId="272"/>
            <ac:spMk id="14" creationId="{C609E9FA-BDDE-45C4-8F5E-974D4208D2EA}"/>
          </ac:spMkLst>
        </pc:spChg>
        <pc:spChg chg="add del">
          <ac:chgData name="Usuário Convidado" userId="" providerId="Windows Live" clId="Web-{8DB4E43A-B128-4BD4-82F2-E10D972AC027}" dt="2018-11-06T16:43:35.956" v="798" actId="1076"/>
          <ac:spMkLst>
            <pc:docMk/>
            <pc:sldMk cId="146465061" sldId="272"/>
            <ac:spMk id="15" creationId="{B76D919A-FC3E-4B4E-BAF0-ED6CFB8DC4AE}"/>
          </ac:spMkLst>
        </pc:spChg>
        <pc:spChg chg="add del">
          <ac:chgData name="Usuário Convidado" userId="" providerId="Windows Live" clId="Web-{8DB4E43A-B128-4BD4-82F2-E10D972AC027}" dt="2018-11-06T16:43:53.940" v="803" actId="1076"/>
          <ac:spMkLst>
            <pc:docMk/>
            <pc:sldMk cId="146465061" sldId="272"/>
            <ac:spMk id="16" creationId="{7737E529-E43B-4948-B3C4-7F6B806FCCFD}"/>
          </ac:spMkLst>
        </pc:spChg>
        <pc:spChg chg="add del">
          <ac:chgData name="Usuário Convidado" userId="" providerId="Windows Live" clId="Web-{8DB4E43A-B128-4BD4-82F2-E10D972AC027}" dt="2018-11-06T16:43:35.956" v="798" actId="1076"/>
          <ac:spMkLst>
            <pc:docMk/>
            <pc:sldMk cId="146465061" sldId="272"/>
            <ac:spMk id="17" creationId="{8F66ACBD-1C82-4782-AA7C-05504DD7DE77}"/>
          </ac:spMkLst>
        </pc:spChg>
        <pc:spChg chg="add del">
          <ac:chgData name="Usuário Convidado" userId="" providerId="Windows Live" clId="Web-{8DB4E43A-B128-4BD4-82F2-E10D972AC027}" dt="2018-11-06T16:43:56.737" v="805" actId="1076"/>
          <ac:spMkLst>
            <pc:docMk/>
            <pc:sldMk cId="146465061" sldId="272"/>
            <ac:spMk id="18" creationId="{CF97CA87-D848-4887-A7E9-6E3DDE8F9095}"/>
          </ac:spMkLst>
        </pc:spChg>
        <pc:spChg chg="add del">
          <ac:chgData name="Usuário Convidado" userId="" providerId="Windows Live" clId="Web-{8DB4E43A-B128-4BD4-82F2-E10D972AC027}" dt="2018-11-06T16:43:56.737" v="805" actId="1076"/>
          <ac:spMkLst>
            <pc:docMk/>
            <pc:sldMk cId="146465061" sldId="272"/>
            <ac:spMk id="20" creationId="{8C04651D-B9F4-4935-A02D-364153FBDF54}"/>
          </ac:spMkLst>
        </pc:spChg>
        <pc:spChg chg="add del">
          <ac:chgData name="Usuário Convidado" userId="" providerId="Windows Live" clId="Web-{8DB4E43A-B128-4BD4-82F2-E10D972AC027}" dt="2018-11-06T16:43:59.315" v="807" actId="1076"/>
          <ac:spMkLst>
            <pc:docMk/>
            <pc:sldMk cId="146465061" sldId="272"/>
            <ac:spMk id="21" creationId="{10162E77-11AD-44A7-84EC-40C59EEFBD2E}"/>
          </ac:spMkLst>
        </pc:spChg>
        <pc:spChg chg="add del">
          <ac:chgData name="Usuário Convidado" userId="" providerId="Windows Live" clId="Web-{8DB4E43A-B128-4BD4-82F2-E10D972AC027}" dt="2018-11-06T16:43:59.315" v="807" actId="1076"/>
          <ac:spMkLst>
            <pc:docMk/>
            <pc:sldMk cId="146465061" sldId="272"/>
            <ac:spMk id="24" creationId="{B0541508-AD02-43BF-8F71-F8647923670F}"/>
          </ac:spMkLst>
        </pc:spChg>
        <pc:spChg chg="add del">
          <ac:chgData name="Usuário Convidado" userId="" providerId="Windows Live" clId="Web-{8DB4E43A-B128-4BD4-82F2-E10D972AC027}" dt="2018-11-06T16:43:59.315" v="807" actId="1076"/>
          <ac:spMkLst>
            <pc:docMk/>
            <pc:sldMk cId="146465061" sldId="272"/>
            <ac:spMk id="25" creationId="{6329CBCE-21AE-419D-AC1F-8ACF510A6670}"/>
          </ac:spMkLst>
        </pc:spChg>
        <pc:spChg chg="add del">
          <ac:chgData name="Usuário Convidado" userId="" providerId="Windows Live" clId="Web-{8DB4E43A-B128-4BD4-82F2-E10D972AC027}" dt="2018-11-06T16:43:59.315" v="807" actId="1076"/>
          <ac:spMkLst>
            <pc:docMk/>
            <pc:sldMk cId="146465061" sldId="272"/>
            <ac:spMk id="26" creationId="{FF2DA012-1414-493D-888F-5D99D0BDA322}"/>
          </ac:spMkLst>
        </pc:spChg>
        <pc:spChg chg="add del">
          <ac:chgData name="Usuário Convidado" userId="" providerId="Windows Live" clId="Web-{8DB4E43A-B128-4BD4-82F2-E10D972AC027}" dt="2018-11-06T16:44:01.862" v="809" actId="1076"/>
          <ac:spMkLst>
            <pc:docMk/>
            <pc:sldMk cId="146465061" sldId="272"/>
            <ac:spMk id="27" creationId="{990D0034-F768-41E7-85D4-F38C4DE85770}"/>
          </ac:spMkLst>
        </pc:spChg>
        <pc:spChg chg="add del">
          <ac:chgData name="Usuário Convidado" userId="" providerId="Windows Live" clId="Web-{8DB4E43A-B128-4BD4-82F2-E10D972AC027}" dt="2018-11-06T16:44:01.862" v="809" actId="1076"/>
          <ac:spMkLst>
            <pc:docMk/>
            <pc:sldMk cId="146465061" sldId="272"/>
            <ac:spMk id="28" creationId="{C4F7E42D-8B5A-4FC8-81CD-9E60171F7FA8}"/>
          </ac:spMkLst>
        </pc:spChg>
        <pc:spChg chg="add del">
          <ac:chgData name="Usuário Convidado" userId="" providerId="Windows Live" clId="Web-{8DB4E43A-B128-4BD4-82F2-E10D972AC027}" dt="2018-11-06T16:44:01.862" v="809" actId="1076"/>
          <ac:spMkLst>
            <pc:docMk/>
            <pc:sldMk cId="146465061" sldId="272"/>
            <ac:spMk id="29" creationId="{CF97CA87-D848-4887-A7E9-6E3DDE8F9095}"/>
          </ac:spMkLst>
        </pc:spChg>
        <pc:spChg chg="add del">
          <ac:chgData name="Usuário Convidado" userId="" providerId="Windows Live" clId="Web-{8DB4E43A-B128-4BD4-82F2-E10D972AC027}" dt="2018-11-06T16:44:01.862" v="809" actId="1076"/>
          <ac:spMkLst>
            <pc:docMk/>
            <pc:sldMk cId="146465061" sldId="272"/>
            <ac:spMk id="31" creationId="{8C04651D-B9F4-4935-A02D-364153FBDF54}"/>
          </ac:spMkLst>
        </pc:spChg>
        <pc:spChg chg="add del">
          <ac:chgData name="Usuário Convidado" userId="" providerId="Windows Live" clId="Web-{8DB4E43A-B128-4BD4-82F2-E10D972AC027}" dt="2018-11-06T16:44:04.518" v="811" actId="1076"/>
          <ac:spMkLst>
            <pc:docMk/>
            <pc:sldMk cId="146465061" sldId="272"/>
            <ac:spMk id="34" creationId="{2350F754-1A2A-4289-9DC3-36EBB18C0C9A}"/>
          </ac:spMkLst>
        </pc:spChg>
        <pc:spChg chg="add del">
          <ac:chgData name="Usuário Convidado" userId="" providerId="Windows Live" clId="Web-{8DB4E43A-B128-4BD4-82F2-E10D972AC027}" dt="2018-11-06T16:44:04.518" v="811" actId="1076"/>
          <ac:spMkLst>
            <pc:docMk/>
            <pc:sldMk cId="146465061" sldId="272"/>
            <ac:spMk id="35" creationId="{C609E9FA-BDDE-45C4-8F5E-974D4208D2EA}"/>
          </ac:spMkLst>
        </pc:spChg>
        <pc:spChg chg="add del">
          <ac:chgData name="Usuário Convidado" userId="" providerId="Windows Live" clId="Web-{8DB4E43A-B128-4BD4-82F2-E10D972AC027}" dt="2018-11-06T16:44:04.518" v="811" actId="1076"/>
          <ac:spMkLst>
            <pc:docMk/>
            <pc:sldMk cId="146465061" sldId="272"/>
            <ac:spMk id="36" creationId="{7737E529-E43B-4948-B3C4-7F6B806FCCFD}"/>
          </ac:spMkLst>
        </pc:spChg>
        <pc:spChg chg="add del">
          <ac:chgData name="Usuário Convidado" userId="" providerId="Windows Live" clId="Web-{8DB4E43A-B128-4BD4-82F2-E10D972AC027}" dt="2018-11-06T16:44:06.159" v="813" actId="1076"/>
          <ac:spMkLst>
            <pc:docMk/>
            <pc:sldMk cId="146465061" sldId="272"/>
            <ac:spMk id="37" creationId="{25C8D2C1-DA83-420D-9635-D52CE066B5DA}"/>
          </ac:spMkLst>
        </pc:spChg>
        <pc:spChg chg="add del">
          <ac:chgData name="Usuário Convidado" userId="" providerId="Windows Live" clId="Web-{8DB4E43A-B128-4BD4-82F2-E10D972AC027}" dt="2018-11-06T16:44:06.159" v="813" actId="1076"/>
          <ac:spMkLst>
            <pc:docMk/>
            <pc:sldMk cId="146465061" sldId="272"/>
            <ac:spMk id="38" creationId="{434F74C9-6A0B-409E-AD1C-45B58BE91BB8}"/>
          </ac:spMkLst>
        </pc:spChg>
        <pc:spChg chg="add del">
          <ac:chgData name="Usuário Convidado" userId="" providerId="Windows Live" clId="Web-{8DB4E43A-B128-4BD4-82F2-E10D972AC027}" dt="2018-11-06T16:44:06.159" v="813" actId="1076"/>
          <ac:spMkLst>
            <pc:docMk/>
            <pc:sldMk cId="146465061" sldId="272"/>
            <ac:spMk id="40" creationId="{B76D919A-FC3E-4B4E-BAF0-ED6CFB8DC4AE}"/>
          </ac:spMkLst>
        </pc:spChg>
        <pc:spChg chg="add del">
          <ac:chgData name="Usuário Convidado" userId="" providerId="Windows Live" clId="Web-{8DB4E43A-B128-4BD4-82F2-E10D972AC027}" dt="2018-11-06T16:44:06.159" v="813" actId="1076"/>
          <ac:spMkLst>
            <pc:docMk/>
            <pc:sldMk cId="146465061" sldId="272"/>
            <ac:spMk id="41" creationId="{8F66ACBD-1C82-4782-AA7C-05504DD7DE77}"/>
          </ac:spMkLst>
        </pc:spChg>
        <pc:picChg chg="add del mod ord replId">
          <ac:chgData name="Usuário Convidado" userId="" providerId="Windows Live" clId="Web-{8DB4E43A-B128-4BD4-82F2-E10D972AC027}" dt="2018-11-06T16:44:21.799" v="817" actId="1076"/>
          <ac:picMkLst>
            <pc:docMk/>
            <pc:sldMk cId="146465061" sldId="272"/>
            <ac:picMk id="4" creationId="{EF5966F0-2B50-4B3F-B8B8-8AC5CD136FBC}"/>
          </ac:picMkLst>
        </pc:picChg>
        <pc:picChg chg="add del">
          <ac:chgData name="Usuário Convidado" userId="" providerId="Windows Live" clId="Web-{8DB4E43A-B128-4BD4-82F2-E10D972AC027}" dt="2018-11-06T16:43:53.940" v="803" actId="1076"/>
          <ac:picMkLst>
            <pc:docMk/>
            <pc:sldMk cId="146465061" sldId="272"/>
            <ac:picMk id="7" creationId="{EF5966F0-2B50-4B3F-B8B8-8AC5CD136FBC}"/>
          </ac:picMkLst>
        </pc:picChg>
        <pc:picChg chg="add del">
          <ac:chgData name="Usuário Convidado" userId="" providerId="Windows Live" clId="Web-{8DB4E43A-B128-4BD4-82F2-E10D972AC027}" dt="2018-11-06T16:43:56.737" v="805" actId="1076"/>
          <ac:picMkLst>
            <pc:docMk/>
            <pc:sldMk cId="146465061" sldId="272"/>
            <ac:picMk id="19" creationId="{EF5966F0-2B50-4B3F-B8B8-8AC5CD136FBC}"/>
          </ac:picMkLst>
        </pc:picChg>
        <pc:picChg chg="add del">
          <ac:chgData name="Usuário Convidado" userId="" providerId="Windows Live" clId="Web-{8DB4E43A-B128-4BD4-82F2-E10D972AC027}" dt="2018-11-06T16:43:59.315" v="807" actId="1076"/>
          <ac:picMkLst>
            <pc:docMk/>
            <pc:sldMk cId="146465061" sldId="272"/>
            <ac:picMk id="22" creationId="{EF5966F0-2B50-4B3F-B8B8-8AC5CD136FBC}"/>
          </ac:picMkLst>
        </pc:picChg>
        <pc:picChg chg="add del">
          <ac:chgData name="Usuário Convidado" userId="" providerId="Windows Live" clId="Web-{8DB4E43A-B128-4BD4-82F2-E10D972AC027}" dt="2018-11-06T16:44:01.862" v="809" actId="1076"/>
          <ac:picMkLst>
            <pc:docMk/>
            <pc:sldMk cId="146465061" sldId="272"/>
            <ac:picMk id="30" creationId="{EF5966F0-2B50-4B3F-B8B8-8AC5CD136FBC}"/>
          </ac:picMkLst>
        </pc:picChg>
        <pc:picChg chg="add del">
          <ac:chgData name="Usuário Convidado" userId="" providerId="Windows Live" clId="Web-{8DB4E43A-B128-4BD4-82F2-E10D972AC027}" dt="2018-11-06T16:44:04.518" v="811" actId="1076"/>
          <ac:picMkLst>
            <pc:docMk/>
            <pc:sldMk cId="146465061" sldId="272"/>
            <ac:picMk id="32" creationId="{EF5966F0-2B50-4B3F-B8B8-8AC5CD136FBC}"/>
          </ac:picMkLst>
        </pc:picChg>
        <pc:cxnChg chg="add del">
          <ac:chgData name="Usuário Convidado" userId="" providerId="Windows Live" clId="Web-{8DB4E43A-B128-4BD4-82F2-E10D972AC027}" dt="2018-11-06T16:43:53.940" v="803" actId="1076"/>
          <ac:cxnSpMkLst>
            <pc:docMk/>
            <pc:sldMk cId="146465061" sldId="272"/>
            <ac:cxnSpMk id="12" creationId="{45549E29-E797-4A00-B030-3AB01640CFDC}"/>
          </ac:cxnSpMkLst>
        </pc:cxnChg>
        <pc:cxnChg chg="add del">
          <ac:chgData name="Usuário Convidado" userId="" providerId="Windows Live" clId="Web-{8DB4E43A-B128-4BD4-82F2-E10D972AC027}" dt="2018-11-06T16:43:35.956" v="798" actId="1076"/>
          <ac:cxnSpMkLst>
            <pc:docMk/>
            <pc:sldMk cId="146465061" sldId="272"/>
            <ac:cxnSpMk id="13" creationId="{F5486A9D-1265-4B57-91E6-68E666B978BC}"/>
          </ac:cxnSpMkLst>
        </pc:cxnChg>
        <pc:cxnChg chg="add del">
          <ac:chgData name="Usuário Convidado" userId="" providerId="Windows Live" clId="Web-{8DB4E43A-B128-4BD4-82F2-E10D972AC027}" dt="2018-11-06T16:43:59.315" v="807" actId="1076"/>
          <ac:cxnSpMkLst>
            <pc:docMk/>
            <pc:sldMk cId="146465061" sldId="272"/>
            <ac:cxnSpMk id="23" creationId="{5AB158E9-1B40-4CD6-95F0-95CA11DF7B7A}"/>
          </ac:cxnSpMkLst>
        </pc:cxnChg>
        <pc:cxnChg chg="add del">
          <ac:chgData name="Usuário Convidado" userId="" providerId="Windows Live" clId="Web-{8DB4E43A-B128-4BD4-82F2-E10D972AC027}" dt="2018-11-06T16:44:04.518" v="811" actId="1076"/>
          <ac:cxnSpMkLst>
            <pc:docMk/>
            <pc:sldMk cId="146465061" sldId="272"/>
            <ac:cxnSpMk id="33" creationId="{45549E29-E797-4A00-B030-3AB01640CFDC}"/>
          </ac:cxnSpMkLst>
        </pc:cxnChg>
        <pc:cxnChg chg="add del">
          <ac:chgData name="Usuário Convidado" userId="" providerId="Windows Live" clId="Web-{8DB4E43A-B128-4BD4-82F2-E10D972AC027}" dt="2018-11-06T16:44:06.159" v="813" actId="1076"/>
          <ac:cxnSpMkLst>
            <pc:docMk/>
            <pc:sldMk cId="146465061" sldId="272"/>
            <ac:cxnSpMk id="39" creationId="{F5486A9D-1265-4B57-91E6-68E666B978BC}"/>
          </ac:cxnSpMkLst>
        </pc:cxnChg>
      </pc:sldChg>
      <pc:sldChg chg="new">
        <pc:chgData name="Usuário Convidado" userId="" providerId="Windows Live" clId="Web-{8DB4E43A-B128-4BD4-82F2-E10D972AC027}" dt="2018-11-06T16:44:38.424" v="818" actId="20577"/>
        <pc:sldMkLst>
          <pc:docMk/>
          <pc:sldMk cId="2444128508" sldId="273"/>
        </pc:sldMkLst>
      </pc:sldChg>
      <pc:sldChg chg="addSp delSp modSp new">
        <pc:chgData name="Usuário Convidado" userId="" providerId="Windows Live" clId="Web-{8DB4E43A-B128-4BD4-82F2-E10D972AC027}" dt="2018-11-06T16:45:55.111" v="835" actId="1076"/>
        <pc:sldMkLst>
          <pc:docMk/>
          <pc:sldMk cId="1090013261" sldId="274"/>
        </pc:sldMkLst>
        <pc:spChg chg="mod">
          <ac:chgData name="Usuário Convidado" userId="" providerId="Windows Live" clId="Web-{8DB4E43A-B128-4BD4-82F2-E10D972AC027}" dt="2018-11-06T16:45:09.065" v="822" actId="20577"/>
          <ac:spMkLst>
            <pc:docMk/>
            <pc:sldMk cId="1090013261" sldId="274"/>
            <ac:spMk id="2" creationId="{117EC7A8-5941-4A7C-B2FF-1221206160AB}"/>
          </ac:spMkLst>
        </pc:spChg>
        <pc:spChg chg="add del mod">
          <ac:chgData name="Usuário Convidado" userId="" providerId="Windows Live" clId="Web-{8DB4E43A-B128-4BD4-82F2-E10D972AC027}" dt="2018-11-06T16:45:41.190" v="829" actId="1076"/>
          <ac:spMkLst>
            <pc:docMk/>
            <pc:sldMk cId="1090013261" sldId="274"/>
            <ac:spMk id="3" creationId="{443248D7-B9F7-4485-A0BD-766D26A90C13}"/>
          </ac:spMkLst>
        </pc:spChg>
        <pc:graphicFrameChg chg="add del mod ord modGraphic">
          <ac:chgData name="Usuário Convidado" userId="" providerId="Windows Live" clId="Web-{8DB4E43A-B128-4BD4-82F2-E10D972AC027}" dt="2018-11-06T16:45:36.236" v="828" actId="1076"/>
          <ac:graphicFrameMkLst>
            <pc:docMk/>
            <pc:sldMk cId="1090013261" sldId="274"/>
            <ac:graphicFrameMk id="4" creationId="{FBF7656F-3240-4C93-8295-37C856E6E5F2}"/>
          </ac:graphicFrameMkLst>
        </pc:graphicFrameChg>
        <pc:picChg chg="add mod ord">
          <ac:chgData name="Usuário Convidado" userId="" providerId="Windows Live" clId="Web-{8DB4E43A-B128-4BD4-82F2-E10D972AC027}" dt="2018-11-06T16:45:55.111" v="835" actId="1076"/>
          <ac:picMkLst>
            <pc:docMk/>
            <pc:sldMk cId="1090013261" sldId="274"/>
            <ac:picMk id="12" creationId="{3C6886DF-6D7B-4861-B32A-3DEDDB8F913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02076-C2EE-4B2C-BC3D-3D4483A20A6B}" type="datetimeFigureOut">
              <a:rPr lang="pt-BR" smtClean="0"/>
              <a:t>06/11/2018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08531-924D-410A-862E-37B11432AC5E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1927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02076-C2EE-4B2C-BC3D-3D4483A20A6B}" type="datetimeFigureOut">
              <a:rPr lang="pt-BR" smtClean="0"/>
              <a:t>06/11/2018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08531-924D-410A-862E-37B11432AC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0192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02076-C2EE-4B2C-BC3D-3D4483A20A6B}" type="datetimeFigureOut">
              <a:rPr lang="pt-BR" smtClean="0"/>
              <a:t>06/11/2018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08531-924D-410A-862E-37B11432AC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9554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02076-C2EE-4B2C-BC3D-3D4483A20A6B}" type="datetimeFigureOut">
              <a:rPr lang="pt-BR" smtClean="0"/>
              <a:t>06/11/2018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08531-924D-410A-862E-37B11432AC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5746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02076-C2EE-4B2C-BC3D-3D4483A20A6B}" type="datetimeFigureOut">
              <a:rPr lang="pt-BR" smtClean="0"/>
              <a:t>06/11/2018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08531-924D-410A-862E-37B11432AC5E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1282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02076-C2EE-4B2C-BC3D-3D4483A20A6B}" type="datetimeFigureOut">
              <a:rPr lang="pt-BR" smtClean="0"/>
              <a:t>06/11/2018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08531-924D-410A-862E-37B11432AC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8671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02076-C2EE-4B2C-BC3D-3D4483A20A6B}" type="datetimeFigureOut">
              <a:rPr lang="pt-BR" smtClean="0"/>
              <a:t>06/11/2018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08531-924D-410A-862E-37B11432AC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96599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02076-C2EE-4B2C-BC3D-3D4483A20A6B}" type="datetimeFigureOut">
              <a:rPr lang="pt-BR" smtClean="0"/>
              <a:t>06/11/2018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08531-924D-410A-862E-37B11432AC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2535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02076-C2EE-4B2C-BC3D-3D4483A20A6B}" type="datetimeFigureOut">
              <a:rPr lang="pt-BR" smtClean="0"/>
              <a:t>06/11/2018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08531-924D-410A-862E-37B11432AC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5191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5502076-C2EE-4B2C-BC3D-3D4483A20A6B}" type="datetimeFigureOut">
              <a:rPr lang="pt-BR" smtClean="0"/>
              <a:t>06/11/2018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D08531-924D-410A-862E-37B11432AC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01591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02076-C2EE-4B2C-BC3D-3D4483A20A6B}" type="datetimeFigureOut">
              <a:rPr lang="pt-BR" smtClean="0"/>
              <a:t>06/11/2018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08531-924D-410A-862E-37B11432AC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6485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5502076-C2EE-4B2C-BC3D-3D4483A20A6B}" type="datetimeFigureOut">
              <a:rPr lang="pt-BR" smtClean="0"/>
              <a:t>06/11/2018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6D08531-924D-410A-862E-37B11432AC5E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5969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worldbank.org/indicator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alysthos/P4DS-Homework/blob/master/data.py" TargetMode="External"/><Relationship Id="rId2" Type="http://schemas.openxmlformats.org/officeDocument/2006/relationships/hyperlink" Target="https://github.com/Kalysthos/P4DS-Homework/blob/master/Indicators.txt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thub.com/Kalysthos/P4DS-Homework/blob/master/countries.txt" TargetMode="External"/><Relationship Id="rId5" Type="http://schemas.openxmlformats.org/officeDocument/2006/relationships/hyperlink" Target="https://github.com/Kalysthos/P4DS-Homework/blob/master/analyze.py" TargetMode="External"/><Relationship Id="rId4" Type="http://schemas.openxmlformats.org/officeDocument/2006/relationships/hyperlink" Target="https://github.com/Kalysthos/P4DS-Homework/blob/master/clean_data.py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6E9D10-33C3-4E67-9C8F-1566190405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7566"/>
            <a:ext cx="9144000" cy="3644348"/>
          </a:xfrm>
        </p:spPr>
        <p:txBody>
          <a:bodyPr>
            <a:normAutofit/>
          </a:bodyPr>
          <a:lstStyle/>
          <a:p>
            <a:pPr algn="ctr"/>
            <a:r>
              <a:rPr lang="pt-BR" sz="6000"/>
              <a:t>Analisando a relação entre Indicadores Econômicos e o PIB Per capita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BEBCEC5-EB78-47D4-89C6-55E0CF5077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41914"/>
            <a:ext cx="9144000" cy="715616"/>
          </a:xfrm>
        </p:spPr>
        <p:txBody>
          <a:bodyPr>
            <a:normAutofit/>
          </a:bodyPr>
          <a:lstStyle/>
          <a:p>
            <a:pPr algn="ctr"/>
            <a:r>
              <a:rPr lang="pt-BR" sz="1600">
                <a:solidFill>
                  <a:schemeClr val="bg1">
                    <a:lumMod val="50000"/>
                  </a:schemeClr>
                </a:solidFill>
                <a:latin typeface="+mj-lt"/>
              </a:rPr>
              <a:t>Dados do Banco Mundial</a:t>
            </a:r>
          </a:p>
        </p:txBody>
      </p:sp>
    </p:spTree>
    <p:extLst>
      <p:ext uri="{BB962C8B-B14F-4D97-AF65-F5344CB8AC3E}">
        <p14:creationId xmlns:p14="http://schemas.microsoft.com/office/powerpoint/2010/main" val="135292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07BE0B-1B54-49BF-8550-CC97914AC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280" y="-94397"/>
            <a:ext cx="11348883" cy="934563"/>
          </a:xfrm>
        </p:spPr>
        <p:txBody>
          <a:bodyPr>
            <a:normAutofit/>
          </a:bodyPr>
          <a:lstStyle/>
          <a:p>
            <a:pPr algn="ctr"/>
            <a:r>
              <a:rPr lang="pt-BR" sz="2400" b="1">
                <a:solidFill>
                  <a:srgbClr val="404040"/>
                </a:solidFill>
                <a:cs typeface="Calibri Light"/>
              </a:rPr>
              <a:t>Análise Exploratória  - Primeiras Comparações </a:t>
            </a:r>
            <a:endParaRPr lang="pt-BR" sz="2400" b="1">
              <a:cs typeface="Calibri Light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BD91E1-AACC-4779-BBB3-2581A38CD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1022" y="801058"/>
            <a:ext cx="10058400" cy="5375295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pt-BR">
                <a:latin typeface="Calibri Light"/>
                <a:cs typeface="Calibri Light"/>
              </a:rPr>
              <a:t>Vamos utilizar os dados para visualizar os maiores mercados.</a:t>
            </a:r>
          </a:p>
          <a:p>
            <a:r>
              <a:rPr lang="pt-BR">
                <a:latin typeface="Calibri Light"/>
                <a:cs typeface="Calibri Light"/>
              </a:rPr>
              <a:t>Pacotes Utilizados: Pandas, Altair. Módulos: Data, </a:t>
            </a:r>
            <a:r>
              <a:rPr lang="pt-BR" err="1">
                <a:latin typeface="Calibri Light"/>
                <a:cs typeface="Calibri Light"/>
              </a:rPr>
              <a:t>Analyze</a:t>
            </a:r>
          </a:p>
          <a:p>
            <a:endParaRPr lang="pt-BR">
              <a:latin typeface="Calibri Light"/>
              <a:cs typeface="Calibri Light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C2F52D2-ABD6-45BD-A51A-0B1947C97B17}"/>
              </a:ext>
            </a:extLst>
          </p:cNvPr>
          <p:cNvSpPr txBox="1"/>
          <p:nvPr/>
        </p:nvSpPr>
        <p:spPr>
          <a:xfrm>
            <a:off x="3048000" y="3200400"/>
            <a:ext cx="60960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>
                <a:solidFill>
                  <a:srgbClr val="404040"/>
                </a:solidFill>
                <a:latin typeface="Calibri Light"/>
              </a:rPr>
              <a:t>Módulos: Data, Analyze</a:t>
            </a:r>
            <a:endParaRPr lang="pt-BR"/>
          </a:p>
        </p:txBody>
      </p:sp>
      <p:pic>
        <p:nvPicPr>
          <p:cNvPr id="7" name="Imagem 7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2F09C1AC-E66E-4D40-B38D-DE584EBD3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723" y="1820959"/>
            <a:ext cx="10756489" cy="4064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84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2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1FEAFF5F-0D51-4DCF-BB7B-63B1E2B4C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871" y="1138249"/>
            <a:ext cx="10823274" cy="4279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483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A19247-8D42-4C54-B5D1-84D463A45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2400">
                <a:cs typeface="Calibri Light"/>
              </a:rPr>
              <a:t>Análise Exploratória - Visualização Inicial</a:t>
            </a:r>
          </a:p>
          <a:p>
            <a:endParaRPr lang="pt-BR">
              <a:cs typeface="Calibri Light"/>
            </a:endParaRPr>
          </a:p>
        </p:txBody>
      </p:sp>
      <p:pic>
        <p:nvPicPr>
          <p:cNvPr id="4" name="Imagem 4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79C5372F-AA98-4C75-9538-E3C412C8C2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8816" y="2533440"/>
            <a:ext cx="9883262" cy="2525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1284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4C5A9E5-0F35-4AA6-AF26-B90A2D47B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m 2">
            <a:extLst>
              <a:ext uri="{FF2B5EF4-FFF2-40B4-BE49-F238E27FC236}">
                <a16:creationId xmlns:a16="http://schemas.microsoft.com/office/drawing/2014/main" id="{A2689E2C-4AB8-4FF3-9C9F-9719453A7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448" y="643467"/>
            <a:ext cx="4595704" cy="5050225"/>
          </a:xfrm>
          <a:prstGeom prst="rect">
            <a:avLst/>
          </a:prstGeom>
        </p:spPr>
      </p:pic>
      <p:pic>
        <p:nvPicPr>
          <p:cNvPr id="4" name="Imagem 4">
            <a:extLst>
              <a:ext uri="{FF2B5EF4-FFF2-40B4-BE49-F238E27FC236}">
                <a16:creationId xmlns:a16="http://schemas.microsoft.com/office/drawing/2014/main" id="{49C34A19-8D0D-43EA-9547-6BBD2D93EF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9476" y="643467"/>
            <a:ext cx="4906446" cy="505022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D9DB69D-7E48-4FDF-806E-F0B4BF005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6BF69C-4724-4F8D-8EA6-1487E9C9C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44128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7EC7A8-5941-4A7C-B2FF-122120616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2000">
                <a:cs typeface="Calibri Light"/>
              </a:rPr>
              <a:t>Análise Exploratória - Visualização Inicial</a:t>
            </a:r>
          </a:p>
          <a:p>
            <a:endParaRPr lang="pt-BR">
              <a:cs typeface="Calibri Light"/>
            </a:endParaRPr>
          </a:p>
        </p:txBody>
      </p:sp>
      <p:pic>
        <p:nvPicPr>
          <p:cNvPr id="12" name="Imagem 12">
            <a:extLst>
              <a:ext uri="{FF2B5EF4-FFF2-40B4-BE49-F238E27FC236}">
                <a16:creationId xmlns:a16="http://schemas.microsoft.com/office/drawing/2014/main" id="{3C6886DF-6D7B-4861-B32A-3DEDDB8F91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5073" y="2149922"/>
            <a:ext cx="11552208" cy="1905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0132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05C1B0-5230-4BFD-80E8-0ECB59A70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177588"/>
          </a:xfrm>
        </p:spPr>
        <p:txBody>
          <a:bodyPr/>
          <a:lstStyle/>
          <a:p>
            <a:pPr algn="ctr"/>
            <a:r>
              <a:rPr lang="pt-BR" sz="2400">
                <a:cs typeface="Calibri Light"/>
              </a:rPr>
              <a:t>Análise Exploratória - Visualização Inicial</a:t>
            </a:r>
          </a:p>
          <a:p>
            <a:endParaRPr lang="pt-BR">
              <a:cs typeface="Calibri Light"/>
            </a:endParaRPr>
          </a:p>
        </p:txBody>
      </p:sp>
      <p:pic>
        <p:nvPicPr>
          <p:cNvPr id="4" name="Imagem 4" descr="Uma imagem contendo texto, mapa&#10;&#10;Descrição gerada com muito alta confiança">
            <a:extLst>
              <a:ext uri="{FF2B5EF4-FFF2-40B4-BE49-F238E27FC236}">
                <a16:creationId xmlns:a16="http://schemas.microsoft.com/office/drawing/2014/main" id="{EF5966F0-2B50-4B3F-B8B8-8AC5CD136F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3632" y="1151146"/>
            <a:ext cx="9045694" cy="489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650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84D6A5-AEAA-422B-BCF1-68545A984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3544" y="-144718"/>
            <a:ext cx="10058400" cy="1896455"/>
          </a:xfrm>
        </p:spPr>
        <p:txBody>
          <a:bodyPr>
            <a:normAutofit/>
          </a:bodyPr>
          <a:lstStyle/>
          <a:p>
            <a:pPr algn="ctr"/>
            <a:r>
              <a:rPr lang="pt-BR"/>
              <a:t>Análise Exploratória  - Primeiras Comparações </a:t>
            </a:r>
            <a:br>
              <a:rPr lang="pt-BR">
                <a:cs typeface="Calibri Light"/>
              </a:rPr>
            </a:br>
            <a:r>
              <a:rPr lang="pt-BR" sz="2200"/>
              <a:t>Relação entre a  Taxa de Juros Americana e o PIB</a:t>
            </a:r>
            <a:endParaRPr lang="pt-BR" sz="2200">
              <a:cs typeface="Calibri Light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EF8CEB7-4ABD-43C3-B948-045A0011D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algn="just"/>
            <a:r>
              <a:rPr lang="pt-BR">
                <a:cs typeface="Calibri"/>
              </a:rPr>
              <a:t>      A Teoria diz que mercados mais estáveis chamam atenção de investidores. Nesse aspecto, o tamanho exorbitante do mercado de capitais dos Estados Unidos é uma um indício para uma influência maior de sua taxa de juros.</a:t>
            </a:r>
          </a:p>
          <a:p>
            <a:pPr algn="just"/>
            <a:r>
              <a:rPr lang="pt-BR">
                <a:cs typeface="Calibri"/>
              </a:rPr>
              <a:t>No link abaixo do nosso repositório do GitHub temos gráficos interativos entre a taxa de juros americana e o PIB, mostrando forte correlação entre ambas em determinados períodos.  </a:t>
            </a:r>
          </a:p>
          <a:p>
            <a:pPr marL="0" indent="0" algn="just">
              <a:buNone/>
            </a:pPr>
            <a:r>
              <a:rPr lang="pt-BR">
                <a:cs typeface="Calibri"/>
              </a:rPr>
              <a:t>Link do </a:t>
            </a:r>
            <a:r>
              <a:rPr lang="pt-BR" err="1">
                <a:cs typeface="Calibri"/>
              </a:rPr>
              <a:t>Github</a:t>
            </a:r>
            <a:r>
              <a:rPr lang="pt-BR">
                <a:cs typeface="Calibri"/>
              </a:rPr>
              <a:t>: </a:t>
            </a:r>
          </a:p>
          <a:p>
            <a:pPr algn="just">
              <a:buNone/>
            </a:pPr>
            <a:r>
              <a:rPr lang="pt-BR">
                <a:cs typeface="Calibri"/>
                <a:hlinkClick r:id="" action="ppaction://noaction"/>
              </a:rPr>
              <a:t>https://github.com/Kalysthos/P4DS-Homework/blob/master/Gr%C3%A1fico%20de%20Taxa%20de%20Juros%20Americana%20e%20PIB%20-%201994%20a%202015.py</a:t>
            </a:r>
            <a:r>
              <a:rPr lang="pt-BR">
                <a:cs typeface="Calibri"/>
              </a:rPr>
              <a:t> 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78823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354DAB-E5E1-4B06-9827-A8003DBBC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>
                <a:cs typeface="Calibri Light"/>
              </a:rPr>
              <a:t>Análise Exploratória  - Primeiras Comparações </a:t>
            </a:r>
            <a:br>
              <a:rPr lang="pt-BR">
                <a:cs typeface="Calibri Light"/>
              </a:rPr>
            </a:br>
            <a:r>
              <a:rPr lang="pt-BR" sz="3100">
                <a:cs typeface="Calibri Light"/>
              </a:rPr>
              <a:t>Relação entre a  Taxa de Juros Americana e o PIB</a:t>
            </a:r>
            <a:endParaRPr lang="pt-BR" sz="3100"/>
          </a:p>
        </p:txBody>
      </p:sp>
      <p:pic>
        <p:nvPicPr>
          <p:cNvPr id="5" name="Imagem 5" descr="Uma imagem contendo texto&#10;&#10;Descrição gerada com alta confiança">
            <a:extLst>
              <a:ext uri="{FF2B5EF4-FFF2-40B4-BE49-F238E27FC236}">
                <a16:creationId xmlns:a16="http://schemas.microsoft.com/office/drawing/2014/main" id="{D49A542B-47F8-4461-B2F3-F86C090C20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9407" y="1829398"/>
            <a:ext cx="7880407" cy="4286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6769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3D664A-194F-424B-B769-0126AAA9B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pt-BR" sz="4000">
                <a:cs typeface="Calibri Light"/>
              </a:rPr>
              <a:t>Análise Exploratória  - Primeiras Comparações</a:t>
            </a:r>
            <a:r>
              <a:rPr lang="pt-BR">
                <a:cs typeface="Calibri Light"/>
              </a:rPr>
              <a:t> </a:t>
            </a:r>
            <a:br>
              <a:rPr lang="pt-BR">
                <a:cs typeface="Calibri Light"/>
              </a:rPr>
            </a:br>
            <a:r>
              <a:rPr lang="pt-BR" sz="2700">
                <a:cs typeface="Calibri Light"/>
              </a:rPr>
              <a:t>Relação entre a  Taxa de Juros Americana e o PIB</a:t>
            </a:r>
          </a:p>
        </p:txBody>
      </p:sp>
      <p:pic>
        <p:nvPicPr>
          <p:cNvPr id="3" name="Imagem 3">
            <a:extLst>
              <a:ext uri="{FF2B5EF4-FFF2-40B4-BE49-F238E27FC236}">
                <a16:creationId xmlns:a16="http://schemas.microsoft.com/office/drawing/2014/main" id="{153BBC47-4BC0-49B8-8BE9-CA3709998A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2538072"/>
            <a:ext cx="2743200" cy="1781855"/>
          </a:xfrm>
          <a:prstGeom prst="rect">
            <a:avLst/>
          </a:prstGeom>
        </p:spPr>
      </p:pic>
      <p:pic>
        <p:nvPicPr>
          <p:cNvPr id="16" name="Imagem 16">
            <a:extLst>
              <a:ext uri="{FF2B5EF4-FFF2-40B4-BE49-F238E27FC236}">
                <a16:creationId xmlns:a16="http://schemas.microsoft.com/office/drawing/2014/main" id="{D3BF417F-50DF-4CC7-8365-35D11B07A8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57236" y="1929859"/>
            <a:ext cx="6680978" cy="4042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2511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0F0F29-3271-4B51-ADD1-8F378F2AB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/>
              <a:t>Próximos Passos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EAE0D8-7045-427C-A1FC-FEC4D1D0B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 lnSpcReduction="10000"/>
          </a:bodyPr>
          <a:lstStyle/>
          <a:p>
            <a:pPr>
              <a:lnSpc>
                <a:spcPct val="120000"/>
              </a:lnSpc>
              <a:buFont typeface="Arial" panose="020F0502020204030204" pitchFamily="34" charset="0"/>
              <a:buChar char="•"/>
            </a:pPr>
            <a:r>
              <a:rPr lang="pt-BR">
                <a:cs typeface="Calibri"/>
              </a:rPr>
              <a:t> </a:t>
            </a:r>
            <a:r>
              <a:rPr lang="pt-BR" sz="2400">
                <a:latin typeface="Calibri Light"/>
                <a:cs typeface="Calibri Light"/>
              </a:rPr>
              <a:t>Pacotes de Visualização. (</a:t>
            </a:r>
            <a:r>
              <a:rPr lang="pt-BR" sz="2400" err="1">
                <a:latin typeface="Calibri Light"/>
                <a:cs typeface="Calibri Light"/>
              </a:rPr>
              <a:t>Plotly</a:t>
            </a:r>
            <a:r>
              <a:rPr lang="pt-BR" sz="2400">
                <a:latin typeface="Calibri Light"/>
                <a:cs typeface="Calibri Light"/>
              </a:rPr>
              <a:t> e Seaborn);</a:t>
            </a:r>
            <a:endParaRPr lang="pt-BR"/>
          </a:p>
          <a:p>
            <a:pPr>
              <a:lnSpc>
                <a:spcPct val="120000"/>
              </a:lnSpc>
              <a:buFont typeface="Arial" panose="020F0502020204030204" pitchFamily="34" charset="0"/>
              <a:buChar char="•"/>
            </a:pPr>
            <a:r>
              <a:rPr lang="pt-BR" sz="2400">
                <a:latin typeface="Calibri Light"/>
                <a:cs typeface="Calibri Light"/>
              </a:rPr>
              <a:t> Análise de mindicadores. (Dívida, Crédito do Setor Privado, etc...);</a:t>
            </a:r>
          </a:p>
          <a:p>
            <a:pPr>
              <a:lnSpc>
                <a:spcPct val="120000"/>
              </a:lnSpc>
              <a:buFont typeface="Arial" panose="020F0502020204030204" pitchFamily="34" charset="0"/>
              <a:buChar char="•"/>
            </a:pPr>
            <a:r>
              <a:rPr lang="pt-BR" sz="2400">
                <a:latin typeface="Calibri Light"/>
                <a:cs typeface="Calibri Light"/>
              </a:rPr>
              <a:t> Analises de Longo Prazo. (Evidenciar que indicadores como Educação, Tecnologia e Poupança Bruta podem influenciar no crescimento a longo prazo);</a:t>
            </a:r>
          </a:p>
          <a:p>
            <a:pPr>
              <a:lnSpc>
                <a:spcPct val="120000"/>
              </a:lnSpc>
              <a:buFont typeface="Arial" panose="020F0502020204030204" pitchFamily="34" charset="0"/>
              <a:buChar char="•"/>
            </a:pPr>
            <a:r>
              <a:rPr lang="pt-BR" sz="2400">
                <a:latin typeface="Calibri Light"/>
                <a:cs typeface="Calibri Light"/>
              </a:rPr>
              <a:t>Exercícios Contra factuais;</a:t>
            </a:r>
          </a:p>
          <a:p>
            <a:pPr>
              <a:lnSpc>
                <a:spcPct val="120000"/>
              </a:lnSpc>
              <a:buFont typeface="Arial" panose="020F0502020204030204" pitchFamily="34" charset="0"/>
              <a:buChar char="•"/>
            </a:pPr>
            <a:r>
              <a:rPr lang="pt-BR" sz="2400">
                <a:latin typeface="Calibri Light"/>
                <a:cs typeface="Calibri Light"/>
              </a:rPr>
              <a:t>Aperfeiçoamento/Documentação dos Códigos;</a:t>
            </a:r>
          </a:p>
          <a:p>
            <a:pPr>
              <a:lnSpc>
                <a:spcPct val="120000"/>
              </a:lnSpc>
              <a:buFont typeface="Arial" panose="020F0502020204030204" pitchFamily="34" charset="0"/>
              <a:buChar char="•"/>
            </a:pPr>
            <a:r>
              <a:rPr lang="pt-BR" sz="2400">
                <a:latin typeface="Calibri Light"/>
                <a:cs typeface="Calibri Light"/>
              </a:rPr>
              <a:t>Incluir dados de Liberdade Econômica.</a:t>
            </a:r>
          </a:p>
          <a:p>
            <a:endParaRPr lang="pt-BR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8576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ECF0FC6-D57B-48B6-9036-F4FFD91A4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A716B22-2FEC-4033-920C-06C6A8EFB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932" y="286603"/>
            <a:ext cx="6750987" cy="1450757"/>
          </a:xfrm>
        </p:spPr>
        <p:txBody>
          <a:bodyPr>
            <a:normAutofit/>
          </a:bodyPr>
          <a:lstStyle/>
          <a:p>
            <a:r>
              <a:rPr lang="pt-BR">
                <a:solidFill>
                  <a:schemeClr val="accent2"/>
                </a:solidFill>
              </a:rPr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4C389E-DCC1-498D-BF13-42E0C5627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4204" y="2023962"/>
            <a:ext cx="6697715" cy="3845131"/>
          </a:xfrm>
        </p:spPr>
        <p:txBody>
          <a:bodyPr>
            <a:normAutofit/>
          </a:bodyPr>
          <a:lstStyle/>
          <a:p>
            <a:pPr algn="just"/>
            <a:r>
              <a:rPr lang="pt-BR" sz="1900"/>
              <a:t>A discussão acerca do que torna os países pobres ou ricos é um debate acalorado na literatura. Liberalismo econômico, industrialização, educação entre outros fatores exercem influência sobre a trajetória da taxa de crescimento do PIB per capita, além de fatos históricos isolados. O comércio exterior, por exemplo, é um dos aspectos que causam impacto no crescimento econômico, contudo, durante o século XX, alguns países como a Austrália e o Canadá exportavam basicamente commodities, por outro lado países como a Inglaterra e Alemanha exportavam produtos industrializados, porém tanto a Austrália quanto o Canadá atingiram níveis altos de desenvolvimento e PIB per capita. Dessa forma, quais fatores teriam mais importância no crescimento econômico? É possível combinar vários fatores e prever o crescimento de um país nos próximos anos?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7A211C-5863-4303-AC3D-AEBFDF6D6A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4150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7519CD-2FFF-42E3-BB0C-FEAA828BA5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2823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77403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8E2893-B35B-4D2B-9244-7BBA587FF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Contribuições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A7A528-2AE3-4499-AE5F-8E6355119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 fontScale="92500" lnSpcReduction="10000"/>
          </a:bodyPr>
          <a:lstStyle/>
          <a:p>
            <a:pPr algn="just">
              <a:lnSpc>
                <a:spcPct val="170000"/>
              </a:lnSpc>
            </a:pPr>
            <a:r>
              <a:rPr lang="pt-BR" sz="2400">
                <a:latin typeface="Calibri Light"/>
                <a:cs typeface="Calibri Light"/>
              </a:rPr>
              <a:t>Módulos:</a:t>
            </a:r>
          </a:p>
          <a:p>
            <a:pPr algn="just">
              <a:lnSpc>
                <a:spcPct val="170000"/>
              </a:lnSpc>
            </a:pPr>
            <a:r>
              <a:rPr lang="pt-BR" sz="2400" b="1">
                <a:latin typeface="Calibri Light"/>
                <a:cs typeface="Calibri Light"/>
              </a:rPr>
              <a:t>Angelo:</a:t>
            </a:r>
            <a:r>
              <a:rPr lang="pt-BR" sz="2400">
                <a:latin typeface="Calibri Light"/>
                <a:cs typeface="Calibri Light"/>
              </a:rPr>
              <a:t> Indicators, Definindo maiores mercados de capitais,  Gráfico de Taxa de Juros Americana e PIB - 1994 a 2015, Geopandas.</a:t>
            </a:r>
          </a:p>
          <a:p>
            <a:pPr algn="just">
              <a:lnSpc>
                <a:spcPct val="170000"/>
              </a:lnSpc>
            </a:pPr>
            <a:r>
              <a:rPr lang="pt-BR" sz="2400" b="1">
                <a:latin typeface="Calibri Light"/>
                <a:cs typeface="Calibri Light"/>
              </a:rPr>
              <a:t>Felipe: </a:t>
            </a:r>
            <a:r>
              <a:rPr lang="pt-BR" sz="2400">
                <a:latin typeface="Calibri Light"/>
                <a:cs typeface="Calibri Light"/>
              </a:rPr>
              <a:t>Clean_data, searching_data, data2</a:t>
            </a:r>
          </a:p>
          <a:p>
            <a:pPr algn="just">
              <a:lnSpc>
                <a:spcPct val="170000"/>
              </a:lnSpc>
            </a:pPr>
            <a:r>
              <a:rPr lang="pt-BR" sz="2400" b="1">
                <a:latin typeface="Calibri Light"/>
                <a:cs typeface="Calibri Light"/>
              </a:rPr>
              <a:t>William:</a:t>
            </a:r>
            <a:r>
              <a:rPr lang="pt-BR" sz="2400">
                <a:latin typeface="Calibri Light"/>
                <a:cs typeface="Calibri Light"/>
              </a:rPr>
              <a:t> Freedom, Fnames, analyze, countries, mmm e data. </a:t>
            </a:r>
          </a:p>
          <a:p>
            <a:pPr algn="just">
              <a:lnSpc>
                <a:spcPct val="170000"/>
              </a:lnSpc>
            </a:pPr>
            <a:r>
              <a:rPr lang="pt-BR" sz="2400">
                <a:latin typeface="Calibri Light"/>
                <a:cs typeface="Calibri Light"/>
              </a:rPr>
              <a:t>Alguns só serão usados nas próximas análises. </a:t>
            </a:r>
          </a:p>
        </p:txBody>
      </p:sp>
    </p:spTree>
    <p:extLst>
      <p:ext uri="{BB962C8B-B14F-4D97-AF65-F5344CB8AC3E}">
        <p14:creationId xmlns:p14="http://schemas.microsoft.com/office/powerpoint/2010/main" val="2335007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5E09D5-4583-4899-9F6B-59C4DB797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-703384"/>
            <a:ext cx="10058400" cy="1463040"/>
          </a:xfrm>
        </p:spPr>
        <p:txBody>
          <a:bodyPr/>
          <a:lstStyle/>
          <a:p>
            <a:pPr algn="ctr"/>
            <a:r>
              <a:rPr lang="pt-BR" dirty="0">
                <a:solidFill>
                  <a:schemeClr val="accent2"/>
                </a:solidFill>
              </a:rPr>
              <a:t>Motivação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4F2DEB-5AAB-4C82-A0FF-B717D722D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661182"/>
            <a:ext cx="10058400" cy="5207912"/>
          </a:xfrm>
        </p:spPr>
        <p:txBody>
          <a:bodyPr vert="horz" lIns="0" tIns="45720" rIns="0" bIns="45720" rtlCol="0" anchor="t">
            <a:normAutofit/>
          </a:bodyPr>
          <a:lstStyle/>
          <a:p>
            <a:pPr algn="ctr"/>
            <a:r>
              <a:rPr lang="pt-BR" dirty="0"/>
              <a:t>O GIF abaixo com imagens feitas em </a:t>
            </a:r>
            <a:r>
              <a:rPr lang="pt-BR" dirty="0" err="1"/>
              <a:t>GeoPandas</a:t>
            </a:r>
            <a:r>
              <a:rPr lang="pt-BR" dirty="0"/>
              <a:t> mostra a evolução do PIB Per Capita Mundial desde 1960</a:t>
            </a:r>
          </a:p>
        </p:txBody>
      </p:sp>
      <p:pic>
        <p:nvPicPr>
          <p:cNvPr id="4" name="GDP Per Capita_Grande">
            <a:hlinkClick r:id="" action="ppaction://media"/>
            <a:extLst>
              <a:ext uri="{FF2B5EF4-FFF2-40B4-BE49-F238E27FC236}">
                <a16:creationId xmlns:a16="http://schemas.microsoft.com/office/drawing/2014/main" id="{ABBC87E0-D21C-440D-A3E4-E2281F1D1B7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085145" y="1227405"/>
            <a:ext cx="8465624" cy="4761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582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7045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DDDFF4-0884-44FF-94B9-87A02EA7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-734189"/>
            <a:ext cx="10058400" cy="1882078"/>
          </a:xfrm>
        </p:spPr>
        <p:txBody>
          <a:bodyPr/>
          <a:lstStyle/>
          <a:p>
            <a:pPr algn="ctr"/>
            <a:r>
              <a:rPr lang="pt-BR"/>
              <a:t>Estratégia</a:t>
            </a:r>
            <a:r>
              <a:rPr lang="pt-BR">
                <a:cs typeface="Calibri Light"/>
              </a:rPr>
              <a:t> e Postura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C2FDBB-6B62-4C4C-916C-4E2BB4804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072" y="2018262"/>
            <a:ext cx="10547230" cy="4569699"/>
          </a:xfrm>
        </p:spPr>
        <p:txBody>
          <a:bodyPr vert="horz" lIns="0" tIns="45720" rIns="0" bIns="45720" rtlCol="0" anchor="t">
            <a:noAutofit/>
          </a:bodyPr>
          <a:lstStyle/>
          <a:p>
            <a:pPr algn="just">
              <a:lnSpc>
                <a:spcPct val="100000"/>
              </a:lnSpc>
            </a:pPr>
            <a:r>
              <a:rPr lang="pt-BR">
                <a:latin typeface="Calibri Light"/>
                <a:cs typeface="Calibri Light"/>
              </a:rPr>
              <a:t>Etapas Iniciais:</a:t>
            </a:r>
            <a:endParaRPr lang="pt-BR">
              <a:cs typeface="Calibri"/>
            </a:endParaRPr>
          </a:p>
          <a:p>
            <a:pPr algn="just">
              <a:lnSpc>
                <a:spcPct val="100000"/>
              </a:lnSpc>
            </a:pPr>
            <a:r>
              <a:rPr lang="pt-BR">
                <a:latin typeface="Calibri Light"/>
                <a:cs typeface="Calibri Light"/>
              </a:rPr>
              <a:t>Coleta de Dados pela plataforma do Banco Mundial (</a:t>
            </a:r>
            <a:r>
              <a:rPr lang="pt-BR">
                <a:latin typeface="Calibri Light"/>
                <a:cs typeface="Calibri Light"/>
                <a:hlinkClick r:id="rId2"/>
              </a:rPr>
              <a:t>https://data.worldbank.org/indicator</a:t>
            </a:r>
            <a:r>
              <a:rPr lang="pt-BR">
                <a:latin typeface="Calibri Light"/>
                <a:cs typeface="Calibri Light"/>
              </a:rPr>
              <a:t> ), Criação de Funções que facilitem os processos desejados.</a:t>
            </a:r>
          </a:p>
          <a:p>
            <a:pPr algn="just">
              <a:lnSpc>
                <a:spcPct val="100000"/>
              </a:lnSpc>
            </a:pPr>
            <a:r>
              <a:rPr lang="pt-BR">
                <a:latin typeface="Calibri Light"/>
                <a:cs typeface="Calibri Light"/>
              </a:rPr>
              <a:t>Pacotes que serão utilizados na 1ºetapa: Pandas, Numpy, Seaborn,Matplotlib, Geopandas, Altair e os.</a:t>
            </a:r>
          </a:p>
          <a:p>
            <a:pPr algn="just">
              <a:lnSpc>
                <a:spcPct val="100000"/>
              </a:lnSpc>
            </a:pPr>
            <a:r>
              <a:rPr lang="pt-BR">
                <a:latin typeface="Calibri Light"/>
                <a:cs typeface="Calibri Light"/>
              </a:rPr>
              <a:t>Análise:</a:t>
            </a:r>
          </a:p>
          <a:p>
            <a:pPr algn="just">
              <a:lnSpc>
                <a:spcPct val="100000"/>
              </a:lnSpc>
            </a:pPr>
            <a:r>
              <a:rPr lang="pt-BR">
                <a:latin typeface="Calibri Light"/>
                <a:cs typeface="Calibri Light"/>
              </a:rPr>
              <a:t>Curto prazo: Encontrar relações entre indicadores e PIB num período relativamente curto de tempo.</a:t>
            </a:r>
          </a:p>
          <a:p>
            <a:pPr algn="just">
              <a:lnSpc>
                <a:spcPct val="100000"/>
              </a:lnSpc>
            </a:pPr>
            <a:r>
              <a:rPr lang="pt-BR">
                <a:latin typeface="Calibri Light"/>
                <a:cs typeface="Calibri Light"/>
              </a:rPr>
              <a:t>Resultados Esperados: A Teoria Econômica do curto prazo, prevê para o curto prazo relação direta entre gasos do governo, expansões monetárias, taxa de juros, taxas cambiais, inflação, </a:t>
            </a:r>
            <a:endParaRPr lang="pt-BR" sz="210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938366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BF25C8-D882-4A97-ABC4-453BA6F73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>
                <a:cs typeface="Calibri Light"/>
              </a:rPr>
              <a:t>Estratégia e Postura</a:t>
            </a:r>
          </a:p>
          <a:p>
            <a:endParaRPr lang="pt-BR">
              <a:cs typeface="Calibri Light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68EB39-C61E-4202-8559-AEBC7B865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pt-BR">
                <a:latin typeface="Calibri Light"/>
                <a:cs typeface="Calibri Light"/>
              </a:rPr>
              <a:t>Longo prazo: </a:t>
            </a:r>
            <a:endParaRPr lang="en-US">
              <a:latin typeface="Calibri Light"/>
              <a:cs typeface="Calibri Light"/>
            </a:endParaRPr>
          </a:p>
          <a:p>
            <a:pPr algn="just">
              <a:lnSpc>
                <a:spcPct val="100000"/>
              </a:lnSpc>
            </a:pPr>
            <a:r>
              <a:rPr lang="pt-BR">
                <a:latin typeface="Calibri Light"/>
                <a:cs typeface="Calibri Light"/>
              </a:rPr>
              <a:t>Resultados Esperados: Os modelos de crescimento de longo prazo preveen convergencia do crescimento dos países e crescimento relacionado a tamanho da população, progresso tecnológico e acumulação de capital (popupança)</a:t>
            </a:r>
          </a:p>
          <a:p>
            <a:pPr algn="just">
              <a:lnSpc>
                <a:spcPct val="100000"/>
              </a:lnSpc>
            </a:pPr>
            <a:r>
              <a:rPr lang="pt-BR">
                <a:latin typeface="Calibri Light"/>
                <a:cs typeface="Calibri Light"/>
              </a:rPr>
              <a:t>Postura: Não analisar relações de causalidade, mas sim evidenciar correlações, utilizando da teoria econômica para justificá-las. </a:t>
            </a:r>
          </a:p>
          <a:p>
            <a:pPr algn="just">
              <a:lnSpc>
                <a:spcPct val="100000"/>
              </a:lnSpc>
            </a:pPr>
            <a:r>
              <a:rPr lang="pt-BR">
                <a:latin typeface="Calibri Light"/>
                <a:cs typeface="Calibri Light"/>
              </a:rPr>
              <a:t>Não podemos apenas com os dados criar previsões sem modelos para isso. </a:t>
            </a:r>
            <a:endParaRPr lang="pt-BR"/>
          </a:p>
          <a:p>
            <a:endParaRPr lang="pt-BR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20887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36CC1A-6EC3-4200-9597-6C62FE281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/>
              <a:t>Estrutura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BE9B34-0D07-4CB9-A487-54BD92E57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pt-BR">
                <a:latin typeface="Calibri Light"/>
                <a:cs typeface="Calibri Light"/>
              </a:rPr>
              <a:t>Os dados estão em formato de Excel, organizados e padronizados. </a:t>
            </a:r>
          </a:p>
          <a:p>
            <a:r>
              <a:rPr lang="pt-BR">
                <a:latin typeface="Calibri Light"/>
                <a:cs typeface="Calibri Light"/>
              </a:rPr>
              <a:t>Indexes:  Nominais(tipo string), </a:t>
            </a:r>
          </a:p>
          <a:p>
            <a:r>
              <a:rPr lang="pt-BR">
                <a:latin typeface="Calibri Light"/>
                <a:cs typeface="Calibri Light"/>
              </a:rPr>
              <a:t>Colunas: Nominais(tipo string) e Temporais(tipo inteiro) ,</a:t>
            </a:r>
          </a:p>
          <a:p>
            <a:r>
              <a:rPr lang="pt-BR">
                <a:latin typeface="Calibri Light"/>
                <a:cs typeface="Calibri Light"/>
              </a:rPr>
              <a:t>Tipos dos Dados: Quantitativos e do tipo float,</a:t>
            </a:r>
          </a:p>
          <a:p>
            <a:r>
              <a:rPr lang="pt-BR">
                <a:latin typeface="Calibri Light"/>
                <a:cs typeface="Calibri Light"/>
              </a:rPr>
              <a:t>Ao todo são 264 linhas e 61 colunas,</a:t>
            </a:r>
          </a:p>
          <a:p>
            <a:r>
              <a:rPr lang="pt-BR">
                <a:latin typeface="Calibri Light"/>
                <a:cs typeface="Calibri Light"/>
              </a:rPr>
              <a:t>Os dados vazios são preenchidos com NaN,</a:t>
            </a:r>
          </a:p>
          <a:p>
            <a:r>
              <a:rPr lang="pt-BR">
                <a:latin typeface="Calibri Light"/>
                <a:cs typeface="Calibri Light"/>
              </a:rPr>
              <a:t>Nem todos as linhas possuem relaridade na disponibilidade de dados,</a:t>
            </a:r>
          </a:p>
          <a:p>
            <a:r>
              <a:rPr lang="pt-BR">
                <a:latin typeface="Calibri Light"/>
                <a:cs typeface="Calibri Light"/>
              </a:rPr>
              <a:t>Nem todos as linhas são países, algumas são formadas por grupo de países, e precisam ser limpadas para algumas análises. </a:t>
            </a:r>
            <a:endParaRPr lang="pt-BR" u="sng">
              <a:latin typeface="Calibri Light"/>
              <a:cs typeface="Calibri Light"/>
            </a:endParaRPr>
          </a:p>
          <a:p>
            <a:endParaRPr lang="pt-BR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30005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2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E8F29AEC-0384-4FDF-B3B9-A48A0573F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099" y="5443"/>
            <a:ext cx="10866405" cy="6200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12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7881EF7B-BB96-4BC0-A0E3-78C81CB206EF}"/>
              </a:ext>
            </a:extLst>
          </p:cNvPr>
          <p:cNvSpPr txBox="1"/>
          <p:nvPr/>
        </p:nvSpPr>
        <p:spPr>
          <a:xfrm>
            <a:off x="460076" y="511834"/>
            <a:ext cx="11257471" cy="513986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800" b="1">
                <a:solidFill>
                  <a:srgbClr val="404040"/>
                </a:solidFill>
                <a:latin typeface="Calibri Light"/>
                <a:cs typeface="Calibri Light"/>
              </a:rPr>
              <a:t>Módulos criado para Limpeza</a:t>
            </a:r>
            <a:r>
              <a:rPr lang="pt-BR" sz="2800" b="1">
                <a:latin typeface="Calibri Light"/>
                <a:cs typeface="Calibri Light"/>
              </a:rPr>
              <a:t>​ dos Dados</a:t>
            </a:r>
            <a:endParaRPr lang="pt-BR" sz="2800" b="1">
              <a:cs typeface="Calibri"/>
            </a:endParaRPr>
          </a:p>
          <a:p>
            <a:endParaRPr lang="pt-BR" sz="2000">
              <a:solidFill>
                <a:srgbClr val="404040"/>
              </a:solidFill>
              <a:latin typeface="Calibri Light"/>
              <a:cs typeface="Calibri Light"/>
            </a:endParaRPr>
          </a:p>
          <a:p>
            <a:r>
              <a:rPr lang="pt-BR" sz="2000">
                <a:solidFill>
                  <a:srgbClr val="404040"/>
                </a:solidFill>
                <a:latin typeface="Calibri Light"/>
                <a:cs typeface="Calibri Light"/>
              </a:rPr>
              <a:t>1. Indicators (indices escolhidos para análise):</a:t>
            </a:r>
            <a:r>
              <a:rPr lang="pt-BR" sz="2000">
                <a:latin typeface="Calibri Light"/>
                <a:cs typeface="Calibri Light"/>
              </a:rPr>
              <a:t>​</a:t>
            </a:r>
            <a:endParaRPr lang="pt-BR"/>
          </a:p>
          <a:p>
            <a:r>
              <a:rPr lang="pt-BR" sz="2000">
                <a:solidFill>
                  <a:srgbClr val="404040"/>
                </a:solidFill>
                <a:latin typeface="Calibri Light"/>
                <a:cs typeface="Calibri Light"/>
              </a:rPr>
              <a:t>Link: </a:t>
            </a:r>
            <a:r>
              <a:rPr lang="pt-BR" sz="2000">
                <a:solidFill>
                  <a:srgbClr val="2998E3"/>
                </a:solidFill>
                <a:latin typeface="Calibri Light"/>
                <a:cs typeface="Calibri Light"/>
                <a:hlinkClick r:id="rId2"/>
              </a:rPr>
              <a:t>https://github.com/Kalysthos/P4DS-Homework/blob/master/Indicators.txt</a:t>
            </a:r>
            <a:r>
              <a:rPr lang="pt-BR" sz="2000">
                <a:solidFill>
                  <a:srgbClr val="404040"/>
                </a:solidFill>
                <a:latin typeface="Calibri Light"/>
                <a:cs typeface="Calibri Light"/>
              </a:rPr>
              <a:t> </a:t>
            </a:r>
            <a:r>
              <a:rPr lang="en-US" sz="2000">
                <a:latin typeface="Calibri Light"/>
                <a:cs typeface="Calibri Light"/>
              </a:rPr>
              <a:t>​</a:t>
            </a:r>
          </a:p>
          <a:p>
            <a:endParaRPr lang="pt-BR" sz="2000">
              <a:solidFill>
                <a:srgbClr val="404040"/>
              </a:solidFill>
              <a:latin typeface="Calibri Light"/>
              <a:cs typeface="Calibri Light"/>
            </a:endParaRPr>
          </a:p>
          <a:p>
            <a:r>
              <a:rPr lang="pt-BR" sz="2000">
                <a:solidFill>
                  <a:srgbClr val="404040"/>
                </a:solidFill>
                <a:latin typeface="Calibri Light"/>
                <a:cs typeface="Calibri Light"/>
              </a:rPr>
              <a:t>2. Data(extração dos dados automática):</a:t>
            </a:r>
            <a:r>
              <a:rPr lang="pt-BR" sz="2000">
                <a:latin typeface="Calibri Light"/>
                <a:cs typeface="Calibri Light"/>
              </a:rPr>
              <a:t>​</a:t>
            </a:r>
            <a:endParaRPr lang="pt-BR"/>
          </a:p>
          <a:p>
            <a:r>
              <a:rPr lang="pt-BR" sz="2000">
                <a:solidFill>
                  <a:srgbClr val="404040"/>
                </a:solidFill>
                <a:latin typeface="Calibri Light"/>
                <a:cs typeface="Calibri Light"/>
              </a:rPr>
              <a:t>Link:</a:t>
            </a:r>
            <a:r>
              <a:rPr lang="pt-BR" sz="2000">
                <a:latin typeface="Calibri Light"/>
                <a:cs typeface="Calibri Light"/>
              </a:rPr>
              <a:t>​ </a:t>
            </a:r>
            <a:r>
              <a:rPr lang="pt-BR" sz="2000">
                <a:latin typeface="Calibri Light"/>
                <a:cs typeface="Calibri Light"/>
                <a:hlinkClick r:id="rId3"/>
              </a:rPr>
              <a:t>https://github.com/Kalysthos/P4DS-Homework/blob/master/data.py</a:t>
            </a:r>
            <a:r>
              <a:rPr lang="pt-BR" sz="2000">
                <a:latin typeface="Calibri Light"/>
                <a:cs typeface="Calibri Light"/>
              </a:rPr>
              <a:t> </a:t>
            </a:r>
          </a:p>
          <a:p>
            <a:endParaRPr lang="pt-BR" sz="2000">
              <a:solidFill>
                <a:srgbClr val="404040"/>
              </a:solidFill>
              <a:latin typeface="Calibri Light"/>
              <a:cs typeface="Calibri Light"/>
            </a:endParaRPr>
          </a:p>
          <a:p>
            <a:r>
              <a:rPr lang="pt-BR" sz="2000">
                <a:solidFill>
                  <a:srgbClr val="404040"/>
                </a:solidFill>
                <a:latin typeface="Calibri Light"/>
                <a:cs typeface="Calibri Light"/>
              </a:rPr>
              <a:t>3. Clean_Data(Limpeza e Organização das Tabelas): </a:t>
            </a:r>
            <a:r>
              <a:rPr lang="pt-BR" sz="2000">
                <a:latin typeface="Calibri Light"/>
                <a:cs typeface="Calibri Light"/>
              </a:rPr>
              <a:t>​</a:t>
            </a:r>
            <a:endParaRPr lang="pt-BR"/>
          </a:p>
          <a:p>
            <a:r>
              <a:rPr lang="pt-BR" sz="2000">
                <a:solidFill>
                  <a:srgbClr val="404040"/>
                </a:solidFill>
                <a:latin typeface="Calibri Light"/>
                <a:cs typeface="Calibri Light"/>
              </a:rPr>
              <a:t>Link: </a:t>
            </a:r>
            <a:r>
              <a:rPr lang="pt-BR" sz="2000">
                <a:solidFill>
                  <a:srgbClr val="2998E3"/>
                </a:solidFill>
                <a:latin typeface="Calibri Light"/>
                <a:cs typeface="Calibri Light"/>
                <a:hlinkClick r:id="rId4"/>
              </a:rPr>
              <a:t>https://github.com/Kalysthos/P4DS-Homework/blob/master/clean_data.py</a:t>
            </a:r>
            <a:r>
              <a:rPr lang="pt-BR" sz="2000">
                <a:solidFill>
                  <a:srgbClr val="404040"/>
                </a:solidFill>
                <a:latin typeface="Calibri Light"/>
                <a:cs typeface="Calibri Light"/>
              </a:rPr>
              <a:t> </a:t>
            </a:r>
            <a:r>
              <a:rPr lang="en-US" sz="2000">
                <a:latin typeface="Calibri Light"/>
                <a:cs typeface="Calibri Light"/>
              </a:rPr>
              <a:t>​</a:t>
            </a:r>
          </a:p>
          <a:p>
            <a:endParaRPr lang="pt-BR" sz="2000">
              <a:solidFill>
                <a:srgbClr val="404040"/>
              </a:solidFill>
              <a:latin typeface="Calibri Light"/>
              <a:cs typeface="Calibri Light"/>
            </a:endParaRPr>
          </a:p>
          <a:p>
            <a:r>
              <a:rPr lang="pt-BR" sz="2000">
                <a:solidFill>
                  <a:srgbClr val="404040"/>
                </a:solidFill>
                <a:latin typeface="Calibri Light"/>
                <a:cs typeface="Calibri Light"/>
              </a:rPr>
              <a:t>4. Analyze(Função para facilitar a seleção de dados para objetivos específicos):</a:t>
            </a:r>
            <a:r>
              <a:rPr lang="pt-BR" sz="2000">
                <a:latin typeface="Calibri Light"/>
                <a:cs typeface="Calibri Light"/>
              </a:rPr>
              <a:t>​</a:t>
            </a:r>
            <a:endParaRPr lang="pt-BR"/>
          </a:p>
          <a:p>
            <a:r>
              <a:rPr lang="pt-BR" sz="2000">
                <a:solidFill>
                  <a:srgbClr val="404040"/>
                </a:solidFill>
                <a:latin typeface="Calibri Light"/>
                <a:cs typeface="Calibri Light"/>
              </a:rPr>
              <a:t>Link: </a:t>
            </a:r>
            <a:r>
              <a:rPr lang="pt-BR" sz="2000">
                <a:solidFill>
                  <a:srgbClr val="404040"/>
                </a:solidFill>
                <a:latin typeface="Calibri Light"/>
                <a:cs typeface="Calibri Light"/>
                <a:hlinkClick r:id="rId5"/>
              </a:rPr>
              <a:t>https://github.com/Kalysthos/P4DS-Homework/blob/master/analyze.py</a:t>
            </a:r>
            <a:r>
              <a:rPr lang="pt-BR" sz="2000">
                <a:solidFill>
                  <a:srgbClr val="404040"/>
                </a:solidFill>
                <a:latin typeface="Calibri Light"/>
                <a:cs typeface="Calibri Light"/>
              </a:rPr>
              <a:t> </a:t>
            </a:r>
          </a:p>
          <a:p>
            <a:endParaRPr lang="pt-BR" sz="2000">
              <a:solidFill>
                <a:srgbClr val="404040"/>
              </a:solidFill>
              <a:latin typeface="Calibri Light"/>
              <a:cs typeface="Calibri Light"/>
            </a:endParaRPr>
          </a:p>
          <a:p>
            <a:r>
              <a:rPr lang="pt-BR" sz="2000">
                <a:solidFill>
                  <a:srgbClr val="404040"/>
                </a:solidFill>
                <a:latin typeface="Calibri Light"/>
                <a:cs typeface="Calibri Light"/>
              </a:rPr>
              <a:t>5. Countries(Arquivo com nomes de países - para separar países dos blocos):</a:t>
            </a:r>
          </a:p>
          <a:p>
            <a:r>
              <a:rPr lang="pt-BR" sz="2000">
                <a:solidFill>
                  <a:srgbClr val="404040"/>
                </a:solidFill>
                <a:latin typeface="Calibri Light"/>
                <a:cs typeface="Calibri Light"/>
              </a:rPr>
              <a:t>Link: </a:t>
            </a:r>
            <a:r>
              <a:rPr lang="pt-BR" sz="2000">
                <a:solidFill>
                  <a:srgbClr val="404040"/>
                </a:solidFill>
                <a:latin typeface="Calibri Light"/>
                <a:cs typeface="Calibri Light"/>
                <a:hlinkClick r:id="rId6"/>
              </a:rPr>
              <a:t>https://github.com/Kalysthos/P4DS-Homework/blob/master/countries.txt</a:t>
            </a:r>
            <a:r>
              <a:rPr lang="pt-BR" sz="2000">
                <a:solidFill>
                  <a:srgbClr val="404040"/>
                </a:solidFill>
                <a:latin typeface="Calibri Light"/>
                <a:cs typeface="Calibri Light"/>
              </a:rPr>
              <a:t>  </a:t>
            </a:r>
          </a:p>
        </p:txBody>
      </p:sp>
    </p:spTree>
    <p:extLst>
      <p:ext uri="{BB962C8B-B14F-4D97-AF65-F5344CB8AC3E}">
        <p14:creationId xmlns:p14="http://schemas.microsoft.com/office/powerpoint/2010/main" val="578954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57DF4D-5696-4FC0-9446-30B0A4206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pt-BR" sz="3600">
                <a:solidFill>
                  <a:srgbClr val="FFFFFF"/>
                </a:solidFill>
              </a:rPr>
              <a:t>Análise Exploratória – Mercado de Capitais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628586E-D243-4229-AF07-C5A4DC740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vert="horz" lIns="0" tIns="45720" rIns="0" bIns="45720" rtlCol="0" anchor="ctr">
            <a:normAutofit lnSpcReduction="10000"/>
          </a:bodyPr>
          <a:lstStyle/>
          <a:p>
            <a:pPr marL="0" indent="0" algn="just">
              <a:buNone/>
            </a:pPr>
            <a:r>
              <a:rPr lang="pt-BR">
                <a:cs typeface="Calibri"/>
              </a:rPr>
              <a:t>Pela Contabilidade Nacional, a definição de PIB é :</a:t>
            </a:r>
            <a:endParaRPr lang="pt-BR"/>
          </a:p>
          <a:p>
            <a:pPr marL="0" indent="0" algn="ctr">
              <a:buNone/>
            </a:pPr>
            <a:r>
              <a:rPr lang="pt-BR">
                <a:cs typeface="Calibri"/>
              </a:rPr>
              <a:t>PIB = C+I+G+X-M</a:t>
            </a:r>
          </a:p>
          <a:p>
            <a:pPr marL="0" indent="0" algn="just">
              <a:buNone/>
            </a:pPr>
            <a:r>
              <a:rPr lang="pt-BR">
                <a:cs typeface="Calibri"/>
              </a:rPr>
              <a:t>Como estamos analisando os indicadores que afetam o PIB, vamos analisar como indicadores afetam cada um desses agregados.</a:t>
            </a:r>
          </a:p>
          <a:p>
            <a:pPr marL="0" indent="0" algn="just">
              <a:buNone/>
            </a:pPr>
            <a:r>
              <a:rPr lang="pt-BR" dirty="0">
                <a:cs typeface="Calibri"/>
              </a:rPr>
              <a:t>Para analisá-lo, vamos olhar para os países com maiores </a:t>
            </a:r>
            <a:r>
              <a:rPr lang="pt-BR">
                <a:cs typeface="Calibri"/>
              </a:rPr>
              <a:t>mercados de capitais, essa é uma boa pista sobre investimentos e poupança.</a:t>
            </a:r>
          </a:p>
          <a:p>
            <a:pPr marL="0" indent="0" algn="just">
              <a:buNone/>
            </a:pPr>
            <a:r>
              <a:rPr lang="pt-BR">
                <a:cs typeface="Calibri"/>
              </a:rPr>
              <a:t>Segundo o próprio Banco Mundial, o mercado de capitais possui importância para o desenvolvimento: </a:t>
            </a:r>
          </a:p>
          <a:p>
            <a:pPr algn="just">
              <a:buNone/>
            </a:pPr>
            <a:r>
              <a:rPr lang="pt" i="1">
                <a:latin typeface="Consolas"/>
                <a:cs typeface="Calibri"/>
              </a:rPr>
              <a:t>"O desenvolvimento dos mercados financeiros de uma economia está intimamente relacionado ao seu desenvolvimento global. O bom funcionamento dos sistemas financeiros fornece informações boas e de fácil acesso, que podem reduzir os custos de transação e, subsequentemente, melhorar a alocação de recursos e impulsionar o crescimento econômico."</a:t>
            </a:r>
            <a:endParaRPr lang="pt-BR" i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0739757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TM02900769[[fn=Retrospectiva]]</Template>
  <TotalTime>0</TotalTime>
  <Words>367</Words>
  <Application>Microsoft Office PowerPoint</Application>
  <PresentationFormat>Widescreen</PresentationFormat>
  <Paragraphs>77</Paragraphs>
  <Slides>20</Slides>
  <Notes>0</Notes>
  <HiddenSlides>0</HiddenSlides>
  <MMClips>1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Retrospectiva</vt:lpstr>
      <vt:lpstr>Analisando a relação entre Indicadores Econômicos e o PIB Per capita</vt:lpstr>
      <vt:lpstr>Introdução</vt:lpstr>
      <vt:lpstr>Motivação</vt:lpstr>
      <vt:lpstr>Estratégia e Postura</vt:lpstr>
      <vt:lpstr>Estratégia e Postura </vt:lpstr>
      <vt:lpstr>Estrutura de Dados</vt:lpstr>
      <vt:lpstr>Apresentação do PowerPoint</vt:lpstr>
      <vt:lpstr>Apresentação do PowerPoint</vt:lpstr>
      <vt:lpstr>Análise Exploratória – Mercado de Capitais</vt:lpstr>
      <vt:lpstr>Análise Exploratória  - Primeiras Comparações </vt:lpstr>
      <vt:lpstr>Apresentação do PowerPoint</vt:lpstr>
      <vt:lpstr>Análise Exploratória - Visualização Inicial </vt:lpstr>
      <vt:lpstr>Apresentação do PowerPoint</vt:lpstr>
      <vt:lpstr>Análise Exploratória - Visualização Inicial </vt:lpstr>
      <vt:lpstr>Análise Exploratória - Visualização Inicial </vt:lpstr>
      <vt:lpstr>Análise Exploratória  - Primeiras Comparações  Relação entre a  Taxa de Juros Americana e o PIB</vt:lpstr>
      <vt:lpstr>Análise Exploratória  - Primeiras Comparações  Relação entre a  Taxa de Juros Americana e o PIB</vt:lpstr>
      <vt:lpstr>Análise Exploratória  - Primeiras Comparações  Relação entre a  Taxa de Juros Americana e o PIB</vt:lpstr>
      <vt:lpstr>Próximos Passos</vt:lpstr>
      <vt:lpstr>Contribuições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Analisando a relação entre Indicadores Econômicos e o PIB Per capita</dc:title>
  <dc:creator>Bianca</dc:creator>
  <cp:lastModifiedBy> </cp:lastModifiedBy>
  <cp:revision>29</cp:revision>
  <dcterms:created xsi:type="dcterms:W3CDTF">2018-11-06T12:27:38Z</dcterms:created>
  <dcterms:modified xsi:type="dcterms:W3CDTF">2018-11-06T23:15:33Z</dcterms:modified>
</cp:coreProperties>
</file>