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18" r:id="rId2"/>
    <p:sldMasterId id="2147483720" r:id="rId3"/>
  </p:sldMasterIdLst>
  <p:sldIdLst>
    <p:sldId id="256" r:id="rId4"/>
    <p:sldId id="257" r:id="rId5"/>
    <p:sldId id="258" r:id="rId6"/>
    <p:sldId id="266" r:id="rId7"/>
    <p:sldId id="265" r:id="rId8"/>
    <p:sldId id="264" r:id="rId9"/>
    <p:sldId id="261" r:id="rId10"/>
    <p:sldId id="263" r:id="rId11"/>
    <p:sldId id="262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1234" y="-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2750" y="2240800"/>
            <a:ext cx="4475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2750" y="4884800"/>
            <a:ext cx="24021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972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multimedia">
  <p:cSld name="Title + multimedi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ctrTitle"/>
          </p:nvPr>
        </p:nvSpPr>
        <p:spPr>
          <a:xfrm flipH="1">
            <a:off x="3609150" y="4491867"/>
            <a:ext cx="19395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Source Code Pro Light"/>
              <a:buNone/>
              <a:defRPr sz="1000"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ctrTitle" idx="2"/>
          </p:nvPr>
        </p:nvSpPr>
        <p:spPr>
          <a:xfrm flipH="1">
            <a:off x="2988900" y="-887937"/>
            <a:ext cx="3166200" cy="2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20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Three columns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48450" y="210040"/>
            <a:ext cx="6447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865200" y="4166696"/>
            <a:ext cx="1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2"/>
          </p:nvPr>
        </p:nvSpPr>
        <p:spPr>
          <a:xfrm>
            <a:off x="3663000" y="3658696"/>
            <a:ext cx="1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ctrTitle" idx="3"/>
          </p:nvPr>
        </p:nvSpPr>
        <p:spPr>
          <a:xfrm>
            <a:off x="464600" y="3839267"/>
            <a:ext cx="26193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ctrTitle" idx="4"/>
          </p:nvPr>
        </p:nvSpPr>
        <p:spPr>
          <a:xfrm>
            <a:off x="3262350" y="3331267"/>
            <a:ext cx="26193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5"/>
          </p:nvPr>
        </p:nvSpPr>
        <p:spPr>
          <a:xfrm>
            <a:off x="6460750" y="3049096"/>
            <a:ext cx="1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ctrTitle" idx="6"/>
          </p:nvPr>
        </p:nvSpPr>
        <p:spPr>
          <a:xfrm>
            <a:off x="6060100" y="2721667"/>
            <a:ext cx="26193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660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 2">
  <p:cSld name="Three columns 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348450" y="210040"/>
            <a:ext cx="6447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206500" y="2172477"/>
            <a:ext cx="1496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3814200" y="2808715"/>
            <a:ext cx="1496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3"/>
          </p:nvPr>
        </p:nvSpPr>
        <p:spPr>
          <a:xfrm>
            <a:off x="83600" y="1738005"/>
            <a:ext cx="26193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ctrTitle" idx="4"/>
          </p:nvPr>
        </p:nvSpPr>
        <p:spPr>
          <a:xfrm>
            <a:off x="2691300" y="2359684"/>
            <a:ext cx="26193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6421000" y="3299560"/>
            <a:ext cx="1496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 idx="6"/>
          </p:nvPr>
        </p:nvSpPr>
        <p:spPr>
          <a:xfrm>
            <a:off x="5298100" y="2859377"/>
            <a:ext cx="26193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3071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wo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348450" y="210040"/>
            <a:ext cx="64470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871678" y="1607700"/>
            <a:ext cx="23883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ctrTitle" idx="2"/>
          </p:nvPr>
        </p:nvSpPr>
        <p:spPr>
          <a:xfrm>
            <a:off x="640513" y="2620067"/>
            <a:ext cx="26193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3"/>
          </p:nvPr>
        </p:nvSpPr>
        <p:spPr>
          <a:xfrm>
            <a:off x="5884178" y="4654433"/>
            <a:ext cx="23883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ctrTitle" idx="4"/>
          </p:nvPr>
        </p:nvSpPr>
        <p:spPr>
          <a:xfrm>
            <a:off x="5884188" y="4344567"/>
            <a:ext cx="26193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098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Title + body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42050" y="2846400"/>
            <a:ext cx="53082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22997" y="1683567"/>
            <a:ext cx="3808200" cy="1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302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Title + text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1527675" y="1141600"/>
            <a:ext cx="2303700" cy="13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443675" y="2834733"/>
            <a:ext cx="24717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481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1139994" y="2846400"/>
            <a:ext cx="2949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2"/>
          </p:nvPr>
        </p:nvSpPr>
        <p:spPr>
          <a:xfrm>
            <a:off x="1095650" y="2032600"/>
            <a:ext cx="15801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6029025" y="430400"/>
            <a:ext cx="2303700" cy="13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1748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682800" y="1220800"/>
            <a:ext cx="25968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2"/>
          </p:nvPr>
        </p:nvSpPr>
        <p:spPr>
          <a:xfrm>
            <a:off x="638450" y="915000"/>
            <a:ext cx="15801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ctrTitle"/>
          </p:nvPr>
        </p:nvSpPr>
        <p:spPr>
          <a:xfrm>
            <a:off x="6029025" y="430400"/>
            <a:ext cx="2303700" cy="13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1589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ackgroun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117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77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751864" y="967985"/>
            <a:ext cx="2251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751864" y="1538665"/>
            <a:ext cx="2142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78923" y="1344080"/>
            <a:ext cx="1753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6021200" y="2289128"/>
            <a:ext cx="2251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6021200" y="2857569"/>
            <a:ext cx="22212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5282179" y="2669895"/>
            <a:ext cx="1753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6021200" y="3603656"/>
            <a:ext cx="2251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6021200" y="4191999"/>
            <a:ext cx="2142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282179" y="3999496"/>
            <a:ext cx="1753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723600" y="-72396"/>
            <a:ext cx="76968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751864" y="4920500"/>
            <a:ext cx="2251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751864" y="5511375"/>
            <a:ext cx="21423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4078923" y="5321843"/>
            <a:ext cx="1753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67194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F378-B122-9C4A-8EC6-7AD854CE659D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B036-ECC4-4D40-AAE1-CED64AB09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24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F378-B122-9C4A-8EC6-7AD854CE659D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B036-ECC4-4D40-AAE1-CED64AB09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73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444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7C1CF378-B122-9C4A-8EC6-7AD854CE659D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3A85B036-ECC4-4D40-AAE1-CED64AB09F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351696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C1CF378-B122-9C4A-8EC6-7AD854CE659D}" type="datetimeFigureOut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3A85B036-ECC4-4D40-AAE1-CED64AB09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91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91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88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58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1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1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48472" y="2104233"/>
            <a:ext cx="2847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 flipH="1">
            <a:off x="2403450" y="3193767"/>
            <a:ext cx="43371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78208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10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683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256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936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052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854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54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363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998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 ">
  <p:cSld name="Title + text 2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4853625" y="-259236"/>
            <a:ext cx="38673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853625" y="3038767"/>
            <a:ext cx="29970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960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964850" y="-71505"/>
            <a:ext cx="52143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0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 ">
  <p:cSld name="Title + text 3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78952" y="3012400"/>
            <a:ext cx="2797200" cy="83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5433773" y="2907000"/>
            <a:ext cx="30123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398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1026475" y="525581"/>
            <a:ext cx="45678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026475" y="2205967"/>
            <a:ext cx="3142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2"/>
          </p:nvPr>
        </p:nvSpPr>
        <p:spPr>
          <a:xfrm>
            <a:off x="5386268" y="4152953"/>
            <a:ext cx="2797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ctrTitle" idx="3"/>
          </p:nvPr>
        </p:nvSpPr>
        <p:spPr>
          <a:xfrm>
            <a:off x="3596168" y="2466767"/>
            <a:ext cx="45873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954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Title + text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5243609" y="3012400"/>
            <a:ext cx="2797200" cy="83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71387" y="2602200"/>
            <a:ext cx="30123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258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3106091" y="-79009"/>
            <a:ext cx="29385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ctrTitle" idx="2"/>
          </p:nvPr>
        </p:nvSpPr>
        <p:spPr>
          <a:xfrm>
            <a:off x="504913" y="4275400"/>
            <a:ext cx="18813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504925" y="5061200"/>
            <a:ext cx="18813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ctrTitle" idx="3"/>
          </p:nvPr>
        </p:nvSpPr>
        <p:spPr>
          <a:xfrm>
            <a:off x="6531363" y="1231616"/>
            <a:ext cx="18813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ubTitle" idx="4"/>
          </p:nvPr>
        </p:nvSpPr>
        <p:spPr>
          <a:xfrm>
            <a:off x="6531375" y="2017416"/>
            <a:ext cx="18813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ctrTitle" idx="5"/>
          </p:nvPr>
        </p:nvSpPr>
        <p:spPr>
          <a:xfrm>
            <a:off x="6531350" y="3706383"/>
            <a:ext cx="18813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6"/>
          </p:nvPr>
        </p:nvSpPr>
        <p:spPr>
          <a:xfrm>
            <a:off x="6531363" y="4492183"/>
            <a:ext cx="18813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ctrTitle" idx="7"/>
          </p:nvPr>
        </p:nvSpPr>
        <p:spPr>
          <a:xfrm>
            <a:off x="504925" y="1823476"/>
            <a:ext cx="18813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8"/>
          </p:nvPr>
        </p:nvSpPr>
        <p:spPr>
          <a:xfrm>
            <a:off x="504938" y="2578679"/>
            <a:ext cx="18813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14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2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6398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2619807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3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98" y="1041973"/>
            <a:ext cx="7773308" cy="2387600"/>
          </a:xfrm>
        </p:spPr>
        <p:txBody>
          <a:bodyPr/>
          <a:lstStyle/>
          <a:p>
            <a:r>
              <a:rPr lang="en-US" dirty="0"/>
              <a:t>Square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835" y="4818096"/>
            <a:ext cx="7773308" cy="1655762"/>
          </a:xfrm>
        </p:spPr>
        <p:txBody>
          <a:bodyPr/>
          <a:lstStyle/>
          <a:p>
            <a:r>
              <a:rPr lang="en-GB" dirty="0"/>
              <a:t>Michael Wolf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C65855E-6B96-45A2-90A8-72321B978B54}"/>
              </a:ext>
            </a:extLst>
          </p:cNvPr>
          <p:cNvSpPr txBox="1">
            <a:spLocks/>
          </p:cNvSpPr>
          <p:nvPr/>
        </p:nvSpPr>
        <p:spPr>
          <a:xfrm>
            <a:off x="2803235" y="3189766"/>
            <a:ext cx="777330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Attack of the Roundies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7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Genre – Puzzle RPG</a:t>
            </a:r>
          </a:p>
          <a:p>
            <a:r>
              <a:rPr lang="en-US" dirty="0"/>
              <a:t>Setting – Cube shaped planet</a:t>
            </a:r>
          </a:p>
          <a:p>
            <a:r>
              <a:rPr lang="en-GB" dirty="0"/>
              <a:t>Story – Alien Invasion (The Roundies).</a:t>
            </a:r>
          </a:p>
          <a:p>
            <a:r>
              <a:rPr lang="en-US" dirty="0"/>
              <a:t>Target Audience – 3+</a:t>
            </a:r>
          </a:p>
          <a:p>
            <a:r>
              <a:rPr lang="en-US" dirty="0"/>
              <a:t>Screen – Swipe Gestures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4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17715"/>
            <a:ext cx="7765322" cy="5156462"/>
          </a:xfrm>
        </p:spPr>
        <p:txBody>
          <a:bodyPr>
            <a:normAutofit/>
          </a:bodyPr>
          <a:lstStyle/>
          <a:p>
            <a:r>
              <a:rPr lang="en-US" sz="2000" dirty="0"/>
              <a:t>Controls – Swipe Gestures</a:t>
            </a:r>
          </a:p>
          <a:p>
            <a:r>
              <a:rPr lang="en-US" sz="2000" dirty="0"/>
              <a:t>Skills- Puzzle Solving</a:t>
            </a:r>
          </a:p>
          <a:p>
            <a:r>
              <a:rPr lang="en-US" sz="2000" dirty="0"/>
              <a:t>Core Game Flow – Load a level, swipe to move around the level, attack and defeat enemies, earn rewards, return to map screen.</a:t>
            </a:r>
          </a:p>
          <a:p>
            <a:r>
              <a:rPr lang="en-GB" sz="2000" dirty="0"/>
              <a:t>Rewards – up to 3 stars earned per level, coins, experience points, items and equipment.</a:t>
            </a:r>
            <a:endParaRPr lang="en-US" sz="2000" dirty="0"/>
          </a:p>
          <a:p>
            <a:r>
              <a:rPr lang="en-US" sz="2000" dirty="0"/>
              <a:t>Progression – Difficulty increase, more enemies per level, ‘smarter’ AI in later levels.</a:t>
            </a:r>
          </a:p>
        </p:txBody>
      </p:sp>
    </p:spTree>
    <p:extLst>
      <p:ext uri="{BB962C8B-B14F-4D97-AF65-F5344CB8AC3E}">
        <p14:creationId xmlns:p14="http://schemas.microsoft.com/office/powerpoint/2010/main" val="302181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39" y="1447801"/>
            <a:ext cx="7765322" cy="5156462"/>
          </a:xfrm>
        </p:spPr>
        <p:txBody>
          <a:bodyPr>
            <a:normAutofit/>
          </a:bodyPr>
          <a:lstStyle/>
          <a:p>
            <a:r>
              <a:rPr lang="en-US" sz="2800" dirty="0"/>
              <a:t>Different Menus</a:t>
            </a:r>
          </a:p>
          <a:p>
            <a:pPr lvl="1">
              <a:buFont typeface="Corbel" panose="020B0503020204020204" pitchFamily="34" charset="0"/>
              <a:buChar char="₋"/>
            </a:pPr>
            <a:r>
              <a:rPr lang="en-US" dirty="0"/>
              <a:t>Stats Menu</a:t>
            </a:r>
          </a:p>
          <a:p>
            <a:pPr lvl="1">
              <a:buFont typeface="Corbel" panose="020B0503020204020204" pitchFamily="34" charset="0"/>
              <a:buChar char="₋"/>
            </a:pPr>
            <a:r>
              <a:rPr lang="en-US" dirty="0"/>
              <a:t>Equipment and items</a:t>
            </a:r>
          </a:p>
          <a:p>
            <a:pPr lvl="1">
              <a:buFont typeface="Corbel" panose="020B0503020204020204" pitchFamily="34" charset="0"/>
              <a:buChar char="₋"/>
            </a:pPr>
            <a:r>
              <a:rPr lang="en-US" dirty="0"/>
              <a:t>World Select Menu</a:t>
            </a:r>
          </a:p>
          <a:p>
            <a:pPr lvl="1">
              <a:buFont typeface="Corbel" panose="020B0503020204020204" pitchFamily="34" charset="0"/>
              <a:buChar char="₋"/>
            </a:pPr>
            <a:r>
              <a:rPr lang="en-US" dirty="0"/>
              <a:t>Shops</a:t>
            </a:r>
          </a:p>
          <a:p>
            <a:r>
              <a:rPr lang="en-US" sz="2800" dirty="0"/>
              <a:t>Level and experience bar</a:t>
            </a:r>
          </a:p>
          <a:p>
            <a:r>
              <a:rPr lang="en-US" sz="2800" dirty="0"/>
              <a:t>Health bar and current moves score.</a:t>
            </a:r>
          </a:p>
          <a:p>
            <a:r>
              <a:rPr lang="en-US" sz="2800" dirty="0"/>
              <a:t>Level based gameplay</a:t>
            </a:r>
          </a:p>
        </p:txBody>
      </p:sp>
    </p:spTree>
    <p:extLst>
      <p:ext uri="{BB962C8B-B14F-4D97-AF65-F5344CB8AC3E}">
        <p14:creationId xmlns:p14="http://schemas.microsoft.com/office/powerpoint/2010/main" val="172838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04DF5-2722-4EAE-9479-918574CC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8" y="1798008"/>
            <a:ext cx="8069343" cy="4042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23370"/>
          </a:xfrm>
        </p:spPr>
        <p:txBody>
          <a:bodyPr>
            <a:normAutofit/>
          </a:bodyPr>
          <a:lstStyle/>
          <a:p>
            <a:r>
              <a:rPr lang="en-US" dirty="0"/>
              <a:t>Resources and UI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F2996-1908-42B7-B738-A06826F8A3E9}"/>
              </a:ext>
            </a:extLst>
          </p:cNvPr>
          <p:cNvSpPr txBox="1"/>
          <p:nvPr/>
        </p:nvSpPr>
        <p:spPr>
          <a:xfrm>
            <a:off x="7037189" y="5843722"/>
            <a:ext cx="1649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 1: Ui Map concept</a:t>
            </a:r>
          </a:p>
        </p:txBody>
      </p:sp>
    </p:spTree>
    <p:extLst>
      <p:ext uri="{BB962C8B-B14F-4D97-AF65-F5344CB8AC3E}">
        <p14:creationId xmlns:p14="http://schemas.microsoft.com/office/powerpoint/2010/main" val="397948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DD3286-D71F-4087-8F28-0DC20C1D6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55" y="1798008"/>
            <a:ext cx="8047417" cy="4031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23370"/>
          </a:xfrm>
        </p:spPr>
        <p:txBody>
          <a:bodyPr>
            <a:normAutofit/>
          </a:bodyPr>
          <a:lstStyle/>
          <a:p>
            <a:r>
              <a:rPr lang="en-US" dirty="0"/>
              <a:t>Resources and UI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F2996-1908-42B7-B738-A06826F8A3E9}"/>
              </a:ext>
            </a:extLst>
          </p:cNvPr>
          <p:cNvSpPr txBox="1"/>
          <p:nvPr/>
        </p:nvSpPr>
        <p:spPr>
          <a:xfrm>
            <a:off x="6876932" y="5840321"/>
            <a:ext cx="1729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 2: Ui design concept</a:t>
            </a:r>
          </a:p>
        </p:txBody>
      </p:sp>
    </p:spTree>
    <p:extLst>
      <p:ext uri="{BB962C8B-B14F-4D97-AF65-F5344CB8AC3E}">
        <p14:creationId xmlns:p14="http://schemas.microsoft.com/office/powerpoint/2010/main" val="240789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23370"/>
          </a:xfrm>
        </p:spPr>
        <p:txBody>
          <a:bodyPr>
            <a:normAutofit/>
          </a:bodyPr>
          <a:lstStyle/>
          <a:p>
            <a:r>
              <a:rPr lang="en-US" dirty="0"/>
              <a:t>Resources and UI Design</a:t>
            </a:r>
          </a:p>
        </p:txBody>
      </p:sp>
      <p:pic>
        <p:nvPicPr>
          <p:cNvPr id="4" name="presentationVideo">
            <a:hlinkClick r:id="" action="ppaction://media"/>
            <a:extLst>
              <a:ext uri="{FF2B5EF4-FFF2-40B4-BE49-F238E27FC236}">
                <a16:creationId xmlns:a16="http://schemas.microsoft.com/office/drawing/2014/main" id="{8629D3C3-7FFC-4CBD-AE47-B4EE3FE02B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7457" y="1901702"/>
            <a:ext cx="7169085" cy="403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4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iOS Game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0880"/>
            <a:ext cx="8229600" cy="4616138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/>
              <a:t>SpriteKit </a:t>
            </a:r>
          </a:p>
          <a:p>
            <a:pPr lvl="2">
              <a:buFont typeface="Corbel" panose="020B0503020204020204" pitchFamily="34" charset="0"/>
              <a:buChar char="₋"/>
            </a:pPr>
            <a:r>
              <a:rPr lang="en-US" sz="2200" dirty="0"/>
              <a:t>Sprites, </a:t>
            </a:r>
          </a:p>
          <a:p>
            <a:pPr lvl="2">
              <a:buFont typeface="Corbel" panose="020B0503020204020204" pitchFamily="34" charset="0"/>
              <a:buChar char="₋"/>
            </a:pPr>
            <a:r>
              <a:rPr lang="en-US" sz="2200" dirty="0"/>
              <a:t>Sounds</a:t>
            </a:r>
          </a:p>
          <a:p>
            <a:pPr lvl="2">
              <a:buFont typeface="Corbel" panose="020B0503020204020204" pitchFamily="34" charset="0"/>
              <a:buChar char="₋"/>
            </a:pPr>
            <a:r>
              <a:rPr lang="en-US" sz="2200" dirty="0"/>
              <a:t>Scenes</a:t>
            </a:r>
          </a:p>
          <a:p>
            <a:pPr lvl="2">
              <a:buFont typeface="Corbel" panose="020B0503020204020204" pitchFamily="34" charset="0"/>
              <a:buChar char="₋"/>
            </a:pPr>
            <a:r>
              <a:rPr lang="en-US" sz="2200" dirty="0"/>
              <a:t>Animations </a:t>
            </a:r>
          </a:p>
          <a:p>
            <a:pPr lvl="2">
              <a:buFont typeface="Corbel" panose="020B0503020204020204" pitchFamily="34" charset="0"/>
              <a:buChar char="₋"/>
            </a:pPr>
            <a:r>
              <a:rPr lang="en-US" sz="2200" dirty="0"/>
              <a:t>Effects</a:t>
            </a:r>
            <a:endParaRPr lang="en-US" sz="2400" dirty="0"/>
          </a:p>
          <a:p>
            <a:pPr lvl="1"/>
            <a:r>
              <a:rPr lang="en-US" sz="2400" dirty="0"/>
              <a:t>GamePlayKit </a:t>
            </a:r>
          </a:p>
          <a:p>
            <a:pPr lvl="2">
              <a:buFont typeface="Corbel" panose="020B0503020204020204" pitchFamily="34" charset="0"/>
              <a:buChar char="₋"/>
            </a:pPr>
            <a:r>
              <a:rPr lang="en-US" sz="2200" dirty="0"/>
              <a:t>Artificial intelligence</a:t>
            </a:r>
          </a:p>
          <a:p>
            <a:pPr lvl="2">
              <a:buFont typeface="Corbel" panose="020B0503020204020204" pitchFamily="34" charset="0"/>
              <a:buChar char="₋"/>
            </a:pPr>
            <a:r>
              <a:rPr lang="en-US" sz="2200" dirty="0"/>
              <a:t>Pathfinding and agent behavior.</a:t>
            </a:r>
          </a:p>
          <a:p>
            <a:pPr lvl="2">
              <a:buFont typeface="Corbel" panose="020B0503020204020204" pitchFamily="34" charset="0"/>
              <a:buChar char="₋"/>
            </a:pPr>
            <a:r>
              <a:rPr lang="en-US" sz="2200" dirty="0"/>
              <a:t>Random number generation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4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338" y="1380068"/>
            <a:ext cx="3733728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473D6-D0D5-4F99-96C2-E0963F68A0CD}"/>
              </a:ext>
            </a:extLst>
          </p:cNvPr>
          <p:cNvSpPr txBox="1"/>
          <p:nvPr/>
        </p:nvSpPr>
        <p:spPr>
          <a:xfrm>
            <a:off x="2363681" y="3996267"/>
            <a:ext cx="3060385" cy="1139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Questions?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4708" y="648931"/>
            <a:ext cx="2986564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BDC9881-7796-4A91-9943-D99E11A51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5350" y="2032172"/>
            <a:ext cx="2505893" cy="25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58794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188</Words>
  <Application>Microsoft Office PowerPoint</Application>
  <PresentationFormat>On-screen Show (4:3)</PresentationFormat>
  <Paragraphs>43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Arvo</vt:lpstr>
      <vt:lpstr>Corbel</vt:lpstr>
      <vt:lpstr>Proxima Nova</vt:lpstr>
      <vt:lpstr>Proxima Nova Semibold</vt:lpstr>
      <vt:lpstr>Source Code Pro</vt:lpstr>
      <vt:lpstr>Source Code Pro Light</vt:lpstr>
      <vt:lpstr>Teko</vt:lpstr>
      <vt:lpstr>Teko Light</vt:lpstr>
      <vt:lpstr>Teko Medium</vt:lpstr>
      <vt:lpstr>Pitch Deck Template</vt:lpstr>
      <vt:lpstr>SlidesGo Final Pages</vt:lpstr>
      <vt:lpstr>Parallax</vt:lpstr>
      <vt:lpstr>Square World</vt:lpstr>
      <vt:lpstr>Game Description</vt:lpstr>
      <vt:lpstr>GamePlay</vt:lpstr>
      <vt:lpstr>Features</vt:lpstr>
      <vt:lpstr>Resources and UI Design</vt:lpstr>
      <vt:lpstr>Resources and UI Design</vt:lpstr>
      <vt:lpstr>Resources and UI Design</vt:lpstr>
      <vt:lpstr>Use of iOS Game Frameworks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Square World</dc:title>
  <dc:creator>Mick</dc:creator>
  <cp:lastModifiedBy>Mick</cp:lastModifiedBy>
  <cp:revision>4</cp:revision>
  <dcterms:created xsi:type="dcterms:W3CDTF">2019-11-02T13:38:20Z</dcterms:created>
  <dcterms:modified xsi:type="dcterms:W3CDTF">2019-11-02T13:49:53Z</dcterms:modified>
</cp:coreProperties>
</file>