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cbb8ea94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cbb8ea94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cbb8ea9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cbb8ea9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cbb8ea94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cbb8ea94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cbb8ea94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cbb8ea94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cbb8ea94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cbb8ea94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cbb8ea94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cbb8ea94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cbb8ea94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cbb8ea94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2: Trainia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Tongwa Aka, Jonathan Schimpf, Mamadou Ndiong</a:t>
            </a:r>
            <a:endParaRPr sz="4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51925"/>
            <a:ext cx="7505700" cy="29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Website Development: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600"/>
              <a:t>MJ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Tongwa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	Jon</a:t>
            </a:r>
            <a:endParaRPr sz="16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975" y="1508625"/>
            <a:ext cx="5221176" cy="236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541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Brainstorming (based on requirements)</a:t>
            </a:r>
            <a:r>
              <a:rPr lang="en" sz="2000"/>
              <a:t>:</a:t>
            </a:r>
            <a:endParaRPr sz="20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Had to be fun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Had to be a website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Must be able to connect to social media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Teach students about healthy lifestyle and habits as well as information regarding their sport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Went between creating our website from scratch and using WordPress to help create website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925" y="1800200"/>
            <a:ext cx="3648000" cy="20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875" y="1836675"/>
            <a:ext cx="3648000" cy="2051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 came… Trainia!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We decided on making a trivia game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Name is a pun based on “Train” and “Trivia”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Informational as students will learn healthy tips as they play the trivia game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Game will be based on a board game type system to advance through levels and raise your ranks (Competitive!)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Meeting with Prof Broadwater:</a:t>
            </a:r>
            <a:endParaRPr sz="20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Creating a website from scratch might not be as feasible as we thought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Maybe use WordPress for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Find other resources that could help with the website and game such as: </a:t>
            </a:r>
            <a:r>
              <a:rPr lang="en" sz="1600"/>
              <a:t>Payment system -&gt; PayPal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12500"/>
            <a:ext cx="7505700" cy="471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Are Now: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Game name: Trainia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Paired programming due to </a:t>
            </a:r>
            <a:r>
              <a:rPr lang="en" sz="1700"/>
              <a:t>unforeseen</a:t>
            </a:r>
            <a:r>
              <a:rPr lang="en" sz="1700"/>
              <a:t> circumstances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Starting the development of Trainia’s landing page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Wordpress + plugins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Bootstrap framework and other online resources (with </a:t>
            </a:r>
            <a:r>
              <a:rPr lang="en" sz="1700"/>
              <a:t>references/ modifications</a:t>
            </a:r>
            <a:r>
              <a:rPr lang="en" sz="1700"/>
              <a:t>) will be used to make web based mobile friendly game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