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7" r:id="rId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9" roundtripDataSignature="AMtx7mjn3i5DqlP/jcy/D9QQ8SPWnDmo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BF500E-C8BF-4C88-9AE0-A859F7308F16}" v="1" dt="2023-03-03T09:38:28.771"/>
    <p1510:client id="{48457344-B8DE-45C5-8FE2-E38A2EAA49FB}" v="13" vWet="14" dt="2023-03-03T05:19:24.590"/>
  </p1510:revLst>
</p1510:revInfo>
</file>

<file path=ppt/tableStyles.xml><?xml version="1.0" encoding="utf-8"?>
<a:tblStyleLst xmlns:a="http://schemas.openxmlformats.org/drawingml/2006/main" def="{F3958360-5B90-4246-8843-5B4384386CDC}">
  <a:tblStyle styleId="{F3958360-5B90-4246-8843-5B4384386CDC}"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guide orient="horz" pos="2341"/>
        <p:guide pos="36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viewProps" Target="viewProps.xml"/><Relationship Id="rId15" Type="http://schemas.microsoft.com/office/2015/10/relationships/revisionInfo" Target="revisionInfo.xml"/><Relationship Id="rId10" Type="http://schemas.openxmlformats.org/officeDocument/2006/relationships/presProps" Target="presProps.xml"/><Relationship Id="rId9" Type="http://customschemas.google.com/relationships/presentationmetadata" Target="metadata"/><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esh Mate, Vaishnavi" userId="6119dab4-b0c6-4053-840d-98a04499fbcc" providerId="ADAL" clId="{2FBF500E-C8BF-4C88-9AE0-A859F7308F16}"/>
    <pc:docChg chg="custSel addSld delSld modSld">
      <pc:chgData name="Ganesh Mate, Vaishnavi" userId="6119dab4-b0c6-4053-840d-98a04499fbcc" providerId="ADAL" clId="{2FBF500E-C8BF-4C88-9AE0-A859F7308F16}" dt="2023-03-03T09:42:49.523" v="374" actId="20577"/>
      <pc:docMkLst>
        <pc:docMk/>
      </pc:docMkLst>
      <pc:sldChg chg="addSp modSp new mod">
        <pc:chgData name="Ganesh Mate, Vaishnavi" userId="6119dab4-b0c6-4053-840d-98a04499fbcc" providerId="ADAL" clId="{2FBF500E-C8BF-4C88-9AE0-A859F7308F16}" dt="2023-03-03T09:42:49.523" v="374" actId="20577"/>
        <pc:sldMkLst>
          <pc:docMk/>
          <pc:sldMk cId="762298222" sldId="257"/>
        </pc:sldMkLst>
        <pc:spChg chg="mod">
          <ac:chgData name="Ganesh Mate, Vaishnavi" userId="6119dab4-b0c6-4053-840d-98a04499fbcc" providerId="ADAL" clId="{2FBF500E-C8BF-4C88-9AE0-A859F7308F16}" dt="2023-03-03T09:42:49.523" v="374" actId="20577"/>
          <ac:spMkLst>
            <pc:docMk/>
            <pc:sldMk cId="762298222" sldId="257"/>
            <ac:spMk id="2" creationId="{46B7767F-02FC-F77C-39F0-4E4CE33E75EA}"/>
          </ac:spMkLst>
        </pc:spChg>
        <pc:spChg chg="mod">
          <ac:chgData name="Ganesh Mate, Vaishnavi" userId="6119dab4-b0c6-4053-840d-98a04499fbcc" providerId="ADAL" clId="{2FBF500E-C8BF-4C88-9AE0-A859F7308F16}" dt="2023-03-03T05:41:34.914" v="169" actId="1076"/>
          <ac:spMkLst>
            <pc:docMk/>
            <pc:sldMk cId="762298222" sldId="257"/>
            <ac:spMk id="3" creationId="{4DB508AA-730D-A8F0-6973-D306A271D6B6}"/>
          </ac:spMkLst>
        </pc:spChg>
        <pc:spChg chg="mod">
          <ac:chgData name="Ganesh Mate, Vaishnavi" userId="6119dab4-b0c6-4053-840d-98a04499fbcc" providerId="ADAL" clId="{2FBF500E-C8BF-4C88-9AE0-A859F7308F16}" dt="2023-03-03T05:41:33.808" v="168" actId="1076"/>
          <ac:spMkLst>
            <pc:docMk/>
            <pc:sldMk cId="762298222" sldId="257"/>
            <ac:spMk id="4" creationId="{3472B98A-9964-F78A-9249-5A80C94A7446}"/>
          </ac:spMkLst>
        </pc:spChg>
        <pc:spChg chg="mod">
          <ac:chgData name="Ganesh Mate, Vaishnavi" userId="6119dab4-b0c6-4053-840d-98a04499fbcc" providerId="ADAL" clId="{2FBF500E-C8BF-4C88-9AE0-A859F7308F16}" dt="2023-03-03T05:40:53.913" v="153" actId="1076"/>
          <ac:spMkLst>
            <pc:docMk/>
            <pc:sldMk cId="762298222" sldId="257"/>
            <ac:spMk id="5" creationId="{3DFE666E-986F-73B2-4068-86B8B3CB767D}"/>
          </ac:spMkLst>
        </pc:spChg>
        <pc:spChg chg="mod">
          <ac:chgData name="Ganesh Mate, Vaishnavi" userId="6119dab4-b0c6-4053-840d-98a04499fbcc" providerId="ADAL" clId="{2FBF500E-C8BF-4C88-9AE0-A859F7308F16}" dt="2023-03-03T05:40:46.490" v="152" actId="20577"/>
          <ac:spMkLst>
            <pc:docMk/>
            <pc:sldMk cId="762298222" sldId="257"/>
            <ac:spMk id="7" creationId="{B2ED938D-299B-8472-9F99-781CE9622B34}"/>
          </ac:spMkLst>
        </pc:spChg>
        <pc:spChg chg="mod">
          <ac:chgData name="Ganesh Mate, Vaishnavi" userId="6119dab4-b0c6-4053-840d-98a04499fbcc" providerId="ADAL" clId="{2FBF500E-C8BF-4C88-9AE0-A859F7308F16}" dt="2023-03-03T05:41:08.786" v="164" actId="1076"/>
          <ac:spMkLst>
            <pc:docMk/>
            <pc:sldMk cId="762298222" sldId="257"/>
            <ac:spMk id="8" creationId="{6E78FD28-114C-A6AE-70B2-1584FBE8CEBB}"/>
          </ac:spMkLst>
        </pc:spChg>
        <pc:spChg chg="mod">
          <ac:chgData name="Ganesh Mate, Vaishnavi" userId="6119dab4-b0c6-4053-840d-98a04499fbcc" providerId="ADAL" clId="{2FBF500E-C8BF-4C88-9AE0-A859F7308F16}" dt="2023-03-03T09:35:27.543" v="307" actId="113"/>
          <ac:spMkLst>
            <pc:docMk/>
            <pc:sldMk cId="762298222" sldId="257"/>
            <ac:spMk id="9" creationId="{0DCDD0FF-2EED-FADF-B57F-645E2F1AA0DB}"/>
          </ac:spMkLst>
        </pc:spChg>
        <pc:spChg chg="mod">
          <ac:chgData name="Ganesh Mate, Vaishnavi" userId="6119dab4-b0c6-4053-840d-98a04499fbcc" providerId="ADAL" clId="{2FBF500E-C8BF-4C88-9AE0-A859F7308F16}" dt="2023-03-03T05:41:22.015" v="167" actId="1076"/>
          <ac:spMkLst>
            <pc:docMk/>
            <pc:sldMk cId="762298222" sldId="257"/>
            <ac:spMk id="10" creationId="{E2F85451-7543-4F48-DC5C-55E3D785EFF2}"/>
          </ac:spMkLst>
        </pc:spChg>
        <pc:graphicFrameChg chg="add mod modGraphic">
          <ac:chgData name="Ganesh Mate, Vaishnavi" userId="6119dab4-b0c6-4053-840d-98a04499fbcc" providerId="ADAL" clId="{2FBF500E-C8BF-4C88-9AE0-A859F7308F16}" dt="2023-03-03T09:39:55.505" v="323" actId="14100"/>
          <ac:graphicFrameMkLst>
            <pc:docMk/>
            <pc:sldMk cId="762298222" sldId="257"/>
            <ac:graphicFrameMk id="11" creationId="{4D1661B0-FF01-9736-FA08-AC7972FB8D80}"/>
          </ac:graphicFrameMkLst>
        </pc:graphicFrameChg>
      </pc:sldChg>
      <pc:sldChg chg="new del">
        <pc:chgData name="Ganesh Mate, Vaishnavi" userId="6119dab4-b0c6-4053-840d-98a04499fbcc" providerId="ADAL" clId="{2FBF500E-C8BF-4C88-9AE0-A859F7308F16}" dt="2023-03-03T05:33:44.207" v="1" actId="47"/>
        <pc:sldMkLst>
          <pc:docMk/>
          <pc:sldMk cId="2475629606" sldId="257"/>
        </pc:sldMkLst>
      </pc:sldChg>
      <pc:sldMasterChg chg="delSldLayout">
        <pc:chgData name="Ganesh Mate, Vaishnavi" userId="6119dab4-b0c6-4053-840d-98a04499fbcc" providerId="ADAL" clId="{2FBF500E-C8BF-4C88-9AE0-A859F7308F16}" dt="2023-03-03T05:33:44.207" v="1" actId="47"/>
        <pc:sldMasterMkLst>
          <pc:docMk/>
          <pc:sldMasterMk cId="0" sldId="2147483648"/>
        </pc:sldMasterMkLst>
        <pc:sldLayoutChg chg="del">
          <pc:chgData name="Ganesh Mate, Vaishnavi" userId="6119dab4-b0c6-4053-840d-98a04499fbcc" providerId="ADAL" clId="{2FBF500E-C8BF-4C88-9AE0-A859F7308F16}" dt="2023-03-03T05:33:44.207" v="1" actId="47"/>
          <pc:sldLayoutMkLst>
            <pc:docMk/>
            <pc:sldMasterMk cId="0" sldId="2147483648"/>
            <pc:sldLayoutMk cId="0" sldId="2147483650"/>
          </pc:sldLayoutMkLst>
        </pc:sldLayoutChg>
      </pc:sldMasterChg>
    </pc:docChg>
  </pc:docChgLst>
  <pc:docChgLst>
    <pc:chgData name="Talukder, Bithi" userId="S::bithi.talukder@capgemini.com::cc5c9080-a2c4-4733-9c7f-a6b4097a495d" providerId="AD" clId="Web-{48457344-B8DE-45C5-8FE2-E38A2EAA49FB}"/>
    <pc:docChg chg="modSld">
      <pc:chgData name="Talukder, Bithi" userId="S::bithi.talukder@capgemini.com::cc5c9080-a2c4-4733-9c7f-a6b4097a495d" providerId="AD" clId="Web-{48457344-B8DE-45C5-8FE2-E38A2EAA49FB}" dt="2023-03-03T05:19:22.699" v="12" actId="20577"/>
      <pc:docMkLst>
        <pc:docMk/>
      </pc:docMkLst>
      <pc:sldChg chg="modSp">
        <pc:chgData name="Talukder, Bithi" userId="S::bithi.talukder@capgemini.com::cc5c9080-a2c4-4733-9c7f-a6b4097a495d" providerId="AD" clId="Web-{48457344-B8DE-45C5-8FE2-E38A2EAA49FB}" dt="2023-03-03T05:19:22.699" v="12" actId="20577"/>
        <pc:sldMkLst>
          <pc:docMk/>
          <pc:sldMk cId="0" sldId="256"/>
        </pc:sldMkLst>
        <pc:spChg chg="mod">
          <ac:chgData name="Talukder, Bithi" userId="S::bithi.talukder@capgemini.com::cc5c9080-a2c4-4733-9c7f-a6b4097a495d" providerId="AD" clId="Web-{48457344-B8DE-45C5-8FE2-E38A2EAA49FB}" dt="2023-03-03T05:19:22.699" v="12" actId="20577"/>
          <ac:spMkLst>
            <pc:docMk/>
            <pc:sldMk cId="0" sldId="256"/>
            <ac:spMk id="222" creationId="{00000000-0000-0000-0000-000000000000}"/>
          </ac:spMkLst>
        </pc:spChg>
      </pc:sldChg>
    </pc:docChg>
  </pc:docChgLst>
  <pc:docChgLst>
    <pc:chgData name="Kanna, R Dharshan" userId="b4716a88-d7d1-4092-a864-f98131385792" providerId="ADAL" clId="{48824F22-896F-4ACE-8584-327A6BBB5313}"/>
    <pc:docChg chg="custSel modSld">
      <pc:chgData name="Kanna, R Dharshan" userId="b4716a88-d7d1-4092-a864-f98131385792" providerId="ADAL" clId="{48824F22-896F-4ACE-8584-327A6BBB5313}" dt="2023-03-02T04:14:54.820" v="46" actId="20577"/>
      <pc:docMkLst>
        <pc:docMk/>
      </pc:docMkLst>
      <pc:sldChg chg="addSp modSp mod">
        <pc:chgData name="Kanna, R Dharshan" userId="b4716a88-d7d1-4092-a864-f98131385792" providerId="ADAL" clId="{48824F22-896F-4ACE-8584-327A6BBB5313}" dt="2023-03-02T04:14:54.820" v="46" actId="20577"/>
        <pc:sldMkLst>
          <pc:docMk/>
          <pc:sldMk cId="0" sldId="256"/>
        </pc:sldMkLst>
        <pc:spChg chg="mod">
          <ac:chgData name="Kanna, R Dharshan" userId="b4716a88-d7d1-4092-a864-f98131385792" providerId="ADAL" clId="{48824F22-896F-4ACE-8584-327A6BBB5313}" dt="2023-03-02T04:14:25.340" v="43" actId="20577"/>
          <ac:spMkLst>
            <pc:docMk/>
            <pc:sldMk cId="0" sldId="256"/>
            <ac:spMk id="217" creationId="{00000000-0000-0000-0000-000000000000}"/>
          </ac:spMkLst>
        </pc:spChg>
        <pc:spChg chg="mod">
          <ac:chgData name="Kanna, R Dharshan" userId="b4716a88-d7d1-4092-a864-f98131385792" providerId="ADAL" clId="{48824F22-896F-4ACE-8584-327A6BBB5313}" dt="2023-03-02T04:14:54.820" v="46" actId="20577"/>
          <ac:spMkLst>
            <pc:docMk/>
            <pc:sldMk cId="0" sldId="256"/>
            <ac:spMk id="221" creationId="{00000000-0000-0000-0000-000000000000}"/>
          </ac:spMkLst>
        </pc:spChg>
        <pc:picChg chg="mod">
          <ac:chgData name="Kanna, R Dharshan" userId="b4716a88-d7d1-4092-a864-f98131385792" providerId="ADAL" clId="{48824F22-896F-4ACE-8584-327A6BBB5313}" dt="2023-02-27T16:51:35.804" v="1" actId="1076"/>
          <ac:picMkLst>
            <pc:docMk/>
            <pc:sldMk cId="0" sldId="256"/>
            <ac:picMk id="6" creationId="{F83DDAC7-F32A-AC5D-C2AE-A1A053A1C858}"/>
          </ac:picMkLst>
        </pc:picChg>
        <pc:picChg chg="add mod">
          <ac:chgData name="Kanna, R Dharshan" userId="b4716a88-d7d1-4092-a864-f98131385792" providerId="ADAL" clId="{48824F22-896F-4ACE-8584-327A6BBB5313}" dt="2023-02-27T16:56:36.842" v="25" actId="14100"/>
          <ac:picMkLst>
            <pc:docMk/>
            <pc:sldMk cId="0" sldId="256"/>
            <ac:picMk id="8" creationId="{0138F001-5406-9303-A44E-979C5155AD59}"/>
          </ac:picMkLst>
        </pc:picChg>
        <pc:picChg chg="mod">
          <ac:chgData name="Kanna, R Dharshan" userId="b4716a88-d7d1-4092-a864-f98131385792" providerId="ADAL" clId="{48824F22-896F-4ACE-8584-327A6BBB5313}" dt="2023-02-27T16:51:45.760" v="2" actId="1076"/>
          <ac:picMkLst>
            <pc:docMk/>
            <pc:sldMk cId="0" sldId="256"/>
            <ac:picMk id="22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900" b="0" i="0" u="none" strike="noStrike" cap="none" smtClean="0">
                <a:solidFill>
                  <a:schemeClr val="dk1"/>
                </a:solidFill>
                <a:latin typeface="Verdana"/>
                <a:ea typeface="Verdana"/>
                <a:cs typeface="Verdana"/>
                <a:sym typeface="Verdana"/>
              </a:rPr>
              <a:t>1</a:t>
            </a:fld>
            <a:endParaRPr lang="en-US" sz="9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9776486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3"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1"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1"/>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KamakshaAuti/Project-Rolloff"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B7767F-02FC-F77C-39F0-4E4CE33E75EA}"/>
              </a:ext>
            </a:extLst>
          </p:cNvPr>
          <p:cNvSpPr>
            <a:spLocks noGrp="1"/>
          </p:cNvSpPr>
          <p:nvPr>
            <p:ph type="body" idx="1"/>
          </p:nvPr>
        </p:nvSpPr>
        <p:spPr>
          <a:xfrm>
            <a:off x="4735211" y="3026688"/>
            <a:ext cx="4129964" cy="3862135"/>
          </a:xfrm>
        </p:spPr>
        <p:txBody>
          <a:bodyPr/>
          <a:lstStyle/>
          <a:p>
            <a:pPr marL="228600" indent="0"/>
            <a:r>
              <a:rPr lang="en-US" sz="1000" dirty="0">
                <a:latin typeface="Times New Roman"/>
                <a:ea typeface="Times New Roman"/>
                <a:cs typeface="Times New Roman"/>
                <a:sym typeface="Times New Roman"/>
              </a:rPr>
              <a:t>Developed a </a:t>
            </a:r>
            <a:r>
              <a:rPr lang="en-US" sz="1000" b="1" dirty="0">
                <a:latin typeface="Times New Roman"/>
                <a:ea typeface="Times New Roman"/>
                <a:cs typeface="Times New Roman"/>
                <a:sym typeface="Times New Roman"/>
              </a:rPr>
              <a:t>WEB APPLICATION </a:t>
            </a:r>
            <a:r>
              <a:rPr lang="en-US" sz="1000" dirty="0">
                <a:latin typeface="Times New Roman"/>
                <a:ea typeface="Times New Roman"/>
                <a:cs typeface="Times New Roman"/>
                <a:sym typeface="Times New Roman"/>
              </a:rPr>
              <a:t>as part of case study using </a:t>
            </a:r>
            <a:r>
              <a:rPr lang="en-US" sz="1000" b="1" dirty="0">
                <a:latin typeface="Times New Roman"/>
                <a:ea typeface="Times New Roman"/>
                <a:cs typeface="Times New Roman"/>
                <a:sym typeface="Times New Roman"/>
              </a:rPr>
              <a:t>.NET WEBAPI</a:t>
            </a:r>
            <a:r>
              <a:rPr lang="en-US" sz="1000" dirty="0">
                <a:latin typeface="Times New Roman"/>
                <a:ea typeface="Times New Roman"/>
                <a:cs typeface="Times New Roman"/>
                <a:sym typeface="Times New Roman"/>
              </a:rPr>
              <a:t> , &amp; </a:t>
            </a:r>
            <a:r>
              <a:rPr lang="en-US" sz="1000" b="1" dirty="0">
                <a:latin typeface="Times New Roman"/>
                <a:ea typeface="Times New Roman"/>
                <a:cs typeface="Times New Roman"/>
                <a:sym typeface="Times New Roman"/>
              </a:rPr>
              <a:t>ANGULAR</a:t>
            </a:r>
            <a:r>
              <a:rPr lang="en-US" sz="1000" dirty="0">
                <a:solidFill>
                  <a:srgbClr val="242424"/>
                </a:solidFill>
                <a:latin typeface="Times New Roman"/>
                <a:ea typeface="Times New Roman"/>
                <a:cs typeface="Times New Roman"/>
                <a:sym typeface="Times New Roman"/>
              </a:rPr>
              <a:t>.</a:t>
            </a:r>
          </a:p>
          <a:p>
            <a:pPr marL="228600" indent="0"/>
            <a:r>
              <a:rPr lang="en-US" sz="1000" b="1" dirty="0" err="1">
                <a:latin typeface="Times New Roman"/>
                <a:ea typeface="Times New Roman"/>
                <a:cs typeface="Times New Roman"/>
                <a:sym typeface="Times New Roman"/>
              </a:rPr>
              <a:t>RollOff</a:t>
            </a:r>
            <a:r>
              <a:rPr lang="en-US" sz="1000" b="1" dirty="0">
                <a:latin typeface="Times New Roman"/>
                <a:ea typeface="Times New Roman"/>
                <a:cs typeface="Times New Roman"/>
                <a:sym typeface="Times New Roman"/>
              </a:rPr>
              <a:t> System for Employees.</a:t>
            </a:r>
            <a:endParaRPr lang="en-US" sz="1000" dirty="0">
              <a:solidFill>
                <a:srgbClr val="242424"/>
              </a:solidFill>
              <a:latin typeface="Times New Roman"/>
              <a:ea typeface="Times New Roman"/>
              <a:cs typeface="Times New Roman"/>
              <a:sym typeface="Times New Roman"/>
            </a:endParaRPr>
          </a:p>
          <a:p>
            <a:pPr marL="228600" indent="0" algn="just"/>
            <a:r>
              <a:rPr lang="en-IN" dirty="0"/>
              <a:t>Develop a project which helps to Roll off the employee. This project should act as a communication among Accounts team, PSP and admin. This web application automates and minimize the time off roll off process via email. Roll off must be shared within 30 days of notice period along with the complete details. In this application we can ensures that if employee are on probation and there is performance issue the respective Roll Off will not be considered. </a:t>
            </a:r>
            <a:endParaRPr lang="en-US" sz="1000" dirty="0">
              <a:solidFill>
                <a:srgbClr val="242424"/>
              </a:solidFill>
              <a:latin typeface="Times New Roman"/>
              <a:ea typeface="Times New Roman"/>
              <a:cs typeface="Times New Roman"/>
              <a:sym typeface="Times New Roman"/>
            </a:endParaRPr>
          </a:p>
          <a:p>
            <a:pPr marL="228600" indent="0"/>
            <a:endParaRPr lang="en-US" sz="1000" dirty="0">
              <a:solidFill>
                <a:srgbClr val="242424"/>
              </a:solidFill>
              <a:latin typeface="Times New Roman"/>
              <a:ea typeface="Times New Roman"/>
              <a:cs typeface="Times New Roman"/>
              <a:sym typeface="Times New Roman"/>
            </a:endParaRPr>
          </a:p>
          <a:p>
            <a:pPr marL="228600" indent="0"/>
            <a:r>
              <a:rPr lang="en-IN" dirty="0"/>
              <a:t>                Checkout my </a:t>
            </a:r>
            <a:r>
              <a:rPr lang="en-IN" dirty="0" err="1"/>
              <a:t>github</a:t>
            </a:r>
            <a:r>
              <a:rPr lang="en-IN" dirty="0"/>
              <a:t> account </a:t>
            </a:r>
            <a:r>
              <a:rPr lang="en-IN" b="1" dirty="0" err="1">
                <a:hlinkClick r:id="rId3"/>
              </a:rPr>
              <a:t>GithubLink</a:t>
            </a:r>
            <a:r>
              <a:rPr lang="en-IN" b="1" dirty="0"/>
              <a:t> </a:t>
            </a:r>
            <a:r>
              <a:rPr lang="en-IN" dirty="0"/>
              <a:t> here.</a:t>
            </a:r>
          </a:p>
        </p:txBody>
      </p:sp>
      <p:sp>
        <p:nvSpPr>
          <p:cNvPr id="3" name="Text Placeholder 2">
            <a:extLst>
              <a:ext uri="{FF2B5EF4-FFF2-40B4-BE49-F238E27FC236}">
                <a16:creationId xmlns:a16="http://schemas.microsoft.com/office/drawing/2014/main" id="{4DB508AA-730D-A8F0-6973-D306A271D6B6}"/>
              </a:ext>
            </a:extLst>
          </p:cNvPr>
          <p:cNvSpPr>
            <a:spLocks noGrp="1"/>
          </p:cNvSpPr>
          <p:nvPr>
            <p:ph type="body" idx="2"/>
          </p:nvPr>
        </p:nvSpPr>
        <p:spPr>
          <a:xfrm>
            <a:off x="2468282" y="240632"/>
            <a:ext cx="6223654" cy="516743"/>
          </a:xfrm>
        </p:spPr>
        <p:txBody>
          <a:bodyPr/>
          <a:lstStyle/>
          <a:p>
            <a:r>
              <a:rPr lang="en-IN" dirty="0"/>
              <a:t>Kamaksha S Auti</a:t>
            </a:r>
          </a:p>
        </p:txBody>
      </p:sp>
      <p:sp>
        <p:nvSpPr>
          <p:cNvPr id="4" name="Text Placeholder 3">
            <a:extLst>
              <a:ext uri="{FF2B5EF4-FFF2-40B4-BE49-F238E27FC236}">
                <a16:creationId xmlns:a16="http://schemas.microsoft.com/office/drawing/2014/main" id="{3472B98A-9964-F78A-9249-5A80C94A7446}"/>
              </a:ext>
            </a:extLst>
          </p:cNvPr>
          <p:cNvSpPr>
            <a:spLocks noGrp="1"/>
          </p:cNvSpPr>
          <p:nvPr>
            <p:ph type="body" idx="3"/>
          </p:nvPr>
        </p:nvSpPr>
        <p:spPr>
          <a:xfrm>
            <a:off x="2551811" y="782472"/>
            <a:ext cx="6056596" cy="321205"/>
          </a:xfrm>
        </p:spPr>
        <p:txBody>
          <a:bodyPr/>
          <a:lstStyle/>
          <a:p>
            <a:r>
              <a:rPr lang="en-IN" dirty="0"/>
              <a:t>Analyst/Software Engineer</a:t>
            </a:r>
          </a:p>
        </p:txBody>
      </p:sp>
      <p:sp>
        <p:nvSpPr>
          <p:cNvPr id="5" name="Text Placeholder 4">
            <a:extLst>
              <a:ext uri="{FF2B5EF4-FFF2-40B4-BE49-F238E27FC236}">
                <a16:creationId xmlns:a16="http://schemas.microsoft.com/office/drawing/2014/main" id="{3DFE666E-986F-73B2-4068-86B8B3CB767D}"/>
              </a:ext>
            </a:extLst>
          </p:cNvPr>
          <p:cNvSpPr>
            <a:spLocks noGrp="1"/>
          </p:cNvSpPr>
          <p:nvPr>
            <p:ph type="body" idx="4"/>
          </p:nvPr>
        </p:nvSpPr>
        <p:spPr>
          <a:xfrm>
            <a:off x="3696643" y="1228499"/>
            <a:ext cx="2373312" cy="295449"/>
          </a:xfrm>
        </p:spPr>
        <p:txBody>
          <a:bodyPr/>
          <a:lstStyle/>
          <a:p>
            <a:r>
              <a:rPr lang="en-IN" dirty="0"/>
              <a:t>Mumbai</a:t>
            </a:r>
          </a:p>
        </p:txBody>
      </p:sp>
      <p:sp>
        <p:nvSpPr>
          <p:cNvPr id="7" name="Text Placeholder 6">
            <a:extLst>
              <a:ext uri="{FF2B5EF4-FFF2-40B4-BE49-F238E27FC236}">
                <a16:creationId xmlns:a16="http://schemas.microsoft.com/office/drawing/2014/main" id="{B2ED938D-299B-8472-9F99-781CE9622B34}"/>
              </a:ext>
            </a:extLst>
          </p:cNvPr>
          <p:cNvSpPr>
            <a:spLocks noGrp="1"/>
          </p:cNvSpPr>
          <p:nvPr>
            <p:ph type="body" idx="6"/>
          </p:nvPr>
        </p:nvSpPr>
        <p:spPr>
          <a:xfrm>
            <a:off x="3650043" y="1471226"/>
            <a:ext cx="3150150" cy="295449"/>
          </a:xfrm>
        </p:spPr>
        <p:txBody>
          <a:bodyPr/>
          <a:lstStyle/>
          <a:p>
            <a:r>
              <a:rPr lang="en-IN" dirty="0"/>
              <a:t> Kamaksha.auti@capgemini.com</a:t>
            </a:r>
          </a:p>
        </p:txBody>
      </p:sp>
      <p:sp>
        <p:nvSpPr>
          <p:cNvPr id="8" name="Text Placeholder 7">
            <a:extLst>
              <a:ext uri="{FF2B5EF4-FFF2-40B4-BE49-F238E27FC236}">
                <a16:creationId xmlns:a16="http://schemas.microsoft.com/office/drawing/2014/main" id="{6E78FD28-114C-A6AE-70B2-1584FBE8CEBB}"/>
              </a:ext>
            </a:extLst>
          </p:cNvPr>
          <p:cNvSpPr>
            <a:spLocks noGrp="1"/>
          </p:cNvSpPr>
          <p:nvPr>
            <p:ph type="body" idx="7"/>
          </p:nvPr>
        </p:nvSpPr>
        <p:spPr>
          <a:xfrm>
            <a:off x="3696643" y="1710375"/>
            <a:ext cx="2373312" cy="330250"/>
          </a:xfrm>
        </p:spPr>
        <p:txBody>
          <a:bodyPr/>
          <a:lstStyle/>
          <a:p>
            <a:r>
              <a:rPr lang="en-IN" dirty="0"/>
              <a:t>7263887497</a:t>
            </a:r>
          </a:p>
        </p:txBody>
      </p:sp>
      <p:sp>
        <p:nvSpPr>
          <p:cNvPr id="9" name="Text Placeholder 8">
            <a:extLst>
              <a:ext uri="{FF2B5EF4-FFF2-40B4-BE49-F238E27FC236}">
                <a16:creationId xmlns:a16="http://schemas.microsoft.com/office/drawing/2014/main" id="{0DCDD0FF-2EED-FADF-B57F-645E2F1AA0DB}"/>
              </a:ext>
            </a:extLst>
          </p:cNvPr>
          <p:cNvSpPr>
            <a:spLocks noGrp="1"/>
          </p:cNvSpPr>
          <p:nvPr>
            <p:ph type="body" idx="8"/>
          </p:nvPr>
        </p:nvSpPr>
        <p:spPr>
          <a:xfrm>
            <a:off x="523614" y="3006625"/>
            <a:ext cx="4056394" cy="3621502"/>
          </a:xfrm>
        </p:spPr>
        <p:txBody>
          <a:bodyPr/>
          <a:lstStyle/>
          <a:p>
            <a:pPr marL="171450" lvl="0" indent="-171450" algn="l" rtl="0">
              <a:lnSpc>
                <a:spcPct val="114000"/>
              </a:lnSpc>
              <a:spcBef>
                <a:spcPts val="1000"/>
              </a:spcBef>
              <a:spcAft>
                <a:spcPts val="0"/>
              </a:spcAft>
              <a:buClr>
                <a:schemeClr val="dk1"/>
              </a:buClr>
              <a:buSzPts val="1000"/>
              <a:buFont typeface="Arial"/>
              <a:buChar char="•"/>
            </a:pPr>
            <a:r>
              <a:rPr lang="en-IN" sz="1050" b="0" i="0" dirty="0">
                <a:effectLst/>
                <a:latin typeface="Arial" panose="020B0604020202020204" pitchFamily="34" charset="0"/>
              </a:rPr>
              <a:t>Full Stack developer with Angular and .NET.</a:t>
            </a:r>
            <a:endParaRPr lang="en-IN" sz="1050" dirty="0"/>
          </a:p>
          <a:p>
            <a:pPr marL="171450" lvl="0" indent="-171450" algn="l" rtl="0">
              <a:lnSpc>
                <a:spcPct val="114000"/>
              </a:lnSpc>
              <a:spcBef>
                <a:spcPts val="1000"/>
              </a:spcBef>
              <a:spcAft>
                <a:spcPts val="0"/>
              </a:spcAft>
              <a:buClr>
                <a:schemeClr val="dk1"/>
              </a:buClr>
              <a:buSzPts val="1000"/>
              <a:buFont typeface="Arial"/>
              <a:buChar char="•"/>
            </a:pPr>
            <a:r>
              <a:rPr lang="en-IN" sz="1050" dirty="0"/>
              <a:t>Practical understanding of </a:t>
            </a:r>
            <a:r>
              <a:rPr lang="en-IN" sz="1050" b="1" dirty="0"/>
              <a:t>C# </a:t>
            </a:r>
            <a:r>
              <a:rPr lang="en-IN" sz="1050" dirty="0"/>
              <a:t>and </a:t>
            </a:r>
            <a:r>
              <a:rPr lang="en-IN" sz="1050" b="1" dirty="0"/>
              <a:t>SQL</a:t>
            </a:r>
            <a:r>
              <a:rPr lang="en-IN" sz="1050" dirty="0"/>
              <a:t> concepts using </a:t>
            </a:r>
            <a:r>
              <a:rPr lang="en-IN" sz="1050" b="1" dirty="0"/>
              <a:t>Visual Studio </a:t>
            </a:r>
            <a:r>
              <a:rPr lang="en-IN" sz="1050" dirty="0"/>
              <a:t>and </a:t>
            </a:r>
            <a:r>
              <a:rPr lang="en-IN" sz="1050" b="1" dirty="0"/>
              <a:t>SQL Server</a:t>
            </a:r>
            <a:endParaRPr lang="en-IN" sz="1050" dirty="0"/>
          </a:p>
          <a:p>
            <a:pPr marL="171450" lvl="0" indent="-171450" algn="l" rtl="0">
              <a:lnSpc>
                <a:spcPct val="114000"/>
              </a:lnSpc>
              <a:spcBef>
                <a:spcPts val="1000"/>
              </a:spcBef>
              <a:spcAft>
                <a:spcPts val="0"/>
              </a:spcAft>
              <a:buClr>
                <a:schemeClr val="dk1"/>
              </a:buClr>
              <a:buSzPts val="1000"/>
              <a:buFont typeface="Arial"/>
              <a:buChar char="•"/>
            </a:pPr>
            <a:r>
              <a:rPr lang="en-IN" sz="1050" dirty="0"/>
              <a:t>Hands on experience in developing applications using  </a:t>
            </a:r>
            <a:r>
              <a:rPr lang="en-IN" sz="1050" b="1" dirty="0"/>
              <a:t>ADO.NET, </a:t>
            </a:r>
            <a:r>
              <a:rPr lang="en-IN" sz="1050" b="1" dirty="0" err="1"/>
              <a:t>RDbms</a:t>
            </a:r>
            <a:r>
              <a:rPr lang="en-IN" sz="1050" b="1" dirty="0"/>
              <a:t>, Entity Framework, ASP </a:t>
            </a:r>
            <a:r>
              <a:rPr lang="en-IN" sz="1050" b="1" dirty="0" err="1"/>
              <a:t>.Net</a:t>
            </a:r>
            <a:r>
              <a:rPr lang="en-IN" sz="1050" b="1" dirty="0"/>
              <a:t> core with Web </a:t>
            </a:r>
            <a:r>
              <a:rPr lang="en-IN" sz="1050" b="1" dirty="0" err="1"/>
              <a:t>Api</a:t>
            </a:r>
            <a:r>
              <a:rPr lang="en-IN" sz="1050" b="1" dirty="0"/>
              <a:t>, </a:t>
            </a:r>
            <a:r>
              <a:rPr lang="en-IN" sz="1050" dirty="0"/>
              <a:t>and in creating </a:t>
            </a:r>
            <a:r>
              <a:rPr lang="en-IN" sz="1050" b="1" dirty="0"/>
              <a:t>services </a:t>
            </a:r>
            <a:r>
              <a:rPr lang="en-IN" sz="1050" dirty="0"/>
              <a:t>with </a:t>
            </a:r>
            <a:r>
              <a:rPr lang="en-IN" sz="1050" b="1" dirty="0" err="1"/>
              <a:t>.Net</a:t>
            </a:r>
            <a:r>
              <a:rPr lang="en-IN" sz="1050" b="1" dirty="0"/>
              <a:t> Framework.</a:t>
            </a:r>
          </a:p>
          <a:p>
            <a:pPr marL="171450" lvl="0" indent="-171450" algn="l" rtl="0">
              <a:lnSpc>
                <a:spcPct val="114000"/>
              </a:lnSpc>
              <a:spcBef>
                <a:spcPts val="1000"/>
              </a:spcBef>
              <a:spcAft>
                <a:spcPts val="0"/>
              </a:spcAft>
              <a:buClr>
                <a:schemeClr val="dk1"/>
              </a:buClr>
              <a:buSzPts val="1000"/>
              <a:buFont typeface="Arial"/>
              <a:buChar char="•"/>
            </a:pPr>
            <a:r>
              <a:rPr lang="en-IN" b="0" i="0" dirty="0">
                <a:effectLst/>
                <a:latin typeface="Verdana" panose="020B0604030504040204" pitchFamily="34" charset="0"/>
                <a:ea typeface="Verdana" panose="020B0604030504040204" pitchFamily="34" charset="0"/>
              </a:rPr>
              <a:t>Proficient in creating </a:t>
            </a:r>
            <a:r>
              <a:rPr lang="en-IN" b="1" i="0" dirty="0">
                <a:effectLst/>
                <a:latin typeface="Verdana" panose="020B0604030504040204" pitchFamily="34" charset="0"/>
                <a:ea typeface="Verdana" panose="020B0604030504040204" pitchFamily="34" charset="0"/>
              </a:rPr>
              <a:t>Single page </a:t>
            </a:r>
            <a:r>
              <a:rPr lang="en-IN" b="1" i="0" dirty="0" err="1">
                <a:effectLst/>
                <a:latin typeface="Verdana" panose="020B0604030504040204" pitchFamily="34" charset="0"/>
                <a:ea typeface="Verdana" panose="020B0604030504040204" pitchFamily="34" charset="0"/>
              </a:rPr>
              <a:t>WebApplication</a:t>
            </a:r>
            <a:r>
              <a:rPr lang="en-IN" b="1" i="0" dirty="0">
                <a:effectLst/>
                <a:latin typeface="Verdana" panose="020B0604030504040204" pitchFamily="34" charset="0"/>
                <a:ea typeface="Verdana" panose="020B0604030504040204" pitchFamily="34" charset="0"/>
              </a:rPr>
              <a:t> </a:t>
            </a:r>
            <a:r>
              <a:rPr lang="en-IN" b="0" i="0" dirty="0">
                <a:effectLst/>
                <a:latin typeface="Verdana" panose="020B0604030504040204" pitchFamily="34" charset="0"/>
                <a:ea typeface="Verdana" panose="020B0604030504040204" pitchFamily="34" charset="0"/>
              </a:rPr>
              <a:t>in Angular .Hands on experience in developing web pages using </a:t>
            </a:r>
            <a:r>
              <a:rPr lang="en-IN" i="0" dirty="0">
                <a:effectLst/>
                <a:latin typeface="Verdana" panose="020B0604030504040204" pitchFamily="34" charset="0"/>
                <a:ea typeface="Verdana" panose="020B0604030504040204" pitchFamily="34" charset="0"/>
              </a:rPr>
              <a:t>HTML5, CSS3, object oriented, </a:t>
            </a:r>
            <a:r>
              <a:rPr lang="en-IN" b="0" i="0" dirty="0">
                <a:effectLst/>
                <a:latin typeface="Verdana" panose="020B0604030504040204" pitchFamily="34" charset="0"/>
                <a:ea typeface="Verdana" panose="020B0604030504040204" pitchFamily="34" charset="0"/>
              </a:rPr>
              <a:t>TypeScript . </a:t>
            </a:r>
          </a:p>
          <a:p>
            <a:pPr marL="171450" lvl="0" indent="-171450" algn="l" rtl="0">
              <a:lnSpc>
                <a:spcPct val="114000"/>
              </a:lnSpc>
              <a:spcBef>
                <a:spcPts val="1000"/>
              </a:spcBef>
              <a:spcAft>
                <a:spcPts val="0"/>
              </a:spcAft>
              <a:buClr>
                <a:schemeClr val="dk1"/>
              </a:buClr>
              <a:buSzPts val="1000"/>
              <a:buFont typeface="Arial"/>
              <a:buChar char="•"/>
            </a:pPr>
            <a:r>
              <a:rPr lang="en-IN" sz="1050" dirty="0"/>
              <a:t>Good Understanding of</a:t>
            </a:r>
            <a:r>
              <a:rPr lang="en-IN" sz="1050" b="1" dirty="0"/>
              <a:t> </a:t>
            </a:r>
            <a:r>
              <a:rPr lang="en-IN" sz="1050" b="1" dirty="0" err="1"/>
              <a:t>Oop</a:t>
            </a:r>
            <a:r>
              <a:rPr lang="en-IN" sz="1050" b="1" dirty="0"/>
              <a:t> concepts (Abstraction,  Encapsulation, Polymorphism, Inheritance).</a:t>
            </a:r>
          </a:p>
          <a:p>
            <a:pPr marL="171450" lvl="0" indent="-171450" algn="l" rtl="0">
              <a:lnSpc>
                <a:spcPct val="114000"/>
              </a:lnSpc>
              <a:spcBef>
                <a:spcPts val="1000"/>
              </a:spcBef>
              <a:spcAft>
                <a:spcPts val="0"/>
              </a:spcAft>
              <a:buClr>
                <a:schemeClr val="dk1"/>
              </a:buClr>
              <a:buSzPts val="1000"/>
              <a:buFont typeface="Arial" panose="020B0604020202020204" pitchFamily="34" charset="0"/>
              <a:buChar char="•"/>
            </a:pPr>
            <a:r>
              <a:rPr lang="en-IN" sz="1050" dirty="0"/>
              <a:t>Having good knowledge of Git and GitHub</a:t>
            </a:r>
          </a:p>
          <a:p>
            <a:pPr marL="171450" lvl="0" indent="-171450" algn="l" rtl="0">
              <a:lnSpc>
                <a:spcPct val="114000"/>
              </a:lnSpc>
              <a:spcBef>
                <a:spcPts val="1000"/>
              </a:spcBef>
              <a:spcAft>
                <a:spcPts val="0"/>
              </a:spcAft>
              <a:buClr>
                <a:schemeClr val="dk1"/>
              </a:buClr>
              <a:buSzPts val="1000"/>
              <a:buFont typeface="Arial"/>
              <a:buChar char="•"/>
            </a:pPr>
            <a:endParaRPr lang="en-IN" sz="1050" dirty="0"/>
          </a:p>
          <a:p>
            <a:endParaRPr lang="en-IN" dirty="0"/>
          </a:p>
        </p:txBody>
      </p:sp>
      <p:sp>
        <p:nvSpPr>
          <p:cNvPr id="10" name="Text Placeholder 9">
            <a:extLst>
              <a:ext uri="{FF2B5EF4-FFF2-40B4-BE49-F238E27FC236}">
                <a16:creationId xmlns:a16="http://schemas.microsoft.com/office/drawing/2014/main" id="{E2F85451-7543-4F48-DC5C-55E3D785EFF2}"/>
              </a:ext>
            </a:extLst>
          </p:cNvPr>
          <p:cNvSpPr>
            <a:spLocks noGrp="1"/>
          </p:cNvSpPr>
          <p:nvPr>
            <p:ph type="body" idx="9"/>
          </p:nvPr>
        </p:nvSpPr>
        <p:spPr>
          <a:xfrm>
            <a:off x="3696643" y="1951765"/>
            <a:ext cx="2373312" cy="330250"/>
          </a:xfrm>
        </p:spPr>
        <p:txBody>
          <a:bodyPr/>
          <a:lstStyle/>
          <a:p>
            <a:r>
              <a:rPr lang="en-IN" dirty="0"/>
              <a:t>A4</a:t>
            </a:r>
          </a:p>
        </p:txBody>
      </p:sp>
      <p:graphicFrame>
        <p:nvGraphicFramePr>
          <p:cNvPr id="11" name="Google Shape;216;p1">
            <a:extLst>
              <a:ext uri="{FF2B5EF4-FFF2-40B4-BE49-F238E27FC236}">
                <a16:creationId xmlns:a16="http://schemas.microsoft.com/office/drawing/2014/main" id="{4D1661B0-FF01-9736-FA08-AC7972FB8D80}"/>
              </a:ext>
            </a:extLst>
          </p:cNvPr>
          <p:cNvGraphicFramePr/>
          <p:nvPr>
            <p:extLst>
              <p:ext uri="{D42A27DB-BD31-4B8C-83A1-F6EECF244321}">
                <p14:modId xmlns:p14="http://schemas.microsoft.com/office/powerpoint/2010/main" val="2355329659"/>
              </p:ext>
            </p:extLst>
          </p:nvPr>
        </p:nvGraphicFramePr>
        <p:xfrm>
          <a:off x="9246742" y="1228499"/>
          <a:ext cx="2945258" cy="5027095"/>
        </p:xfrm>
        <a:graphic>
          <a:graphicData uri="http://schemas.openxmlformats.org/drawingml/2006/table">
            <a:tbl>
              <a:tblPr firstRow="1" bandRow="1">
                <a:noFill/>
                <a:tableStyleId>{F3958360-5B90-4246-8843-5B4384386CDC}</a:tableStyleId>
              </a:tblPr>
              <a:tblGrid>
                <a:gridCol w="1376737">
                  <a:extLst>
                    <a:ext uri="{9D8B030D-6E8A-4147-A177-3AD203B41FA5}">
                      <a16:colId xmlns:a16="http://schemas.microsoft.com/office/drawing/2014/main" val="20000"/>
                    </a:ext>
                  </a:extLst>
                </a:gridCol>
                <a:gridCol w="1568521">
                  <a:extLst>
                    <a:ext uri="{9D8B030D-6E8A-4147-A177-3AD203B41FA5}">
                      <a16:colId xmlns:a16="http://schemas.microsoft.com/office/drawing/2014/main" val="20001"/>
                    </a:ext>
                  </a:extLst>
                </a:gridCol>
              </a:tblGrid>
              <a:tr h="1266037">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C#</a:t>
                      </a:r>
                      <a:endParaRPr sz="11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b="0" u="none" strike="noStrike" cap="none" dirty="0"/>
                        <a:t>Basics, OOPS, Exception Handling ,Arrays, Interfaces,  Delegates, Collection and Generics.</a:t>
                      </a:r>
                    </a:p>
                    <a:p>
                      <a:pPr marL="0" marR="0" lvl="0" indent="0" algn="l" rtl="0">
                        <a:lnSpc>
                          <a:spcPct val="100000"/>
                        </a:lnSpc>
                        <a:spcBef>
                          <a:spcPts val="0"/>
                        </a:spcBef>
                        <a:spcAft>
                          <a:spcPts val="0"/>
                        </a:spcAft>
                        <a:buClr>
                          <a:schemeClr val="dk1"/>
                        </a:buClr>
                        <a:buSzPts val="1100"/>
                        <a:buFont typeface="Verdana"/>
                        <a:buNone/>
                      </a:pPr>
                      <a:endParaRPr dirty="0"/>
                    </a:p>
                  </a:txBody>
                  <a:tcPr marL="91450" marR="91450" marT="45725" marB="45725"/>
                </a:tc>
                <a:extLst>
                  <a:ext uri="{0D108BD9-81ED-4DB2-BD59-A6C34878D82A}">
                    <a16:rowId xmlns:a16="http://schemas.microsoft.com/office/drawing/2014/main" val="10000"/>
                  </a:ext>
                </a:extLst>
              </a:tr>
              <a:tr h="904295">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.NET Framework</a:t>
                      </a:r>
                      <a:endParaRPr dirty="0"/>
                    </a:p>
                  </a:txBody>
                  <a:tcPr marL="91450" marR="91450" marT="45725" marB="45725"/>
                </a:tc>
                <a:tc>
                  <a:txBody>
                    <a:bodyPr/>
                    <a:lstStyle/>
                    <a:p>
                      <a:pPr marL="0" marR="0" lvl="0" indent="0" algn="l" rtl="0">
                        <a:spcBef>
                          <a:spcPts val="0"/>
                        </a:spcBef>
                        <a:spcAft>
                          <a:spcPts val="0"/>
                        </a:spcAft>
                        <a:buNone/>
                      </a:pPr>
                      <a:r>
                        <a:rPr lang="en-US" sz="1100" b="0" i="0" u="none" strike="noStrike" dirty="0">
                          <a:solidFill>
                            <a:schemeClr val="dk1"/>
                          </a:solidFill>
                          <a:latin typeface="Verdana"/>
                          <a:ea typeface="Verdana"/>
                          <a:cs typeface="Verdana"/>
                          <a:sym typeface="Verdana"/>
                        </a:rPr>
                        <a:t>ADO.NET, .NET 6 WEB API, Entity Framework , ASP .NET with MVC5.</a:t>
                      </a:r>
                      <a:endParaRPr sz="11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1"/>
                  </a:ext>
                </a:extLst>
              </a:tr>
              <a:tr h="306251">
                <a:tc>
                  <a:txBody>
                    <a:bodyPr/>
                    <a:lstStyle/>
                    <a:p>
                      <a:pPr marL="0" marR="0" lvl="0" indent="0" algn="l" rtl="0">
                        <a:spcBef>
                          <a:spcPts val="0"/>
                        </a:spcBef>
                        <a:spcAft>
                          <a:spcPts val="0"/>
                        </a:spcAft>
                        <a:buNone/>
                      </a:pPr>
                      <a:endParaRPr sz="11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1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2"/>
                  </a:ext>
                </a:extLst>
              </a:tr>
              <a:tr h="306251">
                <a:tc>
                  <a:txBody>
                    <a:bodyPr/>
                    <a:lstStyle/>
                    <a:p>
                      <a:pPr marL="0" marR="0" lvl="0" indent="0" algn="l" rtl="0">
                        <a:lnSpc>
                          <a:spcPct val="100000"/>
                        </a:lnSpc>
                        <a:spcBef>
                          <a:spcPts val="0"/>
                        </a:spcBef>
                        <a:spcAft>
                          <a:spcPts val="0"/>
                        </a:spcAft>
                        <a:buClr>
                          <a:srgbClr val="000000"/>
                        </a:buClr>
                        <a:buSzPts val="1100"/>
                        <a:buFont typeface="Verdana"/>
                        <a:buNone/>
                      </a:pPr>
                      <a:r>
                        <a:rPr lang="en-US" sz="1100" b="0" i="0" u="none" strike="noStrike" cap="none">
                          <a:solidFill>
                            <a:srgbClr val="000000"/>
                          </a:solidFill>
                          <a:latin typeface="Verdana"/>
                          <a:ea typeface="Verdana"/>
                          <a:cs typeface="Verdana"/>
                          <a:sym typeface="Verdana"/>
                        </a:rPr>
                        <a:t>Database</a:t>
                      </a:r>
                      <a:endParaRPr/>
                    </a:p>
                  </a:txBody>
                  <a:tcPr marL="91450" marR="91450" marT="45725" marB="45725"/>
                </a:tc>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 SQL </a:t>
                      </a:r>
                      <a:endParaRPr dirty="0"/>
                    </a:p>
                  </a:txBody>
                  <a:tcPr marL="91450" marR="91450" marT="45725" marB="45725"/>
                </a:tc>
                <a:extLst>
                  <a:ext uri="{0D108BD9-81ED-4DB2-BD59-A6C34878D82A}">
                    <a16:rowId xmlns:a16="http://schemas.microsoft.com/office/drawing/2014/main" val="10003"/>
                  </a:ext>
                </a:extLst>
              </a:tr>
              <a:tr h="736072">
                <a:tc>
                  <a:txBody>
                    <a:bodyPr/>
                    <a:lstStyle/>
                    <a:p>
                      <a:pPr marL="0" marR="0" lvl="0" indent="0" algn="l" rtl="0">
                        <a:lnSpc>
                          <a:spcPct val="100000"/>
                        </a:lnSpc>
                        <a:spcBef>
                          <a:spcPts val="0"/>
                        </a:spcBef>
                        <a:spcAft>
                          <a:spcPts val="0"/>
                        </a:spcAft>
                        <a:buClr>
                          <a:schemeClr val="dk1"/>
                        </a:buClr>
                        <a:buSzPts val="1100"/>
                        <a:buFont typeface="Verdana"/>
                        <a:buNone/>
                      </a:pPr>
                      <a:r>
                        <a:rPr lang="en-US" sz="1100" u="none" strike="noStrike" cap="none" dirty="0"/>
                        <a:t>Tools</a:t>
                      </a:r>
                      <a:endParaRPr dirty="0"/>
                    </a:p>
                    <a:p>
                      <a:pPr marL="0" marR="0" lvl="0" indent="0" algn="l" rtl="0">
                        <a:spcBef>
                          <a:spcPts val="0"/>
                        </a:spcBef>
                        <a:spcAft>
                          <a:spcPts val="0"/>
                        </a:spcAft>
                        <a:buNone/>
                      </a:pPr>
                      <a:endParaRPr sz="8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dirty="0">
                          <a:solidFill>
                            <a:schemeClr val="dk1"/>
                          </a:solidFill>
                        </a:rPr>
                        <a:t>GIT, Swagger,  Visual Studio, Visual Studio Code, SSMS, CLI.</a:t>
                      </a:r>
                      <a:endParaRPr dirty="0"/>
                    </a:p>
                  </a:txBody>
                  <a:tcPr marL="91450" marR="91450" marT="45725" marB="45725"/>
                </a:tc>
                <a:extLst>
                  <a:ext uri="{0D108BD9-81ED-4DB2-BD59-A6C34878D82A}">
                    <a16:rowId xmlns:a16="http://schemas.microsoft.com/office/drawing/2014/main" val="10004"/>
                  </a:ext>
                </a:extLst>
              </a:tr>
              <a:tr h="504409">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UI Technology</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dirty="0">
                          <a:solidFill>
                            <a:schemeClr val="dk1"/>
                          </a:solidFill>
                        </a:rPr>
                        <a:t>HTML5 ,CSS &amp; Angular</a:t>
                      </a:r>
                      <a:endParaRPr dirty="0"/>
                    </a:p>
                  </a:txBody>
                  <a:tcPr marL="91450" marR="91450" marT="45725" marB="45725"/>
                </a:tc>
                <a:extLst>
                  <a:ext uri="{0D108BD9-81ED-4DB2-BD59-A6C34878D82A}">
                    <a16:rowId xmlns:a16="http://schemas.microsoft.com/office/drawing/2014/main" val="10005"/>
                  </a:ext>
                </a:extLst>
              </a:tr>
              <a:tr h="933229">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Add On Skills</a:t>
                      </a:r>
                      <a:endParaRPr/>
                    </a:p>
                  </a:txBody>
                  <a:tcPr marL="91450" marR="91450" marT="45725" marB="45725"/>
                </a:tc>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Communication Skills, Team Management</a:t>
                      </a:r>
                      <a:endParaRPr dirty="0"/>
                    </a:p>
                  </a:txBody>
                  <a:tcPr marL="91450" marR="91450" marT="45725" marB="45725"/>
                </a:tc>
                <a:extLst>
                  <a:ext uri="{0D108BD9-81ED-4DB2-BD59-A6C34878D82A}">
                    <a16:rowId xmlns:a16="http://schemas.microsoft.com/office/drawing/2014/main" val="10006"/>
                  </a:ext>
                </a:extLst>
              </a:tr>
            </a:tbl>
          </a:graphicData>
        </a:graphic>
      </p:graphicFrame>
      <p:sp>
        <p:nvSpPr>
          <p:cNvPr id="15" name="TextBox 14">
            <a:extLst>
              <a:ext uri="{FF2B5EF4-FFF2-40B4-BE49-F238E27FC236}">
                <a16:creationId xmlns:a16="http://schemas.microsoft.com/office/drawing/2014/main" id="{B90D9401-7682-D7E8-A81F-AAB593367ED1}"/>
              </a:ext>
            </a:extLst>
          </p:cNvPr>
          <p:cNvSpPr txBox="1"/>
          <p:nvPr/>
        </p:nvSpPr>
        <p:spPr>
          <a:xfrm>
            <a:off x="9325546" y="582417"/>
            <a:ext cx="2599362" cy="430887"/>
          </a:xfrm>
          <a:prstGeom prst="rect">
            <a:avLst/>
          </a:prstGeom>
          <a:noFill/>
        </p:spPr>
        <p:txBody>
          <a:bodyPr wrap="square" rtlCol="0">
            <a:spAutoFit/>
          </a:bodyPr>
          <a:lstStyle/>
          <a:p>
            <a:r>
              <a:rPr lang="en-IN" sz="1100" dirty="0">
                <a:latin typeface="Verdana" panose="020B0604030504040204" pitchFamily="34" charset="0"/>
                <a:ea typeface="Verdana" panose="020B0604030504040204" pitchFamily="34" charset="0"/>
              </a:rPr>
              <a:t>Bachelor of Engineering,</a:t>
            </a:r>
          </a:p>
          <a:p>
            <a:r>
              <a:rPr lang="en-IN" sz="1100" dirty="0">
                <a:latin typeface="Verdana" panose="020B0604030504040204" pitchFamily="34" charset="0"/>
                <a:ea typeface="Verdana" panose="020B0604030504040204" pitchFamily="34" charset="0"/>
              </a:rPr>
              <a:t>Information Technology:2018-22</a:t>
            </a:r>
          </a:p>
        </p:txBody>
      </p:sp>
      <p:pic>
        <p:nvPicPr>
          <p:cNvPr id="41" name="Picture Placeholder 40" descr="A person in a pink jacket&#10;&#10;Description automatically generated with low confidence">
            <a:extLst>
              <a:ext uri="{FF2B5EF4-FFF2-40B4-BE49-F238E27FC236}">
                <a16:creationId xmlns:a16="http://schemas.microsoft.com/office/drawing/2014/main" id="{146AC531-D873-AB54-2D38-B4312FBB65CD}"/>
              </a:ext>
            </a:extLst>
          </p:cNvPr>
          <p:cNvPicPr>
            <a:picLocks noGrp="1" noChangeAspect="1"/>
          </p:cNvPicPr>
          <p:nvPr>
            <p:ph type="pic" idx="5"/>
          </p:nvPr>
        </p:nvPicPr>
        <p:blipFill>
          <a:blip r:embed="rId4"/>
          <a:srcRect t="3651" b="3651"/>
          <a:stretch>
            <a:fillRect/>
          </a:stretch>
        </p:blipFill>
        <p:spPr/>
      </p:pic>
      <p:pic>
        <p:nvPicPr>
          <p:cNvPr id="12" name="Picture 11">
            <a:extLst>
              <a:ext uri="{FF2B5EF4-FFF2-40B4-BE49-F238E27FC236}">
                <a16:creationId xmlns:a16="http://schemas.microsoft.com/office/drawing/2014/main" id="{848AC7B9-1E7B-E9F4-3814-442F18CE964A}"/>
              </a:ext>
            </a:extLst>
          </p:cNvPr>
          <p:cNvPicPr>
            <a:picLocks noChangeAspect="1"/>
          </p:cNvPicPr>
          <p:nvPr/>
        </p:nvPicPr>
        <p:blipFill>
          <a:blip r:embed="rId5"/>
          <a:stretch>
            <a:fillRect/>
          </a:stretch>
        </p:blipFill>
        <p:spPr>
          <a:xfrm>
            <a:off x="5064420" y="6255594"/>
            <a:ext cx="515689" cy="424354"/>
          </a:xfrm>
          <a:prstGeom prst="rect">
            <a:avLst/>
          </a:prstGeom>
        </p:spPr>
      </p:pic>
    </p:spTree>
    <p:extLst>
      <p:ext uri="{BB962C8B-B14F-4D97-AF65-F5344CB8AC3E}">
        <p14:creationId xmlns:p14="http://schemas.microsoft.com/office/powerpoint/2010/main" val="762298222"/>
      </p:ext>
    </p:extLst>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9928</TotalTime>
  <Words>319</Words>
  <Application>Microsoft Office PowerPoint</Application>
  <PresentationFormat>Widescreen</PresentationFormat>
  <Paragraphs>32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Noto Sans Symbols</vt:lpstr>
      <vt:lpstr>Times New Roman</vt:lpstr>
      <vt:lpstr>Verdana</vt:lpstr>
      <vt:lpstr>2_Capgemini Master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Kamaksha Auti</cp:lastModifiedBy>
  <cp:revision>9</cp:revision>
  <dcterms:created xsi:type="dcterms:W3CDTF">2020-09-22T06:24:00Z</dcterms:created>
  <dcterms:modified xsi:type="dcterms:W3CDTF">2023-03-10T06:33:11Z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