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60" r:id="rId5"/>
    <p:sldId id="259" r:id="rId6"/>
    <p:sldId id="261" r:id="rId7"/>
    <p:sldId id="262" r:id="rId8"/>
    <p:sldId id="263" r:id="rId9"/>
    <p:sldId id="269" r:id="rId10"/>
    <p:sldId id="264" r:id="rId11"/>
    <p:sldId id="265" r:id="rId12"/>
    <p:sldId id="266" r:id="rId13"/>
    <p:sldId id="267" r:id="rId14"/>
    <p:sldId id="268"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5AE616-C477-4A14-8582-66E83970C9BC}" v="125" dt="2025-01-20T13:40:09.6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akshi handa" userId="293bcce7ea066586" providerId="LiveId" clId="{025AE616-C477-4A14-8582-66E83970C9BC}"/>
    <pc:docChg chg="custSel addSld modSld">
      <pc:chgData name="kamakshi handa" userId="293bcce7ea066586" providerId="LiveId" clId="{025AE616-C477-4A14-8582-66E83970C9BC}" dt="2025-01-20T13:40:09.654" v="1371" actId="14100"/>
      <pc:docMkLst>
        <pc:docMk/>
      </pc:docMkLst>
      <pc:sldChg chg="addSp modSp mod">
        <pc:chgData name="kamakshi handa" userId="293bcce7ea066586" providerId="LiveId" clId="{025AE616-C477-4A14-8582-66E83970C9BC}" dt="2025-01-20T13:37:02.422" v="1330" actId="14100"/>
        <pc:sldMkLst>
          <pc:docMk/>
          <pc:sldMk cId="1410939175" sldId="259"/>
        </pc:sldMkLst>
        <pc:spChg chg="add mod">
          <ac:chgData name="kamakshi handa" userId="293bcce7ea066586" providerId="LiveId" clId="{025AE616-C477-4A14-8582-66E83970C9BC}" dt="2025-01-20T13:36:55.556" v="1329" actId="13822"/>
          <ac:spMkLst>
            <pc:docMk/>
            <pc:sldMk cId="1410939175" sldId="259"/>
            <ac:spMk id="2" creationId="{35D8AF3B-D932-5951-5E71-018D83DA3A61}"/>
          </ac:spMkLst>
        </pc:spChg>
        <pc:spChg chg="mod">
          <ac:chgData name="kamakshi handa" userId="293bcce7ea066586" providerId="LiveId" clId="{025AE616-C477-4A14-8582-66E83970C9BC}" dt="2025-01-20T13:37:02.422" v="1330" actId="14100"/>
          <ac:spMkLst>
            <pc:docMk/>
            <pc:sldMk cId="1410939175" sldId="259"/>
            <ac:spMk id="3" creationId="{1F4FF9CF-C8E5-0E6D-C882-BD4927C6BBAA}"/>
          </ac:spMkLst>
        </pc:spChg>
      </pc:sldChg>
      <pc:sldChg chg="addSp modSp mod">
        <pc:chgData name="kamakshi handa" userId="293bcce7ea066586" providerId="LiveId" clId="{025AE616-C477-4A14-8582-66E83970C9BC}" dt="2025-01-20T13:36:08.297" v="1310" actId="14100"/>
        <pc:sldMkLst>
          <pc:docMk/>
          <pc:sldMk cId="1530688307" sldId="260"/>
        </pc:sldMkLst>
        <pc:spChg chg="add mod">
          <ac:chgData name="kamakshi handa" userId="293bcce7ea066586" providerId="LiveId" clId="{025AE616-C477-4A14-8582-66E83970C9BC}" dt="2025-01-20T13:36:01.674" v="1309" actId="14100"/>
          <ac:spMkLst>
            <pc:docMk/>
            <pc:sldMk cId="1530688307" sldId="260"/>
            <ac:spMk id="2" creationId="{B8E40ED0-2367-3D9B-7499-C34E1A1F973E}"/>
          </ac:spMkLst>
        </pc:spChg>
        <pc:spChg chg="mod">
          <ac:chgData name="kamakshi handa" userId="293bcce7ea066586" providerId="LiveId" clId="{025AE616-C477-4A14-8582-66E83970C9BC}" dt="2025-01-20T13:36:08.297" v="1310" actId="14100"/>
          <ac:spMkLst>
            <pc:docMk/>
            <pc:sldMk cId="1530688307" sldId="260"/>
            <ac:spMk id="5" creationId="{36F0C02F-2221-D29B-852E-72079DBCBF25}"/>
          </ac:spMkLst>
        </pc:spChg>
      </pc:sldChg>
      <pc:sldChg chg="addSp delSp modSp mod">
        <pc:chgData name="kamakshi handa" userId="293bcce7ea066586" providerId="LiveId" clId="{025AE616-C477-4A14-8582-66E83970C9BC}" dt="2025-01-20T13:37:50.854" v="1348" actId="14100"/>
        <pc:sldMkLst>
          <pc:docMk/>
          <pc:sldMk cId="3514351303" sldId="261"/>
        </pc:sldMkLst>
        <pc:spChg chg="mod">
          <ac:chgData name="kamakshi handa" userId="293bcce7ea066586" providerId="LiveId" clId="{025AE616-C477-4A14-8582-66E83970C9BC}" dt="2025-01-20T13:37:50.854" v="1348" actId="14100"/>
          <ac:spMkLst>
            <pc:docMk/>
            <pc:sldMk cId="3514351303" sldId="261"/>
            <ac:spMk id="2" creationId="{12D2ADB1-937B-664A-2349-6EC4CF8A627F}"/>
          </ac:spMkLst>
        </pc:spChg>
        <pc:spChg chg="mod">
          <ac:chgData name="kamakshi handa" userId="293bcce7ea066586" providerId="LiveId" clId="{025AE616-C477-4A14-8582-66E83970C9BC}" dt="2025-01-20T10:55:12.013" v="270" actId="12"/>
          <ac:spMkLst>
            <pc:docMk/>
            <pc:sldMk cId="3514351303" sldId="261"/>
            <ac:spMk id="3" creationId="{01B97E72-B5EC-A6C6-54BA-25F91B075F04}"/>
          </ac:spMkLst>
        </pc:spChg>
        <pc:spChg chg="mod">
          <ac:chgData name="kamakshi handa" userId="293bcce7ea066586" providerId="LiveId" clId="{025AE616-C477-4A14-8582-66E83970C9BC}" dt="2025-01-20T13:27:26.078" v="1188" actId="20577"/>
          <ac:spMkLst>
            <pc:docMk/>
            <pc:sldMk cId="3514351303" sldId="261"/>
            <ac:spMk id="4" creationId="{0207B1CB-5E15-7899-80F7-14DFE324F7AF}"/>
          </ac:spMkLst>
        </pc:spChg>
        <pc:spChg chg="add del mod">
          <ac:chgData name="kamakshi handa" userId="293bcce7ea066586" providerId="LiveId" clId="{025AE616-C477-4A14-8582-66E83970C9BC}" dt="2025-01-20T13:27:30.545" v="1191"/>
          <ac:spMkLst>
            <pc:docMk/>
            <pc:sldMk cId="3514351303" sldId="261"/>
            <ac:spMk id="5" creationId="{D8B62C0D-A91B-2675-489E-D4D6A89E0753}"/>
          </ac:spMkLst>
        </pc:spChg>
        <pc:picChg chg="add mod">
          <ac:chgData name="kamakshi handa" userId="293bcce7ea066586" providerId="LiveId" clId="{025AE616-C477-4A14-8582-66E83970C9BC}" dt="2025-01-20T10:50:14.702" v="6" actId="1076"/>
          <ac:picMkLst>
            <pc:docMk/>
            <pc:sldMk cId="3514351303" sldId="261"/>
            <ac:picMk id="1026" creationId="{8A184C01-A09E-9CB8-2299-3762CC6A050C}"/>
          </ac:picMkLst>
        </pc:picChg>
        <pc:picChg chg="add mod">
          <ac:chgData name="kamakshi handa" userId="293bcce7ea066586" providerId="LiveId" clId="{025AE616-C477-4A14-8582-66E83970C9BC}" dt="2025-01-20T10:54:02.858" v="159" actId="14100"/>
          <ac:picMkLst>
            <pc:docMk/>
            <pc:sldMk cId="3514351303" sldId="261"/>
            <ac:picMk id="1028" creationId="{CCBBBB84-4B6D-789B-939B-68203E923834}"/>
          </ac:picMkLst>
        </pc:picChg>
        <pc:picChg chg="del">
          <ac:chgData name="kamakshi handa" userId="293bcce7ea066586" providerId="LiveId" clId="{025AE616-C477-4A14-8582-66E83970C9BC}" dt="2025-01-20T10:49:54.847" v="0" actId="21"/>
          <ac:picMkLst>
            <pc:docMk/>
            <pc:sldMk cId="3514351303" sldId="261"/>
            <ac:picMk id="2050" creationId="{A3982875-1D74-36F0-8653-98F5A5C7A227}"/>
          </ac:picMkLst>
        </pc:picChg>
        <pc:picChg chg="del mod">
          <ac:chgData name="kamakshi handa" userId="293bcce7ea066586" providerId="LiveId" clId="{025AE616-C477-4A14-8582-66E83970C9BC}" dt="2025-01-20T10:53:34.215" v="154" actId="21"/>
          <ac:picMkLst>
            <pc:docMk/>
            <pc:sldMk cId="3514351303" sldId="261"/>
            <ac:picMk id="2052" creationId="{E07CA03F-DE86-1367-B71C-BE5EA3D2FEAB}"/>
          </ac:picMkLst>
        </pc:picChg>
      </pc:sldChg>
      <pc:sldChg chg="addSp delSp modSp mod">
        <pc:chgData name="kamakshi handa" userId="293bcce7ea066586" providerId="LiveId" clId="{025AE616-C477-4A14-8582-66E83970C9BC}" dt="2025-01-20T13:40:09.654" v="1371" actId="14100"/>
        <pc:sldMkLst>
          <pc:docMk/>
          <pc:sldMk cId="2724859923" sldId="262"/>
        </pc:sldMkLst>
        <pc:spChg chg="mod">
          <ac:chgData name="kamakshi handa" userId="293bcce7ea066586" providerId="LiveId" clId="{025AE616-C477-4A14-8582-66E83970C9BC}" dt="2025-01-20T10:56:13.174" v="330" actId="14100"/>
          <ac:spMkLst>
            <pc:docMk/>
            <pc:sldMk cId="2724859923" sldId="262"/>
            <ac:spMk id="2" creationId="{9016241E-4C0F-BA25-18A2-5131DED12D2E}"/>
          </ac:spMkLst>
        </pc:spChg>
        <pc:spChg chg="mod">
          <ac:chgData name="kamakshi handa" userId="293bcce7ea066586" providerId="LiveId" clId="{025AE616-C477-4A14-8582-66E83970C9BC}" dt="2025-01-20T10:57:43.050" v="390" actId="14100"/>
          <ac:spMkLst>
            <pc:docMk/>
            <pc:sldMk cId="2724859923" sldId="262"/>
            <ac:spMk id="3" creationId="{29D3F167-CEA7-573E-E058-41C7825F2020}"/>
          </ac:spMkLst>
        </pc:spChg>
        <pc:spChg chg="add mod">
          <ac:chgData name="kamakshi handa" userId="293bcce7ea066586" providerId="LiveId" clId="{025AE616-C477-4A14-8582-66E83970C9BC}" dt="2025-01-20T13:27:37.359" v="1195" actId="20577"/>
          <ac:spMkLst>
            <pc:docMk/>
            <pc:sldMk cId="2724859923" sldId="262"/>
            <ac:spMk id="4" creationId="{31868170-556D-2355-F4E0-28660001305B}"/>
          </ac:spMkLst>
        </pc:spChg>
        <pc:picChg chg="mod">
          <ac:chgData name="kamakshi handa" userId="293bcce7ea066586" providerId="LiveId" clId="{025AE616-C477-4A14-8582-66E83970C9BC}" dt="2025-01-20T10:57:52.324" v="392" actId="14100"/>
          <ac:picMkLst>
            <pc:docMk/>
            <pc:sldMk cId="2724859923" sldId="262"/>
            <ac:picMk id="3076" creationId="{8B1068D2-C59F-E31A-26A4-BB9DCB4E381A}"/>
          </ac:picMkLst>
        </pc:picChg>
        <pc:picChg chg="del mod">
          <ac:chgData name="kamakshi handa" userId="293bcce7ea066586" providerId="LiveId" clId="{025AE616-C477-4A14-8582-66E83970C9BC}" dt="2025-01-20T13:39:50.900" v="1365" actId="21"/>
          <ac:picMkLst>
            <pc:docMk/>
            <pc:sldMk cId="2724859923" sldId="262"/>
            <ac:picMk id="3080" creationId="{A55051FC-CBD8-BB54-98E1-0BD363512FAE}"/>
          </ac:picMkLst>
        </pc:picChg>
        <pc:picChg chg="add mod">
          <ac:chgData name="kamakshi handa" userId="293bcce7ea066586" providerId="LiveId" clId="{025AE616-C477-4A14-8582-66E83970C9BC}" dt="2025-01-20T13:40:09.654" v="1371" actId="14100"/>
          <ac:picMkLst>
            <pc:docMk/>
            <pc:sldMk cId="2724859923" sldId="262"/>
            <ac:picMk id="7170" creationId="{FD39CA60-55E6-8856-EFCF-8052A5A2798A}"/>
          </ac:picMkLst>
        </pc:picChg>
      </pc:sldChg>
      <pc:sldChg chg="modSp mod">
        <pc:chgData name="kamakshi handa" userId="293bcce7ea066586" providerId="LiveId" clId="{025AE616-C477-4A14-8582-66E83970C9BC}" dt="2025-01-20T13:38:03.635" v="1349" actId="14100"/>
        <pc:sldMkLst>
          <pc:docMk/>
          <pc:sldMk cId="2910185000" sldId="263"/>
        </pc:sldMkLst>
        <pc:spChg chg="mod">
          <ac:chgData name="kamakshi handa" userId="293bcce7ea066586" providerId="LiveId" clId="{025AE616-C477-4A14-8582-66E83970C9BC}" dt="2025-01-20T10:58:26.301" v="414" actId="20577"/>
          <ac:spMkLst>
            <pc:docMk/>
            <pc:sldMk cId="2910185000" sldId="263"/>
            <ac:spMk id="3" creationId="{9F33F96E-A17B-C462-0417-1B9B129230FB}"/>
          </ac:spMkLst>
        </pc:spChg>
        <pc:spChg chg="mod">
          <ac:chgData name="kamakshi handa" userId="293bcce7ea066586" providerId="LiveId" clId="{025AE616-C477-4A14-8582-66E83970C9BC}" dt="2025-01-20T13:38:03.635" v="1349" actId="14100"/>
          <ac:spMkLst>
            <pc:docMk/>
            <pc:sldMk cId="2910185000" sldId="263"/>
            <ac:spMk id="4" creationId="{4289E56A-2B22-2774-46D3-0A9D3ECAC815}"/>
          </ac:spMkLst>
        </pc:spChg>
      </pc:sldChg>
      <pc:sldChg chg="modSp mod">
        <pc:chgData name="kamakshi handa" userId="293bcce7ea066586" providerId="LiveId" clId="{025AE616-C477-4A14-8582-66E83970C9BC}" dt="2025-01-20T10:58:49.711" v="416" actId="14100"/>
        <pc:sldMkLst>
          <pc:docMk/>
          <pc:sldMk cId="2145287209" sldId="264"/>
        </pc:sldMkLst>
        <pc:spChg chg="mod">
          <ac:chgData name="kamakshi handa" userId="293bcce7ea066586" providerId="LiveId" clId="{025AE616-C477-4A14-8582-66E83970C9BC}" dt="2025-01-20T10:58:49.711" v="416" actId="14100"/>
          <ac:spMkLst>
            <pc:docMk/>
            <pc:sldMk cId="2145287209" sldId="264"/>
            <ac:spMk id="3" creationId="{EECF633D-7272-2EA6-69F1-20BA297AD429}"/>
          </ac:spMkLst>
        </pc:spChg>
      </pc:sldChg>
      <pc:sldChg chg="modSp mod">
        <pc:chgData name="kamakshi handa" userId="293bcce7ea066586" providerId="LiveId" clId="{025AE616-C477-4A14-8582-66E83970C9BC}" dt="2025-01-20T10:59:03.491" v="420" actId="13822"/>
        <pc:sldMkLst>
          <pc:docMk/>
          <pc:sldMk cId="3980087348" sldId="265"/>
        </pc:sldMkLst>
        <pc:spChg chg="mod">
          <ac:chgData name="kamakshi handa" userId="293bcce7ea066586" providerId="LiveId" clId="{025AE616-C477-4A14-8582-66E83970C9BC}" dt="2025-01-20T10:59:03.491" v="420" actId="13822"/>
          <ac:spMkLst>
            <pc:docMk/>
            <pc:sldMk cId="3980087348" sldId="265"/>
            <ac:spMk id="2" creationId="{3FCA1E35-04D6-6D67-5EEE-CBCF22C1B2D5}"/>
          </ac:spMkLst>
        </pc:spChg>
      </pc:sldChg>
      <pc:sldChg chg="addSp delSp modSp mod">
        <pc:chgData name="kamakshi handa" userId="293bcce7ea066586" providerId="LiveId" clId="{025AE616-C477-4A14-8582-66E83970C9BC}" dt="2025-01-20T12:47:58.908" v="818" actId="14100"/>
        <pc:sldMkLst>
          <pc:docMk/>
          <pc:sldMk cId="2457145485" sldId="266"/>
        </pc:sldMkLst>
        <pc:spChg chg="add mod">
          <ac:chgData name="kamakshi handa" userId="293bcce7ea066586" providerId="LiveId" clId="{025AE616-C477-4A14-8582-66E83970C9BC}" dt="2025-01-20T12:42:38.350" v="496" actId="255"/>
          <ac:spMkLst>
            <pc:docMk/>
            <pc:sldMk cId="2457145485" sldId="266"/>
            <ac:spMk id="2" creationId="{CD367777-7C61-5500-06B6-4FAC5AF2DD32}"/>
          </ac:spMkLst>
        </pc:spChg>
        <pc:spChg chg="add del mod">
          <ac:chgData name="kamakshi handa" userId="293bcce7ea066586" providerId="LiveId" clId="{025AE616-C477-4A14-8582-66E83970C9BC}" dt="2025-01-20T12:44:15.156" v="535" actId="21"/>
          <ac:spMkLst>
            <pc:docMk/>
            <pc:sldMk cId="2457145485" sldId="266"/>
            <ac:spMk id="3" creationId="{E1172155-8770-4075-A963-169556507B8E}"/>
          </ac:spMkLst>
        </pc:spChg>
        <pc:spChg chg="add mod">
          <ac:chgData name="kamakshi handa" userId="293bcce7ea066586" providerId="LiveId" clId="{025AE616-C477-4A14-8582-66E83970C9BC}" dt="2025-01-20T12:47:58.908" v="818" actId="14100"/>
          <ac:spMkLst>
            <pc:docMk/>
            <pc:sldMk cId="2457145485" sldId="266"/>
            <ac:spMk id="4" creationId="{F0F5D81E-DFB7-576D-5A48-FF49EF14F009}"/>
          </ac:spMkLst>
        </pc:spChg>
        <pc:picChg chg="add del mod">
          <ac:chgData name="kamakshi handa" userId="293bcce7ea066586" providerId="LiveId" clId="{025AE616-C477-4A14-8582-66E83970C9BC}" dt="2025-01-20T12:43:46.215" v="529" actId="21"/>
          <ac:picMkLst>
            <pc:docMk/>
            <pc:sldMk cId="2457145485" sldId="266"/>
            <ac:picMk id="2050" creationId="{3108ACC6-A569-001D-598C-836ECF1B37EF}"/>
          </ac:picMkLst>
        </pc:picChg>
        <pc:picChg chg="add mod">
          <ac:chgData name="kamakshi handa" userId="293bcce7ea066586" providerId="LiveId" clId="{025AE616-C477-4A14-8582-66E83970C9BC}" dt="2025-01-20T12:47:53.336" v="817" actId="1076"/>
          <ac:picMkLst>
            <pc:docMk/>
            <pc:sldMk cId="2457145485" sldId="266"/>
            <ac:picMk id="2052" creationId="{E6996EBA-48B6-A452-35C0-B8BBB8ABE2B0}"/>
          </ac:picMkLst>
        </pc:picChg>
      </pc:sldChg>
      <pc:sldChg chg="addSp modSp mod">
        <pc:chgData name="kamakshi handa" userId="293bcce7ea066586" providerId="LiveId" clId="{025AE616-C477-4A14-8582-66E83970C9BC}" dt="2025-01-20T13:38:38.456" v="1364" actId="20577"/>
        <pc:sldMkLst>
          <pc:docMk/>
          <pc:sldMk cId="2988021113" sldId="267"/>
        </pc:sldMkLst>
        <pc:spChg chg="add mod">
          <ac:chgData name="kamakshi handa" userId="293bcce7ea066586" providerId="LiveId" clId="{025AE616-C477-4A14-8582-66E83970C9BC}" dt="2025-01-20T13:38:38.456" v="1364" actId="20577"/>
          <ac:spMkLst>
            <pc:docMk/>
            <pc:sldMk cId="2988021113" sldId="267"/>
            <ac:spMk id="2" creationId="{28BE556B-4AA6-8863-CB1F-DFA27D24151B}"/>
          </ac:spMkLst>
        </pc:spChg>
        <pc:spChg chg="add mod">
          <ac:chgData name="kamakshi handa" userId="293bcce7ea066586" providerId="LiveId" clId="{025AE616-C477-4A14-8582-66E83970C9BC}" dt="2025-01-20T13:01:30.426" v="964" actId="20577"/>
          <ac:spMkLst>
            <pc:docMk/>
            <pc:sldMk cId="2988021113" sldId="267"/>
            <ac:spMk id="3" creationId="{19524999-10A7-CF34-C76C-F2657AFE663C}"/>
          </ac:spMkLst>
        </pc:spChg>
        <pc:picChg chg="add mod">
          <ac:chgData name="kamakshi handa" userId="293bcce7ea066586" providerId="LiveId" clId="{025AE616-C477-4A14-8582-66E83970C9BC}" dt="2025-01-20T13:01:46.061" v="966" actId="14100"/>
          <ac:picMkLst>
            <pc:docMk/>
            <pc:sldMk cId="2988021113" sldId="267"/>
            <ac:picMk id="3074" creationId="{0A5F8A7C-D6EA-3006-6467-83B74F96D452}"/>
          </ac:picMkLst>
        </pc:picChg>
      </pc:sldChg>
      <pc:sldChg chg="addSp modSp mod">
        <pc:chgData name="kamakshi handa" userId="293bcce7ea066586" providerId="LiveId" clId="{025AE616-C477-4A14-8582-66E83970C9BC}" dt="2025-01-20T13:29:16.081" v="1215"/>
        <pc:sldMkLst>
          <pc:docMk/>
          <pc:sldMk cId="109109319" sldId="268"/>
        </pc:sldMkLst>
        <pc:spChg chg="add mod">
          <ac:chgData name="kamakshi handa" userId="293bcce7ea066586" providerId="LiveId" clId="{025AE616-C477-4A14-8582-66E83970C9BC}" dt="2025-01-20T13:29:05.579" v="1213" actId="14100"/>
          <ac:spMkLst>
            <pc:docMk/>
            <pc:sldMk cId="109109319" sldId="268"/>
            <ac:spMk id="2" creationId="{6CB0425B-BC99-B167-13F8-AA6F7A30DE02}"/>
          </ac:spMkLst>
        </pc:spChg>
        <pc:spChg chg="add mod">
          <ac:chgData name="kamakshi handa" userId="293bcce7ea066586" providerId="LiveId" clId="{025AE616-C477-4A14-8582-66E83970C9BC}" dt="2025-01-20T13:29:16.081" v="1215"/>
          <ac:spMkLst>
            <pc:docMk/>
            <pc:sldMk cId="109109319" sldId="268"/>
            <ac:spMk id="3" creationId="{5407DDB5-D93C-9B80-DD10-F64B6742DA70}"/>
          </ac:spMkLst>
        </pc:spChg>
      </pc:sldChg>
      <pc:sldChg chg="addSp delSp modSp new mod">
        <pc:chgData name="kamakshi handa" userId="293bcce7ea066586" providerId="LiveId" clId="{025AE616-C477-4A14-8582-66E83970C9BC}" dt="2025-01-20T13:26:32.502" v="1111" actId="14100"/>
        <pc:sldMkLst>
          <pc:docMk/>
          <pc:sldMk cId="2764004729" sldId="269"/>
        </pc:sldMkLst>
        <pc:spChg chg="add mod">
          <ac:chgData name="kamakshi handa" userId="293bcce7ea066586" providerId="LiveId" clId="{025AE616-C477-4A14-8582-66E83970C9BC}" dt="2025-01-20T13:25:18.835" v="1090" actId="14100"/>
          <ac:spMkLst>
            <pc:docMk/>
            <pc:sldMk cId="2764004729" sldId="269"/>
            <ac:spMk id="2" creationId="{00C78E57-645A-4A98-5024-C137C76C950D}"/>
          </ac:spMkLst>
        </pc:spChg>
        <pc:picChg chg="add del mod">
          <ac:chgData name="kamakshi handa" userId="293bcce7ea066586" providerId="LiveId" clId="{025AE616-C477-4A14-8582-66E83970C9BC}" dt="2025-01-20T13:25:49.511" v="1097" actId="21"/>
          <ac:picMkLst>
            <pc:docMk/>
            <pc:sldMk cId="2764004729" sldId="269"/>
            <ac:picMk id="4098" creationId="{6DF027C1-0AE0-BA05-F70D-6BBD9F67F1A5}"/>
          </ac:picMkLst>
        </pc:picChg>
        <pc:picChg chg="add mod">
          <ac:chgData name="kamakshi handa" userId="293bcce7ea066586" providerId="LiveId" clId="{025AE616-C477-4A14-8582-66E83970C9BC}" dt="2025-01-20T13:26:32.502" v="1111" actId="14100"/>
          <ac:picMkLst>
            <pc:docMk/>
            <pc:sldMk cId="2764004729" sldId="269"/>
            <ac:picMk id="4100" creationId="{45D21A1D-4AB3-530B-E8D7-CA55674ED37A}"/>
          </ac:picMkLst>
        </pc:picChg>
      </pc:sldChg>
      <pc:sldChg chg="addSp modSp new mod">
        <pc:chgData name="kamakshi handa" userId="293bcce7ea066586" providerId="LiveId" clId="{025AE616-C477-4A14-8582-66E83970C9BC}" dt="2025-01-20T13:31:21.045" v="1236" actId="14100"/>
        <pc:sldMkLst>
          <pc:docMk/>
          <pc:sldMk cId="2015743462" sldId="270"/>
        </pc:sldMkLst>
        <pc:spChg chg="add mod">
          <ac:chgData name="kamakshi handa" userId="293bcce7ea066586" providerId="LiveId" clId="{025AE616-C477-4A14-8582-66E83970C9BC}" dt="2025-01-20T13:31:17.569" v="1235" actId="14100"/>
          <ac:spMkLst>
            <pc:docMk/>
            <pc:sldMk cId="2015743462" sldId="270"/>
            <ac:spMk id="2" creationId="{ADC51134-AB9D-E697-7FAF-3988EA789FA8}"/>
          </ac:spMkLst>
        </pc:spChg>
        <pc:spChg chg="add mod">
          <ac:chgData name="kamakshi handa" userId="293bcce7ea066586" providerId="LiveId" clId="{025AE616-C477-4A14-8582-66E83970C9BC}" dt="2025-01-20T13:30:37.933" v="1227" actId="14100"/>
          <ac:spMkLst>
            <pc:docMk/>
            <pc:sldMk cId="2015743462" sldId="270"/>
            <ac:spMk id="3" creationId="{FA7DF3BB-8E2F-9333-0A4A-81457FC7CCA7}"/>
          </ac:spMkLst>
        </pc:spChg>
        <pc:picChg chg="add mod">
          <ac:chgData name="kamakshi handa" userId="293bcce7ea066586" providerId="LiveId" clId="{025AE616-C477-4A14-8582-66E83970C9BC}" dt="2025-01-20T13:31:21.045" v="1236" actId="14100"/>
          <ac:picMkLst>
            <pc:docMk/>
            <pc:sldMk cId="2015743462" sldId="270"/>
            <ac:picMk id="5122" creationId="{15D69F22-3B77-43E0-990A-1786A1E31CE8}"/>
          </ac:picMkLst>
        </pc:picChg>
      </pc:sldChg>
      <pc:sldChg chg="addSp modSp new mod">
        <pc:chgData name="kamakshi handa" userId="293bcce7ea066586" providerId="LiveId" clId="{025AE616-C477-4A14-8582-66E83970C9BC}" dt="2025-01-20T13:32:46.706" v="1273" actId="14100"/>
        <pc:sldMkLst>
          <pc:docMk/>
          <pc:sldMk cId="1067427233" sldId="271"/>
        </pc:sldMkLst>
        <pc:spChg chg="add mod">
          <ac:chgData name="kamakshi handa" userId="293bcce7ea066586" providerId="LiveId" clId="{025AE616-C477-4A14-8582-66E83970C9BC}" dt="2025-01-20T13:32:27.468" v="1269" actId="14100"/>
          <ac:spMkLst>
            <pc:docMk/>
            <pc:sldMk cId="1067427233" sldId="271"/>
            <ac:spMk id="2" creationId="{85DC9396-DC18-4151-5956-C8F0250B0662}"/>
          </ac:spMkLst>
        </pc:spChg>
        <pc:spChg chg="add mod">
          <ac:chgData name="kamakshi handa" userId="293bcce7ea066586" providerId="LiveId" clId="{025AE616-C477-4A14-8582-66E83970C9BC}" dt="2025-01-20T13:32:46.706" v="1273" actId="14100"/>
          <ac:spMkLst>
            <pc:docMk/>
            <pc:sldMk cId="1067427233" sldId="271"/>
            <ac:spMk id="3" creationId="{FC1E089F-9292-892E-DF2E-D052C58AF944}"/>
          </ac:spMkLst>
        </pc:spChg>
      </pc:sldChg>
      <pc:sldChg chg="addSp modSp new mod">
        <pc:chgData name="kamakshi handa" userId="293bcce7ea066586" providerId="LiveId" clId="{025AE616-C477-4A14-8582-66E83970C9BC}" dt="2025-01-20T13:34:53.678" v="1289" actId="14100"/>
        <pc:sldMkLst>
          <pc:docMk/>
          <pc:sldMk cId="1689853141" sldId="272"/>
        </pc:sldMkLst>
        <pc:spChg chg="add mod">
          <ac:chgData name="kamakshi handa" userId="293bcce7ea066586" providerId="LiveId" clId="{025AE616-C477-4A14-8582-66E83970C9BC}" dt="2025-01-20T13:33:54.845" v="1280" actId="14100"/>
          <ac:spMkLst>
            <pc:docMk/>
            <pc:sldMk cId="1689853141" sldId="272"/>
            <ac:spMk id="2" creationId="{5B7B0169-C089-2F91-CF0F-EB70CDBD1896}"/>
          </ac:spMkLst>
        </pc:spChg>
        <pc:spChg chg="add mod">
          <ac:chgData name="kamakshi handa" userId="293bcce7ea066586" providerId="LiveId" clId="{025AE616-C477-4A14-8582-66E83970C9BC}" dt="2025-01-20T13:34:47.303" v="1287" actId="14100"/>
          <ac:spMkLst>
            <pc:docMk/>
            <pc:sldMk cId="1689853141" sldId="272"/>
            <ac:spMk id="3" creationId="{FA20D710-41C8-D723-ABA2-C43B7853C633}"/>
          </ac:spMkLst>
        </pc:spChg>
        <pc:picChg chg="add mod">
          <ac:chgData name="kamakshi handa" userId="293bcce7ea066586" providerId="LiveId" clId="{025AE616-C477-4A14-8582-66E83970C9BC}" dt="2025-01-20T13:34:53.678" v="1289" actId="14100"/>
          <ac:picMkLst>
            <pc:docMk/>
            <pc:sldMk cId="1689853141" sldId="272"/>
            <ac:picMk id="6146" creationId="{8441ECAD-EC92-5D6B-9F52-0EF6196F07C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D3DE58-DC55-4722-AEEE-2C5BED38346C}" type="datetimeFigureOut">
              <a:rPr lang="en-IN" smtClean="0"/>
              <a:t>20-01-2025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BCBBA2-5317-4615-8FB6-E2D8A219C7FF}" type="slidenum">
              <a:rPr lang="en-IN" smtClean="0"/>
              <a:t>‹#›</a:t>
            </a:fld>
            <a:endParaRPr lang="en-IN"/>
          </a:p>
        </p:txBody>
      </p:sp>
    </p:spTree>
    <p:extLst>
      <p:ext uri="{BB962C8B-B14F-4D97-AF65-F5344CB8AC3E}">
        <p14:creationId xmlns:p14="http://schemas.microsoft.com/office/powerpoint/2010/main" val="3800472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BCBBA2-5317-4615-8FB6-E2D8A219C7FF}" type="slidenum">
              <a:rPr lang="en-IN" smtClean="0"/>
              <a:t>6</a:t>
            </a:fld>
            <a:endParaRPr lang="en-IN"/>
          </a:p>
        </p:txBody>
      </p:sp>
    </p:spTree>
    <p:extLst>
      <p:ext uri="{BB962C8B-B14F-4D97-AF65-F5344CB8AC3E}">
        <p14:creationId xmlns:p14="http://schemas.microsoft.com/office/powerpoint/2010/main" val="379591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BCBBA2-5317-4615-8FB6-E2D8A219C7FF}" type="slidenum">
              <a:rPr lang="en-IN" smtClean="0"/>
              <a:t>9</a:t>
            </a:fld>
            <a:endParaRPr lang="en-IN"/>
          </a:p>
        </p:txBody>
      </p:sp>
    </p:spTree>
    <p:extLst>
      <p:ext uri="{BB962C8B-B14F-4D97-AF65-F5344CB8AC3E}">
        <p14:creationId xmlns:p14="http://schemas.microsoft.com/office/powerpoint/2010/main" val="4018033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BCBBA2-5317-4615-8FB6-E2D8A219C7FF}" type="slidenum">
              <a:rPr lang="en-IN" smtClean="0"/>
              <a:t>11</a:t>
            </a:fld>
            <a:endParaRPr lang="en-IN"/>
          </a:p>
        </p:txBody>
      </p:sp>
    </p:spTree>
    <p:extLst>
      <p:ext uri="{BB962C8B-B14F-4D97-AF65-F5344CB8AC3E}">
        <p14:creationId xmlns:p14="http://schemas.microsoft.com/office/powerpoint/2010/main" val="3531861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BCBBA2-5317-4615-8FB6-E2D8A219C7FF}" type="slidenum">
              <a:rPr lang="en-IN" smtClean="0"/>
              <a:t>12</a:t>
            </a:fld>
            <a:endParaRPr lang="en-IN"/>
          </a:p>
        </p:txBody>
      </p:sp>
    </p:spTree>
    <p:extLst>
      <p:ext uri="{BB962C8B-B14F-4D97-AF65-F5344CB8AC3E}">
        <p14:creationId xmlns:p14="http://schemas.microsoft.com/office/powerpoint/2010/main" val="207876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BCBBA2-5317-4615-8FB6-E2D8A219C7FF}" type="slidenum">
              <a:rPr lang="en-IN" smtClean="0"/>
              <a:t>13</a:t>
            </a:fld>
            <a:endParaRPr lang="en-IN"/>
          </a:p>
        </p:txBody>
      </p:sp>
    </p:spTree>
    <p:extLst>
      <p:ext uri="{BB962C8B-B14F-4D97-AF65-F5344CB8AC3E}">
        <p14:creationId xmlns:p14="http://schemas.microsoft.com/office/powerpoint/2010/main" val="38418999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DD2B679-53C2-4E15-BE32-9E81C0159F15}" type="datetimeFigureOut">
              <a:rPr lang="en-IN" smtClean="0"/>
              <a:t>20-01-2025</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B1415AD9-DD6F-4673-BA07-DC862D5F009C}" type="slidenum">
              <a:rPr lang="en-IN" smtClean="0"/>
              <a:t>‹#›</a:t>
            </a:fld>
            <a:endParaRPr lang="en-IN"/>
          </a:p>
        </p:txBody>
      </p:sp>
    </p:spTree>
    <p:extLst>
      <p:ext uri="{BB962C8B-B14F-4D97-AF65-F5344CB8AC3E}">
        <p14:creationId xmlns:p14="http://schemas.microsoft.com/office/powerpoint/2010/main" val="21721142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D2B679-53C2-4E15-BE32-9E81C0159F15}"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415AD9-DD6F-4673-BA07-DC862D5F009C}" type="slidenum">
              <a:rPr lang="en-IN" smtClean="0"/>
              <a:t>‹#›</a:t>
            </a:fld>
            <a:endParaRPr lang="en-IN"/>
          </a:p>
        </p:txBody>
      </p:sp>
    </p:spTree>
    <p:extLst>
      <p:ext uri="{BB962C8B-B14F-4D97-AF65-F5344CB8AC3E}">
        <p14:creationId xmlns:p14="http://schemas.microsoft.com/office/powerpoint/2010/main" val="225122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D2B679-53C2-4E15-BE32-9E81C0159F15}"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415AD9-DD6F-4673-BA07-DC862D5F009C}" type="slidenum">
              <a:rPr lang="en-IN" smtClean="0"/>
              <a:t>‹#›</a:t>
            </a:fld>
            <a:endParaRPr lang="en-IN"/>
          </a:p>
        </p:txBody>
      </p:sp>
    </p:spTree>
    <p:extLst>
      <p:ext uri="{BB962C8B-B14F-4D97-AF65-F5344CB8AC3E}">
        <p14:creationId xmlns:p14="http://schemas.microsoft.com/office/powerpoint/2010/main" val="3781125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D2B679-53C2-4E15-BE32-9E81C0159F15}" type="datetimeFigureOut">
              <a:rPr lang="en-IN" smtClean="0"/>
              <a:t>20-01-2025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415AD9-DD6F-4673-BA07-DC862D5F009C}" type="slidenum">
              <a:rPr lang="en-IN" smtClean="0"/>
              <a:t>‹#›</a:t>
            </a:fld>
            <a:endParaRPr lang="en-IN"/>
          </a:p>
        </p:txBody>
      </p:sp>
    </p:spTree>
    <p:extLst>
      <p:ext uri="{BB962C8B-B14F-4D97-AF65-F5344CB8AC3E}">
        <p14:creationId xmlns:p14="http://schemas.microsoft.com/office/powerpoint/2010/main" val="1264336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1DD2B679-53C2-4E15-BE32-9E81C0159F15}" type="datetimeFigureOut">
              <a:rPr lang="en-IN" smtClean="0"/>
              <a:t>20-01-2025</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B1415AD9-DD6F-4673-BA07-DC862D5F009C}" type="slidenum">
              <a:rPr lang="en-IN" smtClean="0"/>
              <a:t>‹#›</a:t>
            </a:fld>
            <a:endParaRPr lang="en-IN"/>
          </a:p>
        </p:txBody>
      </p:sp>
    </p:spTree>
    <p:extLst>
      <p:ext uri="{BB962C8B-B14F-4D97-AF65-F5344CB8AC3E}">
        <p14:creationId xmlns:p14="http://schemas.microsoft.com/office/powerpoint/2010/main" val="411178271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D2B679-53C2-4E15-BE32-9E81C0159F15}" type="datetimeFigureOut">
              <a:rPr lang="en-IN" smtClean="0"/>
              <a:t>20-01-2025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415AD9-DD6F-4673-BA07-DC862D5F009C}" type="slidenum">
              <a:rPr lang="en-IN" smtClean="0"/>
              <a:t>‹#›</a:t>
            </a:fld>
            <a:endParaRPr lang="en-IN"/>
          </a:p>
        </p:txBody>
      </p:sp>
    </p:spTree>
    <p:extLst>
      <p:ext uri="{BB962C8B-B14F-4D97-AF65-F5344CB8AC3E}">
        <p14:creationId xmlns:p14="http://schemas.microsoft.com/office/powerpoint/2010/main" val="1903154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D2B679-53C2-4E15-BE32-9E81C0159F15}" type="datetimeFigureOut">
              <a:rPr lang="en-IN" smtClean="0"/>
              <a:t>20-01-2025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415AD9-DD6F-4673-BA07-DC862D5F009C}" type="slidenum">
              <a:rPr lang="en-IN" smtClean="0"/>
              <a:t>‹#›</a:t>
            </a:fld>
            <a:endParaRPr lang="en-IN"/>
          </a:p>
        </p:txBody>
      </p:sp>
    </p:spTree>
    <p:extLst>
      <p:ext uri="{BB962C8B-B14F-4D97-AF65-F5344CB8AC3E}">
        <p14:creationId xmlns:p14="http://schemas.microsoft.com/office/powerpoint/2010/main" val="289625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D2B679-53C2-4E15-BE32-9E81C0159F15}" type="datetimeFigureOut">
              <a:rPr lang="en-IN" smtClean="0"/>
              <a:t>20-01-2025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415AD9-DD6F-4673-BA07-DC862D5F009C}" type="slidenum">
              <a:rPr lang="en-IN" smtClean="0"/>
              <a:t>‹#›</a:t>
            </a:fld>
            <a:endParaRPr lang="en-IN"/>
          </a:p>
        </p:txBody>
      </p:sp>
    </p:spTree>
    <p:extLst>
      <p:ext uri="{BB962C8B-B14F-4D97-AF65-F5344CB8AC3E}">
        <p14:creationId xmlns:p14="http://schemas.microsoft.com/office/powerpoint/2010/main" val="139738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2B679-53C2-4E15-BE32-9E81C0159F15}" type="datetimeFigureOut">
              <a:rPr lang="en-IN" smtClean="0"/>
              <a:t>20-01-2025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415AD9-DD6F-4673-BA07-DC862D5F009C}" type="slidenum">
              <a:rPr lang="en-IN" smtClean="0"/>
              <a:t>‹#›</a:t>
            </a:fld>
            <a:endParaRPr lang="en-IN"/>
          </a:p>
        </p:txBody>
      </p:sp>
    </p:spTree>
    <p:extLst>
      <p:ext uri="{BB962C8B-B14F-4D97-AF65-F5344CB8AC3E}">
        <p14:creationId xmlns:p14="http://schemas.microsoft.com/office/powerpoint/2010/main" val="134571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D2B679-53C2-4E15-BE32-9E81C0159F15}" type="datetimeFigureOut">
              <a:rPr lang="en-IN" smtClean="0"/>
              <a:t>20-01-2025</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B1415AD9-DD6F-4673-BA07-DC862D5F009C}"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141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1DD2B679-53C2-4E15-BE32-9E81C0159F15}" type="datetimeFigureOut">
              <a:rPr lang="en-IN" smtClean="0"/>
              <a:t>20-01-2025</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B1415AD9-DD6F-4673-BA07-DC862D5F009C}"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6073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DD2B679-53C2-4E15-BE32-9E81C0159F15}" type="datetimeFigureOut">
              <a:rPr lang="en-IN" smtClean="0"/>
              <a:t>20-01-2025</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B1415AD9-DD6F-4673-BA07-DC862D5F009C}" type="slidenum">
              <a:rPr lang="en-IN" smtClean="0"/>
              <a:t>‹#›</a:t>
            </a:fld>
            <a:endParaRPr lang="en-IN"/>
          </a:p>
        </p:txBody>
      </p:sp>
    </p:spTree>
    <p:extLst>
      <p:ext uri="{BB962C8B-B14F-4D97-AF65-F5344CB8AC3E}">
        <p14:creationId xmlns:p14="http://schemas.microsoft.com/office/powerpoint/2010/main" val="9065574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CCAB1-551F-122E-ED94-27DC57D91D3E}"/>
              </a:ext>
            </a:extLst>
          </p:cNvPr>
          <p:cNvSpPr>
            <a:spLocks noGrp="1"/>
          </p:cNvSpPr>
          <p:nvPr>
            <p:ph type="ctrTitle"/>
          </p:nvPr>
        </p:nvSpPr>
        <p:spPr/>
        <p:txBody>
          <a:bodyPr/>
          <a:lstStyle/>
          <a:p>
            <a:r>
              <a:rPr lang="en-US" sz="6000" dirty="0"/>
              <a:t>Airbnb Case study</a:t>
            </a:r>
            <a:endParaRPr lang="en-IN" sz="6000" dirty="0"/>
          </a:p>
        </p:txBody>
      </p:sp>
      <p:sp>
        <p:nvSpPr>
          <p:cNvPr id="3" name="Subtitle 2">
            <a:extLst>
              <a:ext uri="{FF2B5EF4-FFF2-40B4-BE49-F238E27FC236}">
                <a16:creationId xmlns:a16="http://schemas.microsoft.com/office/drawing/2014/main" id="{EC9A7121-4CB2-0852-92BF-FB9DE50D6B24}"/>
              </a:ext>
            </a:extLst>
          </p:cNvPr>
          <p:cNvSpPr>
            <a:spLocks noGrp="1"/>
          </p:cNvSpPr>
          <p:nvPr>
            <p:ph type="subTitle" idx="1"/>
          </p:nvPr>
        </p:nvSpPr>
        <p:spPr/>
        <p:txBody>
          <a:bodyPr>
            <a:normAutofit/>
          </a:bodyPr>
          <a:lstStyle/>
          <a:p>
            <a:r>
              <a:rPr lang="en-US" sz="2000" dirty="0"/>
              <a:t>Submitted by- Kamakshi Handa</a:t>
            </a:r>
            <a:endParaRPr lang="en-IN" sz="2000" dirty="0"/>
          </a:p>
        </p:txBody>
      </p:sp>
    </p:spTree>
    <p:extLst>
      <p:ext uri="{BB962C8B-B14F-4D97-AF65-F5344CB8AC3E}">
        <p14:creationId xmlns:p14="http://schemas.microsoft.com/office/powerpoint/2010/main" val="1808134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5D1CDE7D-B529-FBE6-3635-7F00CD9C8D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45" y="990460"/>
            <a:ext cx="11798710" cy="563156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ECF633D-7272-2EA6-69F1-20BA297AD429}"/>
              </a:ext>
            </a:extLst>
          </p:cNvPr>
          <p:cNvSpPr txBox="1"/>
          <p:nvPr/>
        </p:nvSpPr>
        <p:spPr>
          <a:xfrm>
            <a:off x="285135" y="344129"/>
            <a:ext cx="11641394"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3600" dirty="0"/>
              <a:t>Host-</a:t>
            </a:r>
            <a:r>
              <a:rPr lang="en-US" dirty="0"/>
              <a:t> almost all the hosts are important but (</a:t>
            </a:r>
            <a:r>
              <a:rPr lang="en-US" dirty="0" err="1"/>
              <a:t>dona</a:t>
            </a:r>
            <a:r>
              <a:rPr lang="en-US" dirty="0"/>
              <a:t>, private room) is highly reviewed.</a:t>
            </a:r>
            <a:endParaRPr lang="en-IN" dirty="0"/>
          </a:p>
        </p:txBody>
      </p:sp>
    </p:spTree>
    <p:extLst>
      <p:ext uri="{BB962C8B-B14F-4D97-AF65-F5344CB8AC3E}">
        <p14:creationId xmlns:p14="http://schemas.microsoft.com/office/powerpoint/2010/main" val="2145287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CA1E35-04D6-6D67-5EEE-CBCF22C1B2D5}"/>
              </a:ext>
            </a:extLst>
          </p:cNvPr>
          <p:cNvSpPr txBox="1"/>
          <p:nvPr/>
        </p:nvSpPr>
        <p:spPr>
          <a:xfrm>
            <a:off x="2271252" y="290051"/>
            <a:ext cx="7905136"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Most people preferred Price Range is </a:t>
            </a:r>
            <a:r>
              <a:rPr lang="en-US" sz="2400" dirty="0" err="1">
                <a:latin typeface="Calibri" panose="020F0502020204030204" pitchFamily="34" charset="0"/>
                <a:ea typeface="Calibri" panose="020F0502020204030204" pitchFamily="34" charset="0"/>
                <a:cs typeface="Calibri" panose="020F0502020204030204" pitchFamily="34" charset="0"/>
              </a:rPr>
              <a:t>upto</a:t>
            </a:r>
            <a:r>
              <a:rPr lang="en-US" sz="2400" dirty="0">
                <a:latin typeface="Calibri" panose="020F0502020204030204" pitchFamily="34" charset="0"/>
                <a:ea typeface="Calibri" panose="020F0502020204030204" pitchFamily="34" charset="0"/>
                <a:cs typeface="Calibri" panose="020F0502020204030204" pitchFamily="34" charset="0"/>
              </a:rPr>
              <a:t> 500</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6146" name="Picture 2">
            <a:extLst>
              <a:ext uri="{FF2B5EF4-FFF2-40B4-BE49-F238E27FC236}">
                <a16:creationId xmlns:a16="http://schemas.microsoft.com/office/drawing/2014/main" id="{92343B3B-E3F2-7B82-BD4B-A83C0003B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06" y="882307"/>
            <a:ext cx="11720051" cy="5823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087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367777-7C61-5500-06B6-4FAC5AF2DD32}"/>
              </a:ext>
            </a:extLst>
          </p:cNvPr>
          <p:cNvSpPr txBox="1"/>
          <p:nvPr/>
        </p:nvSpPr>
        <p:spPr>
          <a:xfrm>
            <a:off x="226142" y="275304"/>
            <a:ext cx="1171022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400" dirty="0">
                <a:latin typeface="Calibri" panose="020F0502020204030204" pitchFamily="34" charset="0"/>
                <a:ea typeface="Calibri" panose="020F0502020204030204" pitchFamily="34" charset="0"/>
                <a:cs typeface="Calibri" panose="020F0502020204030204" pitchFamily="34" charset="0"/>
              </a:rPr>
              <a:t>Property that is most loved by customers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2052" name="Picture 4">
            <a:extLst>
              <a:ext uri="{FF2B5EF4-FFF2-40B4-BE49-F238E27FC236}">
                <a16:creationId xmlns:a16="http://schemas.microsoft.com/office/drawing/2014/main" id="{E6996EBA-48B6-A452-35C0-B8BBB8ABE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06" y="736969"/>
            <a:ext cx="11739716" cy="61210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F5D81E-DFB7-576D-5A48-FF49EF14F009}"/>
              </a:ext>
            </a:extLst>
          </p:cNvPr>
          <p:cNvSpPr txBox="1"/>
          <p:nvPr/>
        </p:nvSpPr>
        <p:spPr>
          <a:xfrm>
            <a:off x="6695768" y="875073"/>
            <a:ext cx="5240594" cy="2554545"/>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From the analysis, it can be concluded that </a:t>
            </a:r>
            <a:r>
              <a:rPr lang="en-US" sz="2000" b="1" dirty="0" err="1">
                <a:latin typeface="Calibri" panose="020F0502020204030204" pitchFamily="34" charset="0"/>
                <a:ea typeface="Calibri" panose="020F0502020204030204" pitchFamily="34" charset="0"/>
                <a:cs typeface="Calibri" panose="020F0502020204030204" pitchFamily="34" charset="0"/>
              </a:rPr>
              <a:t>dona’s</a:t>
            </a:r>
            <a:r>
              <a:rPr lang="en-US" sz="2000" b="1" dirty="0">
                <a:latin typeface="Calibri" panose="020F0502020204030204" pitchFamily="34" charset="0"/>
                <a:ea typeface="Calibri" panose="020F0502020204030204" pitchFamily="34" charset="0"/>
                <a:cs typeface="Calibri" panose="020F0502020204030204" pitchFamily="34" charset="0"/>
              </a:rPr>
              <a:t> private room in queens costs only 130 per</a:t>
            </a:r>
            <a:r>
              <a:rPr lang="en-US" sz="2000" b="1" i="0" dirty="0">
                <a:effectLst/>
                <a:latin typeface="Calibri" panose="020F0502020204030204" pitchFamily="34" charset="0"/>
                <a:ea typeface="Calibri" panose="020F0502020204030204" pitchFamily="34" charset="0"/>
                <a:cs typeface="Calibri" panose="020F0502020204030204" pitchFamily="34" charset="0"/>
              </a:rPr>
              <a:t> night and minimum night stay is 3 which lead to overall cost 390</a:t>
            </a:r>
            <a:r>
              <a:rPr lang="en-US" sz="2000" b="1" i="0" dirty="0">
                <a:effectLst/>
                <a:latin typeface="var(--jp-content-font-family)"/>
              </a:rPr>
              <a:t>. The price is quite lower and this can be the reason why it is more reviewed</a:t>
            </a:r>
            <a:endParaRPr lang="en-US" sz="2000" b="0" i="0" dirty="0">
              <a:effectLst/>
              <a:latin typeface="menlo"/>
            </a:endParaRPr>
          </a:p>
          <a:p>
            <a:br>
              <a:rPr lang="en-US" sz="2000" b="0" i="0" dirty="0">
                <a:effectLst/>
                <a:latin typeface="menlo"/>
              </a:rPr>
            </a:b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7145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BE556B-4AA6-8863-CB1F-DFA27D24151B}"/>
              </a:ext>
            </a:extLst>
          </p:cNvPr>
          <p:cNvSpPr txBox="1"/>
          <p:nvPr/>
        </p:nvSpPr>
        <p:spPr>
          <a:xfrm>
            <a:off x="275303" y="255639"/>
            <a:ext cx="11651226"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Recommendation</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524999-10A7-CF34-C76C-F2657AFE663C}"/>
              </a:ext>
            </a:extLst>
          </p:cNvPr>
          <p:cNvSpPr txBox="1"/>
          <p:nvPr/>
        </p:nvSpPr>
        <p:spPr>
          <a:xfrm>
            <a:off x="10441858" y="901970"/>
            <a:ext cx="1484671" cy="5693866"/>
          </a:xfrm>
          <a:prstGeom prst="rect">
            <a:avLst/>
          </a:prstGeom>
          <a:noFill/>
        </p:spPr>
        <p:txBody>
          <a:bodyPr wrap="square" rtlCol="0">
            <a:spAutoFit/>
          </a:bodyPr>
          <a:lstStyle/>
          <a:p>
            <a:r>
              <a:rPr lang="en-US" sz="1400" b="0" i="0" dirty="0">
                <a:effectLst/>
                <a:latin typeface="Calibri" panose="020F0502020204030204" pitchFamily="34" charset="0"/>
                <a:ea typeface="Calibri" panose="020F0502020204030204" pitchFamily="34" charset="0"/>
                <a:cs typeface="Calibri" panose="020F0502020204030204" pitchFamily="34" charset="0"/>
              </a:rPr>
              <a:t>The average price of Kathrine's private room in queens, </a:t>
            </a:r>
            <a:r>
              <a:rPr lang="en-US" sz="1400" dirty="0">
                <a:latin typeface="Calibri" panose="020F0502020204030204" pitchFamily="34" charset="0"/>
                <a:ea typeface="Calibri" panose="020F0502020204030204" pitchFamily="34" charset="0"/>
                <a:cs typeface="Calibri" panose="020F0502020204030204" pitchFamily="34" charset="0"/>
              </a:rPr>
              <a:t>J</a:t>
            </a:r>
            <a:r>
              <a:rPr lang="en-US" sz="1400" b="0" i="0" dirty="0">
                <a:effectLst/>
                <a:latin typeface="Calibri" panose="020F0502020204030204" pitchFamily="34" charset="0"/>
                <a:ea typeface="Calibri" panose="020F0502020204030204" pitchFamily="34" charset="0"/>
                <a:cs typeface="Calibri" panose="020F0502020204030204" pitchFamily="34" charset="0"/>
              </a:rPr>
              <a:t>elena's entire home/apt in </a:t>
            </a:r>
            <a:r>
              <a:rPr lang="en-US" sz="1400" dirty="0">
                <a:latin typeface="Calibri" panose="020F0502020204030204" pitchFamily="34" charset="0"/>
                <a:ea typeface="Calibri" panose="020F0502020204030204" pitchFamily="34" charset="0"/>
                <a:cs typeface="Calibri" panose="020F0502020204030204" pitchFamily="34" charset="0"/>
              </a:rPr>
              <a:t>M</a:t>
            </a:r>
            <a:r>
              <a:rPr lang="en-US" sz="1400" b="0" i="0" dirty="0">
                <a:effectLst/>
                <a:latin typeface="Calibri" panose="020F0502020204030204" pitchFamily="34" charset="0"/>
                <a:ea typeface="Calibri" panose="020F0502020204030204" pitchFamily="34" charset="0"/>
                <a:cs typeface="Calibri" panose="020F0502020204030204" pitchFamily="34" charset="0"/>
              </a:rPr>
              <a:t>anhattan , </a:t>
            </a:r>
            <a:r>
              <a:rPr lang="en-US" sz="1400" dirty="0">
                <a:latin typeface="Calibri" panose="020F0502020204030204" pitchFamily="34" charset="0"/>
                <a:ea typeface="Calibri" panose="020F0502020204030204" pitchFamily="34" charset="0"/>
                <a:cs typeface="Calibri" panose="020F0502020204030204" pitchFamily="34" charset="0"/>
              </a:rPr>
              <a:t>O</a:t>
            </a:r>
            <a:r>
              <a:rPr lang="en-US" sz="1400" b="0" i="0" dirty="0">
                <a:effectLst/>
                <a:latin typeface="Calibri" panose="020F0502020204030204" pitchFamily="34" charset="0"/>
                <a:ea typeface="Calibri" panose="020F0502020204030204" pitchFamily="34" charset="0"/>
                <a:cs typeface="Calibri" panose="020F0502020204030204" pitchFamily="34" charset="0"/>
              </a:rPr>
              <a:t>lson's entire home/apt in </a:t>
            </a:r>
            <a:r>
              <a:rPr lang="en-US" sz="1400" dirty="0">
                <a:latin typeface="Calibri" panose="020F0502020204030204" pitchFamily="34" charset="0"/>
                <a:ea typeface="Calibri" panose="020F0502020204030204" pitchFamily="34" charset="0"/>
                <a:cs typeface="Calibri" panose="020F0502020204030204" pitchFamily="34" charset="0"/>
              </a:rPr>
              <a:t>M</a:t>
            </a:r>
            <a:r>
              <a:rPr lang="en-US" sz="1400" b="0" i="0" dirty="0">
                <a:effectLst/>
                <a:latin typeface="Calibri" panose="020F0502020204030204" pitchFamily="34" charset="0"/>
                <a:ea typeface="Calibri" panose="020F0502020204030204" pitchFamily="34" charset="0"/>
                <a:cs typeface="Calibri" panose="020F0502020204030204" pitchFamily="34" charset="0"/>
              </a:rPr>
              <a:t>anhattan, run's entire room/apt in </a:t>
            </a:r>
            <a:r>
              <a:rPr lang="en-US" sz="1400" dirty="0">
                <a:latin typeface="Calibri" panose="020F0502020204030204" pitchFamily="34" charset="0"/>
                <a:ea typeface="Calibri" panose="020F0502020204030204" pitchFamily="34" charset="0"/>
                <a:cs typeface="Calibri" panose="020F0502020204030204" pitchFamily="34" charset="0"/>
              </a:rPr>
              <a:t>M</a:t>
            </a:r>
            <a:r>
              <a:rPr lang="en-US" sz="1400" b="0" i="0" dirty="0">
                <a:effectLst/>
                <a:latin typeface="Calibri" panose="020F0502020204030204" pitchFamily="34" charset="0"/>
                <a:ea typeface="Calibri" panose="020F0502020204030204" pitchFamily="34" charset="0"/>
                <a:cs typeface="Calibri" panose="020F0502020204030204" pitchFamily="34" charset="0"/>
              </a:rPr>
              <a:t>anhattan is high more than 1000 which suggests that this properties might be luxurious. These high prices might be the reasons that these properties are not reviewed much. Also, the minimum night fir all except Olson’s entire home/apt is 11.</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pic>
        <p:nvPicPr>
          <p:cNvPr id="3074" name="Picture 2">
            <a:extLst>
              <a:ext uri="{FF2B5EF4-FFF2-40B4-BE49-F238E27FC236}">
                <a16:creationId xmlns:a16="http://schemas.microsoft.com/office/drawing/2014/main" id="{0A5F8A7C-D6EA-3006-6467-83B74F96D4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88" y="774803"/>
            <a:ext cx="10392696" cy="6083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02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B0425B-BC99-B167-13F8-AA6F7A30DE02}"/>
              </a:ext>
            </a:extLst>
          </p:cNvPr>
          <p:cNvSpPr txBox="1"/>
          <p:nvPr/>
        </p:nvSpPr>
        <p:spPr>
          <a:xfrm>
            <a:off x="265471" y="275304"/>
            <a:ext cx="11661058"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Conclusion</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5407DDB5-D93C-9B80-DD10-F64B6742DA70}"/>
              </a:ext>
            </a:extLst>
          </p:cNvPr>
          <p:cNvSpPr txBox="1"/>
          <p:nvPr/>
        </p:nvSpPr>
        <p:spPr>
          <a:xfrm>
            <a:off x="422787" y="1651819"/>
            <a:ext cx="11513574" cy="1754326"/>
          </a:xfrm>
          <a:prstGeom prst="rect">
            <a:avLst/>
          </a:prstGeom>
          <a:noFill/>
        </p:spPr>
        <p:txBody>
          <a:bodyPr wrap="square" rtlCol="0">
            <a:spAutoFit/>
          </a:bodyPr>
          <a:lstStyle/>
          <a:p>
            <a:pPr marL="285750" indent="-285750">
              <a:buFont typeface="Courier New" panose="02070309020205020404" pitchFamily="49" charset="0"/>
              <a:buChar char="o"/>
            </a:pPr>
            <a:r>
              <a:rPr lang="en-US" dirty="0"/>
              <a:t>Strong Significant Insights are derived from the datasets.</a:t>
            </a:r>
          </a:p>
          <a:p>
            <a:endParaRPr lang="en-US" dirty="0"/>
          </a:p>
          <a:p>
            <a:pPr marL="285750" indent="-285750">
              <a:buFont typeface="Courier New" panose="02070309020205020404" pitchFamily="49" charset="0"/>
              <a:buChar char="o"/>
            </a:pPr>
            <a:r>
              <a:rPr lang="en-US" dirty="0"/>
              <a:t>A lot of visuals are generated from the dataset which can help the stakeholder.</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More information about review column can be gathered.</a:t>
            </a:r>
          </a:p>
          <a:p>
            <a:endParaRPr lang="en-IN" dirty="0"/>
          </a:p>
        </p:txBody>
      </p:sp>
    </p:spTree>
    <p:extLst>
      <p:ext uri="{BB962C8B-B14F-4D97-AF65-F5344CB8AC3E}">
        <p14:creationId xmlns:p14="http://schemas.microsoft.com/office/powerpoint/2010/main" val="109109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C51134-AB9D-E697-7FAF-3988EA789FA8}"/>
              </a:ext>
            </a:extLst>
          </p:cNvPr>
          <p:cNvSpPr txBox="1"/>
          <p:nvPr/>
        </p:nvSpPr>
        <p:spPr>
          <a:xfrm>
            <a:off x="265468" y="216310"/>
            <a:ext cx="11661059" cy="86177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Appendix</a:t>
            </a:r>
          </a:p>
          <a:p>
            <a:endParaRPr lang="en-IN" dirty="0"/>
          </a:p>
        </p:txBody>
      </p:sp>
      <p:sp>
        <p:nvSpPr>
          <p:cNvPr id="3" name="TextBox 2">
            <a:extLst>
              <a:ext uri="{FF2B5EF4-FFF2-40B4-BE49-F238E27FC236}">
                <a16:creationId xmlns:a16="http://schemas.microsoft.com/office/drawing/2014/main" id="{FA7DF3BB-8E2F-9333-0A4A-81457FC7CCA7}"/>
              </a:ext>
            </a:extLst>
          </p:cNvPr>
          <p:cNvSpPr txBox="1"/>
          <p:nvPr/>
        </p:nvSpPr>
        <p:spPr>
          <a:xfrm>
            <a:off x="265472" y="1078084"/>
            <a:ext cx="11661058" cy="923330"/>
          </a:xfrm>
          <a:prstGeom prst="rect">
            <a:avLst/>
          </a:prstGeom>
          <a:noFill/>
        </p:spPr>
        <p:txBody>
          <a:bodyPr wrap="square" rtlCol="0">
            <a:spAutoFit/>
          </a:bodyPr>
          <a:lstStyle/>
          <a:p>
            <a:pPr algn="l"/>
            <a:r>
              <a:rPr lang="en-US" sz="1800" b="0" i="0">
                <a:solidFill>
                  <a:srgbClr val="091E42"/>
                </a:solidFill>
                <a:effectLst/>
                <a:latin typeface="freight-text-pro"/>
              </a:rPr>
              <a:t>The columns in the dataset are self-explanatory. You can refer to the diagram given below to get a better idea of what each column signifies.</a:t>
            </a:r>
          </a:p>
          <a:p>
            <a:pPr algn="l"/>
            <a:r>
              <a:rPr lang="en-US" sz="1800" b="1" i="0">
                <a:solidFill>
                  <a:srgbClr val="091E42"/>
                </a:solidFill>
                <a:effectLst/>
                <a:latin typeface="freight-text-pro"/>
              </a:rPr>
              <a:t>Note: </a:t>
            </a:r>
            <a:r>
              <a:rPr lang="en-US" sz="1800" b="0" i="0">
                <a:solidFill>
                  <a:srgbClr val="091E42"/>
                </a:solidFill>
                <a:effectLst/>
                <a:latin typeface="freight-text-pro"/>
              </a:rPr>
              <a:t>The price column contains the price/night.</a:t>
            </a:r>
            <a:endParaRPr lang="en-US" sz="1800" b="0" i="0" dirty="0">
              <a:solidFill>
                <a:srgbClr val="091E42"/>
              </a:solidFill>
              <a:effectLst/>
              <a:latin typeface="freight-text-pro"/>
            </a:endParaRPr>
          </a:p>
        </p:txBody>
      </p:sp>
      <p:pic>
        <p:nvPicPr>
          <p:cNvPr id="5122" name="Picture 2" descr="Dataset Description">
            <a:extLst>
              <a:ext uri="{FF2B5EF4-FFF2-40B4-BE49-F238E27FC236}">
                <a16:creationId xmlns:a16="http://schemas.microsoft.com/office/drawing/2014/main" id="{15D69F22-3B77-43E0-990A-1786A1E31C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3639" y="1907459"/>
            <a:ext cx="5230761" cy="4729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743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DC9396-DC18-4151-5956-C8F0250B0662}"/>
              </a:ext>
            </a:extLst>
          </p:cNvPr>
          <p:cNvSpPr txBox="1"/>
          <p:nvPr/>
        </p:nvSpPr>
        <p:spPr>
          <a:xfrm>
            <a:off x="285136" y="265472"/>
            <a:ext cx="1162173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Appendix- Data methodology</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FC1E089F-9292-892E-DF2E-D052C58AF944}"/>
              </a:ext>
            </a:extLst>
          </p:cNvPr>
          <p:cNvSpPr txBox="1"/>
          <p:nvPr/>
        </p:nvSpPr>
        <p:spPr>
          <a:xfrm>
            <a:off x="294965" y="1238865"/>
            <a:ext cx="11621731" cy="2585323"/>
          </a:xfrm>
          <a:prstGeom prst="rect">
            <a:avLst/>
          </a:prstGeom>
          <a:noFill/>
        </p:spPr>
        <p:txBody>
          <a:bodyPr wrap="square" rtlCol="0">
            <a:spAutoFit/>
          </a:bodyPr>
          <a:lstStyle/>
          <a:p>
            <a:pPr marL="571500" indent="-57150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Conducted a thorough analysis of </a:t>
            </a:r>
            <a:r>
              <a:rPr lang="en-US" dirty="0" err="1">
                <a:latin typeface="Calibri" panose="020F0502020204030204" pitchFamily="34" charset="0"/>
                <a:ea typeface="Calibri" panose="020F0502020204030204" pitchFamily="34" charset="0"/>
                <a:cs typeface="Calibri" panose="020F0502020204030204" pitchFamily="34" charset="0"/>
              </a:rPr>
              <a:t>airbnb</a:t>
            </a:r>
            <a:r>
              <a:rPr lang="en-US" dirty="0">
                <a:latin typeface="Calibri" panose="020F0502020204030204" pitchFamily="34" charset="0"/>
                <a:ea typeface="Calibri" panose="020F0502020204030204" pitchFamily="34" charset="0"/>
                <a:cs typeface="Calibri" panose="020F0502020204030204" pitchFamily="34" charset="0"/>
              </a:rPr>
              <a:t>(NYC) dataset.</a:t>
            </a:r>
          </a:p>
          <a:p>
            <a:pPr marL="571500" indent="-571500">
              <a:buFont typeface="Courier New" panose="02070309020205020404" pitchFamily="49" charset="0"/>
              <a:buChar char="o"/>
            </a:pPr>
            <a:endParaRPr lang="en-US" dirty="0">
              <a:latin typeface="Calibri" panose="020F0502020204030204" pitchFamily="34" charset="0"/>
              <a:ea typeface="Calibri" panose="020F0502020204030204" pitchFamily="34" charset="0"/>
              <a:cs typeface="Calibri" panose="020F0502020204030204" pitchFamily="34" charset="0"/>
            </a:endParaRPr>
          </a:p>
          <a:p>
            <a:pPr marL="571500" indent="-57150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Exported the necessary libraries.</a:t>
            </a:r>
          </a:p>
          <a:p>
            <a:pPr marL="571500" indent="-571500">
              <a:buFont typeface="Courier New" panose="02070309020205020404" pitchFamily="49" charset="0"/>
              <a:buChar char="o"/>
            </a:pPr>
            <a:endParaRPr lang="en-US" dirty="0">
              <a:latin typeface="Calibri" panose="020F0502020204030204" pitchFamily="34" charset="0"/>
              <a:ea typeface="Calibri" panose="020F0502020204030204" pitchFamily="34" charset="0"/>
              <a:cs typeface="Calibri" panose="020F0502020204030204" pitchFamily="34" charset="0"/>
            </a:endParaRPr>
          </a:p>
          <a:p>
            <a:pPr marL="571500" indent="-57150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Cleaned the dataset using python.</a:t>
            </a:r>
          </a:p>
          <a:p>
            <a:pPr marL="571500" indent="-571500">
              <a:buFont typeface="Courier New" panose="02070309020205020404" pitchFamily="49" charset="0"/>
              <a:buChar char="o"/>
            </a:pPr>
            <a:endParaRPr lang="en-US" dirty="0">
              <a:latin typeface="Calibri" panose="020F0502020204030204" pitchFamily="34" charset="0"/>
              <a:ea typeface="Calibri" panose="020F0502020204030204" pitchFamily="34" charset="0"/>
              <a:cs typeface="Calibri" panose="020F0502020204030204" pitchFamily="34" charset="0"/>
            </a:endParaRPr>
          </a:p>
          <a:p>
            <a:pPr marL="571500" indent="-57150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Created visuals and derived necessary insights.</a:t>
            </a:r>
          </a:p>
          <a:p>
            <a:pPr marL="571500" indent="-571500">
              <a:buFont typeface="Courier New" panose="02070309020205020404" pitchFamily="49" charset="0"/>
              <a:buChar char="o"/>
            </a:pPr>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067427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7B0169-C089-2F91-CF0F-EB70CDBD1896}"/>
              </a:ext>
            </a:extLst>
          </p:cNvPr>
          <p:cNvSpPr txBox="1"/>
          <p:nvPr/>
        </p:nvSpPr>
        <p:spPr>
          <a:xfrm>
            <a:off x="275303" y="235974"/>
            <a:ext cx="11641394"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Appendix-Data Assumption</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FA20D710-41C8-D723-ABA2-C43B7853C633}"/>
              </a:ext>
            </a:extLst>
          </p:cNvPr>
          <p:cNvSpPr txBox="1"/>
          <p:nvPr/>
        </p:nvSpPr>
        <p:spPr>
          <a:xfrm>
            <a:off x="1907458" y="882305"/>
            <a:ext cx="9527458" cy="369332"/>
          </a:xfrm>
          <a:prstGeom prst="rect">
            <a:avLst/>
          </a:prstGeom>
          <a:noFill/>
        </p:spPr>
        <p:txBody>
          <a:bodyPr wrap="square" rtlCol="0">
            <a:spAutoFit/>
          </a:bodyPr>
          <a:lstStyle/>
          <a:p>
            <a:r>
              <a:rPr lang="en-US" b="0" i="0" dirty="0">
                <a:solidFill>
                  <a:srgbClr val="091E42"/>
                </a:solidFill>
                <a:effectLst/>
                <a:latin typeface="freight-text-pro"/>
              </a:rPr>
              <a:t>classify the variables into different types – categorical, numeric, location and time</a:t>
            </a:r>
            <a:endParaRPr lang="en-IN" dirty="0"/>
          </a:p>
        </p:txBody>
      </p:sp>
      <p:pic>
        <p:nvPicPr>
          <p:cNvPr id="6146" name="Picture 2" descr="Variable Categories">
            <a:extLst>
              <a:ext uri="{FF2B5EF4-FFF2-40B4-BE49-F238E27FC236}">
                <a16:creationId xmlns:a16="http://schemas.microsoft.com/office/drawing/2014/main" id="{8441ECAD-EC92-5D6B-9F52-0EF6196F0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3806" y="1251638"/>
            <a:ext cx="5157020" cy="5370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853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317DAF9-B62D-C932-6874-9483E356E300}"/>
              </a:ext>
            </a:extLst>
          </p:cNvPr>
          <p:cNvSpPr>
            <a:spLocks noChangeArrowheads="1"/>
          </p:cNvSpPr>
          <p:nvPr/>
        </p:nvSpPr>
        <p:spPr bwMode="auto">
          <a:xfrm>
            <a:off x="324465" y="320064"/>
            <a:ext cx="1155290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Airbnb, founded in 2008 by Brian Chesky, Joe Gebbia, and Nathan </a:t>
            </a: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Blecharczyk</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is an online marketplace that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allows people to rent out their properties or spare rooms to travelers. It started as a way to help the founders pay their rent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by renting out air mattresses in their apartment during a conference. Since then, Airbnb has grown into a global platform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offering millions</a:t>
            </a:r>
            <a:r>
              <a:rPr lang="en-US" altLang="en-US" dirty="0">
                <a:latin typeface="Calibri" panose="020F0502020204030204" pitchFamily="34" charset="0"/>
                <a:ea typeface="Calibri" panose="020F0502020204030204" pitchFamily="34" charset="0"/>
                <a:cs typeface="Calibri" panose="020F0502020204030204" pitchFamily="34" charset="0"/>
              </a:rPr>
              <a:t> </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of listings in over 190 countries. It connects hosts with guests, providing unique accommodations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experiences, and has revolutionized</a:t>
            </a:r>
            <a:r>
              <a:rPr lang="en-US" altLang="en-US" dirty="0">
                <a:latin typeface="Calibri" panose="020F0502020204030204" pitchFamily="34" charset="0"/>
                <a:ea typeface="Calibri" panose="020F0502020204030204" pitchFamily="34" charset="0"/>
                <a:cs typeface="Calibri" panose="020F0502020204030204" pitchFamily="34" charset="0"/>
              </a:rPr>
              <a:t> </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travel and hospitality industry.</a:t>
            </a:r>
          </a:p>
        </p:txBody>
      </p:sp>
      <p:pic>
        <p:nvPicPr>
          <p:cNvPr id="5" name="Picture 4">
            <a:extLst>
              <a:ext uri="{FF2B5EF4-FFF2-40B4-BE49-F238E27FC236}">
                <a16:creationId xmlns:a16="http://schemas.microsoft.com/office/drawing/2014/main" id="{28D855DD-42AD-6A20-1209-71786415F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974" y="2833687"/>
            <a:ext cx="11729884" cy="3704249"/>
          </a:xfrm>
          <a:prstGeom prst="rect">
            <a:avLst/>
          </a:prstGeom>
        </p:spPr>
      </p:pic>
    </p:spTree>
    <p:extLst>
      <p:ext uri="{BB962C8B-B14F-4D97-AF65-F5344CB8AC3E}">
        <p14:creationId xmlns:p14="http://schemas.microsoft.com/office/powerpoint/2010/main" val="205610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A971BD-FDD2-0D27-1607-71876983485C}"/>
              </a:ext>
            </a:extLst>
          </p:cNvPr>
          <p:cNvSpPr txBox="1"/>
          <p:nvPr/>
        </p:nvSpPr>
        <p:spPr>
          <a:xfrm>
            <a:off x="452284" y="501445"/>
            <a:ext cx="6538452" cy="3970318"/>
          </a:xfrm>
          <a:prstGeom prst="rect">
            <a:avLst/>
          </a:prstGeom>
          <a:noFill/>
        </p:spPr>
        <p:txBody>
          <a:bodyPr wrap="square" rtlCol="0">
            <a:spAutoFit/>
          </a:bodyPr>
          <a:lstStyle/>
          <a:p>
            <a:r>
              <a:rPr lang="en-US" sz="3600" u="sng" dirty="0">
                <a:latin typeface="Calibri" panose="020F0502020204030204" pitchFamily="34" charset="0"/>
                <a:ea typeface="Calibri" panose="020F0502020204030204" pitchFamily="34" charset="0"/>
                <a:cs typeface="Calibri" panose="020F0502020204030204" pitchFamily="34" charset="0"/>
              </a:rPr>
              <a:t>Agenda</a:t>
            </a:r>
          </a:p>
          <a:p>
            <a:endParaRPr lang="en-US" sz="3600" dirty="0">
              <a:latin typeface="Calibri" panose="020F0502020204030204" pitchFamily="34" charset="0"/>
              <a:ea typeface="Calibri" panose="020F0502020204030204" pitchFamily="34" charset="0"/>
              <a:cs typeface="Calibri" panose="020F0502020204030204" pitchFamily="34" charset="0"/>
            </a:endParaRPr>
          </a:p>
          <a:p>
            <a:pPr marL="571500" indent="-571500">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Objective</a:t>
            </a:r>
          </a:p>
          <a:p>
            <a:pPr marL="571500" indent="-571500">
              <a:buFont typeface="Wingdings" panose="05000000000000000000" pitchFamily="2" charset="2"/>
              <a:buChar char="Ø"/>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571500" indent="-571500">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Background</a:t>
            </a:r>
          </a:p>
          <a:p>
            <a:pPr marL="571500" indent="-571500">
              <a:buFont typeface="Wingdings" panose="05000000000000000000" pitchFamily="2" charset="2"/>
              <a:buChar char="Ø"/>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571500" indent="-571500">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Key findings</a:t>
            </a:r>
          </a:p>
          <a:p>
            <a:pPr marL="571500" indent="-571500">
              <a:buFont typeface="Wingdings" panose="05000000000000000000" pitchFamily="2" charset="2"/>
              <a:buChar char="Ø"/>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571500" indent="-571500">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Recommendation</a:t>
            </a:r>
          </a:p>
          <a:p>
            <a:pPr marL="571500" indent="-571500">
              <a:buFont typeface="Wingdings" panose="05000000000000000000" pitchFamily="2" charset="2"/>
              <a:buChar char="Ø"/>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571500" indent="-571500">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Appendix</a:t>
            </a:r>
          </a:p>
        </p:txBody>
      </p:sp>
    </p:spTree>
    <p:extLst>
      <p:ext uri="{BB962C8B-B14F-4D97-AF65-F5344CB8AC3E}">
        <p14:creationId xmlns:p14="http://schemas.microsoft.com/office/powerpoint/2010/main" val="2708077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F0C02F-2221-D29B-852E-72079DBCBF25}"/>
              </a:ext>
            </a:extLst>
          </p:cNvPr>
          <p:cNvSpPr txBox="1"/>
          <p:nvPr/>
        </p:nvSpPr>
        <p:spPr>
          <a:xfrm>
            <a:off x="245807" y="882305"/>
            <a:ext cx="10078064" cy="2800767"/>
          </a:xfrm>
          <a:prstGeom prst="rect">
            <a:avLst/>
          </a:prstGeom>
          <a:noFill/>
        </p:spPr>
        <p:txBody>
          <a:bodyPr wrap="square">
            <a:spAutoFit/>
          </a:bodyPr>
          <a:lstStyle/>
          <a:p>
            <a:endParaRPr lang="en-US" dirty="0"/>
          </a:p>
          <a:p>
            <a:endParaRPr lang="en-US" dirty="0"/>
          </a:p>
          <a:p>
            <a:pPr marL="285750" indent="-285750">
              <a:buFont typeface="Courier New" panose="02070309020205020404" pitchFamily="49" charset="0"/>
              <a:buChar char="o"/>
            </a:pPr>
            <a:r>
              <a:rPr lang="en-US" sz="2800" dirty="0">
                <a:latin typeface="Calibri" panose="020F0502020204030204" pitchFamily="34" charset="0"/>
                <a:ea typeface="Calibri" panose="020F0502020204030204" pitchFamily="34" charset="0"/>
                <a:cs typeface="Calibri" panose="020F0502020204030204" pitchFamily="34" charset="0"/>
              </a:rPr>
              <a:t>Firstly, conduct an analysis of Airbnb (NYC) dataset.</a:t>
            </a:r>
          </a:p>
          <a:p>
            <a:pPr marL="285750" indent="-285750">
              <a:buFont typeface="Courier New" panose="02070309020205020404" pitchFamily="49" charset="0"/>
              <a:buChar char="o"/>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r>
              <a:rPr lang="en-US" sz="2800" dirty="0">
                <a:latin typeface="Calibri" panose="020F0502020204030204" pitchFamily="34" charset="0"/>
                <a:ea typeface="Calibri" panose="020F0502020204030204" pitchFamily="34" charset="0"/>
                <a:cs typeface="Calibri" panose="020F0502020204030204" pitchFamily="34" charset="0"/>
              </a:rPr>
              <a:t>Ask few questions to get insights.</a:t>
            </a:r>
          </a:p>
          <a:p>
            <a:pPr marL="285750" indent="-285750">
              <a:buFont typeface="Courier New" panose="02070309020205020404" pitchFamily="49" charset="0"/>
              <a:buChar char="o"/>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Courier New" panose="02070309020205020404" pitchFamily="49" charset="0"/>
              <a:buChar char="o"/>
            </a:pPr>
            <a:r>
              <a:rPr lang="en-US" sz="2800" dirty="0">
                <a:latin typeface="Calibri" panose="020F0502020204030204" pitchFamily="34" charset="0"/>
                <a:ea typeface="Calibri" panose="020F0502020204030204" pitchFamily="34" charset="0"/>
                <a:cs typeface="Calibri" panose="020F0502020204030204" pitchFamily="34" charset="0"/>
              </a:rPr>
              <a:t>Process, analyze and create </a:t>
            </a:r>
            <a:r>
              <a:rPr lang="en-US" sz="2800" dirty="0" err="1">
                <a:latin typeface="Calibri" panose="020F0502020204030204" pitchFamily="34" charset="0"/>
                <a:ea typeface="Calibri" panose="020F0502020204030204" pitchFamily="34" charset="0"/>
                <a:cs typeface="Calibri" panose="020F0502020204030204" pitchFamily="34" charset="0"/>
              </a:rPr>
              <a:t>visualisations</a:t>
            </a:r>
            <a:endParaRPr lang="en-IN" sz="2800" dirty="0"/>
          </a:p>
        </p:txBody>
      </p:sp>
      <p:sp>
        <p:nvSpPr>
          <p:cNvPr id="2" name="TextBox 1">
            <a:extLst>
              <a:ext uri="{FF2B5EF4-FFF2-40B4-BE49-F238E27FC236}">
                <a16:creationId xmlns:a16="http://schemas.microsoft.com/office/drawing/2014/main" id="{B8E40ED0-2367-3D9B-7499-C34E1A1F973E}"/>
              </a:ext>
            </a:extLst>
          </p:cNvPr>
          <p:cNvSpPr txBox="1"/>
          <p:nvPr/>
        </p:nvSpPr>
        <p:spPr>
          <a:xfrm>
            <a:off x="245806" y="235974"/>
            <a:ext cx="11572568"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Objective</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0688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4FF9CF-C8E5-0E6D-C882-BD4927C6BBAA}"/>
              </a:ext>
            </a:extLst>
          </p:cNvPr>
          <p:cNvSpPr txBox="1"/>
          <p:nvPr/>
        </p:nvSpPr>
        <p:spPr>
          <a:xfrm>
            <a:off x="304798" y="1199536"/>
            <a:ext cx="11710220" cy="1661993"/>
          </a:xfrm>
          <a:prstGeom prst="rect">
            <a:avLst/>
          </a:prstGeom>
          <a:noFill/>
        </p:spPr>
        <p:txBody>
          <a:bodyPr wrap="square">
            <a:spAutoFit/>
          </a:bodyPr>
          <a:lstStyle/>
          <a:p>
            <a:endParaRPr lang="en-US" dirty="0"/>
          </a:p>
          <a:p>
            <a:r>
              <a:rPr lang="en-US" sz="2800" b="0" i="0" dirty="0">
                <a:solidFill>
                  <a:srgbClr val="091E42"/>
                </a:solidFill>
                <a:effectLst/>
                <a:latin typeface="freight-text-pro"/>
              </a:rPr>
              <a:t>For the past few months, Airbnb has seen a major decline in revenue. </a:t>
            </a:r>
          </a:p>
          <a:p>
            <a:r>
              <a:rPr lang="en-US" sz="2800" b="0" i="0" dirty="0">
                <a:solidFill>
                  <a:srgbClr val="091E42"/>
                </a:solidFill>
                <a:effectLst/>
                <a:latin typeface="freight-text-pro"/>
              </a:rPr>
              <a:t>Now that the restrictions have started lifting and people have started to travel more, Airbnb wants to make sure that it is fully prepared for this change</a:t>
            </a:r>
            <a:r>
              <a:rPr lang="en-US" sz="2400" b="0" i="0" dirty="0">
                <a:solidFill>
                  <a:srgbClr val="091E42"/>
                </a:solidFill>
                <a:effectLst/>
                <a:latin typeface="freight-text-pro"/>
              </a:rPr>
              <a:t>.</a:t>
            </a:r>
            <a:endParaRPr lang="en-US" sz="2400" dirty="0"/>
          </a:p>
        </p:txBody>
      </p:sp>
      <p:sp>
        <p:nvSpPr>
          <p:cNvPr id="2" name="TextBox 1">
            <a:extLst>
              <a:ext uri="{FF2B5EF4-FFF2-40B4-BE49-F238E27FC236}">
                <a16:creationId xmlns:a16="http://schemas.microsoft.com/office/drawing/2014/main" id="{35D8AF3B-D932-5951-5E71-018D83DA3A61}"/>
              </a:ext>
            </a:extLst>
          </p:cNvPr>
          <p:cNvSpPr txBox="1"/>
          <p:nvPr/>
        </p:nvSpPr>
        <p:spPr>
          <a:xfrm>
            <a:off x="206477" y="265471"/>
            <a:ext cx="1171022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Background</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0939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D2ADB1-937B-664A-2349-6EC4CF8A627F}"/>
              </a:ext>
            </a:extLst>
          </p:cNvPr>
          <p:cNvSpPr txBox="1"/>
          <p:nvPr/>
        </p:nvSpPr>
        <p:spPr>
          <a:xfrm>
            <a:off x="275302" y="216311"/>
            <a:ext cx="11641393" cy="58477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3200" dirty="0"/>
              <a:t>Key findings- The problem with shared room</a:t>
            </a:r>
            <a:endParaRPr lang="en-IN" sz="3200" dirty="0"/>
          </a:p>
        </p:txBody>
      </p:sp>
      <p:sp>
        <p:nvSpPr>
          <p:cNvPr id="3" name="TextBox 2">
            <a:extLst>
              <a:ext uri="{FF2B5EF4-FFF2-40B4-BE49-F238E27FC236}">
                <a16:creationId xmlns:a16="http://schemas.microsoft.com/office/drawing/2014/main" id="{01B97E72-B5EC-A6C6-54BA-25F91B075F04}"/>
              </a:ext>
            </a:extLst>
          </p:cNvPr>
          <p:cNvSpPr txBox="1"/>
          <p:nvPr/>
        </p:nvSpPr>
        <p:spPr>
          <a:xfrm>
            <a:off x="275303" y="5579805"/>
            <a:ext cx="5034116"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Only 2% of the total rooms are shared rooms.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207B1CB-5E15-7899-80F7-14DFE324F7AF}"/>
              </a:ext>
            </a:extLst>
          </p:cNvPr>
          <p:cNvSpPr txBox="1"/>
          <p:nvPr/>
        </p:nvSpPr>
        <p:spPr>
          <a:xfrm>
            <a:off x="7226711" y="5594799"/>
            <a:ext cx="4689986"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Less people reviewed shared rooms as compared toothers.</a:t>
            </a:r>
          </a:p>
        </p:txBody>
      </p:sp>
      <p:pic>
        <p:nvPicPr>
          <p:cNvPr id="1026" name="Picture 2">
            <a:extLst>
              <a:ext uri="{FF2B5EF4-FFF2-40B4-BE49-F238E27FC236}">
                <a16:creationId xmlns:a16="http://schemas.microsoft.com/office/drawing/2014/main" id="{8A184C01-A09E-9CB8-2299-3762CC6A05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13" y="1181373"/>
            <a:ext cx="4687836" cy="44134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CBBBB84-4B6D-789B-939B-68203E9238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7884" y="1155398"/>
            <a:ext cx="4758812" cy="442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351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8B1068D2-C59F-E31A-26A4-BB9DCB4E3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4567" y="1184958"/>
            <a:ext cx="4841886" cy="54330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016241E-4C0F-BA25-18A2-5131DED12D2E}"/>
              </a:ext>
            </a:extLst>
          </p:cNvPr>
          <p:cNvSpPr txBox="1"/>
          <p:nvPr/>
        </p:nvSpPr>
        <p:spPr>
          <a:xfrm>
            <a:off x="344129" y="5633883"/>
            <a:ext cx="4729316" cy="923330"/>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Manhattan and Brooklyn’s contribution is high ; however, Staten Island’s contribution is least. It can be worked upon.</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29D3F167-CEA7-573E-E058-41C7825F2020}"/>
              </a:ext>
            </a:extLst>
          </p:cNvPr>
          <p:cNvSpPr txBox="1"/>
          <p:nvPr/>
        </p:nvSpPr>
        <p:spPr>
          <a:xfrm>
            <a:off x="7639665" y="324465"/>
            <a:ext cx="4344157" cy="860493"/>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Airbnb should target more Williamsburg and Bedford-Stuyvesant as these contributed more and are even more reviewed.</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31868170-556D-2355-F4E0-28660001305B}"/>
              </a:ext>
            </a:extLst>
          </p:cNvPr>
          <p:cNvSpPr txBox="1"/>
          <p:nvPr/>
        </p:nvSpPr>
        <p:spPr>
          <a:xfrm>
            <a:off x="235548" y="239979"/>
            <a:ext cx="7077525"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Most contributing neighbors.</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pic>
        <p:nvPicPr>
          <p:cNvPr id="7170" name="Picture 2">
            <a:extLst>
              <a:ext uri="{FF2B5EF4-FFF2-40B4-BE49-F238E27FC236}">
                <a16:creationId xmlns:a16="http://schemas.microsoft.com/office/drawing/2014/main" id="{FD39CA60-55E6-8856-EFCF-8052A5A27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57" y="886311"/>
            <a:ext cx="5206162" cy="4798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859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E8031ADA-158C-A1B6-BD60-42EFA2EE2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09" y="2231924"/>
            <a:ext cx="4449120" cy="44441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F33F96E-A17B-C462-0417-1B9B129230FB}"/>
              </a:ext>
            </a:extLst>
          </p:cNvPr>
          <p:cNvSpPr txBox="1"/>
          <p:nvPr/>
        </p:nvSpPr>
        <p:spPr>
          <a:xfrm>
            <a:off x="216309" y="1229032"/>
            <a:ext cx="4557276" cy="1077218"/>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No doubt, Manhattan contributed more but it is less reviewed and one possible reason could be the average price of accommodation is much higher in Manhattan.</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4289E56A-2B22-2774-46D3-0A9D3ECAC815}"/>
              </a:ext>
            </a:extLst>
          </p:cNvPr>
          <p:cNvSpPr txBox="1"/>
          <p:nvPr/>
        </p:nvSpPr>
        <p:spPr>
          <a:xfrm>
            <a:off x="216309" y="275303"/>
            <a:ext cx="4729317"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3600" u="sng" dirty="0"/>
              <a:t>Manhattan</a:t>
            </a:r>
            <a:endParaRPr lang="en-IN" sz="3600" u="sng" dirty="0"/>
          </a:p>
        </p:txBody>
      </p:sp>
      <p:pic>
        <p:nvPicPr>
          <p:cNvPr id="4106" name="Picture 10">
            <a:extLst>
              <a:ext uri="{FF2B5EF4-FFF2-40B4-BE49-F238E27FC236}">
                <a16:creationId xmlns:a16="http://schemas.microsoft.com/office/drawing/2014/main" id="{6B94CE5E-6621-4BC9-57D3-8F6493D0B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5935" y="180758"/>
            <a:ext cx="5289756" cy="6430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185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C78E57-645A-4A98-5024-C137C76C950D}"/>
              </a:ext>
            </a:extLst>
          </p:cNvPr>
          <p:cNvSpPr txBox="1"/>
          <p:nvPr/>
        </p:nvSpPr>
        <p:spPr>
          <a:xfrm>
            <a:off x="255639" y="235974"/>
            <a:ext cx="11690555"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Most popular locality</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pic>
        <p:nvPicPr>
          <p:cNvPr id="4100" name="Picture 4">
            <a:extLst>
              <a:ext uri="{FF2B5EF4-FFF2-40B4-BE49-F238E27FC236}">
                <a16:creationId xmlns:a16="http://schemas.microsoft.com/office/drawing/2014/main" id="{45D21A1D-4AB3-530B-E8D7-CA55674ED3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516" y="882305"/>
            <a:ext cx="9271819" cy="5739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004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241</TotalTime>
  <Words>573</Words>
  <Application>Microsoft Office PowerPoint</Application>
  <PresentationFormat>Widescreen</PresentationFormat>
  <Paragraphs>70</Paragraphs>
  <Slides>17</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Century Gothic</vt:lpstr>
      <vt:lpstr>Courier New</vt:lpstr>
      <vt:lpstr>freight-text-pro</vt:lpstr>
      <vt:lpstr>Garamond</vt:lpstr>
      <vt:lpstr>menlo</vt:lpstr>
      <vt:lpstr>var(--jp-content-font-family)</vt:lpstr>
      <vt:lpstr>Wingdings</vt:lpstr>
      <vt:lpstr>Savon</vt:lpstr>
      <vt:lpstr>Airbnb Case study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kamakshi handa</dc:creator>
  <cp:lastModifiedBy>kamakshi handa</cp:lastModifiedBy>
  <cp:revision>1</cp:revision>
  <dcterms:created xsi:type="dcterms:W3CDTF">2025-01-19T17:19:44Z</dcterms:created>
  <dcterms:modified xsi:type="dcterms:W3CDTF">2025-01-20T13:40:19Z</dcterms:modified>
</cp:coreProperties>
</file>