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xs</a:t>
            </a:r>
            <a:r>
              <a:rPr lang="en-US" dirty="0" smtClean="0"/>
              <a:t> (for phones - screens less than 768px wide)</a:t>
            </a:r>
          </a:p>
          <a:p>
            <a:pPr algn="just"/>
            <a:r>
              <a:rPr lang="en-US" dirty="0" err="1" smtClean="0"/>
              <a:t>sm</a:t>
            </a:r>
            <a:r>
              <a:rPr lang="en-US" dirty="0" smtClean="0"/>
              <a:t> (for tablets - screens equal to or greater than 768px wide)</a:t>
            </a:r>
          </a:p>
          <a:p>
            <a:pPr algn="just"/>
            <a:r>
              <a:rPr lang="en-US" dirty="0" err="1" smtClean="0"/>
              <a:t>md</a:t>
            </a:r>
            <a:r>
              <a:rPr lang="en-US" dirty="0" smtClean="0"/>
              <a:t> (for small laptops - screens equal to or greater than 992px wide)</a:t>
            </a:r>
          </a:p>
          <a:p>
            <a:pPr algn="just"/>
            <a:r>
              <a:rPr lang="en-US" dirty="0" err="1" smtClean="0"/>
              <a:t>lg</a:t>
            </a:r>
            <a:r>
              <a:rPr lang="en-US" dirty="0" smtClean="0"/>
              <a:t> (for laptops and desktops - screens equal to or greater than 1200px wide)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Bootstrap's global default font-size is 14px.</a:t>
            </a:r>
          </a:p>
          <a:p>
            <a:r>
              <a:rPr lang="en-US" dirty="0" smtClean="0"/>
              <a:t>h1 Bootstrap heading (36px)</a:t>
            </a:r>
          </a:p>
          <a:p>
            <a:r>
              <a:rPr lang="en-US" dirty="0" smtClean="0"/>
              <a:t>h2 Bootstrap heading (30px)</a:t>
            </a:r>
          </a:p>
          <a:p>
            <a:r>
              <a:rPr lang="en-US" dirty="0" smtClean="0"/>
              <a:t>h3 Bootstrap heading (24px)</a:t>
            </a:r>
          </a:p>
          <a:p>
            <a:r>
              <a:rPr lang="en-US" dirty="0" smtClean="0"/>
              <a:t>h4 Bootstrap heading (18px)</a:t>
            </a:r>
          </a:p>
          <a:p>
            <a:r>
              <a:rPr lang="en-US" dirty="0" smtClean="0"/>
              <a:t>h5 Bootstrap heading (14px)</a:t>
            </a:r>
          </a:p>
          <a:p>
            <a:r>
              <a:rPr lang="en-US" dirty="0" smtClean="0"/>
              <a:t>h6 Bootstrap heading (12px)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Bootstrap the HTML &lt;small&gt; element is used to create a lighter, secondary text in any heading.</a:t>
            </a:r>
          </a:p>
          <a:p>
            <a:r>
              <a:rPr lang="en-US" dirty="0" smtClean="0"/>
              <a:t>Mark example</a:t>
            </a:r>
          </a:p>
          <a:p>
            <a:r>
              <a:rPr lang="en-US" dirty="0" err="1" smtClean="0"/>
              <a:t>Abbr</a:t>
            </a:r>
            <a:r>
              <a:rPr lang="en-US" dirty="0" smtClean="0"/>
              <a:t> example</a:t>
            </a:r>
          </a:p>
          <a:p>
            <a:r>
              <a:rPr lang="en-US" dirty="0" err="1" smtClean="0"/>
              <a:t>Blockquote</a:t>
            </a:r>
            <a:r>
              <a:rPr lang="en-US" dirty="0" smtClean="0"/>
              <a:t> example</a:t>
            </a:r>
          </a:p>
          <a:p>
            <a:r>
              <a:rPr lang="en-US" dirty="0" err="1" smtClean="0"/>
              <a:t>Blockquote</a:t>
            </a:r>
            <a:r>
              <a:rPr lang="en-US" dirty="0" smtClean="0"/>
              <a:t> reverse example</a:t>
            </a:r>
          </a:p>
          <a:p>
            <a:r>
              <a:rPr lang="en-US" dirty="0" smtClean="0"/>
              <a:t>Pre 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Text and Background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Textcolor</a:t>
            </a:r>
            <a:r>
              <a:rPr lang="en-US" dirty="0" smtClean="0"/>
              <a:t> example</a:t>
            </a:r>
          </a:p>
          <a:p>
            <a:r>
              <a:rPr lang="en-US" dirty="0" err="1" smtClean="0"/>
              <a:t>Backcolor</a:t>
            </a:r>
            <a:r>
              <a:rPr lang="en-US" dirty="0" smtClean="0"/>
              <a:t> example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typography classes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01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Bootstrap table has a light padding and only horizontal dividers.</a:t>
            </a:r>
          </a:p>
          <a:p>
            <a:r>
              <a:rPr lang="en-US" dirty="0" smtClean="0"/>
              <a:t>Table example</a:t>
            </a:r>
          </a:p>
          <a:p>
            <a:r>
              <a:rPr lang="en-US" dirty="0" smtClean="0"/>
              <a:t>Striped example</a:t>
            </a:r>
          </a:p>
          <a:p>
            <a:r>
              <a:rPr lang="en-US" dirty="0" smtClean="0"/>
              <a:t>Border example</a:t>
            </a:r>
          </a:p>
          <a:p>
            <a:r>
              <a:rPr lang="en-US" dirty="0" smtClean="0"/>
              <a:t>Hover example</a:t>
            </a:r>
          </a:p>
          <a:p>
            <a:r>
              <a:rPr lang="en-US" dirty="0" err="1" smtClean="0"/>
              <a:t>Tablecolor</a:t>
            </a:r>
            <a:r>
              <a:rPr lang="en-US" dirty="0" smtClean="0"/>
              <a:t> example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 example</a:t>
            </a:r>
          </a:p>
          <a:p>
            <a:r>
              <a:rPr lang="en-US" dirty="0" smtClean="0"/>
              <a:t>Circle image example</a:t>
            </a:r>
          </a:p>
          <a:p>
            <a:r>
              <a:rPr lang="en-US" dirty="0" smtClean="0"/>
              <a:t>Thumbnail image example</a:t>
            </a:r>
          </a:p>
          <a:p>
            <a:r>
              <a:rPr lang="en-US" dirty="0" smtClean="0"/>
              <a:t>Responsive image example</a:t>
            </a:r>
          </a:p>
          <a:p>
            <a:r>
              <a:rPr lang="en-US" dirty="0" smtClean="0"/>
              <a:t>Image </a:t>
            </a:r>
            <a:r>
              <a:rPr lang="en-US" smtClean="0"/>
              <a:t>gallery example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</a:t>
            </a:r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jumbotron</a:t>
            </a:r>
            <a:r>
              <a:rPr lang="en-US" dirty="0" smtClean="0"/>
              <a:t> indicates a big box for calling extra attention to some special content or information.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jumbotron</a:t>
            </a:r>
            <a:r>
              <a:rPr lang="en-US" dirty="0" smtClean="0"/>
              <a:t> is displayed as a grey box with rounded corners. It also enlarges the font sizes of the text inside it.</a:t>
            </a:r>
          </a:p>
          <a:p>
            <a:pPr algn="just"/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Alerts help in displaying pre-defined alert messages.</a:t>
            </a:r>
          </a:p>
          <a:p>
            <a:pPr algn="just"/>
            <a:r>
              <a:rPr lang="en-US" dirty="0" smtClean="0"/>
              <a:t>Alerts are created with the .alert class, followed by one of the four contextual classes .alert-success, .alert-info, .alert-warning or .alert-danger.</a:t>
            </a:r>
          </a:p>
          <a:p>
            <a:pPr algn="just"/>
            <a:r>
              <a:rPr lang="en-US" dirty="0" smtClean="0"/>
              <a:t>Alert1 example</a:t>
            </a:r>
          </a:p>
          <a:p>
            <a:pPr algn="just"/>
            <a:r>
              <a:rPr lang="en-US" dirty="0" smtClean="0"/>
              <a:t>Alert as link-Alert2 example</a:t>
            </a:r>
          </a:p>
          <a:p>
            <a:pPr algn="just"/>
            <a:r>
              <a:rPr lang="en-US" dirty="0" smtClean="0"/>
              <a:t>Alert close-Alert 3 example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 is a free front-end framework for faster and easier web development.</a:t>
            </a:r>
          </a:p>
          <a:p>
            <a:pPr algn="just"/>
            <a:r>
              <a:rPr lang="en-US" dirty="0" smtClean="0"/>
              <a:t>Bootstrap includes HTML and CSS based design templates for typography, forms, buttons, tables, navigation, modals, image carousels and many other.</a:t>
            </a:r>
          </a:p>
          <a:p>
            <a:pPr algn="just"/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Button1 example</a:t>
            </a:r>
          </a:p>
          <a:p>
            <a:r>
              <a:rPr lang="en-US" dirty="0" smtClean="0"/>
              <a:t>Button size- button2 example</a:t>
            </a:r>
          </a:p>
          <a:p>
            <a:r>
              <a:rPr lang="en-US" dirty="0" smtClean="0"/>
              <a:t>Block level button- button3.html</a:t>
            </a:r>
          </a:p>
          <a:p>
            <a:r>
              <a:rPr lang="en-US" dirty="0" smtClean="0"/>
              <a:t>Active/disabled button- button4.html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Button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 allows you to group a series of buttons together (on a single line) in a button group.</a:t>
            </a:r>
          </a:p>
          <a:p>
            <a:pPr algn="just"/>
            <a:r>
              <a:rPr lang="en-US" dirty="0" smtClean="0"/>
              <a:t>Buttongroup1 example</a:t>
            </a:r>
          </a:p>
          <a:p>
            <a:pPr algn="just"/>
            <a:r>
              <a:rPr lang="en-US" dirty="0" smtClean="0"/>
              <a:t>Button group size- buttongroup2 example</a:t>
            </a:r>
          </a:p>
          <a:p>
            <a:pPr algn="just"/>
            <a:r>
              <a:rPr lang="en-US" dirty="0" smtClean="0"/>
              <a:t>Vertical button group- buttongroup3 example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Badges are numerical indicators of how many items are associated with a link.</a:t>
            </a:r>
          </a:p>
          <a:p>
            <a:pPr algn="just"/>
            <a:r>
              <a:rPr lang="en-US" dirty="0" smtClean="0"/>
              <a:t>Use the .badge class within &lt;span&gt; elements to create badges.</a:t>
            </a:r>
          </a:p>
          <a:p>
            <a:pPr algn="just"/>
            <a:r>
              <a:rPr lang="en-US" dirty="0" smtClean="0"/>
              <a:t>Badge example</a:t>
            </a:r>
          </a:p>
          <a:p>
            <a:pPr algn="just"/>
            <a:r>
              <a:rPr lang="en-US" dirty="0" smtClean="0"/>
              <a:t>Badges inside buttons- badge1 example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Labels are used to provide additional information about something.</a:t>
            </a:r>
          </a:p>
          <a:p>
            <a:pPr algn="just"/>
            <a:r>
              <a:rPr lang="en-US" dirty="0" smtClean="0"/>
              <a:t>Use the .label class,  followed by one of the six contextual classes .label-default, .label-primary, .label-success, .label-info, .label-warning or .label-danger, within a &lt;span&gt; element to create a label.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List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create a basic list group, use an &lt;</a:t>
            </a:r>
            <a:r>
              <a:rPr lang="en-US" dirty="0" err="1" smtClean="0"/>
              <a:t>ul</a:t>
            </a:r>
            <a:r>
              <a:rPr lang="en-US" dirty="0" smtClean="0"/>
              <a:t>&gt; element with class .list-group, and &lt;</a:t>
            </a:r>
            <a:r>
              <a:rPr lang="en-US" dirty="0" err="1" smtClean="0"/>
              <a:t>li</a:t>
            </a:r>
            <a:r>
              <a:rPr lang="en-US" dirty="0" smtClean="0"/>
              <a:t>&gt; elements with class .list-group-item.</a:t>
            </a:r>
          </a:p>
          <a:p>
            <a:pPr algn="just"/>
            <a:r>
              <a:rPr lang="en-US" dirty="0" smtClean="0"/>
              <a:t>List example</a:t>
            </a:r>
          </a:p>
          <a:p>
            <a:pPr algn="just"/>
            <a:r>
              <a:rPr lang="en-US" dirty="0" smtClean="0"/>
              <a:t>List badge example</a:t>
            </a:r>
          </a:p>
          <a:p>
            <a:pPr algn="just"/>
            <a:r>
              <a:rPr lang="en-US" dirty="0" smtClean="0"/>
              <a:t>List-links example</a:t>
            </a:r>
          </a:p>
          <a:p>
            <a:pPr algn="just"/>
            <a:r>
              <a:rPr lang="en-US" dirty="0" smtClean="0"/>
              <a:t>Active/disabled example</a:t>
            </a:r>
          </a:p>
          <a:p>
            <a:pPr algn="just"/>
            <a:r>
              <a:rPr lang="en-US" smtClean="0"/>
              <a:t>Color-list example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Progress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progress bar can be used to show a user how far along he/she is in a process.</a:t>
            </a:r>
          </a:p>
          <a:p>
            <a:r>
              <a:rPr lang="en-US" dirty="0" smtClean="0"/>
              <a:t>Progress bar example</a:t>
            </a:r>
          </a:p>
          <a:p>
            <a:r>
              <a:rPr lang="en-US" dirty="0" smtClean="0"/>
              <a:t>Progress bar label example</a:t>
            </a:r>
          </a:p>
          <a:p>
            <a:r>
              <a:rPr lang="en-US" dirty="0" smtClean="0"/>
              <a:t>Progress bar color example</a:t>
            </a:r>
          </a:p>
          <a:p>
            <a:r>
              <a:rPr lang="en-US" dirty="0" smtClean="0"/>
              <a:t>Progress bar striped example</a:t>
            </a:r>
          </a:p>
          <a:p>
            <a:r>
              <a:rPr lang="en-US" dirty="0" smtClean="0"/>
              <a:t>Progress bar animated example</a:t>
            </a:r>
          </a:p>
          <a:p>
            <a:r>
              <a:rPr lang="en-US" dirty="0" smtClean="0"/>
              <a:t>Progress bar stacked 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Pagination example</a:t>
            </a:r>
          </a:p>
          <a:p>
            <a:r>
              <a:rPr lang="en-US" dirty="0" smtClean="0"/>
              <a:t>Pagination-active/disabled example</a:t>
            </a:r>
          </a:p>
          <a:p>
            <a:r>
              <a:rPr lang="en-US" smtClean="0"/>
              <a:t>Pagination-size </a:t>
            </a:r>
            <a:r>
              <a:rPr lang="en-US" dirty="0" smtClean="0"/>
              <a:t>example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panel is a bordered box with some padding around its content.</a:t>
            </a:r>
          </a:p>
          <a:p>
            <a:pPr algn="just"/>
            <a:r>
              <a:rPr lang="en-US" dirty="0" smtClean="0"/>
              <a:t>Panels are created with the .panel class, and content inside the panel has a .panel-body class.</a:t>
            </a:r>
          </a:p>
          <a:p>
            <a:pPr algn="just"/>
            <a:r>
              <a:rPr lang="en-US" dirty="0" smtClean="0"/>
              <a:t>Panel example</a:t>
            </a:r>
          </a:p>
          <a:p>
            <a:pPr algn="just"/>
            <a:r>
              <a:rPr lang="en-US" dirty="0" smtClean="0"/>
              <a:t>Panel header footer example</a:t>
            </a:r>
          </a:p>
          <a:p>
            <a:pPr algn="just"/>
            <a:r>
              <a:rPr lang="en-US" dirty="0" smtClean="0"/>
              <a:t>Panel group example</a:t>
            </a:r>
          </a:p>
          <a:p>
            <a:pPr algn="just"/>
            <a:r>
              <a:rPr lang="en-US" dirty="0" smtClean="0"/>
              <a:t>Panel color example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dropdown menu is a </a:t>
            </a:r>
            <a:r>
              <a:rPr lang="en-US" dirty="0" err="1" smtClean="0"/>
              <a:t>toggleable</a:t>
            </a:r>
            <a:r>
              <a:rPr lang="en-US" dirty="0" smtClean="0"/>
              <a:t> menu that allows the user to choose one value from a predefined list.</a:t>
            </a:r>
          </a:p>
          <a:p>
            <a:pPr algn="just"/>
            <a:r>
              <a:rPr lang="en-US" dirty="0" smtClean="0"/>
              <a:t>Dropdown example</a:t>
            </a:r>
          </a:p>
          <a:p>
            <a:pPr algn="just"/>
            <a:r>
              <a:rPr lang="en-US" dirty="0" smtClean="0"/>
              <a:t>Dropdown divider example</a:t>
            </a:r>
          </a:p>
          <a:p>
            <a:pPr algn="just"/>
            <a:r>
              <a:rPr lang="en-US" dirty="0" smtClean="0"/>
              <a:t>Dropdown header example</a:t>
            </a:r>
          </a:p>
          <a:p>
            <a:pPr algn="just"/>
            <a:r>
              <a:rPr lang="en-US" smtClean="0"/>
              <a:t>Dropdown </a:t>
            </a:r>
            <a:r>
              <a:rPr lang="en-US" dirty="0" smtClean="0"/>
              <a:t>active disabled </a:t>
            </a:r>
            <a:r>
              <a:rPr lang="en-US" smtClean="0"/>
              <a:t>example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Collapsibles</a:t>
            </a:r>
            <a:r>
              <a:rPr lang="en-US" dirty="0" smtClean="0"/>
              <a:t> are useful when you want to hide and show large amount of content.</a:t>
            </a:r>
          </a:p>
          <a:p>
            <a:pPr algn="just"/>
            <a:r>
              <a:rPr lang="en-US" dirty="0" smtClean="0"/>
              <a:t>Collapse 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 was developed by Mark Otto and Jacob Thornton at Twitter, and released as an open source product in August 2011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Media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 provides an easy way to align media objects (like images) to the left or to the right of some content. </a:t>
            </a:r>
            <a:endParaRPr lang="en-US" smtClean="0"/>
          </a:p>
          <a:p>
            <a:pPr algn="just"/>
            <a:r>
              <a:rPr lang="en-US" smtClean="0"/>
              <a:t>This </a:t>
            </a:r>
            <a:r>
              <a:rPr lang="en-US" dirty="0" smtClean="0"/>
              <a:t>can be used to display blog comments, tweets and so on.</a:t>
            </a:r>
          </a:p>
          <a:p>
            <a:pPr algn="just"/>
            <a:r>
              <a:rPr lang="en-US" dirty="0" smtClean="0"/>
              <a:t>Media example</a:t>
            </a:r>
          </a:p>
          <a:p>
            <a:pPr algn="just"/>
            <a:r>
              <a:rPr lang="en-US" dirty="0" smtClean="0"/>
              <a:t>Media top bottom middle- media1 example</a:t>
            </a:r>
          </a:p>
          <a:p>
            <a:pPr algn="just"/>
            <a:r>
              <a:rPr lang="en-US" dirty="0" smtClean="0"/>
              <a:t>Nested media (media-nest example)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Carousel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Carousel is a component for cycling through elements, like a slideshow.</a:t>
            </a:r>
          </a:p>
          <a:p>
            <a:pPr algn="just"/>
            <a:r>
              <a:rPr lang="en-US" dirty="0" smtClean="0"/>
              <a:t>Carousel example</a:t>
            </a:r>
          </a:p>
          <a:p>
            <a:pPr algn="just"/>
            <a:r>
              <a:rPr lang="en-US" dirty="0" smtClean="0"/>
              <a:t>Carousel caption example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Modal is a dialog box/popup window that is displayed on top of the current page.</a:t>
            </a:r>
          </a:p>
          <a:p>
            <a:r>
              <a:rPr lang="en-US" smtClean="0"/>
              <a:t>Modal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Tooltip is small pop-up box that appears when the user moves the mouse pointer over an element.</a:t>
            </a:r>
          </a:p>
          <a:p>
            <a:pPr algn="just"/>
            <a:r>
              <a:rPr lang="en-US" dirty="0" smtClean="0"/>
              <a:t>Tooltips must be initialized with </a:t>
            </a:r>
            <a:r>
              <a:rPr lang="en-US" dirty="0" err="1" smtClean="0"/>
              <a:t>jQuery</a:t>
            </a:r>
            <a:r>
              <a:rPr lang="en-US" dirty="0" smtClean="0"/>
              <a:t>: select the specified element and call the tooltip() method.</a:t>
            </a:r>
          </a:p>
          <a:p>
            <a:pPr algn="just"/>
            <a:r>
              <a:rPr lang="en-US" dirty="0" smtClean="0"/>
              <a:t>Tooltip example</a:t>
            </a:r>
          </a:p>
          <a:p>
            <a:pPr algn="just"/>
            <a:r>
              <a:rPr lang="en-US" dirty="0" smtClean="0"/>
              <a:t>Tooltip position example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Popover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Popover is similar to tooltips; it is a pop-up box that appears when the user clicks on an element.</a:t>
            </a:r>
          </a:p>
          <a:p>
            <a:pPr algn="just"/>
            <a:r>
              <a:rPr lang="en-US" dirty="0" smtClean="0"/>
              <a:t>Popovers must be initialized with </a:t>
            </a:r>
            <a:r>
              <a:rPr lang="en-US" dirty="0" err="1" smtClean="0"/>
              <a:t>jQuery</a:t>
            </a:r>
            <a:r>
              <a:rPr lang="en-US" dirty="0" smtClean="0"/>
              <a:t>: select the specified element and call the popover() method.</a:t>
            </a:r>
          </a:p>
          <a:p>
            <a:pPr algn="just"/>
            <a:r>
              <a:rPr lang="en-US" dirty="0" smtClean="0"/>
              <a:t>Popover example</a:t>
            </a:r>
          </a:p>
          <a:p>
            <a:pPr algn="just"/>
            <a:r>
              <a:rPr lang="en-US" dirty="0" smtClean="0"/>
              <a:t>Popover </a:t>
            </a:r>
            <a:r>
              <a:rPr lang="en-US" smtClean="0"/>
              <a:t>position example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navigation bar is a navigation header that is placed at the top of the page.</a:t>
            </a:r>
          </a:p>
          <a:p>
            <a:pPr algn="just"/>
            <a:r>
              <a:rPr lang="en-US" dirty="0" err="1" smtClean="0"/>
              <a:t>Navbar</a:t>
            </a:r>
            <a:r>
              <a:rPr lang="en-US" dirty="0" smtClean="0"/>
              <a:t> example- nav1</a:t>
            </a:r>
          </a:p>
          <a:p>
            <a:pPr algn="just"/>
            <a:r>
              <a:rPr lang="en-US" dirty="0" smtClean="0"/>
              <a:t>Inverted </a:t>
            </a:r>
            <a:r>
              <a:rPr lang="en-US" dirty="0" err="1" smtClean="0"/>
              <a:t>navbar</a:t>
            </a:r>
            <a:r>
              <a:rPr lang="en-US" dirty="0" smtClean="0"/>
              <a:t> example- nav2</a:t>
            </a:r>
          </a:p>
          <a:p>
            <a:pPr algn="just"/>
            <a:r>
              <a:rPr lang="en-US" dirty="0" smtClean="0"/>
              <a:t>Right aligned </a:t>
            </a:r>
            <a:r>
              <a:rPr lang="en-US" dirty="0" err="1" smtClean="0"/>
              <a:t>navbar</a:t>
            </a:r>
            <a:r>
              <a:rPr lang="en-US" smtClean="0"/>
              <a:t> example- </a:t>
            </a:r>
            <a:r>
              <a:rPr lang="en-US" dirty="0" smtClean="0"/>
              <a:t>nav3</a:t>
            </a:r>
          </a:p>
          <a:p>
            <a:pPr algn="just"/>
            <a:r>
              <a:rPr lang="en-US" dirty="0" err="1" smtClean="0"/>
              <a:t>Navbar</a:t>
            </a:r>
            <a:r>
              <a:rPr lang="en-US" dirty="0" smtClean="0"/>
              <a:t> Button example- nav4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form example- nav5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 text example- nav6</a:t>
            </a:r>
          </a:p>
          <a:p>
            <a:r>
              <a:rPr lang="en-US" dirty="0" smtClean="0"/>
              <a:t>Fixed navigation bar example- nav7</a:t>
            </a:r>
          </a:p>
          <a:p>
            <a:r>
              <a:rPr lang="en-US" dirty="0" smtClean="0"/>
              <a:t>Collapsing </a:t>
            </a:r>
            <a:r>
              <a:rPr lang="en-US" dirty="0" err="1" smtClean="0"/>
              <a:t>navbar</a:t>
            </a:r>
            <a:r>
              <a:rPr lang="en-US" dirty="0" smtClean="0"/>
              <a:t> example- nav8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</a:t>
            </a:r>
            <a:r>
              <a:rPr lang="en-US" dirty="0" err="1" smtClean="0"/>
              <a:t>Scrollspy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Scrollspy</a:t>
            </a:r>
            <a:r>
              <a:rPr lang="en-US" dirty="0" smtClean="0"/>
              <a:t> is used to automatically update links in a navigation list based on scroll position.</a:t>
            </a:r>
          </a:p>
          <a:p>
            <a:pPr algn="just"/>
            <a:r>
              <a:rPr lang="en-US" dirty="0" err="1" smtClean="0"/>
              <a:t>Scrollspy</a:t>
            </a:r>
            <a:r>
              <a:rPr lang="en-US" smtClean="0"/>
              <a:t> example - scroll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BS supports all HTML input types.</a:t>
            </a:r>
          </a:p>
          <a:p>
            <a:pPr algn="just"/>
            <a:r>
              <a:rPr lang="en-US" dirty="0" smtClean="0"/>
              <a:t>BS input examples</a:t>
            </a:r>
          </a:p>
          <a:p>
            <a:pPr lvl="1" algn="just"/>
            <a:r>
              <a:rPr lang="en-US" dirty="0" smtClean="0"/>
              <a:t>Text field and password</a:t>
            </a:r>
          </a:p>
          <a:p>
            <a:pPr lvl="1" algn="just"/>
            <a:r>
              <a:rPr lang="en-US" dirty="0" err="1" smtClean="0"/>
              <a:t>Textarea</a:t>
            </a:r>
            <a:endParaRPr lang="en-US" dirty="0" smtClean="0"/>
          </a:p>
          <a:p>
            <a:pPr lvl="1" algn="just"/>
            <a:r>
              <a:rPr lang="en-US" dirty="0" smtClean="0"/>
              <a:t>Checkbox (inline)</a:t>
            </a:r>
          </a:p>
          <a:p>
            <a:pPr lvl="1" algn="just"/>
            <a:r>
              <a:rPr lang="en-US" dirty="0" smtClean="0"/>
              <a:t>Radio button (inline)</a:t>
            </a:r>
          </a:p>
          <a:p>
            <a:pPr lvl="1" algn="just"/>
            <a:r>
              <a:rPr lang="en-US" dirty="0" smtClean="0"/>
              <a:t>Select List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provides three types of form layouts:</a:t>
            </a:r>
          </a:p>
          <a:p>
            <a:r>
              <a:rPr lang="en-US" dirty="0" smtClean="0"/>
              <a:t>Vertical form </a:t>
            </a:r>
            <a:r>
              <a:rPr lang="en-US" dirty="0" smtClean="0"/>
              <a:t>(</a:t>
            </a:r>
            <a:r>
              <a:rPr lang="en-US" dirty="0" smtClean="0"/>
              <a:t>D</a:t>
            </a:r>
            <a:r>
              <a:rPr lang="en-US" dirty="0" smtClean="0"/>
              <a:t>efault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Horizontal form</a:t>
            </a:r>
          </a:p>
          <a:p>
            <a:r>
              <a:rPr lang="en-US" dirty="0" smtClean="0"/>
              <a:t>Inline 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b="1" dirty="0" smtClean="0"/>
          </a:p>
          <a:p>
            <a:pPr algn="ctr">
              <a:buNone/>
            </a:pPr>
            <a:r>
              <a:rPr lang="en-US" sz="6600" b="1" smtClean="0"/>
              <a:t>THANK YOU!!</a:t>
            </a:r>
            <a:endParaRPr lang="en-US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start using Bootstrap on your own web site.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Download Bootstrap from getbootstrap.com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Include Bootstrap from a CDN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CDN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Bootstrap also requires a containing element to wrap site contents.</a:t>
            </a:r>
          </a:p>
          <a:p>
            <a:pPr algn="just"/>
            <a:r>
              <a:rPr lang="en-US" dirty="0" smtClean="0"/>
              <a:t>There are two container classes to choose from: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 .container class provides a responsive </a:t>
            </a:r>
            <a:r>
              <a:rPr lang="en-US" b="1" dirty="0" smtClean="0"/>
              <a:t>fixed width container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 .container-fluid class provides a </a:t>
            </a:r>
            <a:r>
              <a:rPr lang="en-US" b="1" dirty="0" smtClean="0"/>
              <a:t>full width container</a:t>
            </a:r>
            <a:r>
              <a:rPr lang="en-US" dirty="0" smtClean="0"/>
              <a:t>, spanning the entire width of the viewport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Grid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824</Words>
  <Application>Microsoft Office PowerPoint</Application>
  <PresentationFormat>On-screen Show (4:3)</PresentationFormat>
  <Paragraphs>173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Bootstrap</vt:lpstr>
      <vt:lpstr>Introduction</vt:lpstr>
      <vt:lpstr>History</vt:lpstr>
      <vt:lpstr>Advantages</vt:lpstr>
      <vt:lpstr>Including bootstrap</vt:lpstr>
      <vt:lpstr>Bootstrap CDN</vt:lpstr>
      <vt:lpstr>BS Containers</vt:lpstr>
      <vt:lpstr>Slide 8</vt:lpstr>
      <vt:lpstr>BS Grid System</vt:lpstr>
      <vt:lpstr>Grid classes</vt:lpstr>
      <vt:lpstr>BS Typography</vt:lpstr>
      <vt:lpstr>Slide 12</vt:lpstr>
      <vt:lpstr>BS Text and Background Colors</vt:lpstr>
      <vt:lpstr>More typography classes</vt:lpstr>
      <vt:lpstr>Slide 15</vt:lpstr>
      <vt:lpstr>BS Tables</vt:lpstr>
      <vt:lpstr>BS Images</vt:lpstr>
      <vt:lpstr>BS Jumbotron</vt:lpstr>
      <vt:lpstr>BS Alerts</vt:lpstr>
      <vt:lpstr>BS Buttons</vt:lpstr>
      <vt:lpstr>BS Button Groups</vt:lpstr>
      <vt:lpstr>BS Badges</vt:lpstr>
      <vt:lpstr>BS Labels</vt:lpstr>
      <vt:lpstr>BS List Groups</vt:lpstr>
      <vt:lpstr>BS Progress Bars</vt:lpstr>
      <vt:lpstr>BS Pagination</vt:lpstr>
      <vt:lpstr>BS Panels</vt:lpstr>
      <vt:lpstr>BS Dropdowns</vt:lpstr>
      <vt:lpstr>BS Collapse</vt:lpstr>
      <vt:lpstr>BS Media Objects</vt:lpstr>
      <vt:lpstr>BS Carousel</vt:lpstr>
      <vt:lpstr>BS Modal</vt:lpstr>
      <vt:lpstr>BS Tooltip</vt:lpstr>
      <vt:lpstr>BS Popover</vt:lpstr>
      <vt:lpstr>BS Navbar</vt:lpstr>
      <vt:lpstr>CTD…</vt:lpstr>
      <vt:lpstr>BS Scrollspy</vt:lpstr>
      <vt:lpstr>BS Inputs</vt:lpstr>
      <vt:lpstr>BS Forms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Parul</dc:creator>
  <cp:lastModifiedBy>USER</cp:lastModifiedBy>
  <cp:revision>82</cp:revision>
  <dcterms:created xsi:type="dcterms:W3CDTF">2006-08-16T00:00:00Z</dcterms:created>
  <dcterms:modified xsi:type="dcterms:W3CDTF">2021-09-28T10:01:03Z</dcterms:modified>
</cp:coreProperties>
</file>