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guide id="6" pos="2880">
          <p15:clr>
            <a:srgbClr val="9AA0A6"/>
          </p15:clr>
        </p15:guide>
        <p15:guide id="7" pos="2736">
          <p15:clr>
            <a:srgbClr val="9AA0A6"/>
          </p15:clr>
        </p15:guide>
        <p15:guide id="8" pos="28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466728-DC5E-4999-8305-1701B41811E6}">
  <a:tblStyle styleId="{37466728-DC5E-4999-8305-1701B41811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 pos="2880"/>
        <p:guide pos="2736"/>
        <p:guide pos="283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4ef09964b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4ef09964b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6" name="Google Shape;80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e4ef09964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5" name="Google Shape;825;ge4ef09964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e4f6d115f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ge4f6d115f2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e4f6d115f2_1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e4f6d115f2_1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5" name="Google Shape;8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e4ef09964b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ge4ef09964b_1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e4f6d115f2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ge4f6d115f2_3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e4f6d115f2_18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ge4f6d115f2_18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e4ef09964b_1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e4ef09964b_1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e4ef09964b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e4ef09964b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e4ef09964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ge4ef09964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e4ef09964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ge4ef09964b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e4f6d115f2_1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ge4f6d115f2_18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e4ef09964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0" name="Google Shape;1000;ge4ef09964b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e4ef0996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ge4ef09964b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e4ef09964b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1" name="Google Shape;1021;ge4ef09964b_1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e4ef09964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8" name="Google Shape;1028;ge4ef09964b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e4ef09964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e4ef09964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e4ef09964b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e4ef09964b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e4ef09964b_2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e4ef09964b_2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e5cbf747d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e5cbf747d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e4f6d115f2_18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8" name="Google Shape;1088;ge4f6d115f2_18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e5cbf747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e5cbf747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e5cbf747d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e5cbf747d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e4ef09964b_1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5" name="Google Shape;1115;ge4ef09964b_1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e5cbf747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e5cbf747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e5cbf747d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e5cbf747d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e5cbf747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3" name="Google Shape;1143;ge5cbf747d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e5cbf747d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6" name="Google Shape;1156;ge5cbf747da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e4f8d2d1db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e4f8d2d1db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e4f8d2d1db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e4f8d2d1db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e4f8d2d1db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e4f8d2d1db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4f6d115f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4f6d115f2_3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4f6d115f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e4f6d115f2_3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ef09964b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ef09964b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 name="Google Shape;13;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jp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1.jpg"/><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11" Type="http://schemas.openxmlformats.org/officeDocument/2006/relationships/image" Target="../media/image8.jpg"/><Relationship Id="rId10" Type="http://schemas.openxmlformats.org/officeDocument/2006/relationships/image" Target="../media/image7.jpg"/><Relationship Id="rId12" Type="http://schemas.openxmlformats.org/officeDocument/2006/relationships/image" Target="../media/image12.jpg"/><Relationship Id="rId9"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6.jpg"/><Relationship Id="rId4" Type="http://schemas.openxmlformats.org/officeDocument/2006/relationships/image" Target="../media/image2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1.jpg"/><Relationship Id="rId4" Type="http://schemas.openxmlformats.org/officeDocument/2006/relationships/image" Target="../media/image3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flipH="1">
            <a:off x="6" y="925355"/>
            <a:ext cx="5484547" cy="4218076"/>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3"/>
          <p:cNvSpPr txBox="1"/>
          <p:nvPr/>
        </p:nvSpPr>
        <p:spPr>
          <a:xfrm>
            <a:off x="4824250" y="160975"/>
            <a:ext cx="1356300" cy="6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 sz="3500" u="none" cap="none" strike="noStrike">
                <a:solidFill>
                  <a:srgbClr val="000000"/>
                </a:solidFill>
                <a:latin typeface="Fira Sans"/>
                <a:ea typeface="Fira Sans"/>
                <a:cs typeface="Fira Sans"/>
                <a:sym typeface="Fira Sans"/>
              </a:rPr>
              <a:t>CT111 </a:t>
            </a:r>
            <a:endParaRPr b="0" i="0" sz="3500" u="none" cap="none" strike="noStrike">
              <a:solidFill>
                <a:srgbClr val="00002A"/>
              </a:solidFill>
              <a:highlight>
                <a:srgbClr val="FFFFFF"/>
              </a:highlight>
              <a:latin typeface="Fira Sans"/>
              <a:ea typeface="Fira Sans"/>
              <a:cs typeface="Fira Sans"/>
              <a:sym typeface="Fira Sans"/>
            </a:endParaRPr>
          </a:p>
        </p:txBody>
      </p:sp>
      <p:sp>
        <p:nvSpPr>
          <p:cNvPr id="165" name="Google Shape;165;p13"/>
          <p:cNvSpPr txBox="1"/>
          <p:nvPr/>
        </p:nvSpPr>
        <p:spPr>
          <a:xfrm>
            <a:off x="3210700" y="800100"/>
            <a:ext cx="4583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chemeClr val="dk1"/>
                </a:solidFill>
                <a:latin typeface="Fira Sans"/>
                <a:ea typeface="Fira Sans"/>
                <a:cs typeface="Fira Sans"/>
                <a:sym typeface="Fira Sans"/>
              </a:rPr>
              <a:t>Introduction to communication Systems</a:t>
            </a:r>
            <a:endParaRPr b="0" i="0" sz="1900" u="none" cap="none" strike="noStrike">
              <a:solidFill>
                <a:srgbClr val="000000"/>
              </a:solidFill>
              <a:latin typeface="Arial"/>
              <a:ea typeface="Arial"/>
              <a:cs typeface="Arial"/>
              <a:sym typeface="Arial"/>
            </a:endParaRPr>
          </a:p>
        </p:txBody>
      </p:sp>
      <p:cxnSp>
        <p:nvCxnSpPr>
          <p:cNvPr id="166" name="Google Shape;166;p13"/>
          <p:cNvCxnSpPr/>
          <p:nvPr/>
        </p:nvCxnSpPr>
        <p:spPr>
          <a:xfrm>
            <a:off x="4628350" y="800100"/>
            <a:ext cx="1748100" cy="0"/>
          </a:xfrm>
          <a:prstGeom prst="straightConnector1">
            <a:avLst/>
          </a:prstGeom>
          <a:noFill/>
          <a:ln cap="flat" cmpd="sng" w="28575">
            <a:solidFill>
              <a:schemeClr val="accent1"/>
            </a:solidFill>
            <a:prstDash val="solid"/>
            <a:round/>
            <a:headEnd len="med" w="med" type="oval"/>
            <a:tailEnd len="med" w="med" type="oval"/>
          </a:ln>
        </p:spPr>
      </p:cxnSp>
      <p:sp>
        <p:nvSpPr>
          <p:cNvPr id="167" name="Google Shape;167;p13"/>
          <p:cNvSpPr txBox="1"/>
          <p:nvPr/>
        </p:nvSpPr>
        <p:spPr>
          <a:xfrm>
            <a:off x="5394650" y="2916725"/>
            <a:ext cx="57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Fira Sans"/>
                <a:ea typeface="Fira Sans"/>
                <a:cs typeface="Fira Sans"/>
                <a:sym typeface="Fira Sans"/>
              </a:rPr>
              <a:t>Professor : Yash Vasavada</a:t>
            </a:r>
            <a:endParaRPr b="1" i="0" sz="1400" u="none" cap="none" strike="noStrike">
              <a:solidFill>
                <a:srgbClr val="000000"/>
              </a:solidFill>
              <a:latin typeface="Fira Sans"/>
              <a:ea typeface="Fira Sans"/>
              <a:cs typeface="Fira Sans"/>
              <a:sym typeface="Fira Sans"/>
            </a:endParaRPr>
          </a:p>
        </p:txBody>
      </p:sp>
      <p:sp>
        <p:nvSpPr>
          <p:cNvPr id="168" name="Google Shape;168;p13"/>
          <p:cNvSpPr txBox="1"/>
          <p:nvPr/>
        </p:nvSpPr>
        <p:spPr>
          <a:xfrm>
            <a:off x="5394650" y="2287050"/>
            <a:ext cx="3628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000000"/>
                </a:solidFill>
                <a:latin typeface="Arial"/>
                <a:ea typeface="Arial"/>
                <a:cs typeface="Arial"/>
                <a:sym typeface="Arial"/>
              </a:rPr>
              <a:t>End Semester Project </a:t>
            </a:r>
            <a:endParaRPr b="1" i="0" sz="2500" u="none" cap="none" strike="noStrike">
              <a:solidFill>
                <a:srgbClr val="000000"/>
              </a:solidFill>
              <a:latin typeface="Arial"/>
              <a:ea typeface="Arial"/>
              <a:cs typeface="Arial"/>
              <a:sym typeface="Arial"/>
            </a:endParaRPr>
          </a:p>
        </p:txBody>
      </p:sp>
      <p:cxnSp>
        <p:nvCxnSpPr>
          <p:cNvPr id="169" name="Google Shape;169;p13"/>
          <p:cNvCxnSpPr/>
          <p:nvPr/>
        </p:nvCxnSpPr>
        <p:spPr>
          <a:xfrm>
            <a:off x="5465900" y="2856450"/>
            <a:ext cx="3486000" cy="0"/>
          </a:xfrm>
          <a:prstGeom prst="straightConnector1">
            <a:avLst/>
          </a:prstGeom>
          <a:noFill/>
          <a:ln cap="flat" cmpd="sng" w="28575">
            <a:solidFill>
              <a:schemeClr val="accent1"/>
            </a:solidFill>
            <a:prstDash val="solid"/>
            <a:round/>
            <a:headEnd len="med" w="med" type="oval"/>
            <a:tailEnd len="med" w="med" type="ova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2"/>
          <p:cNvSpPr txBox="1"/>
          <p:nvPr/>
        </p:nvSpPr>
        <p:spPr>
          <a:xfrm>
            <a:off x="3021138" y="164875"/>
            <a:ext cx="310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Fira Sans"/>
                <a:ea typeface="Fira Sans"/>
                <a:cs typeface="Fira Sans"/>
                <a:sym typeface="Fira Sans"/>
              </a:rPr>
              <a:t>Monte-Carlo Simulations</a:t>
            </a:r>
            <a:endParaRPr b="1" sz="2000">
              <a:latin typeface="Fira Sans"/>
              <a:ea typeface="Fira Sans"/>
              <a:cs typeface="Fira Sans"/>
              <a:sym typeface="Fira Sans"/>
            </a:endParaRPr>
          </a:p>
        </p:txBody>
      </p:sp>
      <p:sp>
        <p:nvSpPr>
          <p:cNvPr id="377" name="Google Shape;377;p22"/>
          <p:cNvSpPr/>
          <p:nvPr/>
        </p:nvSpPr>
        <p:spPr>
          <a:xfrm>
            <a:off x="457185" y="2931574"/>
            <a:ext cx="93671" cy="93671"/>
          </a:xfrm>
          <a:custGeom>
            <a:rect b="b" l="l" r="r" t="t"/>
            <a:pathLst>
              <a:path extrusionOk="0" h="2914" w="2914">
                <a:moveTo>
                  <a:pt x="1457" y="412"/>
                </a:moveTo>
                <a:cubicBezTo>
                  <a:pt x="2027" y="412"/>
                  <a:pt x="2502" y="887"/>
                  <a:pt x="2502" y="1457"/>
                </a:cubicBezTo>
                <a:cubicBezTo>
                  <a:pt x="2502" y="2027"/>
                  <a:pt x="2027" y="2502"/>
                  <a:pt x="1457" y="2502"/>
                </a:cubicBezTo>
                <a:cubicBezTo>
                  <a:pt x="887" y="2502"/>
                  <a:pt x="412" y="2027"/>
                  <a:pt x="412" y="1457"/>
                </a:cubicBezTo>
                <a:cubicBezTo>
                  <a:pt x="412" y="887"/>
                  <a:pt x="887" y="412"/>
                  <a:pt x="1457" y="412"/>
                </a:cubicBezTo>
                <a:close/>
                <a:moveTo>
                  <a:pt x="1457" y="0"/>
                </a:moveTo>
                <a:cubicBezTo>
                  <a:pt x="665" y="0"/>
                  <a:pt x="0" y="665"/>
                  <a:pt x="0" y="1457"/>
                </a:cubicBezTo>
                <a:cubicBezTo>
                  <a:pt x="0" y="2249"/>
                  <a:pt x="665" y="2914"/>
                  <a:pt x="1457" y="2914"/>
                </a:cubicBezTo>
                <a:cubicBezTo>
                  <a:pt x="2249" y="2914"/>
                  <a:pt x="2914" y="2249"/>
                  <a:pt x="2914" y="1457"/>
                </a:cubicBezTo>
                <a:cubicBezTo>
                  <a:pt x="2914" y="665"/>
                  <a:pt x="2249" y="0"/>
                  <a:pt x="145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8598131" y="2855230"/>
            <a:ext cx="92674" cy="92674"/>
          </a:xfrm>
          <a:custGeom>
            <a:rect b="b" l="l" r="r" t="t"/>
            <a:pathLst>
              <a:path extrusionOk="0" h="2883" w="2883">
                <a:moveTo>
                  <a:pt x="1426" y="412"/>
                </a:moveTo>
                <a:cubicBezTo>
                  <a:pt x="1996" y="412"/>
                  <a:pt x="2471" y="887"/>
                  <a:pt x="2471" y="1457"/>
                </a:cubicBezTo>
                <a:cubicBezTo>
                  <a:pt x="2471" y="2027"/>
                  <a:pt x="1996" y="2470"/>
                  <a:pt x="1426" y="2470"/>
                </a:cubicBezTo>
                <a:cubicBezTo>
                  <a:pt x="856" y="2470"/>
                  <a:pt x="381" y="2027"/>
                  <a:pt x="381" y="1457"/>
                </a:cubicBezTo>
                <a:cubicBezTo>
                  <a:pt x="381" y="887"/>
                  <a:pt x="856" y="412"/>
                  <a:pt x="1426" y="412"/>
                </a:cubicBezTo>
                <a:close/>
                <a:moveTo>
                  <a:pt x="1426" y="0"/>
                </a:moveTo>
                <a:cubicBezTo>
                  <a:pt x="634" y="0"/>
                  <a:pt x="1" y="634"/>
                  <a:pt x="1" y="1457"/>
                </a:cubicBezTo>
                <a:cubicBezTo>
                  <a:pt x="1" y="2249"/>
                  <a:pt x="634" y="2882"/>
                  <a:pt x="1426" y="2882"/>
                </a:cubicBezTo>
                <a:cubicBezTo>
                  <a:pt x="2249" y="2882"/>
                  <a:pt x="2883" y="2249"/>
                  <a:pt x="2883" y="1457"/>
                </a:cubicBezTo>
                <a:cubicBezTo>
                  <a:pt x="2883" y="634"/>
                  <a:pt x="2249" y="0"/>
                  <a:pt x="142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6180377" y="4412752"/>
            <a:ext cx="36677" cy="36677"/>
          </a:xfrm>
          <a:custGeom>
            <a:rect b="b" l="l" r="r" t="t"/>
            <a:pathLst>
              <a:path extrusionOk="0" h="1141" w="1141">
                <a:moveTo>
                  <a:pt x="571" y="254"/>
                </a:moveTo>
                <a:cubicBezTo>
                  <a:pt x="761" y="254"/>
                  <a:pt x="888" y="381"/>
                  <a:pt x="888" y="571"/>
                </a:cubicBezTo>
                <a:cubicBezTo>
                  <a:pt x="888"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6083685" y="4412752"/>
            <a:ext cx="36677" cy="36677"/>
          </a:xfrm>
          <a:custGeom>
            <a:rect b="b" l="l" r="r" t="t"/>
            <a:pathLst>
              <a:path extrusionOk="0" h="1141" w="1141">
                <a:moveTo>
                  <a:pt x="570" y="254"/>
                </a:moveTo>
                <a:cubicBezTo>
                  <a:pt x="760" y="254"/>
                  <a:pt x="887" y="381"/>
                  <a:pt x="887" y="571"/>
                </a:cubicBezTo>
                <a:cubicBezTo>
                  <a:pt x="887" y="761"/>
                  <a:pt x="760" y="919"/>
                  <a:pt x="570" y="919"/>
                </a:cubicBezTo>
                <a:cubicBezTo>
                  <a:pt x="380" y="919"/>
                  <a:pt x="254" y="761"/>
                  <a:pt x="254" y="571"/>
                </a:cubicBezTo>
                <a:cubicBezTo>
                  <a:pt x="254" y="381"/>
                  <a:pt x="380" y="254"/>
                  <a:pt x="570" y="254"/>
                </a:cubicBezTo>
                <a:close/>
                <a:moveTo>
                  <a:pt x="570" y="1"/>
                </a:moveTo>
                <a:cubicBezTo>
                  <a:pt x="254" y="1"/>
                  <a:pt x="0" y="254"/>
                  <a:pt x="0" y="571"/>
                </a:cubicBezTo>
                <a:cubicBezTo>
                  <a:pt x="0" y="887"/>
                  <a:pt x="254"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5986961" y="4412752"/>
            <a:ext cx="36677" cy="36677"/>
          </a:xfrm>
          <a:custGeom>
            <a:rect b="b" l="l" r="r" t="t"/>
            <a:pathLst>
              <a:path extrusionOk="0" h="1141" w="1141">
                <a:moveTo>
                  <a:pt x="571" y="254"/>
                </a:moveTo>
                <a:cubicBezTo>
                  <a:pt x="761" y="254"/>
                  <a:pt x="888" y="381"/>
                  <a:pt x="888" y="571"/>
                </a:cubicBezTo>
                <a:cubicBezTo>
                  <a:pt x="888"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6277101" y="4412752"/>
            <a:ext cx="36677" cy="36677"/>
          </a:xfrm>
          <a:custGeom>
            <a:rect b="b" l="l" r="r" t="t"/>
            <a:pathLst>
              <a:path extrusionOk="0" h="1141" w="1141">
                <a:moveTo>
                  <a:pt x="571" y="254"/>
                </a:moveTo>
                <a:cubicBezTo>
                  <a:pt x="729" y="254"/>
                  <a:pt x="887" y="381"/>
                  <a:pt x="887" y="571"/>
                </a:cubicBezTo>
                <a:cubicBezTo>
                  <a:pt x="887" y="761"/>
                  <a:pt x="729" y="919"/>
                  <a:pt x="571" y="919"/>
                </a:cubicBezTo>
                <a:cubicBezTo>
                  <a:pt x="381" y="919"/>
                  <a:pt x="222" y="761"/>
                  <a:pt x="222" y="571"/>
                </a:cubicBezTo>
                <a:cubicBezTo>
                  <a:pt x="222" y="381"/>
                  <a:pt x="381" y="254"/>
                  <a:pt x="571" y="254"/>
                </a:cubicBezTo>
                <a:close/>
                <a:moveTo>
                  <a:pt x="571" y="1"/>
                </a:moveTo>
                <a:cubicBezTo>
                  <a:pt x="254" y="1"/>
                  <a:pt x="0" y="254"/>
                  <a:pt x="0" y="571"/>
                </a:cubicBezTo>
                <a:cubicBezTo>
                  <a:pt x="0"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6373826" y="4412752"/>
            <a:ext cx="36677" cy="36677"/>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3" y="1"/>
                  <a:pt x="0" y="254"/>
                  <a:pt x="0" y="571"/>
                </a:cubicBezTo>
                <a:cubicBezTo>
                  <a:pt x="0" y="887"/>
                  <a:pt x="253"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6178352" y="4412398"/>
            <a:ext cx="40760" cy="37385"/>
          </a:xfrm>
          <a:custGeom>
            <a:rect b="b" l="l" r="r" t="t"/>
            <a:pathLst>
              <a:path extrusionOk="0" h="1163" w="1268">
                <a:moveTo>
                  <a:pt x="621" y="1"/>
                </a:moveTo>
                <a:cubicBezTo>
                  <a:pt x="349" y="1"/>
                  <a:pt x="120" y="207"/>
                  <a:pt x="64" y="487"/>
                </a:cubicBezTo>
                <a:cubicBezTo>
                  <a:pt x="1" y="803"/>
                  <a:pt x="222" y="1088"/>
                  <a:pt x="539" y="1152"/>
                </a:cubicBezTo>
                <a:cubicBezTo>
                  <a:pt x="576" y="1159"/>
                  <a:pt x="612" y="1163"/>
                  <a:pt x="647" y="1163"/>
                </a:cubicBezTo>
                <a:cubicBezTo>
                  <a:pt x="919" y="1163"/>
                  <a:pt x="1148" y="957"/>
                  <a:pt x="1204" y="677"/>
                </a:cubicBezTo>
                <a:cubicBezTo>
                  <a:pt x="1267" y="360"/>
                  <a:pt x="1046" y="75"/>
                  <a:pt x="729" y="12"/>
                </a:cubicBezTo>
                <a:cubicBezTo>
                  <a:pt x="692" y="4"/>
                  <a:pt x="656" y="1"/>
                  <a:pt x="62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2"/>
          <p:cNvGrpSpPr/>
          <p:nvPr/>
        </p:nvGrpSpPr>
        <p:grpSpPr>
          <a:xfrm>
            <a:off x="5725853" y="1566376"/>
            <a:ext cx="933555" cy="947892"/>
            <a:chOff x="5731440" y="2186389"/>
            <a:chExt cx="933555" cy="947892"/>
          </a:xfrm>
        </p:grpSpPr>
        <p:sp>
          <p:nvSpPr>
            <p:cNvPr id="386" name="Google Shape;386;p22"/>
            <p:cNvSpPr/>
            <p:nvPr/>
          </p:nvSpPr>
          <p:spPr>
            <a:xfrm>
              <a:off x="5731440" y="2446635"/>
              <a:ext cx="197531" cy="604069"/>
            </a:xfrm>
            <a:custGeom>
              <a:rect b="b" l="l" r="r" t="t"/>
              <a:pathLst>
                <a:path extrusionOk="0" h="18792" w="6145">
                  <a:moveTo>
                    <a:pt x="2020" y="0"/>
                  </a:moveTo>
                  <a:cubicBezTo>
                    <a:pt x="1950" y="0"/>
                    <a:pt x="1885" y="36"/>
                    <a:pt x="1838" y="107"/>
                  </a:cubicBezTo>
                  <a:cubicBezTo>
                    <a:pt x="1553" y="645"/>
                    <a:pt x="1268" y="1215"/>
                    <a:pt x="1046" y="1785"/>
                  </a:cubicBezTo>
                  <a:cubicBezTo>
                    <a:pt x="983" y="1912"/>
                    <a:pt x="1046" y="2007"/>
                    <a:pt x="1141" y="2039"/>
                  </a:cubicBezTo>
                  <a:cubicBezTo>
                    <a:pt x="1173" y="2039"/>
                    <a:pt x="1173" y="2070"/>
                    <a:pt x="1204" y="2070"/>
                  </a:cubicBezTo>
                  <a:cubicBezTo>
                    <a:pt x="1268" y="2070"/>
                    <a:pt x="1363" y="2007"/>
                    <a:pt x="1363" y="1944"/>
                  </a:cubicBezTo>
                  <a:cubicBezTo>
                    <a:pt x="1616" y="1374"/>
                    <a:pt x="1869" y="804"/>
                    <a:pt x="2154" y="265"/>
                  </a:cubicBezTo>
                  <a:cubicBezTo>
                    <a:pt x="2218" y="170"/>
                    <a:pt x="2186" y="75"/>
                    <a:pt x="2091" y="12"/>
                  </a:cubicBezTo>
                  <a:cubicBezTo>
                    <a:pt x="2067" y="4"/>
                    <a:pt x="2044" y="0"/>
                    <a:pt x="2020" y="0"/>
                  </a:cubicBezTo>
                  <a:close/>
                  <a:moveTo>
                    <a:pt x="616" y="3456"/>
                  </a:moveTo>
                  <a:cubicBezTo>
                    <a:pt x="539" y="3456"/>
                    <a:pt x="470" y="3512"/>
                    <a:pt x="444" y="3591"/>
                  </a:cubicBezTo>
                  <a:cubicBezTo>
                    <a:pt x="286" y="4224"/>
                    <a:pt x="191" y="4826"/>
                    <a:pt x="96" y="5459"/>
                  </a:cubicBezTo>
                  <a:cubicBezTo>
                    <a:pt x="96" y="5554"/>
                    <a:pt x="159" y="5649"/>
                    <a:pt x="286" y="5681"/>
                  </a:cubicBezTo>
                  <a:cubicBezTo>
                    <a:pt x="381" y="5681"/>
                    <a:pt x="476" y="5586"/>
                    <a:pt x="476" y="5522"/>
                  </a:cubicBezTo>
                  <a:cubicBezTo>
                    <a:pt x="539" y="4889"/>
                    <a:pt x="666" y="4287"/>
                    <a:pt x="793" y="3686"/>
                  </a:cubicBezTo>
                  <a:cubicBezTo>
                    <a:pt x="824" y="3591"/>
                    <a:pt x="761" y="3496"/>
                    <a:pt x="666" y="3464"/>
                  </a:cubicBezTo>
                  <a:cubicBezTo>
                    <a:pt x="649" y="3458"/>
                    <a:pt x="632" y="3456"/>
                    <a:pt x="616" y="3456"/>
                  </a:cubicBezTo>
                  <a:close/>
                  <a:moveTo>
                    <a:pt x="191" y="7169"/>
                  </a:moveTo>
                  <a:cubicBezTo>
                    <a:pt x="96" y="7169"/>
                    <a:pt x="1" y="7264"/>
                    <a:pt x="1" y="7359"/>
                  </a:cubicBezTo>
                  <a:cubicBezTo>
                    <a:pt x="33" y="7993"/>
                    <a:pt x="64" y="8626"/>
                    <a:pt x="159" y="9228"/>
                  </a:cubicBezTo>
                  <a:cubicBezTo>
                    <a:pt x="191" y="9323"/>
                    <a:pt x="254" y="9386"/>
                    <a:pt x="349" y="9386"/>
                  </a:cubicBezTo>
                  <a:cubicBezTo>
                    <a:pt x="349" y="9386"/>
                    <a:pt x="381" y="9386"/>
                    <a:pt x="381" y="9418"/>
                  </a:cubicBezTo>
                  <a:cubicBezTo>
                    <a:pt x="476" y="9386"/>
                    <a:pt x="539" y="9291"/>
                    <a:pt x="539" y="9196"/>
                  </a:cubicBezTo>
                  <a:cubicBezTo>
                    <a:pt x="444" y="8594"/>
                    <a:pt x="413" y="7961"/>
                    <a:pt x="381" y="7359"/>
                  </a:cubicBezTo>
                  <a:cubicBezTo>
                    <a:pt x="381" y="7264"/>
                    <a:pt x="318" y="7169"/>
                    <a:pt x="191" y="7169"/>
                  </a:cubicBezTo>
                  <a:close/>
                  <a:moveTo>
                    <a:pt x="698" y="10843"/>
                  </a:moveTo>
                  <a:cubicBezTo>
                    <a:pt x="603" y="10874"/>
                    <a:pt x="539" y="11001"/>
                    <a:pt x="571" y="11096"/>
                  </a:cubicBezTo>
                  <a:cubicBezTo>
                    <a:pt x="729" y="11698"/>
                    <a:pt x="951" y="12300"/>
                    <a:pt x="1204" y="12870"/>
                  </a:cubicBezTo>
                  <a:cubicBezTo>
                    <a:pt x="1236" y="12933"/>
                    <a:pt x="1299" y="12996"/>
                    <a:pt x="1363" y="12996"/>
                  </a:cubicBezTo>
                  <a:cubicBezTo>
                    <a:pt x="1394" y="12996"/>
                    <a:pt x="1426" y="12965"/>
                    <a:pt x="1426" y="12965"/>
                  </a:cubicBezTo>
                  <a:cubicBezTo>
                    <a:pt x="1553" y="12933"/>
                    <a:pt x="1584" y="12806"/>
                    <a:pt x="1553" y="12711"/>
                  </a:cubicBezTo>
                  <a:cubicBezTo>
                    <a:pt x="1299" y="12173"/>
                    <a:pt x="1078" y="11571"/>
                    <a:pt x="919" y="11001"/>
                  </a:cubicBezTo>
                  <a:cubicBezTo>
                    <a:pt x="888" y="10874"/>
                    <a:pt x="793" y="10843"/>
                    <a:pt x="698" y="10843"/>
                  </a:cubicBezTo>
                  <a:close/>
                  <a:moveTo>
                    <a:pt x="2222" y="14262"/>
                  </a:moveTo>
                  <a:cubicBezTo>
                    <a:pt x="2190" y="14262"/>
                    <a:pt x="2156" y="14272"/>
                    <a:pt x="2123" y="14295"/>
                  </a:cubicBezTo>
                  <a:cubicBezTo>
                    <a:pt x="2028" y="14358"/>
                    <a:pt x="1996" y="14453"/>
                    <a:pt x="2059" y="14548"/>
                  </a:cubicBezTo>
                  <a:cubicBezTo>
                    <a:pt x="2376" y="15086"/>
                    <a:pt x="2724" y="15625"/>
                    <a:pt x="3136" y="16100"/>
                  </a:cubicBezTo>
                  <a:cubicBezTo>
                    <a:pt x="3168" y="16163"/>
                    <a:pt x="3231" y="16195"/>
                    <a:pt x="3263" y="16195"/>
                  </a:cubicBezTo>
                  <a:cubicBezTo>
                    <a:pt x="3326" y="16195"/>
                    <a:pt x="3358" y="16163"/>
                    <a:pt x="3389" y="16131"/>
                  </a:cubicBezTo>
                  <a:cubicBezTo>
                    <a:pt x="3484" y="16068"/>
                    <a:pt x="3484" y="15941"/>
                    <a:pt x="3421" y="15878"/>
                  </a:cubicBezTo>
                  <a:cubicBezTo>
                    <a:pt x="3041" y="15403"/>
                    <a:pt x="2693" y="14896"/>
                    <a:pt x="2376" y="14358"/>
                  </a:cubicBezTo>
                  <a:cubicBezTo>
                    <a:pt x="2335" y="14297"/>
                    <a:pt x="2281" y="14262"/>
                    <a:pt x="2222" y="14262"/>
                  </a:cubicBezTo>
                  <a:close/>
                  <a:moveTo>
                    <a:pt x="4544" y="17196"/>
                  </a:moveTo>
                  <a:cubicBezTo>
                    <a:pt x="4492" y="17196"/>
                    <a:pt x="4438" y="17219"/>
                    <a:pt x="4403" y="17272"/>
                  </a:cubicBezTo>
                  <a:cubicBezTo>
                    <a:pt x="4308" y="17335"/>
                    <a:pt x="4308" y="17462"/>
                    <a:pt x="4403" y="17525"/>
                  </a:cubicBezTo>
                  <a:cubicBezTo>
                    <a:pt x="4846" y="17968"/>
                    <a:pt x="5321" y="18380"/>
                    <a:pt x="5828" y="18760"/>
                  </a:cubicBezTo>
                  <a:cubicBezTo>
                    <a:pt x="5860" y="18792"/>
                    <a:pt x="5891" y="18792"/>
                    <a:pt x="5955" y="18792"/>
                  </a:cubicBezTo>
                  <a:cubicBezTo>
                    <a:pt x="5986" y="18792"/>
                    <a:pt x="6050" y="18760"/>
                    <a:pt x="6081" y="18728"/>
                  </a:cubicBezTo>
                  <a:cubicBezTo>
                    <a:pt x="6145" y="18633"/>
                    <a:pt x="6145" y="18507"/>
                    <a:pt x="6050" y="18443"/>
                  </a:cubicBezTo>
                  <a:cubicBezTo>
                    <a:pt x="5575" y="18095"/>
                    <a:pt x="5100" y="17683"/>
                    <a:pt x="4656" y="17240"/>
                  </a:cubicBezTo>
                  <a:cubicBezTo>
                    <a:pt x="4628" y="17211"/>
                    <a:pt x="4586" y="17196"/>
                    <a:pt x="4544" y="17196"/>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6473572" y="2669946"/>
              <a:ext cx="191423" cy="376675"/>
            </a:xfrm>
            <a:custGeom>
              <a:rect b="b" l="l" r="r" t="t"/>
              <a:pathLst>
                <a:path extrusionOk="0" h="11718" w="5955">
                  <a:moveTo>
                    <a:pt x="5764" y="0"/>
                  </a:moveTo>
                  <a:cubicBezTo>
                    <a:pt x="5669" y="0"/>
                    <a:pt x="5574" y="96"/>
                    <a:pt x="5574" y="191"/>
                  </a:cubicBezTo>
                  <a:cubicBezTo>
                    <a:pt x="5574" y="792"/>
                    <a:pt x="5543" y="1426"/>
                    <a:pt x="5479" y="2027"/>
                  </a:cubicBezTo>
                  <a:cubicBezTo>
                    <a:pt x="5448" y="2122"/>
                    <a:pt x="5543" y="2217"/>
                    <a:pt x="5638" y="2249"/>
                  </a:cubicBezTo>
                  <a:lnTo>
                    <a:pt x="5669" y="2249"/>
                  </a:lnTo>
                  <a:cubicBezTo>
                    <a:pt x="5733" y="2249"/>
                    <a:pt x="5828" y="2186"/>
                    <a:pt x="5828" y="2091"/>
                  </a:cubicBezTo>
                  <a:cubicBezTo>
                    <a:pt x="5923" y="1457"/>
                    <a:pt x="5954" y="824"/>
                    <a:pt x="5954" y="191"/>
                  </a:cubicBezTo>
                  <a:cubicBezTo>
                    <a:pt x="5954" y="96"/>
                    <a:pt x="5891" y="0"/>
                    <a:pt x="5764" y="0"/>
                  </a:cubicBezTo>
                  <a:close/>
                  <a:moveTo>
                    <a:pt x="5289" y="3698"/>
                  </a:moveTo>
                  <a:cubicBezTo>
                    <a:pt x="5194" y="3698"/>
                    <a:pt x="5125" y="3754"/>
                    <a:pt x="5099" y="3832"/>
                  </a:cubicBezTo>
                  <a:cubicBezTo>
                    <a:pt x="4941" y="4434"/>
                    <a:pt x="4751" y="5004"/>
                    <a:pt x="4529" y="5574"/>
                  </a:cubicBezTo>
                  <a:cubicBezTo>
                    <a:pt x="4466" y="5669"/>
                    <a:pt x="4529" y="5796"/>
                    <a:pt x="4624" y="5828"/>
                  </a:cubicBezTo>
                  <a:lnTo>
                    <a:pt x="4688" y="5828"/>
                  </a:lnTo>
                  <a:cubicBezTo>
                    <a:pt x="4751" y="5828"/>
                    <a:pt x="4846" y="5796"/>
                    <a:pt x="4878" y="5733"/>
                  </a:cubicBezTo>
                  <a:cubicBezTo>
                    <a:pt x="5099" y="5131"/>
                    <a:pt x="5321" y="4529"/>
                    <a:pt x="5479" y="3927"/>
                  </a:cubicBezTo>
                  <a:cubicBezTo>
                    <a:pt x="5511" y="3832"/>
                    <a:pt x="5448" y="3737"/>
                    <a:pt x="5353" y="3706"/>
                  </a:cubicBezTo>
                  <a:cubicBezTo>
                    <a:pt x="5330" y="3700"/>
                    <a:pt x="5309" y="3698"/>
                    <a:pt x="5289" y="3698"/>
                  </a:cubicBezTo>
                  <a:close/>
                  <a:moveTo>
                    <a:pt x="3884" y="7146"/>
                  </a:moveTo>
                  <a:cubicBezTo>
                    <a:pt x="3807" y="7146"/>
                    <a:pt x="3730" y="7181"/>
                    <a:pt x="3706" y="7253"/>
                  </a:cubicBezTo>
                  <a:cubicBezTo>
                    <a:pt x="3389" y="7759"/>
                    <a:pt x="3041" y="8298"/>
                    <a:pt x="2692" y="8773"/>
                  </a:cubicBezTo>
                  <a:cubicBezTo>
                    <a:pt x="2629" y="8868"/>
                    <a:pt x="2629" y="8963"/>
                    <a:pt x="2724" y="9026"/>
                  </a:cubicBezTo>
                  <a:cubicBezTo>
                    <a:pt x="2756" y="9058"/>
                    <a:pt x="2787" y="9058"/>
                    <a:pt x="2819" y="9058"/>
                  </a:cubicBezTo>
                  <a:cubicBezTo>
                    <a:pt x="2882" y="9058"/>
                    <a:pt x="2946" y="9058"/>
                    <a:pt x="2977" y="8994"/>
                  </a:cubicBezTo>
                  <a:cubicBezTo>
                    <a:pt x="3358" y="8488"/>
                    <a:pt x="3706" y="7981"/>
                    <a:pt x="4023" y="7411"/>
                  </a:cubicBezTo>
                  <a:cubicBezTo>
                    <a:pt x="4086" y="7348"/>
                    <a:pt x="4054" y="7221"/>
                    <a:pt x="3959" y="7158"/>
                  </a:cubicBezTo>
                  <a:cubicBezTo>
                    <a:pt x="3935" y="7150"/>
                    <a:pt x="3910" y="7146"/>
                    <a:pt x="3884" y="7146"/>
                  </a:cubicBezTo>
                  <a:close/>
                  <a:moveTo>
                    <a:pt x="1588" y="10095"/>
                  </a:moveTo>
                  <a:cubicBezTo>
                    <a:pt x="1537" y="10095"/>
                    <a:pt x="1489" y="10119"/>
                    <a:pt x="1457" y="10166"/>
                  </a:cubicBezTo>
                  <a:cubicBezTo>
                    <a:pt x="1046" y="10610"/>
                    <a:pt x="571" y="10990"/>
                    <a:pt x="96" y="11370"/>
                  </a:cubicBezTo>
                  <a:cubicBezTo>
                    <a:pt x="1" y="11433"/>
                    <a:pt x="1" y="11560"/>
                    <a:pt x="64" y="11623"/>
                  </a:cubicBezTo>
                  <a:cubicBezTo>
                    <a:pt x="96" y="11686"/>
                    <a:pt x="159" y="11718"/>
                    <a:pt x="191" y="11718"/>
                  </a:cubicBezTo>
                  <a:cubicBezTo>
                    <a:pt x="254" y="11718"/>
                    <a:pt x="286" y="11686"/>
                    <a:pt x="317" y="11686"/>
                  </a:cubicBezTo>
                  <a:cubicBezTo>
                    <a:pt x="792" y="11275"/>
                    <a:pt x="1299" y="10863"/>
                    <a:pt x="1742" y="10420"/>
                  </a:cubicBezTo>
                  <a:cubicBezTo>
                    <a:pt x="1806" y="10356"/>
                    <a:pt x="1806" y="10230"/>
                    <a:pt x="1742" y="10166"/>
                  </a:cubicBezTo>
                  <a:cubicBezTo>
                    <a:pt x="1695" y="10119"/>
                    <a:pt x="1639" y="10095"/>
                    <a:pt x="1588" y="10095"/>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6107087" y="2209823"/>
              <a:ext cx="295252" cy="55997"/>
            </a:xfrm>
            <a:custGeom>
              <a:rect b="b" l="l" r="r" t="t"/>
              <a:pathLst>
                <a:path extrusionOk="0" h="1742" w="9185">
                  <a:moveTo>
                    <a:pt x="2059" y="0"/>
                  </a:moveTo>
                  <a:cubicBezTo>
                    <a:pt x="1426" y="32"/>
                    <a:pt x="792" y="127"/>
                    <a:pt x="191" y="222"/>
                  </a:cubicBezTo>
                  <a:cubicBezTo>
                    <a:pt x="96" y="254"/>
                    <a:pt x="1" y="349"/>
                    <a:pt x="32" y="444"/>
                  </a:cubicBezTo>
                  <a:cubicBezTo>
                    <a:pt x="64" y="539"/>
                    <a:pt x="127" y="602"/>
                    <a:pt x="222" y="602"/>
                  </a:cubicBezTo>
                  <a:lnTo>
                    <a:pt x="254" y="602"/>
                  </a:lnTo>
                  <a:cubicBezTo>
                    <a:pt x="856" y="475"/>
                    <a:pt x="1458" y="412"/>
                    <a:pt x="2091" y="380"/>
                  </a:cubicBezTo>
                  <a:cubicBezTo>
                    <a:pt x="2186" y="380"/>
                    <a:pt x="2281" y="285"/>
                    <a:pt x="2249" y="190"/>
                  </a:cubicBezTo>
                  <a:cubicBezTo>
                    <a:pt x="2249" y="95"/>
                    <a:pt x="2154" y="0"/>
                    <a:pt x="2059" y="0"/>
                  </a:cubicBezTo>
                  <a:close/>
                  <a:moveTo>
                    <a:pt x="3959" y="32"/>
                  </a:moveTo>
                  <a:cubicBezTo>
                    <a:pt x="3864" y="32"/>
                    <a:pt x="3769" y="95"/>
                    <a:pt x="3738" y="190"/>
                  </a:cubicBezTo>
                  <a:cubicBezTo>
                    <a:pt x="3738" y="317"/>
                    <a:pt x="3833" y="380"/>
                    <a:pt x="3928" y="412"/>
                  </a:cubicBezTo>
                  <a:cubicBezTo>
                    <a:pt x="4529" y="444"/>
                    <a:pt x="5163" y="539"/>
                    <a:pt x="5765" y="665"/>
                  </a:cubicBezTo>
                  <a:lnTo>
                    <a:pt x="5796" y="665"/>
                  </a:lnTo>
                  <a:cubicBezTo>
                    <a:pt x="5891" y="665"/>
                    <a:pt x="5955" y="602"/>
                    <a:pt x="5986" y="507"/>
                  </a:cubicBezTo>
                  <a:cubicBezTo>
                    <a:pt x="5986" y="412"/>
                    <a:pt x="5923" y="317"/>
                    <a:pt x="5828" y="285"/>
                  </a:cubicBezTo>
                  <a:cubicBezTo>
                    <a:pt x="5226" y="159"/>
                    <a:pt x="4593" y="63"/>
                    <a:pt x="3959" y="32"/>
                  </a:cubicBezTo>
                  <a:close/>
                  <a:moveTo>
                    <a:pt x="7612" y="784"/>
                  </a:moveTo>
                  <a:cubicBezTo>
                    <a:pt x="7528" y="784"/>
                    <a:pt x="7437" y="840"/>
                    <a:pt x="7411" y="919"/>
                  </a:cubicBezTo>
                  <a:cubicBezTo>
                    <a:pt x="7380" y="1014"/>
                    <a:pt x="7443" y="1109"/>
                    <a:pt x="7538" y="1140"/>
                  </a:cubicBezTo>
                  <a:cubicBezTo>
                    <a:pt x="7981" y="1330"/>
                    <a:pt x="8456" y="1489"/>
                    <a:pt x="8868" y="1710"/>
                  </a:cubicBezTo>
                  <a:cubicBezTo>
                    <a:pt x="8900" y="1742"/>
                    <a:pt x="8931" y="1742"/>
                    <a:pt x="8963" y="1742"/>
                  </a:cubicBezTo>
                  <a:cubicBezTo>
                    <a:pt x="9026" y="1742"/>
                    <a:pt x="9090" y="1679"/>
                    <a:pt x="9121" y="1615"/>
                  </a:cubicBezTo>
                  <a:cubicBezTo>
                    <a:pt x="9185" y="1520"/>
                    <a:pt x="9153" y="1425"/>
                    <a:pt x="9058" y="1362"/>
                  </a:cubicBezTo>
                  <a:cubicBezTo>
                    <a:pt x="8583" y="1172"/>
                    <a:pt x="8108" y="982"/>
                    <a:pt x="7665" y="792"/>
                  </a:cubicBezTo>
                  <a:cubicBezTo>
                    <a:pt x="7648" y="786"/>
                    <a:pt x="7630" y="784"/>
                    <a:pt x="7612" y="784"/>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6137624" y="2959058"/>
              <a:ext cx="106946" cy="127294"/>
            </a:xfrm>
            <a:custGeom>
              <a:rect b="b" l="l" r="r" t="t"/>
              <a:pathLst>
                <a:path extrusionOk="0" h="3960" w="3327">
                  <a:moveTo>
                    <a:pt x="1616" y="0"/>
                  </a:moveTo>
                  <a:cubicBezTo>
                    <a:pt x="1553" y="0"/>
                    <a:pt x="1458" y="32"/>
                    <a:pt x="1458" y="95"/>
                  </a:cubicBezTo>
                  <a:lnTo>
                    <a:pt x="64" y="3706"/>
                  </a:lnTo>
                  <a:cubicBezTo>
                    <a:pt x="1" y="3801"/>
                    <a:pt x="64" y="3896"/>
                    <a:pt x="159" y="3927"/>
                  </a:cubicBezTo>
                  <a:cubicBezTo>
                    <a:pt x="191" y="3927"/>
                    <a:pt x="191" y="3959"/>
                    <a:pt x="222" y="3959"/>
                  </a:cubicBezTo>
                  <a:cubicBezTo>
                    <a:pt x="318" y="3959"/>
                    <a:pt x="381" y="3896"/>
                    <a:pt x="413" y="3832"/>
                  </a:cubicBezTo>
                  <a:lnTo>
                    <a:pt x="1616" y="666"/>
                  </a:lnTo>
                  <a:lnTo>
                    <a:pt x="2946" y="3832"/>
                  </a:lnTo>
                  <a:cubicBezTo>
                    <a:pt x="2970" y="3904"/>
                    <a:pt x="3047" y="3939"/>
                    <a:pt x="3124" y="3939"/>
                  </a:cubicBezTo>
                  <a:cubicBezTo>
                    <a:pt x="3150" y="3939"/>
                    <a:pt x="3176" y="3935"/>
                    <a:pt x="3199" y="3927"/>
                  </a:cubicBezTo>
                  <a:cubicBezTo>
                    <a:pt x="3294" y="3896"/>
                    <a:pt x="3326" y="3769"/>
                    <a:pt x="3294" y="3674"/>
                  </a:cubicBezTo>
                  <a:lnTo>
                    <a:pt x="1806" y="95"/>
                  </a:lnTo>
                  <a:cubicBezTo>
                    <a:pt x="1774" y="32"/>
                    <a:pt x="1711" y="0"/>
                    <a:pt x="161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6093875" y="2725943"/>
              <a:ext cx="181234" cy="256549"/>
            </a:xfrm>
            <a:custGeom>
              <a:rect b="b" l="l" r="r" t="t"/>
              <a:pathLst>
                <a:path extrusionOk="0" h="7981" w="5638">
                  <a:moveTo>
                    <a:pt x="0" y="0"/>
                  </a:moveTo>
                  <a:lnTo>
                    <a:pt x="0" y="7981"/>
                  </a:lnTo>
                  <a:lnTo>
                    <a:pt x="5637" y="7981"/>
                  </a:lnTo>
                  <a:lnTo>
                    <a:pt x="56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6087767" y="2719835"/>
              <a:ext cx="193449" cy="268764"/>
            </a:xfrm>
            <a:custGeom>
              <a:rect b="b" l="l" r="r" t="t"/>
              <a:pathLst>
                <a:path extrusionOk="0" h="8361" w="6018">
                  <a:moveTo>
                    <a:pt x="5637" y="380"/>
                  </a:moveTo>
                  <a:lnTo>
                    <a:pt x="5637" y="7981"/>
                  </a:lnTo>
                  <a:lnTo>
                    <a:pt x="380" y="7981"/>
                  </a:lnTo>
                  <a:lnTo>
                    <a:pt x="380" y="380"/>
                  </a:lnTo>
                  <a:close/>
                  <a:moveTo>
                    <a:pt x="190" y="0"/>
                  </a:moveTo>
                  <a:cubicBezTo>
                    <a:pt x="95" y="0"/>
                    <a:pt x="0" y="95"/>
                    <a:pt x="0" y="190"/>
                  </a:cubicBezTo>
                  <a:lnTo>
                    <a:pt x="0" y="8171"/>
                  </a:lnTo>
                  <a:cubicBezTo>
                    <a:pt x="0" y="8266"/>
                    <a:pt x="95" y="8361"/>
                    <a:pt x="190" y="8361"/>
                  </a:cubicBezTo>
                  <a:lnTo>
                    <a:pt x="5827" y="8361"/>
                  </a:lnTo>
                  <a:cubicBezTo>
                    <a:pt x="5922" y="8361"/>
                    <a:pt x="6017" y="8266"/>
                    <a:pt x="6017" y="8171"/>
                  </a:cubicBezTo>
                  <a:lnTo>
                    <a:pt x="6017" y="190"/>
                  </a:lnTo>
                  <a:cubicBezTo>
                    <a:pt x="6017" y="95"/>
                    <a:pt x="5922" y="0"/>
                    <a:pt x="58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6156976" y="2776828"/>
              <a:ext cx="95728" cy="11251"/>
            </a:xfrm>
            <a:custGeom>
              <a:rect b="b" l="l" r="r" t="t"/>
              <a:pathLst>
                <a:path extrusionOk="0" h="350" w="2978">
                  <a:moveTo>
                    <a:pt x="159" y="1"/>
                  </a:moveTo>
                  <a:cubicBezTo>
                    <a:pt x="64" y="1"/>
                    <a:pt x="1" y="64"/>
                    <a:pt x="1" y="191"/>
                  </a:cubicBezTo>
                  <a:cubicBezTo>
                    <a:pt x="1" y="286"/>
                    <a:pt x="64" y="349"/>
                    <a:pt x="159" y="349"/>
                  </a:cubicBezTo>
                  <a:lnTo>
                    <a:pt x="2819" y="349"/>
                  </a:lnTo>
                  <a:cubicBezTo>
                    <a:pt x="2914" y="349"/>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6115251" y="2756063"/>
              <a:ext cx="45839" cy="37095"/>
            </a:xfrm>
            <a:custGeom>
              <a:rect b="b" l="l" r="r" t="t"/>
              <a:pathLst>
                <a:path extrusionOk="0" h="1154" w="1426">
                  <a:moveTo>
                    <a:pt x="1205" y="1"/>
                  </a:moveTo>
                  <a:cubicBezTo>
                    <a:pt x="1156" y="1"/>
                    <a:pt x="1112" y="24"/>
                    <a:pt x="1077" y="77"/>
                  </a:cubicBezTo>
                  <a:lnTo>
                    <a:pt x="570" y="710"/>
                  </a:lnTo>
                  <a:lnTo>
                    <a:pt x="348" y="488"/>
                  </a:lnTo>
                  <a:cubicBezTo>
                    <a:pt x="314" y="454"/>
                    <a:pt x="260" y="428"/>
                    <a:pt x="208" y="428"/>
                  </a:cubicBezTo>
                  <a:cubicBezTo>
                    <a:pt x="165" y="428"/>
                    <a:pt x="124" y="445"/>
                    <a:pt x="95" y="488"/>
                  </a:cubicBezTo>
                  <a:cubicBezTo>
                    <a:pt x="0" y="552"/>
                    <a:pt x="0" y="678"/>
                    <a:pt x="63" y="742"/>
                  </a:cubicBezTo>
                  <a:lnTo>
                    <a:pt x="412" y="1090"/>
                  </a:lnTo>
                  <a:cubicBezTo>
                    <a:pt x="443" y="1122"/>
                    <a:pt x="507" y="1153"/>
                    <a:pt x="570" y="1153"/>
                  </a:cubicBezTo>
                  <a:cubicBezTo>
                    <a:pt x="602" y="1153"/>
                    <a:pt x="665" y="1122"/>
                    <a:pt x="697" y="1090"/>
                  </a:cubicBezTo>
                  <a:cubicBezTo>
                    <a:pt x="728" y="1090"/>
                    <a:pt x="728" y="1090"/>
                    <a:pt x="728" y="1058"/>
                  </a:cubicBezTo>
                  <a:lnTo>
                    <a:pt x="1362" y="298"/>
                  </a:lnTo>
                  <a:cubicBezTo>
                    <a:pt x="1425" y="235"/>
                    <a:pt x="1394" y="108"/>
                    <a:pt x="1330" y="45"/>
                  </a:cubicBezTo>
                  <a:cubicBezTo>
                    <a:pt x="1287" y="17"/>
                    <a:pt x="1245" y="1"/>
                    <a:pt x="1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6156976" y="2820610"/>
              <a:ext cx="95728" cy="12247"/>
            </a:xfrm>
            <a:custGeom>
              <a:rect b="b" l="l" r="r" t="t"/>
              <a:pathLst>
                <a:path extrusionOk="0" h="381" w="2978">
                  <a:moveTo>
                    <a:pt x="159" y="0"/>
                  </a:moveTo>
                  <a:cubicBezTo>
                    <a:pt x="64" y="0"/>
                    <a:pt x="1" y="96"/>
                    <a:pt x="1" y="191"/>
                  </a:cubicBezTo>
                  <a:cubicBezTo>
                    <a:pt x="1" y="286"/>
                    <a:pt x="64" y="381"/>
                    <a:pt x="159" y="381"/>
                  </a:cubicBezTo>
                  <a:lnTo>
                    <a:pt x="2819" y="381"/>
                  </a:lnTo>
                  <a:cubicBezTo>
                    <a:pt x="2914" y="381"/>
                    <a:pt x="2977" y="286"/>
                    <a:pt x="2977" y="191"/>
                  </a:cubicBezTo>
                  <a:cubicBezTo>
                    <a:pt x="2977" y="96"/>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6115251" y="2800166"/>
              <a:ext cx="45839" cy="37770"/>
            </a:xfrm>
            <a:custGeom>
              <a:rect b="b" l="l" r="r" t="t"/>
              <a:pathLst>
                <a:path extrusionOk="0" h="1175" w="1426">
                  <a:moveTo>
                    <a:pt x="1223" y="0"/>
                  </a:moveTo>
                  <a:cubicBezTo>
                    <a:pt x="1167" y="0"/>
                    <a:pt x="1116" y="27"/>
                    <a:pt x="1077" y="66"/>
                  </a:cubicBezTo>
                  <a:lnTo>
                    <a:pt x="570" y="700"/>
                  </a:lnTo>
                  <a:lnTo>
                    <a:pt x="348" y="478"/>
                  </a:lnTo>
                  <a:cubicBezTo>
                    <a:pt x="317" y="446"/>
                    <a:pt x="269" y="431"/>
                    <a:pt x="222" y="431"/>
                  </a:cubicBezTo>
                  <a:cubicBezTo>
                    <a:pt x="174" y="431"/>
                    <a:pt x="127" y="446"/>
                    <a:pt x="95" y="478"/>
                  </a:cubicBezTo>
                  <a:cubicBezTo>
                    <a:pt x="0" y="573"/>
                    <a:pt x="0" y="668"/>
                    <a:pt x="63" y="763"/>
                  </a:cubicBezTo>
                  <a:lnTo>
                    <a:pt x="412" y="1080"/>
                  </a:lnTo>
                  <a:cubicBezTo>
                    <a:pt x="443" y="1143"/>
                    <a:pt x="507" y="1175"/>
                    <a:pt x="570" y="1175"/>
                  </a:cubicBezTo>
                  <a:cubicBezTo>
                    <a:pt x="633" y="1175"/>
                    <a:pt x="665" y="1143"/>
                    <a:pt x="697" y="1112"/>
                  </a:cubicBezTo>
                  <a:cubicBezTo>
                    <a:pt x="728" y="1112"/>
                    <a:pt x="728" y="1080"/>
                    <a:pt x="728" y="1080"/>
                  </a:cubicBezTo>
                  <a:lnTo>
                    <a:pt x="1362" y="320"/>
                  </a:lnTo>
                  <a:cubicBezTo>
                    <a:pt x="1425" y="225"/>
                    <a:pt x="1394" y="98"/>
                    <a:pt x="1330" y="35"/>
                  </a:cubicBezTo>
                  <a:cubicBezTo>
                    <a:pt x="1294" y="11"/>
                    <a:pt x="1258" y="0"/>
                    <a:pt x="12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6156976" y="2865388"/>
              <a:ext cx="95728" cy="12247"/>
            </a:xfrm>
            <a:custGeom>
              <a:rect b="b" l="l" r="r" t="t"/>
              <a:pathLst>
                <a:path extrusionOk="0" h="381" w="2978">
                  <a:moveTo>
                    <a:pt x="159" y="1"/>
                  </a:moveTo>
                  <a:cubicBezTo>
                    <a:pt x="64" y="1"/>
                    <a:pt x="1" y="64"/>
                    <a:pt x="1" y="191"/>
                  </a:cubicBezTo>
                  <a:cubicBezTo>
                    <a:pt x="1" y="286"/>
                    <a:pt x="64" y="381"/>
                    <a:pt x="159" y="381"/>
                  </a:cubicBezTo>
                  <a:lnTo>
                    <a:pt x="2819" y="381"/>
                  </a:lnTo>
                  <a:cubicBezTo>
                    <a:pt x="2914" y="381"/>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6115251" y="2844654"/>
              <a:ext cx="45839" cy="37063"/>
            </a:xfrm>
            <a:custGeom>
              <a:rect b="b" l="l" r="r" t="t"/>
              <a:pathLst>
                <a:path extrusionOk="0" h="1153" w="1426">
                  <a:moveTo>
                    <a:pt x="1205" y="0"/>
                  </a:moveTo>
                  <a:cubicBezTo>
                    <a:pt x="1156" y="0"/>
                    <a:pt x="1112" y="24"/>
                    <a:pt x="1077" y="76"/>
                  </a:cubicBezTo>
                  <a:lnTo>
                    <a:pt x="570" y="709"/>
                  </a:lnTo>
                  <a:lnTo>
                    <a:pt x="348" y="488"/>
                  </a:lnTo>
                  <a:cubicBezTo>
                    <a:pt x="317" y="456"/>
                    <a:pt x="269" y="440"/>
                    <a:pt x="222" y="440"/>
                  </a:cubicBezTo>
                  <a:cubicBezTo>
                    <a:pt x="174" y="440"/>
                    <a:pt x="127" y="456"/>
                    <a:pt x="95" y="488"/>
                  </a:cubicBezTo>
                  <a:cubicBezTo>
                    <a:pt x="0" y="551"/>
                    <a:pt x="0" y="678"/>
                    <a:pt x="63" y="741"/>
                  </a:cubicBezTo>
                  <a:lnTo>
                    <a:pt x="412" y="1089"/>
                  </a:lnTo>
                  <a:cubicBezTo>
                    <a:pt x="443" y="1121"/>
                    <a:pt x="507" y="1153"/>
                    <a:pt x="570" y="1153"/>
                  </a:cubicBezTo>
                  <a:cubicBezTo>
                    <a:pt x="633" y="1153"/>
                    <a:pt x="665" y="1153"/>
                    <a:pt x="697" y="1089"/>
                  </a:cubicBezTo>
                  <a:cubicBezTo>
                    <a:pt x="728" y="1089"/>
                    <a:pt x="728" y="1089"/>
                    <a:pt x="728" y="1058"/>
                  </a:cubicBezTo>
                  <a:lnTo>
                    <a:pt x="1362" y="298"/>
                  </a:lnTo>
                  <a:cubicBezTo>
                    <a:pt x="1425" y="234"/>
                    <a:pt x="1394" y="108"/>
                    <a:pt x="1330" y="44"/>
                  </a:cubicBezTo>
                  <a:cubicBezTo>
                    <a:pt x="1287" y="16"/>
                    <a:pt x="1245" y="0"/>
                    <a:pt x="12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6156976" y="2914280"/>
              <a:ext cx="95728" cy="12247"/>
            </a:xfrm>
            <a:custGeom>
              <a:rect b="b" l="l" r="r" t="t"/>
              <a:pathLst>
                <a:path extrusionOk="0" h="381" w="2978">
                  <a:moveTo>
                    <a:pt x="159" y="0"/>
                  </a:moveTo>
                  <a:cubicBezTo>
                    <a:pt x="64" y="0"/>
                    <a:pt x="1" y="95"/>
                    <a:pt x="1" y="190"/>
                  </a:cubicBezTo>
                  <a:cubicBezTo>
                    <a:pt x="1" y="285"/>
                    <a:pt x="64" y="380"/>
                    <a:pt x="159" y="380"/>
                  </a:cubicBezTo>
                  <a:lnTo>
                    <a:pt x="2819" y="380"/>
                  </a:lnTo>
                  <a:cubicBezTo>
                    <a:pt x="2914" y="380"/>
                    <a:pt x="2977" y="285"/>
                    <a:pt x="2977" y="190"/>
                  </a:cubicBezTo>
                  <a:cubicBezTo>
                    <a:pt x="2977" y="95"/>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6115251" y="2893804"/>
              <a:ext cx="45839" cy="37803"/>
            </a:xfrm>
            <a:custGeom>
              <a:rect b="b" l="l" r="r" t="t"/>
              <a:pathLst>
                <a:path extrusionOk="0" h="1176" w="1426">
                  <a:moveTo>
                    <a:pt x="1223" y="1"/>
                  </a:moveTo>
                  <a:cubicBezTo>
                    <a:pt x="1167" y="1"/>
                    <a:pt x="1116" y="28"/>
                    <a:pt x="1077" y="67"/>
                  </a:cubicBezTo>
                  <a:lnTo>
                    <a:pt x="538" y="700"/>
                  </a:lnTo>
                  <a:lnTo>
                    <a:pt x="348" y="479"/>
                  </a:lnTo>
                  <a:cubicBezTo>
                    <a:pt x="317" y="447"/>
                    <a:pt x="269" y="431"/>
                    <a:pt x="218" y="431"/>
                  </a:cubicBezTo>
                  <a:cubicBezTo>
                    <a:pt x="166" y="431"/>
                    <a:pt x="111" y="447"/>
                    <a:pt x="63" y="479"/>
                  </a:cubicBezTo>
                  <a:cubicBezTo>
                    <a:pt x="0" y="574"/>
                    <a:pt x="0" y="669"/>
                    <a:pt x="63" y="764"/>
                  </a:cubicBezTo>
                  <a:lnTo>
                    <a:pt x="412" y="1080"/>
                  </a:lnTo>
                  <a:cubicBezTo>
                    <a:pt x="443" y="1144"/>
                    <a:pt x="507" y="1175"/>
                    <a:pt x="570" y="1175"/>
                  </a:cubicBezTo>
                  <a:cubicBezTo>
                    <a:pt x="633" y="1175"/>
                    <a:pt x="665" y="1144"/>
                    <a:pt x="697" y="1112"/>
                  </a:cubicBezTo>
                  <a:cubicBezTo>
                    <a:pt x="728" y="1112"/>
                    <a:pt x="728" y="1080"/>
                    <a:pt x="728" y="1080"/>
                  </a:cubicBezTo>
                  <a:lnTo>
                    <a:pt x="1362" y="320"/>
                  </a:lnTo>
                  <a:cubicBezTo>
                    <a:pt x="1425" y="225"/>
                    <a:pt x="1394" y="99"/>
                    <a:pt x="1330" y="35"/>
                  </a:cubicBezTo>
                  <a:cubicBezTo>
                    <a:pt x="1294" y="11"/>
                    <a:pt x="1258" y="1"/>
                    <a:pt x="122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6131517" y="2784382"/>
              <a:ext cx="67215" cy="51528"/>
            </a:xfrm>
            <a:custGeom>
              <a:rect b="b" l="l" r="r" t="t"/>
              <a:pathLst>
                <a:path extrusionOk="0" h="1603" w="2091">
                  <a:moveTo>
                    <a:pt x="1877" y="0"/>
                  </a:moveTo>
                  <a:cubicBezTo>
                    <a:pt x="1844" y="0"/>
                    <a:pt x="1809" y="7"/>
                    <a:pt x="1774" y="19"/>
                  </a:cubicBezTo>
                  <a:lnTo>
                    <a:pt x="96" y="1254"/>
                  </a:lnTo>
                  <a:cubicBezTo>
                    <a:pt x="32" y="1318"/>
                    <a:pt x="1" y="1444"/>
                    <a:pt x="64" y="1539"/>
                  </a:cubicBezTo>
                  <a:cubicBezTo>
                    <a:pt x="96" y="1571"/>
                    <a:pt x="159" y="1603"/>
                    <a:pt x="222" y="1603"/>
                  </a:cubicBezTo>
                  <a:cubicBezTo>
                    <a:pt x="254" y="1603"/>
                    <a:pt x="286" y="1603"/>
                    <a:pt x="317" y="1571"/>
                  </a:cubicBezTo>
                  <a:lnTo>
                    <a:pt x="1996" y="336"/>
                  </a:lnTo>
                  <a:cubicBezTo>
                    <a:pt x="2091" y="272"/>
                    <a:pt x="2091" y="146"/>
                    <a:pt x="2028" y="82"/>
                  </a:cubicBezTo>
                  <a:cubicBezTo>
                    <a:pt x="1987" y="22"/>
                    <a:pt x="1935" y="0"/>
                    <a:pt x="187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5966613" y="2819838"/>
              <a:ext cx="184287" cy="308238"/>
            </a:xfrm>
            <a:custGeom>
              <a:rect b="b" l="l" r="r" t="t"/>
              <a:pathLst>
                <a:path extrusionOk="0" h="9589" w="5733">
                  <a:moveTo>
                    <a:pt x="5204" y="1"/>
                  </a:moveTo>
                  <a:cubicBezTo>
                    <a:pt x="5127" y="1"/>
                    <a:pt x="5047" y="19"/>
                    <a:pt x="4972" y="56"/>
                  </a:cubicBezTo>
                  <a:lnTo>
                    <a:pt x="3896" y="626"/>
                  </a:lnTo>
                  <a:cubicBezTo>
                    <a:pt x="3832" y="658"/>
                    <a:pt x="3737" y="658"/>
                    <a:pt x="3674" y="658"/>
                  </a:cubicBezTo>
                  <a:cubicBezTo>
                    <a:pt x="3294" y="595"/>
                    <a:pt x="2819" y="405"/>
                    <a:pt x="2819" y="405"/>
                  </a:cubicBezTo>
                  <a:cubicBezTo>
                    <a:pt x="2597" y="310"/>
                    <a:pt x="2376" y="246"/>
                    <a:pt x="2154" y="246"/>
                  </a:cubicBezTo>
                  <a:lnTo>
                    <a:pt x="1869" y="246"/>
                  </a:lnTo>
                  <a:cubicBezTo>
                    <a:pt x="1521" y="246"/>
                    <a:pt x="1204" y="405"/>
                    <a:pt x="1014" y="658"/>
                  </a:cubicBezTo>
                  <a:lnTo>
                    <a:pt x="982" y="658"/>
                  </a:lnTo>
                  <a:lnTo>
                    <a:pt x="95" y="1830"/>
                  </a:lnTo>
                  <a:cubicBezTo>
                    <a:pt x="32" y="1893"/>
                    <a:pt x="0" y="2020"/>
                    <a:pt x="0" y="2115"/>
                  </a:cubicBezTo>
                  <a:lnTo>
                    <a:pt x="64" y="3856"/>
                  </a:lnTo>
                  <a:cubicBezTo>
                    <a:pt x="64" y="4110"/>
                    <a:pt x="285" y="4300"/>
                    <a:pt x="539" y="4300"/>
                  </a:cubicBezTo>
                  <a:cubicBezTo>
                    <a:pt x="824" y="4300"/>
                    <a:pt x="1014" y="4078"/>
                    <a:pt x="1014" y="3825"/>
                  </a:cubicBezTo>
                  <a:lnTo>
                    <a:pt x="950" y="2273"/>
                  </a:lnTo>
                  <a:lnTo>
                    <a:pt x="1045" y="2146"/>
                  </a:lnTo>
                  <a:lnTo>
                    <a:pt x="1045" y="4205"/>
                  </a:lnTo>
                  <a:lnTo>
                    <a:pt x="570" y="9050"/>
                  </a:lnTo>
                  <a:cubicBezTo>
                    <a:pt x="570" y="9303"/>
                    <a:pt x="760" y="9557"/>
                    <a:pt x="1045" y="9588"/>
                  </a:cubicBezTo>
                  <a:lnTo>
                    <a:pt x="1077" y="9588"/>
                  </a:lnTo>
                  <a:cubicBezTo>
                    <a:pt x="1331" y="9588"/>
                    <a:pt x="1552" y="9398"/>
                    <a:pt x="1584" y="9145"/>
                  </a:cubicBezTo>
                  <a:lnTo>
                    <a:pt x="1932" y="5472"/>
                  </a:lnTo>
                  <a:cubicBezTo>
                    <a:pt x="2027" y="5472"/>
                    <a:pt x="2091" y="5503"/>
                    <a:pt x="2186" y="5503"/>
                  </a:cubicBezTo>
                  <a:cubicBezTo>
                    <a:pt x="2249" y="5503"/>
                    <a:pt x="2344" y="5472"/>
                    <a:pt x="2407" y="5472"/>
                  </a:cubicBezTo>
                  <a:lnTo>
                    <a:pt x="2851" y="9145"/>
                  </a:lnTo>
                  <a:cubicBezTo>
                    <a:pt x="2882" y="9398"/>
                    <a:pt x="3104" y="9588"/>
                    <a:pt x="3357" y="9588"/>
                  </a:cubicBezTo>
                  <a:lnTo>
                    <a:pt x="3421" y="9588"/>
                  </a:lnTo>
                  <a:cubicBezTo>
                    <a:pt x="3706" y="9557"/>
                    <a:pt x="3896" y="9303"/>
                    <a:pt x="3864" y="9018"/>
                  </a:cubicBezTo>
                  <a:lnTo>
                    <a:pt x="3294" y="4426"/>
                  </a:lnTo>
                  <a:lnTo>
                    <a:pt x="3294" y="4395"/>
                  </a:lnTo>
                  <a:lnTo>
                    <a:pt x="3294" y="1545"/>
                  </a:lnTo>
                  <a:cubicBezTo>
                    <a:pt x="3357" y="1576"/>
                    <a:pt x="3452" y="1576"/>
                    <a:pt x="3516" y="1608"/>
                  </a:cubicBezTo>
                  <a:cubicBezTo>
                    <a:pt x="3580" y="1615"/>
                    <a:pt x="3644" y="1619"/>
                    <a:pt x="3707" y="1619"/>
                  </a:cubicBezTo>
                  <a:cubicBezTo>
                    <a:pt x="3927" y="1619"/>
                    <a:pt x="4143" y="1572"/>
                    <a:pt x="4339" y="1450"/>
                  </a:cubicBezTo>
                  <a:lnTo>
                    <a:pt x="5416" y="911"/>
                  </a:lnTo>
                  <a:cubicBezTo>
                    <a:pt x="5638" y="785"/>
                    <a:pt x="5733" y="500"/>
                    <a:pt x="5638" y="278"/>
                  </a:cubicBezTo>
                  <a:lnTo>
                    <a:pt x="5511" y="120"/>
                  </a:lnTo>
                  <a:cubicBezTo>
                    <a:pt x="5434" y="43"/>
                    <a:pt x="5323" y="1"/>
                    <a:pt x="520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5960505" y="2814149"/>
              <a:ext cx="196502" cy="320036"/>
            </a:xfrm>
            <a:custGeom>
              <a:rect b="b" l="l" r="r" t="t"/>
              <a:pathLst>
                <a:path extrusionOk="0" h="9956" w="6113">
                  <a:moveTo>
                    <a:pt x="5369" y="389"/>
                  </a:moveTo>
                  <a:cubicBezTo>
                    <a:pt x="5445" y="389"/>
                    <a:pt x="5515" y="416"/>
                    <a:pt x="5574" y="455"/>
                  </a:cubicBezTo>
                  <a:lnTo>
                    <a:pt x="5637" y="582"/>
                  </a:lnTo>
                  <a:cubicBezTo>
                    <a:pt x="5701" y="708"/>
                    <a:pt x="5637" y="867"/>
                    <a:pt x="5511" y="930"/>
                  </a:cubicBezTo>
                  <a:lnTo>
                    <a:pt x="4434" y="1468"/>
                  </a:lnTo>
                  <a:cubicBezTo>
                    <a:pt x="4272" y="1561"/>
                    <a:pt x="4109" y="1620"/>
                    <a:pt x="3935" y="1620"/>
                  </a:cubicBezTo>
                  <a:cubicBezTo>
                    <a:pt x="3871" y="1620"/>
                    <a:pt x="3805" y="1612"/>
                    <a:pt x="3737" y="1595"/>
                  </a:cubicBezTo>
                  <a:cubicBezTo>
                    <a:pt x="3674" y="1595"/>
                    <a:pt x="3579" y="1595"/>
                    <a:pt x="3516" y="1563"/>
                  </a:cubicBezTo>
                  <a:cubicBezTo>
                    <a:pt x="3452" y="1563"/>
                    <a:pt x="3421" y="1563"/>
                    <a:pt x="3357" y="1595"/>
                  </a:cubicBezTo>
                  <a:cubicBezTo>
                    <a:pt x="3326" y="1627"/>
                    <a:pt x="3294" y="1690"/>
                    <a:pt x="3294" y="1753"/>
                  </a:cubicBezTo>
                  <a:lnTo>
                    <a:pt x="3294" y="4572"/>
                  </a:lnTo>
                  <a:lnTo>
                    <a:pt x="3294" y="4603"/>
                  </a:lnTo>
                  <a:lnTo>
                    <a:pt x="3294" y="4635"/>
                  </a:lnTo>
                  <a:lnTo>
                    <a:pt x="3864" y="9259"/>
                  </a:lnTo>
                  <a:cubicBezTo>
                    <a:pt x="3864" y="9322"/>
                    <a:pt x="3832" y="9417"/>
                    <a:pt x="3801" y="9480"/>
                  </a:cubicBezTo>
                  <a:cubicBezTo>
                    <a:pt x="3737" y="9544"/>
                    <a:pt x="3674" y="9575"/>
                    <a:pt x="3579" y="9575"/>
                  </a:cubicBezTo>
                  <a:cubicBezTo>
                    <a:pt x="3562" y="9579"/>
                    <a:pt x="3546" y="9580"/>
                    <a:pt x="3530" y="9580"/>
                  </a:cubicBezTo>
                  <a:cubicBezTo>
                    <a:pt x="3389" y="9580"/>
                    <a:pt x="3259" y="9464"/>
                    <a:pt x="3231" y="9322"/>
                  </a:cubicBezTo>
                  <a:lnTo>
                    <a:pt x="2787" y="5649"/>
                  </a:lnTo>
                  <a:cubicBezTo>
                    <a:pt x="2787" y="5585"/>
                    <a:pt x="2756" y="5554"/>
                    <a:pt x="2692" y="5522"/>
                  </a:cubicBezTo>
                  <a:cubicBezTo>
                    <a:pt x="2670" y="5499"/>
                    <a:pt x="2632" y="5477"/>
                    <a:pt x="2600" y="5477"/>
                  </a:cubicBezTo>
                  <a:cubicBezTo>
                    <a:pt x="2587" y="5477"/>
                    <a:pt x="2575" y="5481"/>
                    <a:pt x="2566" y="5490"/>
                  </a:cubicBezTo>
                  <a:lnTo>
                    <a:pt x="2186" y="5490"/>
                  </a:lnTo>
                  <a:cubicBezTo>
                    <a:pt x="2167" y="5481"/>
                    <a:pt x="2148" y="5477"/>
                    <a:pt x="2131" y="5477"/>
                  </a:cubicBezTo>
                  <a:cubicBezTo>
                    <a:pt x="2088" y="5477"/>
                    <a:pt x="2050" y="5499"/>
                    <a:pt x="2027" y="5522"/>
                  </a:cubicBezTo>
                  <a:cubicBezTo>
                    <a:pt x="1964" y="5554"/>
                    <a:pt x="1964" y="5585"/>
                    <a:pt x="1932" y="5649"/>
                  </a:cubicBezTo>
                  <a:lnTo>
                    <a:pt x="1584" y="9322"/>
                  </a:lnTo>
                  <a:cubicBezTo>
                    <a:pt x="1584" y="9464"/>
                    <a:pt x="1457" y="9580"/>
                    <a:pt x="1294" y="9580"/>
                  </a:cubicBezTo>
                  <a:cubicBezTo>
                    <a:pt x="1275" y="9580"/>
                    <a:pt x="1255" y="9579"/>
                    <a:pt x="1235" y="9575"/>
                  </a:cubicBezTo>
                  <a:cubicBezTo>
                    <a:pt x="1172" y="9575"/>
                    <a:pt x="1077" y="9544"/>
                    <a:pt x="1014" y="9480"/>
                  </a:cubicBezTo>
                  <a:cubicBezTo>
                    <a:pt x="982" y="9417"/>
                    <a:pt x="950" y="9322"/>
                    <a:pt x="950" y="9259"/>
                  </a:cubicBezTo>
                  <a:lnTo>
                    <a:pt x="1426" y="4413"/>
                  </a:lnTo>
                  <a:lnTo>
                    <a:pt x="1426" y="2323"/>
                  </a:lnTo>
                  <a:cubicBezTo>
                    <a:pt x="1426" y="2260"/>
                    <a:pt x="1362" y="2197"/>
                    <a:pt x="1299" y="2165"/>
                  </a:cubicBezTo>
                  <a:cubicBezTo>
                    <a:pt x="1267" y="2133"/>
                    <a:pt x="1267" y="2133"/>
                    <a:pt x="1235" y="2133"/>
                  </a:cubicBezTo>
                  <a:cubicBezTo>
                    <a:pt x="1172" y="2133"/>
                    <a:pt x="1140" y="2165"/>
                    <a:pt x="1109" y="2228"/>
                  </a:cubicBezTo>
                  <a:lnTo>
                    <a:pt x="1014" y="2355"/>
                  </a:lnTo>
                  <a:cubicBezTo>
                    <a:pt x="982" y="2387"/>
                    <a:pt x="950" y="2418"/>
                    <a:pt x="950" y="2482"/>
                  </a:cubicBezTo>
                  <a:lnTo>
                    <a:pt x="1014" y="4033"/>
                  </a:lnTo>
                  <a:cubicBezTo>
                    <a:pt x="1014" y="4128"/>
                    <a:pt x="982" y="4192"/>
                    <a:pt x="950" y="4255"/>
                  </a:cubicBezTo>
                  <a:cubicBezTo>
                    <a:pt x="887" y="4287"/>
                    <a:pt x="824" y="4318"/>
                    <a:pt x="729" y="4318"/>
                  </a:cubicBezTo>
                  <a:cubicBezTo>
                    <a:pt x="570" y="4318"/>
                    <a:pt x="444" y="4223"/>
                    <a:pt x="444" y="4065"/>
                  </a:cubicBezTo>
                  <a:lnTo>
                    <a:pt x="380" y="2323"/>
                  </a:lnTo>
                  <a:cubicBezTo>
                    <a:pt x="380" y="2260"/>
                    <a:pt x="412" y="2197"/>
                    <a:pt x="444" y="2133"/>
                  </a:cubicBezTo>
                  <a:lnTo>
                    <a:pt x="1330" y="993"/>
                  </a:lnTo>
                  <a:cubicBezTo>
                    <a:pt x="1489" y="772"/>
                    <a:pt x="1774" y="645"/>
                    <a:pt x="2027" y="645"/>
                  </a:cubicBezTo>
                  <a:lnTo>
                    <a:pt x="2312" y="645"/>
                  </a:lnTo>
                  <a:cubicBezTo>
                    <a:pt x="2534" y="645"/>
                    <a:pt x="2724" y="708"/>
                    <a:pt x="2914" y="772"/>
                  </a:cubicBezTo>
                  <a:cubicBezTo>
                    <a:pt x="3041" y="835"/>
                    <a:pt x="3452" y="993"/>
                    <a:pt x="3832" y="1057"/>
                  </a:cubicBezTo>
                  <a:cubicBezTo>
                    <a:pt x="3927" y="1057"/>
                    <a:pt x="4054" y="1057"/>
                    <a:pt x="4181" y="993"/>
                  </a:cubicBezTo>
                  <a:lnTo>
                    <a:pt x="5226" y="423"/>
                  </a:lnTo>
                  <a:cubicBezTo>
                    <a:pt x="5274" y="399"/>
                    <a:pt x="5323" y="389"/>
                    <a:pt x="5369" y="389"/>
                  </a:cubicBezTo>
                  <a:close/>
                  <a:moveTo>
                    <a:pt x="5378" y="1"/>
                  </a:moveTo>
                  <a:cubicBezTo>
                    <a:pt x="5272" y="1"/>
                    <a:pt x="5165" y="26"/>
                    <a:pt x="5067" y="75"/>
                  </a:cubicBezTo>
                  <a:lnTo>
                    <a:pt x="3991" y="645"/>
                  </a:lnTo>
                  <a:cubicBezTo>
                    <a:pt x="3959" y="645"/>
                    <a:pt x="3896" y="677"/>
                    <a:pt x="3864" y="677"/>
                  </a:cubicBezTo>
                  <a:cubicBezTo>
                    <a:pt x="3547" y="613"/>
                    <a:pt x="3167" y="455"/>
                    <a:pt x="3072" y="423"/>
                  </a:cubicBezTo>
                  <a:cubicBezTo>
                    <a:pt x="2819" y="328"/>
                    <a:pt x="2566" y="265"/>
                    <a:pt x="2312" y="265"/>
                  </a:cubicBezTo>
                  <a:lnTo>
                    <a:pt x="2027" y="265"/>
                  </a:lnTo>
                  <a:cubicBezTo>
                    <a:pt x="1647" y="265"/>
                    <a:pt x="1299" y="423"/>
                    <a:pt x="1045" y="740"/>
                  </a:cubicBezTo>
                  <a:lnTo>
                    <a:pt x="127" y="1912"/>
                  </a:lnTo>
                  <a:cubicBezTo>
                    <a:pt x="64" y="2007"/>
                    <a:pt x="0" y="2165"/>
                    <a:pt x="0" y="2323"/>
                  </a:cubicBezTo>
                  <a:lnTo>
                    <a:pt x="64" y="4065"/>
                  </a:lnTo>
                  <a:cubicBezTo>
                    <a:pt x="64" y="4413"/>
                    <a:pt x="349" y="4698"/>
                    <a:pt x="729" y="4698"/>
                  </a:cubicBezTo>
                  <a:lnTo>
                    <a:pt x="760" y="4698"/>
                  </a:lnTo>
                  <a:cubicBezTo>
                    <a:pt x="855" y="4698"/>
                    <a:pt x="950" y="4667"/>
                    <a:pt x="1045" y="4603"/>
                  </a:cubicBezTo>
                  <a:lnTo>
                    <a:pt x="1045" y="4603"/>
                  </a:lnTo>
                  <a:lnTo>
                    <a:pt x="570" y="9195"/>
                  </a:lnTo>
                  <a:cubicBezTo>
                    <a:pt x="570" y="9385"/>
                    <a:pt x="634" y="9575"/>
                    <a:pt x="729" y="9702"/>
                  </a:cubicBezTo>
                  <a:cubicBezTo>
                    <a:pt x="855" y="9861"/>
                    <a:pt x="1014" y="9924"/>
                    <a:pt x="1204" y="9956"/>
                  </a:cubicBezTo>
                  <a:lnTo>
                    <a:pt x="1267" y="9956"/>
                  </a:lnTo>
                  <a:cubicBezTo>
                    <a:pt x="1616" y="9956"/>
                    <a:pt x="1932" y="9702"/>
                    <a:pt x="1964" y="9354"/>
                  </a:cubicBezTo>
                  <a:lnTo>
                    <a:pt x="2281" y="5839"/>
                  </a:lnTo>
                  <a:cubicBezTo>
                    <a:pt x="2312" y="5854"/>
                    <a:pt x="2336" y="5862"/>
                    <a:pt x="2360" y="5862"/>
                  </a:cubicBezTo>
                  <a:cubicBezTo>
                    <a:pt x="2383" y="5862"/>
                    <a:pt x="2407" y="5854"/>
                    <a:pt x="2439" y="5839"/>
                  </a:cubicBezTo>
                  <a:lnTo>
                    <a:pt x="2851" y="9354"/>
                  </a:lnTo>
                  <a:cubicBezTo>
                    <a:pt x="2882" y="9702"/>
                    <a:pt x="3199" y="9956"/>
                    <a:pt x="3547" y="9956"/>
                  </a:cubicBezTo>
                  <a:lnTo>
                    <a:pt x="3611" y="9956"/>
                  </a:lnTo>
                  <a:cubicBezTo>
                    <a:pt x="3801" y="9924"/>
                    <a:pt x="3959" y="9829"/>
                    <a:pt x="4086" y="9702"/>
                  </a:cubicBezTo>
                  <a:cubicBezTo>
                    <a:pt x="4181" y="9544"/>
                    <a:pt x="4244" y="9354"/>
                    <a:pt x="4212" y="9195"/>
                  </a:cubicBezTo>
                  <a:lnTo>
                    <a:pt x="3674" y="4572"/>
                  </a:lnTo>
                  <a:lnTo>
                    <a:pt x="3674" y="1943"/>
                  </a:lnTo>
                  <a:cubicBezTo>
                    <a:pt x="3756" y="1960"/>
                    <a:pt x="3838" y="1968"/>
                    <a:pt x="3919" y="1968"/>
                  </a:cubicBezTo>
                  <a:cubicBezTo>
                    <a:pt x="4154" y="1968"/>
                    <a:pt x="4389" y="1902"/>
                    <a:pt x="4624" y="1785"/>
                  </a:cubicBezTo>
                  <a:lnTo>
                    <a:pt x="5669" y="1247"/>
                  </a:lnTo>
                  <a:cubicBezTo>
                    <a:pt x="5986" y="1088"/>
                    <a:pt x="6113" y="708"/>
                    <a:pt x="5986" y="392"/>
                  </a:cubicBezTo>
                  <a:cubicBezTo>
                    <a:pt x="5954" y="360"/>
                    <a:pt x="5954" y="360"/>
                    <a:pt x="5954" y="360"/>
                  </a:cubicBezTo>
                  <a:lnTo>
                    <a:pt x="5859" y="201"/>
                  </a:lnTo>
                  <a:lnTo>
                    <a:pt x="5828" y="201"/>
                  </a:lnTo>
                  <a:cubicBezTo>
                    <a:pt x="5711" y="65"/>
                    <a:pt x="5546" y="1"/>
                    <a:pt x="537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6006312" y="2767667"/>
              <a:ext cx="60079" cy="58054"/>
            </a:xfrm>
            <a:custGeom>
              <a:rect b="b" l="l" r="r" t="t"/>
              <a:pathLst>
                <a:path extrusionOk="0" h="1806" w="1869">
                  <a:moveTo>
                    <a:pt x="919" y="1"/>
                  </a:moveTo>
                  <a:cubicBezTo>
                    <a:pt x="412" y="1"/>
                    <a:pt x="1" y="412"/>
                    <a:pt x="1" y="919"/>
                  </a:cubicBezTo>
                  <a:cubicBezTo>
                    <a:pt x="1" y="1394"/>
                    <a:pt x="412" y="1806"/>
                    <a:pt x="919" y="1806"/>
                  </a:cubicBezTo>
                  <a:cubicBezTo>
                    <a:pt x="1457" y="1806"/>
                    <a:pt x="1869" y="1394"/>
                    <a:pt x="1869" y="919"/>
                  </a:cubicBezTo>
                  <a:cubicBezTo>
                    <a:pt x="1869" y="412"/>
                    <a:pt x="1457"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6001233" y="2761559"/>
              <a:ext cx="71265" cy="70269"/>
            </a:xfrm>
            <a:custGeom>
              <a:rect b="b" l="l" r="r" t="t"/>
              <a:pathLst>
                <a:path extrusionOk="0" h="2186" w="2217">
                  <a:moveTo>
                    <a:pt x="1109" y="381"/>
                  </a:moveTo>
                  <a:cubicBezTo>
                    <a:pt x="1489" y="381"/>
                    <a:pt x="1837" y="697"/>
                    <a:pt x="1837" y="1109"/>
                  </a:cubicBezTo>
                  <a:cubicBezTo>
                    <a:pt x="1837" y="1489"/>
                    <a:pt x="1489" y="1806"/>
                    <a:pt x="1109" y="1806"/>
                  </a:cubicBezTo>
                  <a:cubicBezTo>
                    <a:pt x="697" y="1806"/>
                    <a:pt x="349" y="1489"/>
                    <a:pt x="349" y="1109"/>
                  </a:cubicBezTo>
                  <a:cubicBezTo>
                    <a:pt x="349" y="697"/>
                    <a:pt x="697" y="381"/>
                    <a:pt x="1109" y="381"/>
                  </a:cubicBezTo>
                  <a:close/>
                  <a:moveTo>
                    <a:pt x="1109" y="1"/>
                  </a:moveTo>
                  <a:cubicBezTo>
                    <a:pt x="475" y="1"/>
                    <a:pt x="0" y="507"/>
                    <a:pt x="0" y="1109"/>
                  </a:cubicBezTo>
                  <a:cubicBezTo>
                    <a:pt x="0" y="1711"/>
                    <a:pt x="475" y="2186"/>
                    <a:pt x="1109" y="2186"/>
                  </a:cubicBezTo>
                  <a:cubicBezTo>
                    <a:pt x="1710" y="2186"/>
                    <a:pt x="2217" y="1711"/>
                    <a:pt x="2217" y="1109"/>
                  </a:cubicBezTo>
                  <a:cubicBezTo>
                    <a:pt x="2217" y="507"/>
                    <a:pt x="1710"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6297449" y="2830189"/>
              <a:ext cx="13276" cy="11829"/>
            </a:xfrm>
            <a:custGeom>
              <a:rect b="b" l="l" r="r" t="t"/>
              <a:pathLst>
                <a:path extrusionOk="0" h="368" w="413">
                  <a:moveTo>
                    <a:pt x="207" y="0"/>
                  </a:moveTo>
                  <a:cubicBezTo>
                    <a:pt x="170" y="0"/>
                    <a:pt x="131" y="8"/>
                    <a:pt x="96" y="19"/>
                  </a:cubicBezTo>
                  <a:cubicBezTo>
                    <a:pt x="33" y="83"/>
                    <a:pt x="1" y="178"/>
                    <a:pt x="33" y="241"/>
                  </a:cubicBezTo>
                  <a:cubicBezTo>
                    <a:pt x="64" y="336"/>
                    <a:pt x="128" y="368"/>
                    <a:pt x="191" y="368"/>
                  </a:cubicBezTo>
                  <a:lnTo>
                    <a:pt x="254" y="368"/>
                  </a:lnTo>
                  <a:cubicBezTo>
                    <a:pt x="286" y="368"/>
                    <a:pt x="286" y="336"/>
                    <a:pt x="318" y="336"/>
                  </a:cubicBezTo>
                  <a:cubicBezTo>
                    <a:pt x="381" y="273"/>
                    <a:pt x="413" y="178"/>
                    <a:pt x="349" y="83"/>
                  </a:cubicBezTo>
                  <a:cubicBezTo>
                    <a:pt x="329" y="22"/>
                    <a:pt x="271" y="0"/>
                    <a:pt x="20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6295424" y="2767667"/>
              <a:ext cx="59083" cy="58054"/>
            </a:xfrm>
            <a:custGeom>
              <a:rect b="b" l="l" r="r" t="t"/>
              <a:pathLst>
                <a:path extrusionOk="0" h="1806" w="1838">
                  <a:moveTo>
                    <a:pt x="919" y="1"/>
                  </a:moveTo>
                  <a:cubicBezTo>
                    <a:pt x="412" y="1"/>
                    <a:pt x="1" y="412"/>
                    <a:pt x="1" y="919"/>
                  </a:cubicBezTo>
                  <a:cubicBezTo>
                    <a:pt x="1" y="1394"/>
                    <a:pt x="412" y="1806"/>
                    <a:pt x="919" y="1806"/>
                  </a:cubicBezTo>
                  <a:cubicBezTo>
                    <a:pt x="1426" y="1806"/>
                    <a:pt x="1837" y="1394"/>
                    <a:pt x="1837" y="919"/>
                  </a:cubicBezTo>
                  <a:cubicBezTo>
                    <a:pt x="1837" y="412"/>
                    <a:pt x="1426"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6289317" y="2761559"/>
              <a:ext cx="71298" cy="70269"/>
            </a:xfrm>
            <a:custGeom>
              <a:rect b="b" l="l" r="r" t="t"/>
              <a:pathLst>
                <a:path extrusionOk="0" h="2186" w="2218">
                  <a:moveTo>
                    <a:pt x="1109" y="381"/>
                  </a:moveTo>
                  <a:cubicBezTo>
                    <a:pt x="1521" y="381"/>
                    <a:pt x="1869" y="697"/>
                    <a:pt x="1869" y="1109"/>
                  </a:cubicBezTo>
                  <a:cubicBezTo>
                    <a:pt x="1869" y="1489"/>
                    <a:pt x="1521" y="1806"/>
                    <a:pt x="1109" y="1806"/>
                  </a:cubicBezTo>
                  <a:cubicBezTo>
                    <a:pt x="697" y="1806"/>
                    <a:pt x="381" y="1489"/>
                    <a:pt x="381" y="1109"/>
                  </a:cubicBezTo>
                  <a:cubicBezTo>
                    <a:pt x="381" y="697"/>
                    <a:pt x="729" y="381"/>
                    <a:pt x="1109" y="381"/>
                  </a:cubicBezTo>
                  <a:close/>
                  <a:moveTo>
                    <a:pt x="1109" y="1"/>
                  </a:moveTo>
                  <a:cubicBezTo>
                    <a:pt x="507" y="1"/>
                    <a:pt x="1" y="507"/>
                    <a:pt x="1" y="1109"/>
                  </a:cubicBezTo>
                  <a:cubicBezTo>
                    <a:pt x="1" y="1711"/>
                    <a:pt x="507" y="2186"/>
                    <a:pt x="1109" y="2186"/>
                  </a:cubicBezTo>
                  <a:cubicBezTo>
                    <a:pt x="1742" y="2186"/>
                    <a:pt x="2217" y="1711"/>
                    <a:pt x="2217" y="1109"/>
                  </a:cubicBezTo>
                  <a:cubicBezTo>
                    <a:pt x="2217" y="507"/>
                    <a:pt x="1742"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6210915" y="2828742"/>
              <a:ext cx="184319" cy="299334"/>
            </a:xfrm>
            <a:custGeom>
              <a:rect b="b" l="l" r="r" t="t"/>
              <a:pathLst>
                <a:path extrusionOk="0" h="9312" w="5734">
                  <a:moveTo>
                    <a:pt x="3453" y="1"/>
                  </a:moveTo>
                  <a:cubicBezTo>
                    <a:pt x="3231" y="1"/>
                    <a:pt x="3041" y="64"/>
                    <a:pt x="2851" y="159"/>
                  </a:cubicBezTo>
                  <a:lnTo>
                    <a:pt x="2851" y="191"/>
                  </a:lnTo>
                  <a:cubicBezTo>
                    <a:pt x="2661" y="318"/>
                    <a:pt x="2471" y="508"/>
                    <a:pt x="2281" y="729"/>
                  </a:cubicBezTo>
                  <a:cubicBezTo>
                    <a:pt x="2091" y="919"/>
                    <a:pt x="1933" y="1109"/>
                    <a:pt x="1774" y="1204"/>
                  </a:cubicBezTo>
                  <a:cubicBezTo>
                    <a:pt x="1730" y="1227"/>
                    <a:pt x="1685" y="1249"/>
                    <a:pt x="1640" y="1249"/>
                  </a:cubicBezTo>
                  <a:cubicBezTo>
                    <a:pt x="1622" y="1249"/>
                    <a:pt x="1603" y="1245"/>
                    <a:pt x="1584" y="1236"/>
                  </a:cubicBezTo>
                  <a:lnTo>
                    <a:pt x="793" y="793"/>
                  </a:lnTo>
                  <a:cubicBezTo>
                    <a:pt x="715" y="754"/>
                    <a:pt x="635" y="736"/>
                    <a:pt x="557" y="736"/>
                  </a:cubicBezTo>
                  <a:cubicBezTo>
                    <a:pt x="380" y="736"/>
                    <a:pt x="216" y="829"/>
                    <a:pt x="128" y="983"/>
                  </a:cubicBezTo>
                  <a:cubicBezTo>
                    <a:pt x="1" y="1204"/>
                    <a:pt x="96" y="1489"/>
                    <a:pt x="318" y="1616"/>
                  </a:cubicBezTo>
                  <a:lnTo>
                    <a:pt x="1141" y="2059"/>
                  </a:lnTo>
                  <a:cubicBezTo>
                    <a:pt x="1304" y="2141"/>
                    <a:pt x="1484" y="2181"/>
                    <a:pt x="1665" y="2181"/>
                  </a:cubicBezTo>
                  <a:cubicBezTo>
                    <a:pt x="1905" y="2181"/>
                    <a:pt x="2145" y="2109"/>
                    <a:pt x="2344" y="1964"/>
                  </a:cubicBezTo>
                  <a:cubicBezTo>
                    <a:pt x="2376" y="1933"/>
                    <a:pt x="2408" y="1901"/>
                    <a:pt x="2440" y="1869"/>
                  </a:cubicBezTo>
                  <a:lnTo>
                    <a:pt x="2440" y="4118"/>
                  </a:lnTo>
                  <a:lnTo>
                    <a:pt x="2440" y="4149"/>
                  </a:lnTo>
                  <a:lnTo>
                    <a:pt x="1901" y="8773"/>
                  </a:lnTo>
                  <a:cubicBezTo>
                    <a:pt x="1869" y="9026"/>
                    <a:pt x="2059" y="9280"/>
                    <a:pt x="2313" y="9311"/>
                  </a:cubicBezTo>
                  <a:lnTo>
                    <a:pt x="2376" y="9311"/>
                  </a:lnTo>
                  <a:cubicBezTo>
                    <a:pt x="2630" y="9311"/>
                    <a:pt x="2851" y="9121"/>
                    <a:pt x="2883" y="8868"/>
                  </a:cubicBezTo>
                  <a:lnTo>
                    <a:pt x="3326" y="5195"/>
                  </a:lnTo>
                  <a:cubicBezTo>
                    <a:pt x="3421" y="5226"/>
                    <a:pt x="3485" y="5226"/>
                    <a:pt x="3580" y="5226"/>
                  </a:cubicBezTo>
                  <a:cubicBezTo>
                    <a:pt x="3643" y="5226"/>
                    <a:pt x="3706" y="5226"/>
                    <a:pt x="3801" y="5195"/>
                  </a:cubicBezTo>
                  <a:lnTo>
                    <a:pt x="4150" y="8868"/>
                  </a:lnTo>
                  <a:cubicBezTo>
                    <a:pt x="4181" y="9121"/>
                    <a:pt x="4403" y="9311"/>
                    <a:pt x="4656" y="9311"/>
                  </a:cubicBezTo>
                  <a:lnTo>
                    <a:pt x="4688" y="9311"/>
                  </a:lnTo>
                  <a:cubicBezTo>
                    <a:pt x="4973" y="9280"/>
                    <a:pt x="5195" y="9058"/>
                    <a:pt x="5163" y="8773"/>
                  </a:cubicBezTo>
                  <a:lnTo>
                    <a:pt x="4688" y="3959"/>
                  </a:lnTo>
                  <a:lnTo>
                    <a:pt x="4688" y="1869"/>
                  </a:lnTo>
                  <a:lnTo>
                    <a:pt x="4783" y="1996"/>
                  </a:lnTo>
                  <a:lnTo>
                    <a:pt x="4720" y="3579"/>
                  </a:lnTo>
                  <a:cubicBezTo>
                    <a:pt x="4720" y="3833"/>
                    <a:pt x="4910" y="4054"/>
                    <a:pt x="5195" y="4054"/>
                  </a:cubicBezTo>
                  <a:cubicBezTo>
                    <a:pt x="5448" y="4054"/>
                    <a:pt x="5670" y="3833"/>
                    <a:pt x="5670" y="3579"/>
                  </a:cubicBezTo>
                  <a:lnTo>
                    <a:pt x="5733" y="1869"/>
                  </a:lnTo>
                  <a:cubicBezTo>
                    <a:pt x="5733" y="1743"/>
                    <a:pt x="5701" y="1648"/>
                    <a:pt x="5638" y="1553"/>
                  </a:cubicBezTo>
                  <a:lnTo>
                    <a:pt x="4751" y="413"/>
                  </a:lnTo>
                  <a:lnTo>
                    <a:pt x="4720" y="413"/>
                  </a:lnTo>
                  <a:cubicBezTo>
                    <a:pt x="4530" y="159"/>
                    <a:pt x="4213" y="1"/>
                    <a:pt x="389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6206865" y="2822635"/>
              <a:ext cx="194477" cy="311646"/>
            </a:xfrm>
            <a:custGeom>
              <a:rect b="b" l="l" r="r" t="t"/>
              <a:pathLst>
                <a:path extrusionOk="0" h="9695" w="6050">
                  <a:moveTo>
                    <a:pt x="4022" y="381"/>
                  </a:moveTo>
                  <a:cubicBezTo>
                    <a:pt x="4276" y="381"/>
                    <a:pt x="4529" y="476"/>
                    <a:pt x="4719" y="698"/>
                  </a:cubicBezTo>
                  <a:lnTo>
                    <a:pt x="5606" y="1869"/>
                  </a:lnTo>
                  <a:cubicBezTo>
                    <a:pt x="5637" y="1901"/>
                    <a:pt x="5669" y="1964"/>
                    <a:pt x="5669" y="2028"/>
                  </a:cubicBezTo>
                  <a:lnTo>
                    <a:pt x="5606" y="3769"/>
                  </a:lnTo>
                  <a:cubicBezTo>
                    <a:pt x="5606" y="3928"/>
                    <a:pt x="5479" y="4054"/>
                    <a:pt x="5321" y="4054"/>
                  </a:cubicBezTo>
                  <a:cubicBezTo>
                    <a:pt x="5226" y="4054"/>
                    <a:pt x="5162" y="4023"/>
                    <a:pt x="5099" y="3959"/>
                  </a:cubicBezTo>
                  <a:cubicBezTo>
                    <a:pt x="5067" y="3896"/>
                    <a:pt x="5036" y="3833"/>
                    <a:pt x="5036" y="3738"/>
                  </a:cubicBezTo>
                  <a:lnTo>
                    <a:pt x="5099" y="2186"/>
                  </a:lnTo>
                  <a:cubicBezTo>
                    <a:pt x="5099" y="2154"/>
                    <a:pt x="5067" y="2091"/>
                    <a:pt x="5036" y="2059"/>
                  </a:cubicBezTo>
                  <a:lnTo>
                    <a:pt x="4972" y="1933"/>
                  </a:lnTo>
                  <a:cubicBezTo>
                    <a:pt x="4909" y="1869"/>
                    <a:pt x="4814" y="1869"/>
                    <a:pt x="4751" y="1869"/>
                  </a:cubicBezTo>
                  <a:cubicBezTo>
                    <a:pt x="4687" y="1901"/>
                    <a:pt x="4624" y="1996"/>
                    <a:pt x="4624" y="2059"/>
                  </a:cubicBezTo>
                  <a:lnTo>
                    <a:pt x="4624" y="4149"/>
                  </a:lnTo>
                  <a:lnTo>
                    <a:pt x="5099" y="8963"/>
                  </a:lnTo>
                  <a:cubicBezTo>
                    <a:pt x="5099" y="9058"/>
                    <a:pt x="5067" y="9153"/>
                    <a:pt x="5036" y="9216"/>
                  </a:cubicBezTo>
                  <a:cubicBezTo>
                    <a:pt x="4972" y="9280"/>
                    <a:pt x="4877" y="9311"/>
                    <a:pt x="4814" y="9311"/>
                  </a:cubicBezTo>
                  <a:cubicBezTo>
                    <a:pt x="4794" y="9315"/>
                    <a:pt x="4775" y="9316"/>
                    <a:pt x="4756" y="9316"/>
                  </a:cubicBezTo>
                  <a:cubicBezTo>
                    <a:pt x="4593" y="9316"/>
                    <a:pt x="4466" y="9197"/>
                    <a:pt x="4466" y="9026"/>
                  </a:cubicBezTo>
                  <a:lnTo>
                    <a:pt x="4117" y="5353"/>
                  </a:lnTo>
                  <a:cubicBezTo>
                    <a:pt x="4086" y="5321"/>
                    <a:pt x="4086" y="5258"/>
                    <a:pt x="4022" y="5226"/>
                  </a:cubicBezTo>
                  <a:cubicBezTo>
                    <a:pt x="3991" y="5195"/>
                    <a:pt x="3959" y="5195"/>
                    <a:pt x="3927" y="5195"/>
                  </a:cubicBezTo>
                  <a:lnTo>
                    <a:pt x="3864" y="5195"/>
                  </a:lnTo>
                  <a:cubicBezTo>
                    <a:pt x="3801" y="5210"/>
                    <a:pt x="3737" y="5218"/>
                    <a:pt x="3674" y="5218"/>
                  </a:cubicBezTo>
                  <a:cubicBezTo>
                    <a:pt x="3611" y="5218"/>
                    <a:pt x="3547" y="5210"/>
                    <a:pt x="3484" y="5195"/>
                  </a:cubicBezTo>
                  <a:cubicBezTo>
                    <a:pt x="3465" y="5185"/>
                    <a:pt x="3450" y="5181"/>
                    <a:pt x="3435" y="5181"/>
                  </a:cubicBezTo>
                  <a:cubicBezTo>
                    <a:pt x="3399" y="5181"/>
                    <a:pt x="3370" y="5204"/>
                    <a:pt x="3326" y="5226"/>
                  </a:cubicBezTo>
                  <a:cubicBezTo>
                    <a:pt x="3294" y="5258"/>
                    <a:pt x="3262" y="5290"/>
                    <a:pt x="3262" y="5353"/>
                  </a:cubicBezTo>
                  <a:lnTo>
                    <a:pt x="2819" y="9026"/>
                  </a:lnTo>
                  <a:cubicBezTo>
                    <a:pt x="2787" y="9185"/>
                    <a:pt x="2661" y="9311"/>
                    <a:pt x="2502" y="9311"/>
                  </a:cubicBezTo>
                  <a:lnTo>
                    <a:pt x="2470" y="9311"/>
                  </a:lnTo>
                  <a:cubicBezTo>
                    <a:pt x="2375" y="9280"/>
                    <a:pt x="2280" y="9248"/>
                    <a:pt x="2249" y="9185"/>
                  </a:cubicBezTo>
                  <a:cubicBezTo>
                    <a:pt x="2185" y="9121"/>
                    <a:pt x="2154" y="9026"/>
                    <a:pt x="2185" y="8963"/>
                  </a:cubicBezTo>
                  <a:lnTo>
                    <a:pt x="2756" y="4339"/>
                  </a:lnTo>
                  <a:lnTo>
                    <a:pt x="2756" y="4308"/>
                  </a:lnTo>
                  <a:lnTo>
                    <a:pt x="2756" y="2028"/>
                  </a:lnTo>
                  <a:cubicBezTo>
                    <a:pt x="2756" y="1964"/>
                    <a:pt x="2692" y="1901"/>
                    <a:pt x="2629" y="1869"/>
                  </a:cubicBezTo>
                  <a:cubicBezTo>
                    <a:pt x="2603" y="1856"/>
                    <a:pt x="2576" y="1848"/>
                    <a:pt x="2550" y="1848"/>
                  </a:cubicBezTo>
                  <a:cubicBezTo>
                    <a:pt x="2513" y="1848"/>
                    <a:pt x="2476" y="1864"/>
                    <a:pt x="2439" y="1901"/>
                  </a:cubicBezTo>
                  <a:cubicBezTo>
                    <a:pt x="2407" y="1933"/>
                    <a:pt x="2375" y="1964"/>
                    <a:pt x="2344" y="1964"/>
                  </a:cubicBezTo>
                  <a:cubicBezTo>
                    <a:pt x="2178" y="2094"/>
                    <a:pt x="1968" y="2158"/>
                    <a:pt x="1760" y="2158"/>
                  </a:cubicBezTo>
                  <a:cubicBezTo>
                    <a:pt x="1611" y="2158"/>
                    <a:pt x="1462" y="2125"/>
                    <a:pt x="1330" y="2059"/>
                  </a:cubicBezTo>
                  <a:lnTo>
                    <a:pt x="539" y="1616"/>
                  </a:lnTo>
                  <a:cubicBezTo>
                    <a:pt x="475" y="1584"/>
                    <a:pt x="412" y="1521"/>
                    <a:pt x="380" y="1458"/>
                  </a:cubicBezTo>
                  <a:cubicBezTo>
                    <a:pt x="380" y="1394"/>
                    <a:pt x="380" y="1299"/>
                    <a:pt x="412" y="1236"/>
                  </a:cubicBezTo>
                  <a:cubicBezTo>
                    <a:pt x="454" y="1151"/>
                    <a:pt x="553" y="1095"/>
                    <a:pt x="651" y="1095"/>
                  </a:cubicBezTo>
                  <a:cubicBezTo>
                    <a:pt x="701" y="1095"/>
                    <a:pt x="750" y="1109"/>
                    <a:pt x="792" y="1141"/>
                  </a:cubicBezTo>
                  <a:lnTo>
                    <a:pt x="1615" y="1553"/>
                  </a:lnTo>
                  <a:cubicBezTo>
                    <a:pt x="1672" y="1581"/>
                    <a:pt x="1736" y="1597"/>
                    <a:pt x="1797" y="1597"/>
                  </a:cubicBezTo>
                  <a:cubicBezTo>
                    <a:pt x="1872" y="1597"/>
                    <a:pt x="1943" y="1573"/>
                    <a:pt x="1995" y="1521"/>
                  </a:cubicBezTo>
                  <a:cubicBezTo>
                    <a:pt x="2154" y="1394"/>
                    <a:pt x="2344" y="1204"/>
                    <a:pt x="2534" y="1014"/>
                  </a:cubicBezTo>
                  <a:cubicBezTo>
                    <a:pt x="2724" y="824"/>
                    <a:pt x="2914" y="634"/>
                    <a:pt x="3072" y="508"/>
                  </a:cubicBezTo>
                  <a:cubicBezTo>
                    <a:pt x="3231" y="413"/>
                    <a:pt x="3421" y="381"/>
                    <a:pt x="3579" y="381"/>
                  </a:cubicBezTo>
                  <a:close/>
                  <a:moveTo>
                    <a:pt x="3579" y="1"/>
                  </a:moveTo>
                  <a:cubicBezTo>
                    <a:pt x="3326" y="1"/>
                    <a:pt x="3104" y="64"/>
                    <a:pt x="2882" y="191"/>
                  </a:cubicBezTo>
                  <a:cubicBezTo>
                    <a:pt x="2661" y="349"/>
                    <a:pt x="2470" y="539"/>
                    <a:pt x="2249" y="761"/>
                  </a:cubicBezTo>
                  <a:cubicBezTo>
                    <a:pt x="2090" y="919"/>
                    <a:pt x="1932" y="1109"/>
                    <a:pt x="1774" y="1236"/>
                  </a:cubicBezTo>
                  <a:lnTo>
                    <a:pt x="982" y="793"/>
                  </a:lnTo>
                  <a:cubicBezTo>
                    <a:pt x="890" y="746"/>
                    <a:pt x="789" y="724"/>
                    <a:pt x="689" y="724"/>
                  </a:cubicBezTo>
                  <a:cubicBezTo>
                    <a:pt x="447" y="724"/>
                    <a:pt x="207" y="853"/>
                    <a:pt x="95" y="1078"/>
                  </a:cubicBezTo>
                  <a:cubicBezTo>
                    <a:pt x="0" y="1236"/>
                    <a:pt x="0" y="1394"/>
                    <a:pt x="32" y="1584"/>
                  </a:cubicBezTo>
                  <a:cubicBezTo>
                    <a:pt x="95" y="1743"/>
                    <a:pt x="190" y="1869"/>
                    <a:pt x="349" y="1964"/>
                  </a:cubicBezTo>
                  <a:lnTo>
                    <a:pt x="1172" y="2408"/>
                  </a:lnTo>
                  <a:cubicBezTo>
                    <a:pt x="1362" y="2503"/>
                    <a:pt x="1568" y="2550"/>
                    <a:pt x="1774" y="2550"/>
                  </a:cubicBezTo>
                  <a:cubicBezTo>
                    <a:pt x="1980" y="2550"/>
                    <a:pt x="2185" y="2503"/>
                    <a:pt x="2375" y="2408"/>
                  </a:cubicBezTo>
                  <a:lnTo>
                    <a:pt x="2375" y="4308"/>
                  </a:lnTo>
                  <a:lnTo>
                    <a:pt x="1805" y="8931"/>
                  </a:lnTo>
                  <a:cubicBezTo>
                    <a:pt x="1805" y="9090"/>
                    <a:pt x="1837" y="9280"/>
                    <a:pt x="1964" y="9438"/>
                  </a:cubicBezTo>
                  <a:cubicBezTo>
                    <a:pt x="2090" y="9565"/>
                    <a:pt x="2249" y="9660"/>
                    <a:pt x="2439" y="9692"/>
                  </a:cubicBezTo>
                  <a:cubicBezTo>
                    <a:pt x="2460" y="9693"/>
                    <a:pt x="2482" y="9694"/>
                    <a:pt x="2503" y="9694"/>
                  </a:cubicBezTo>
                  <a:cubicBezTo>
                    <a:pt x="2854" y="9694"/>
                    <a:pt x="3139" y="9448"/>
                    <a:pt x="3199" y="9090"/>
                  </a:cubicBezTo>
                  <a:lnTo>
                    <a:pt x="3611" y="5575"/>
                  </a:lnTo>
                  <a:lnTo>
                    <a:pt x="3737" y="5575"/>
                  </a:lnTo>
                  <a:lnTo>
                    <a:pt x="4086" y="9090"/>
                  </a:lnTo>
                  <a:cubicBezTo>
                    <a:pt x="4117" y="9438"/>
                    <a:pt x="4434" y="9692"/>
                    <a:pt x="4782" y="9692"/>
                  </a:cubicBezTo>
                  <a:lnTo>
                    <a:pt x="4846" y="9692"/>
                  </a:lnTo>
                  <a:cubicBezTo>
                    <a:pt x="5036" y="9660"/>
                    <a:pt x="5194" y="9565"/>
                    <a:pt x="5321" y="9438"/>
                  </a:cubicBezTo>
                  <a:cubicBezTo>
                    <a:pt x="5416" y="9280"/>
                    <a:pt x="5479" y="9121"/>
                    <a:pt x="5479" y="8931"/>
                  </a:cubicBezTo>
                  <a:lnTo>
                    <a:pt x="5004" y="4339"/>
                  </a:lnTo>
                  <a:lnTo>
                    <a:pt x="5004" y="4339"/>
                  </a:lnTo>
                  <a:cubicBezTo>
                    <a:pt x="5099" y="4371"/>
                    <a:pt x="5194" y="4403"/>
                    <a:pt x="5321" y="4403"/>
                  </a:cubicBezTo>
                  <a:cubicBezTo>
                    <a:pt x="5669" y="4403"/>
                    <a:pt x="5986" y="4149"/>
                    <a:pt x="5986" y="3769"/>
                  </a:cubicBezTo>
                  <a:lnTo>
                    <a:pt x="6049" y="2059"/>
                  </a:lnTo>
                  <a:cubicBezTo>
                    <a:pt x="6049" y="1901"/>
                    <a:pt x="5986" y="1743"/>
                    <a:pt x="5891" y="1616"/>
                  </a:cubicBezTo>
                  <a:lnTo>
                    <a:pt x="5004" y="476"/>
                  </a:lnTo>
                  <a:cubicBezTo>
                    <a:pt x="4751" y="159"/>
                    <a:pt x="4402"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5867863" y="2192497"/>
              <a:ext cx="163939" cy="146645"/>
            </a:xfrm>
            <a:custGeom>
              <a:rect b="b" l="l" r="r" t="t"/>
              <a:pathLst>
                <a:path extrusionOk="0" h="4562" w="5100">
                  <a:moveTo>
                    <a:pt x="1299" y="1"/>
                  </a:moveTo>
                  <a:cubicBezTo>
                    <a:pt x="571" y="1"/>
                    <a:pt x="1" y="412"/>
                    <a:pt x="1" y="951"/>
                  </a:cubicBezTo>
                  <a:lnTo>
                    <a:pt x="1" y="2471"/>
                  </a:lnTo>
                  <a:cubicBezTo>
                    <a:pt x="1" y="3009"/>
                    <a:pt x="571" y="3421"/>
                    <a:pt x="1299" y="3421"/>
                  </a:cubicBezTo>
                  <a:lnTo>
                    <a:pt x="3864" y="3421"/>
                  </a:lnTo>
                  <a:lnTo>
                    <a:pt x="5099" y="4561"/>
                  </a:lnTo>
                  <a:lnTo>
                    <a:pt x="5068" y="2503"/>
                  </a:lnTo>
                  <a:lnTo>
                    <a:pt x="5068" y="2471"/>
                  </a:lnTo>
                  <a:lnTo>
                    <a:pt x="5068" y="951"/>
                  </a:lnTo>
                  <a:cubicBezTo>
                    <a:pt x="5068" y="412"/>
                    <a:pt x="4498" y="1"/>
                    <a:pt x="37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5861756" y="2186389"/>
              <a:ext cx="176155" cy="158861"/>
            </a:xfrm>
            <a:custGeom>
              <a:rect b="b" l="l" r="r" t="t"/>
              <a:pathLst>
                <a:path extrusionOk="0" h="4942" w="5480">
                  <a:moveTo>
                    <a:pt x="3959" y="381"/>
                  </a:moveTo>
                  <a:cubicBezTo>
                    <a:pt x="4561" y="381"/>
                    <a:pt x="5068" y="729"/>
                    <a:pt x="5068" y="1141"/>
                  </a:cubicBezTo>
                  <a:lnTo>
                    <a:pt x="5068" y="2661"/>
                  </a:lnTo>
                  <a:lnTo>
                    <a:pt x="5068" y="2693"/>
                  </a:lnTo>
                  <a:lnTo>
                    <a:pt x="5068" y="4308"/>
                  </a:lnTo>
                  <a:lnTo>
                    <a:pt x="4181" y="3484"/>
                  </a:lnTo>
                  <a:cubicBezTo>
                    <a:pt x="4149" y="3453"/>
                    <a:pt x="4117" y="3421"/>
                    <a:pt x="4054" y="3421"/>
                  </a:cubicBezTo>
                  <a:lnTo>
                    <a:pt x="1489" y="3421"/>
                  </a:lnTo>
                  <a:cubicBezTo>
                    <a:pt x="887" y="3421"/>
                    <a:pt x="381" y="3073"/>
                    <a:pt x="381" y="2661"/>
                  </a:cubicBezTo>
                  <a:lnTo>
                    <a:pt x="381" y="1141"/>
                  </a:lnTo>
                  <a:cubicBezTo>
                    <a:pt x="381" y="729"/>
                    <a:pt x="887" y="381"/>
                    <a:pt x="1489" y="381"/>
                  </a:cubicBezTo>
                  <a:close/>
                  <a:moveTo>
                    <a:pt x="1489" y="1"/>
                  </a:moveTo>
                  <a:cubicBezTo>
                    <a:pt x="666" y="1"/>
                    <a:pt x="0" y="507"/>
                    <a:pt x="0" y="1141"/>
                  </a:cubicBezTo>
                  <a:lnTo>
                    <a:pt x="0" y="2661"/>
                  </a:lnTo>
                  <a:cubicBezTo>
                    <a:pt x="0" y="3294"/>
                    <a:pt x="666" y="3801"/>
                    <a:pt x="1489" y="3801"/>
                  </a:cubicBezTo>
                  <a:lnTo>
                    <a:pt x="3991" y="3801"/>
                  </a:lnTo>
                  <a:lnTo>
                    <a:pt x="5163" y="4878"/>
                  </a:lnTo>
                  <a:cubicBezTo>
                    <a:pt x="5194" y="4909"/>
                    <a:pt x="5226" y="4941"/>
                    <a:pt x="5289" y="4941"/>
                  </a:cubicBezTo>
                  <a:cubicBezTo>
                    <a:pt x="5289" y="4941"/>
                    <a:pt x="5321" y="4941"/>
                    <a:pt x="5353" y="4909"/>
                  </a:cubicBezTo>
                  <a:cubicBezTo>
                    <a:pt x="5416" y="4878"/>
                    <a:pt x="5479" y="4814"/>
                    <a:pt x="5479" y="4751"/>
                  </a:cubicBezTo>
                  <a:lnTo>
                    <a:pt x="5448" y="2693"/>
                  </a:lnTo>
                  <a:lnTo>
                    <a:pt x="5448" y="2661"/>
                  </a:lnTo>
                  <a:lnTo>
                    <a:pt x="5448" y="1141"/>
                  </a:lnTo>
                  <a:cubicBezTo>
                    <a:pt x="5448" y="507"/>
                    <a:pt x="4783"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5912641" y="2210819"/>
              <a:ext cx="74351" cy="74351"/>
            </a:xfrm>
            <a:custGeom>
              <a:rect b="b" l="l" r="r" t="t"/>
              <a:pathLst>
                <a:path extrusionOk="0" h="2313" w="2313">
                  <a:moveTo>
                    <a:pt x="1149" y="725"/>
                  </a:moveTo>
                  <a:cubicBezTo>
                    <a:pt x="1234" y="725"/>
                    <a:pt x="1321" y="748"/>
                    <a:pt x="1394" y="793"/>
                  </a:cubicBezTo>
                  <a:cubicBezTo>
                    <a:pt x="1648" y="951"/>
                    <a:pt x="1679" y="1299"/>
                    <a:pt x="1426" y="1521"/>
                  </a:cubicBezTo>
                  <a:cubicBezTo>
                    <a:pt x="1341" y="1572"/>
                    <a:pt x="1247" y="1604"/>
                    <a:pt x="1154" y="1604"/>
                  </a:cubicBezTo>
                  <a:cubicBezTo>
                    <a:pt x="1073" y="1604"/>
                    <a:pt x="993" y="1580"/>
                    <a:pt x="919" y="1521"/>
                  </a:cubicBezTo>
                  <a:cubicBezTo>
                    <a:pt x="666" y="1363"/>
                    <a:pt x="634" y="1014"/>
                    <a:pt x="888" y="824"/>
                  </a:cubicBezTo>
                  <a:cubicBezTo>
                    <a:pt x="956" y="756"/>
                    <a:pt x="1051" y="725"/>
                    <a:pt x="1149" y="725"/>
                  </a:cubicBezTo>
                  <a:close/>
                  <a:moveTo>
                    <a:pt x="1268" y="1"/>
                  </a:moveTo>
                  <a:lnTo>
                    <a:pt x="888" y="32"/>
                  </a:lnTo>
                  <a:cubicBezTo>
                    <a:pt x="856" y="32"/>
                    <a:pt x="856" y="64"/>
                    <a:pt x="856" y="64"/>
                  </a:cubicBezTo>
                  <a:lnTo>
                    <a:pt x="856" y="286"/>
                  </a:lnTo>
                  <a:cubicBezTo>
                    <a:pt x="856" y="318"/>
                    <a:pt x="856" y="318"/>
                    <a:pt x="824" y="318"/>
                  </a:cubicBezTo>
                  <a:cubicBezTo>
                    <a:pt x="793" y="349"/>
                    <a:pt x="729" y="381"/>
                    <a:pt x="698" y="381"/>
                  </a:cubicBezTo>
                  <a:cubicBezTo>
                    <a:pt x="698" y="397"/>
                    <a:pt x="690" y="405"/>
                    <a:pt x="678" y="405"/>
                  </a:cubicBezTo>
                  <a:cubicBezTo>
                    <a:pt x="666" y="405"/>
                    <a:pt x="650" y="397"/>
                    <a:pt x="634" y="381"/>
                  </a:cubicBezTo>
                  <a:lnTo>
                    <a:pt x="508" y="254"/>
                  </a:lnTo>
                  <a:cubicBezTo>
                    <a:pt x="492" y="238"/>
                    <a:pt x="476" y="230"/>
                    <a:pt x="464" y="230"/>
                  </a:cubicBezTo>
                  <a:cubicBezTo>
                    <a:pt x="452" y="230"/>
                    <a:pt x="444" y="238"/>
                    <a:pt x="444" y="254"/>
                  </a:cubicBezTo>
                  <a:lnTo>
                    <a:pt x="159" y="539"/>
                  </a:lnTo>
                  <a:cubicBezTo>
                    <a:pt x="159" y="571"/>
                    <a:pt x="159" y="603"/>
                    <a:pt x="191" y="603"/>
                  </a:cubicBezTo>
                  <a:lnTo>
                    <a:pt x="318" y="729"/>
                  </a:lnTo>
                  <a:cubicBezTo>
                    <a:pt x="349" y="761"/>
                    <a:pt x="349" y="761"/>
                    <a:pt x="349" y="793"/>
                  </a:cubicBezTo>
                  <a:cubicBezTo>
                    <a:pt x="318" y="856"/>
                    <a:pt x="286" y="888"/>
                    <a:pt x="286" y="951"/>
                  </a:cubicBezTo>
                  <a:cubicBezTo>
                    <a:pt x="286" y="951"/>
                    <a:pt x="254" y="983"/>
                    <a:pt x="254" y="983"/>
                  </a:cubicBezTo>
                  <a:lnTo>
                    <a:pt x="33" y="983"/>
                  </a:lnTo>
                  <a:cubicBezTo>
                    <a:pt x="1" y="983"/>
                    <a:pt x="1" y="1014"/>
                    <a:pt x="1" y="1014"/>
                  </a:cubicBezTo>
                  <a:lnTo>
                    <a:pt x="1" y="1426"/>
                  </a:lnTo>
                  <a:cubicBezTo>
                    <a:pt x="1" y="1426"/>
                    <a:pt x="33" y="1458"/>
                    <a:pt x="64" y="1458"/>
                  </a:cubicBezTo>
                  <a:lnTo>
                    <a:pt x="254" y="1458"/>
                  </a:lnTo>
                  <a:cubicBezTo>
                    <a:pt x="286" y="1458"/>
                    <a:pt x="318" y="1458"/>
                    <a:pt x="318" y="1489"/>
                  </a:cubicBezTo>
                  <a:cubicBezTo>
                    <a:pt x="318" y="1521"/>
                    <a:pt x="349" y="1553"/>
                    <a:pt x="381" y="1616"/>
                  </a:cubicBezTo>
                  <a:cubicBezTo>
                    <a:pt x="381" y="1616"/>
                    <a:pt x="381" y="1648"/>
                    <a:pt x="381" y="1648"/>
                  </a:cubicBezTo>
                  <a:lnTo>
                    <a:pt x="223" y="1806"/>
                  </a:lnTo>
                  <a:cubicBezTo>
                    <a:pt x="223" y="1838"/>
                    <a:pt x="223" y="1869"/>
                    <a:pt x="223" y="1869"/>
                  </a:cubicBezTo>
                  <a:lnTo>
                    <a:pt x="539" y="2123"/>
                  </a:lnTo>
                  <a:cubicBezTo>
                    <a:pt x="539" y="2138"/>
                    <a:pt x="547" y="2146"/>
                    <a:pt x="559" y="2146"/>
                  </a:cubicBezTo>
                  <a:cubicBezTo>
                    <a:pt x="571" y="2146"/>
                    <a:pt x="587" y="2138"/>
                    <a:pt x="603" y="2123"/>
                  </a:cubicBezTo>
                  <a:lnTo>
                    <a:pt x="729" y="1964"/>
                  </a:lnTo>
                  <a:lnTo>
                    <a:pt x="793" y="1964"/>
                  </a:lnTo>
                  <a:cubicBezTo>
                    <a:pt x="824" y="1996"/>
                    <a:pt x="888" y="1996"/>
                    <a:pt x="919" y="2028"/>
                  </a:cubicBezTo>
                  <a:cubicBezTo>
                    <a:pt x="951" y="2028"/>
                    <a:pt x="951" y="2028"/>
                    <a:pt x="951" y="2059"/>
                  </a:cubicBezTo>
                  <a:lnTo>
                    <a:pt x="983" y="2249"/>
                  </a:lnTo>
                  <a:cubicBezTo>
                    <a:pt x="983" y="2281"/>
                    <a:pt x="983" y="2313"/>
                    <a:pt x="1014" y="2313"/>
                  </a:cubicBezTo>
                  <a:lnTo>
                    <a:pt x="1331" y="2281"/>
                  </a:lnTo>
                  <a:cubicBezTo>
                    <a:pt x="1394" y="2281"/>
                    <a:pt x="1458" y="2218"/>
                    <a:pt x="1426" y="2154"/>
                  </a:cubicBezTo>
                  <a:lnTo>
                    <a:pt x="1426" y="2028"/>
                  </a:lnTo>
                  <a:cubicBezTo>
                    <a:pt x="1426" y="2028"/>
                    <a:pt x="1458" y="1996"/>
                    <a:pt x="1458" y="1996"/>
                  </a:cubicBezTo>
                  <a:cubicBezTo>
                    <a:pt x="1521" y="1964"/>
                    <a:pt x="1553" y="1964"/>
                    <a:pt x="1584" y="1933"/>
                  </a:cubicBezTo>
                  <a:lnTo>
                    <a:pt x="1648" y="1933"/>
                  </a:lnTo>
                  <a:lnTo>
                    <a:pt x="1806" y="2059"/>
                  </a:lnTo>
                  <a:cubicBezTo>
                    <a:pt x="1806" y="2075"/>
                    <a:pt x="1814" y="2083"/>
                    <a:pt x="1826" y="2083"/>
                  </a:cubicBezTo>
                  <a:cubicBezTo>
                    <a:pt x="1838" y="2083"/>
                    <a:pt x="1854" y="2075"/>
                    <a:pt x="1869" y="2059"/>
                  </a:cubicBezTo>
                  <a:lnTo>
                    <a:pt x="2123" y="1774"/>
                  </a:lnTo>
                  <a:cubicBezTo>
                    <a:pt x="2154" y="1774"/>
                    <a:pt x="2154" y="1743"/>
                    <a:pt x="2123" y="1711"/>
                  </a:cubicBezTo>
                  <a:lnTo>
                    <a:pt x="1964" y="1584"/>
                  </a:lnTo>
                  <a:cubicBezTo>
                    <a:pt x="1964" y="1553"/>
                    <a:pt x="1964" y="1553"/>
                    <a:pt x="1964" y="1521"/>
                  </a:cubicBezTo>
                  <a:cubicBezTo>
                    <a:pt x="1964" y="1489"/>
                    <a:pt x="1996" y="1426"/>
                    <a:pt x="1996" y="1394"/>
                  </a:cubicBezTo>
                  <a:cubicBezTo>
                    <a:pt x="2028" y="1363"/>
                    <a:pt x="2028" y="1363"/>
                    <a:pt x="2059" y="1363"/>
                  </a:cubicBezTo>
                  <a:lnTo>
                    <a:pt x="2249" y="1331"/>
                  </a:lnTo>
                  <a:cubicBezTo>
                    <a:pt x="2281" y="1331"/>
                    <a:pt x="2313" y="1331"/>
                    <a:pt x="2313" y="1299"/>
                  </a:cubicBezTo>
                  <a:lnTo>
                    <a:pt x="2281" y="919"/>
                  </a:lnTo>
                  <a:cubicBezTo>
                    <a:pt x="2281" y="888"/>
                    <a:pt x="2249" y="856"/>
                    <a:pt x="2218" y="856"/>
                  </a:cubicBezTo>
                  <a:lnTo>
                    <a:pt x="1996" y="856"/>
                  </a:lnTo>
                  <a:cubicBezTo>
                    <a:pt x="1964" y="793"/>
                    <a:pt x="1933" y="761"/>
                    <a:pt x="1933" y="698"/>
                  </a:cubicBezTo>
                  <a:cubicBezTo>
                    <a:pt x="1901" y="698"/>
                    <a:pt x="1901" y="666"/>
                    <a:pt x="1933" y="666"/>
                  </a:cubicBezTo>
                  <a:lnTo>
                    <a:pt x="2059" y="508"/>
                  </a:lnTo>
                  <a:cubicBezTo>
                    <a:pt x="2091" y="476"/>
                    <a:pt x="2091" y="476"/>
                    <a:pt x="2059" y="444"/>
                  </a:cubicBezTo>
                  <a:lnTo>
                    <a:pt x="1774" y="191"/>
                  </a:lnTo>
                  <a:cubicBezTo>
                    <a:pt x="1759" y="175"/>
                    <a:pt x="1743" y="167"/>
                    <a:pt x="1731" y="167"/>
                  </a:cubicBezTo>
                  <a:cubicBezTo>
                    <a:pt x="1719" y="167"/>
                    <a:pt x="1711" y="175"/>
                    <a:pt x="1711" y="191"/>
                  </a:cubicBezTo>
                  <a:lnTo>
                    <a:pt x="1553" y="349"/>
                  </a:lnTo>
                  <a:lnTo>
                    <a:pt x="1521" y="349"/>
                  </a:lnTo>
                  <a:cubicBezTo>
                    <a:pt x="1458" y="318"/>
                    <a:pt x="1426" y="318"/>
                    <a:pt x="1363" y="318"/>
                  </a:cubicBezTo>
                  <a:cubicBezTo>
                    <a:pt x="1363" y="286"/>
                    <a:pt x="1331" y="286"/>
                    <a:pt x="1331" y="254"/>
                  </a:cubicBezTo>
                  <a:lnTo>
                    <a:pt x="1331" y="64"/>
                  </a:lnTo>
                  <a:cubicBezTo>
                    <a:pt x="1331" y="32"/>
                    <a:pt x="1299" y="1"/>
                    <a:pt x="12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5906534" y="2205547"/>
              <a:ext cx="86566" cy="85731"/>
            </a:xfrm>
            <a:custGeom>
              <a:rect b="b" l="l" r="r" t="t"/>
              <a:pathLst>
                <a:path extrusionOk="0" h="2667" w="2693">
                  <a:moveTo>
                    <a:pt x="1360" y="1062"/>
                  </a:moveTo>
                  <a:cubicBezTo>
                    <a:pt x="1405" y="1062"/>
                    <a:pt x="1450" y="1070"/>
                    <a:pt x="1489" y="1083"/>
                  </a:cubicBezTo>
                  <a:cubicBezTo>
                    <a:pt x="1553" y="1147"/>
                    <a:pt x="1584" y="1210"/>
                    <a:pt x="1584" y="1305"/>
                  </a:cubicBezTo>
                  <a:cubicBezTo>
                    <a:pt x="1584" y="1400"/>
                    <a:pt x="1553" y="1463"/>
                    <a:pt x="1489" y="1527"/>
                  </a:cubicBezTo>
                  <a:cubicBezTo>
                    <a:pt x="1442" y="1558"/>
                    <a:pt x="1394" y="1574"/>
                    <a:pt x="1347" y="1574"/>
                  </a:cubicBezTo>
                  <a:cubicBezTo>
                    <a:pt x="1299" y="1574"/>
                    <a:pt x="1252" y="1558"/>
                    <a:pt x="1204" y="1527"/>
                  </a:cubicBezTo>
                  <a:cubicBezTo>
                    <a:pt x="1141" y="1495"/>
                    <a:pt x="1078" y="1432"/>
                    <a:pt x="1078" y="1337"/>
                  </a:cubicBezTo>
                  <a:cubicBezTo>
                    <a:pt x="1078" y="1242"/>
                    <a:pt x="1109" y="1178"/>
                    <a:pt x="1173" y="1115"/>
                  </a:cubicBezTo>
                  <a:cubicBezTo>
                    <a:pt x="1228" y="1078"/>
                    <a:pt x="1295" y="1062"/>
                    <a:pt x="1360" y="1062"/>
                  </a:cubicBezTo>
                  <a:close/>
                  <a:moveTo>
                    <a:pt x="1342" y="694"/>
                  </a:moveTo>
                  <a:cubicBezTo>
                    <a:pt x="1198" y="694"/>
                    <a:pt x="1055" y="743"/>
                    <a:pt x="951" y="830"/>
                  </a:cubicBezTo>
                  <a:cubicBezTo>
                    <a:pt x="793" y="957"/>
                    <a:pt x="698" y="1147"/>
                    <a:pt x="698" y="1368"/>
                  </a:cubicBezTo>
                  <a:cubicBezTo>
                    <a:pt x="729" y="1558"/>
                    <a:pt x="824" y="1748"/>
                    <a:pt x="1014" y="1843"/>
                  </a:cubicBezTo>
                  <a:cubicBezTo>
                    <a:pt x="1109" y="1907"/>
                    <a:pt x="1236" y="1938"/>
                    <a:pt x="1331" y="1938"/>
                  </a:cubicBezTo>
                  <a:cubicBezTo>
                    <a:pt x="1489" y="1938"/>
                    <a:pt x="1616" y="1907"/>
                    <a:pt x="1743" y="1812"/>
                  </a:cubicBezTo>
                  <a:cubicBezTo>
                    <a:pt x="1901" y="1685"/>
                    <a:pt x="1964" y="1495"/>
                    <a:pt x="1964" y="1305"/>
                  </a:cubicBezTo>
                  <a:cubicBezTo>
                    <a:pt x="1964" y="1083"/>
                    <a:pt x="1838" y="893"/>
                    <a:pt x="1679" y="798"/>
                  </a:cubicBezTo>
                  <a:cubicBezTo>
                    <a:pt x="1580" y="727"/>
                    <a:pt x="1460" y="694"/>
                    <a:pt x="1342" y="694"/>
                  </a:cubicBezTo>
                  <a:close/>
                  <a:moveTo>
                    <a:pt x="1331" y="387"/>
                  </a:moveTo>
                  <a:lnTo>
                    <a:pt x="1331" y="450"/>
                  </a:lnTo>
                  <a:cubicBezTo>
                    <a:pt x="1363" y="545"/>
                    <a:pt x="1426" y="608"/>
                    <a:pt x="1521" y="640"/>
                  </a:cubicBezTo>
                  <a:cubicBezTo>
                    <a:pt x="1553" y="672"/>
                    <a:pt x="1584" y="672"/>
                    <a:pt x="1616" y="703"/>
                  </a:cubicBezTo>
                  <a:cubicBezTo>
                    <a:pt x="1642" y="712"/>
                    <a:pt x="1669" y="716"/>
                    <a:pt x="1697" y="716"/>
                  </a:cubicBezTo>
                  <a:cubicBezTo>
                    <a:pt x="1774" y="716"/>
                    <a:pt x="1855" y="686"/>
                    <a:pt x="1901" y="640"/>
                  </a:cubicBezTo>
                  <a:lnTo>
                    <a:pt x="1933" y="577"/>
                  </a:lnTo>
                  <a:lnTo>
                    <a:pt x="2028" y="640"/>
                  </a:lnTo>
                  <a:lnTo>
                    <a:pt x="1964" y="703"/>
                  </a:lnTo>
                  <a:cubicBezTo>
                    <a:pt x="1901" y="767"/>
                    <a:pt x="1901" y="893"/>
                    <a:pt x="1933" y="957"/>
                  </a:cubicBezTo>
                  <a:cubicBezTo>
                    <a:pt x="1964" y="988"/>
                    <a:pt x="1964" y="1052"/>
                    <a:pt x="1996" y="1083"/>
                  </a:cubicBezTo>
                  <a:cubicBezTo>
                    <a:pt x="2028" y="1178"/>
                    <a:pt x="2123" y="1242"/>
                    <a:pt x="2218" y="1242"/>
                  </a:cubicBezTo>
                  <a:lnTo>
                    <a:pt x="2281" y="1210"/>
                  </a:lnTo>
                  <a:lnTo>
                    <a:pt x="2281" y="1337"/>
                  </a:lnTo>
                  <a:lnTo>
                    <a:pt x="2218" y="1337"/>
                  </a:lnTo>
                  <a:cubicBezTo>
                    <a:pt x="2123" y="1337"/>
                    <a:pt x="2028" y="1400"/>
                    <a:pt x="2028" y="1495"/>
                  </a:cubicBezTo>
                  <a:cubicBezTo>
                    <a:pt x="1996" y="1527"/>
                    <a:pt x="1996" y="1590"/>
                    <a:pt x="1964" y="1622"/>
                  </a:cubicBezTo>
                  <a:cubicBezTo>
                    <a:pt x="1933" y="1717"/>
                    <a:pt x="1964" y="1812"/>
                    <a:pt x="2028" y="1875"/>
                  </a:cubicBezTo>
                  <a:lnTo>
                    <a:pt x="2091" y="1938"/>
                  </a:lnTo>
                  <a:lnTo>
                    <a:pt x="1996" y="2002"/>
                  </a:lnTo>
                  <a:lnTo>
                    <a:pt x="1964" y="1970"/>
                  </a:lnTo>
                  <a:cubicBezTo>
                    <a:pt x="1930" y="1918"/>
                    <a:pt x="1875" y="1894"/>
                    <a:pt x="1818" y="1894"/>
                  </a:cubicBezTo>
                  <a:cubicBezTo>
                    <a:pt x="1771" y="1894"/>
                    <a:pt x="1722" y="1910"/>
                    <a:pt x="1679" y="1938"/>
                  </a:cubicBezTo>
                  <a:cubicBezTo>
                    <a:pt x="1648" y="1938"/>
                    <a:pt x="1616" y="1970"/>
                    <a:pt x="1584" y="1970"/>
                  </a:cubicBezTo>
                  <a:cubicBezTo>
                    <a:pt x="1489" y="2002"/>
                    <a:pt x="1426" y="2097"/>
                    <a:pt x="1426" y="2192"/>
                  </a:cubicBezTo>
                  <a:lnTo>
                    <a:pt x="1426" y="2255"/>
                  </a:lnTo>
                  <a:lnTo>
                    <a:pt x="1331" y="2287"/>
                  </a:lnTo>
                  <a:lnTo>
                    <a:pt x="1331" y="2223"/>
                  </a:lnTo>
                  <a:cubicBezTo>
                    <a:pt x="1331" y="2097"/>
                    <a:pt x="1268" y="2033"/>
                    <a:pt x="1173" y="2002"/>
                  </a:cubicBezTo>
                  <a:cubicBezTo>
                    <a:pt x="1109" y="2002"/>
                    <a:pt x="1078" y="1970"/>
                    <a:pt x="1046" y="1970"/>
                  </a:cubicBezTo>
                  <a:cubicBezTo>
                    <a:pt x="1014" y="1938"/>
                    <a:pt x="983" y="1938"/>
                    <a:pt x="951" y="1938"/>
                  </a:cubicBezTo>
                  <a:cubicBezTo>
                    <a:pt x="888" y="1938"/>
                    <a:pt x="824" y="1970"/>
                    <a:pt x="793" y="2033"/>
                  </a:cubicBezTo>
                  <a:lnTo>
                    <a:pt x="729" y="2065"/>
                  </a:lnTo>
                  <a:lnTo>
                    <a:pt x="666" y="2002"/>
                  </a:lnTo>
                  <a:lnTo>
                    <a:pt x="698" y="1970"/>
                  </a:lnTo>
                  <a:cubicBezTo>
                    <a:pt x="793" y="1875"/>
                    <a:pt x="793" y="1780"/>
                    <a:pt x="729" y="1685"/>
                  </a:cubicBezTo>
                  <a:cubicBezTo>
                    <a:pt x="729" y="1653"/>
                    <a:pt x="698" y="1622"/>
                    <a:pt x="698" y="1590"/>
                  </a:cubicBezTo>
                  <a:cubicBezTo>
                    <a:pt x="666" y="1495"/>
                    <a:pt x="571" y="1432"/>
                    <a:pt x="444" y="1432"/>
                  </a:cubicBezTo>
                  <a:lnTo>
                    <a:pt x="381" y="1432"/>
                  </a:lnTo>
                  <a:lnTo>
                    <a:pt x="381" y="1337"/>
                  </a:lnTo>
                  <a:lnTo>
                    <a:pt x="444" y="1337"/>
                  </a:lnTo>
                  <a:cubicBezTo>
                    <a:pt x="539" y="1305"/>
                    <a:pt x="634" y="1242"/>
                    <a:pt x="666" y="1147"/>
                  </a:cubicBezTo>
                  <a:cubicBezTo>
                    <a:pt x="666" y="1115"/>
                    <a:pt x="698" y="1083"/>
                    <a:pt x="698" y="1052"/>
                  </a:cubicBezTo>
                  <a:cubicBezTo>
                    <a:pt x="761" y="957"/>
                    <a:pt x="729" y="830"/>
                    <a:pt x="634" y="767"/>
                  </a:cubicBezTo>
                  <a:lnTo>
                    <a:pt x="603" y="735"/>
                  </a:lnTo>
                  <a:lnTo>
                    <a:pt x="666" y="640"/>
                  </a:lnTo>
                  <a:lnTo>
                    <a:pt x="729" y="703"/>
                  </a:lnTo>
                  <a:cubicBezTo>
                    <a:pt x="766" y="740"/>
                    <a:pt x="814" y="756"/>
                    <a:pt x="867" y="756"/>
                  </a:cubicBezTo>
                  <a:cubicBezTo>
                    <a:pt x="904" y="756"/>
                    <a:pt x="943" y="748"/>
                    <a:pt x="983" y="735"/>
                  </a:cubicBezTo>
                  <a:cubicBezTo>
                    <a:pt x="1014" y="703"/>
                    <a:pt x="1046" y="672"/>
                    <a:pt x="1078" y="672"/>
                  </a:cubicBezTo>
                  <a:cubicBezTo>
                    <a:pt x="1173" y="640"/>
                    <a:pt x="1236" y="545"/>
                    <a:pt x="1236" y="450"/>
                  </a:cubicBezTo>
                  <a:lnTo>
                    <a:pt x="1236" y="387"/>
                  </a:lnTo>
                  <a:close/>
                  <a:moveTo>
                    <a:pt x="1517" y="0"/>
                  </a:moveTo>
                  <a:cubicBezTo>
                    <a:pt x="1498" y="0"/>
                    <a:pt x="1479" y="2"/>
                    <a:pt x="1458" y="6"/>
                  </a:cubicBezTo>
                  <a:lnTo>
                    <a:pt x="1078" y="6"/>
                  </a:lnTo>
                  <a:cubicBezTo>
                    <a:pt x="1014" y="6"/>
                    <a:pt x="951" y="38"/>
                    <a:pt x="919" y="101"/>
                  </a:cubicBezTo>
                  <a:cubicBezTo>
                    <a:pt x="888" y="133"/>
                    <a:pt x="856" y="196"/>
                    <a:pt x="856" y="260"/>
                  </a:cubicBezTo>
                  <a:lnTo>
                    <a:pt x="856" y="323"/>
                  </a:lnTo>
                  <a:lnTo>
                    <a:pt x="824" y="292"/>
                  </a:lnTo>
                  <a:cubicBezTo>
                    <a:pt x="761" y="228"/>
                    <a:pt x="698" y="228"/>
                    <a:pt x="666" y="228"/>
                  </a:cubicBezTo>
                  <a:cubicBezTo>
                    <a:pt x="603" y="228"/>
                    <a:pt x="539" y="228"/>
                    <a:pt x="476" y="292"/>
                  </a:cubicBezTo>
                  <a:lnTo>
                    <a:pt x="223" y="577"/>
                  </a:lnTo>
                  <a:cubicBezTo>
                    <a:pt x="128" y="672"/>
                    <a:pt x="159" y="830"/>
                    <a:pt x="254" y="925"/>
                  </a:cubicBezTo>
                  <a:lnTo>
                    <a:pt x="286" y="957"/>
                  </a:lnTo>
                  <a:lnTo>
                    <a:pt x="223" y="957"/>
                  </a:lnTo>
                  <a:cubicBezTo>
                    <a:pt x="159" y="957"/>
                    <a:pt x="96" y="988"/>
                    <a:pt x="64" y="1020"/>
                  </a:cubicBezTo>
                  <a:cubicBezTo>
                    <a:pt x="33" y="1083"/>
                    <a:pt x="1" y="1147"/>
                    <a:pt x="1" y="1210"/>
                  </a:cubicBezTo>
                  <a:lnTo>
                    <a:pt x="33" y="1590"/>
                  </a:lnTo>
                  <a:cubicBezTo>
                    <a:pt x="33" y="1717"/>
                    <a:pt x="159" y="1812"/>
                    <a:pt x="254" y="1812"/>
                  </a:cubicBezTo>
                  <a:lnTo>
                    <a:pt x="349" y="1812"/>
                  </a:lnTo>
                  <a:lnTo>
                    <a:pt x="286" y="1843"/>
                  </a:lnTo>
                  <a:cubicBezTo>
                    <a:pt x="254" y="1875"/>
                    <a:pt x="223" y="1938"/>
                    <a:pt x="223" y="2002"/>
                  </a:cubicBezTo>
                  <a:cubicBezTo>
                    <a:pt x="223" y="2065"/>
                    <a:pt x="254" y="2128"/>
                    <a:pt x="318" y="2160"/>
                  </a:cubicBezTo>
                  <a:lnTo>
                    <a:pt x="603" y="2445"/>
                  </a:lnTo>
                  <a:cubicBezTo>
                    <a:pt x="645" y="2473"/>
                    <a:pt x="694" y="2489"/>
                    <a:pt x="744" y="2489"/>
                  </a:cubicBezTo>
                  <a:cubicBezTo>
                    <a:pt x="805" y="2489"/>
                    <a:pt x="867" y="2466"/>
                    <a:pt x="919" y="2413"/>
                  </a:cubicBezTo>
                  <a:lnTo>
                    <a:pt x="983" y="2382"/>
                  </a:lnTo>
                  <a:lnTo>
                    <a:pt x="983" y="2445"/>
                  </a:lnTo>
                  <a:cubicBezTo>
                    <a:pt x="983" y="2572"/>
                    <a:pt x="1078" y="2667"/>
                    <a:pt x="1204" y="2667"/>
                  </a:cubicBezTo>
                  <a:cubicBezTo>
                    <a:pt x="1204" y="2667"/>
                    <a:pt x="1204" y="2667"/>
                    <a:pt x="1204" y="2635"/>
                  </a:cubicBezTo>
                  <a:lnTo>
                    <a:pt x="1521" y="2635"/>
                  </a:lnTo>
                  <a:cubicBezTo>
                    <a:pt x="1584" y="2635"/>
                    <a:pt x="1679" y="2603"/>
                    <a:pt x="1743" y="2540"/>
                  </a:cubicBezTo>
                  <a:cubicBezTo>
                    <a:pt x="1774" y="2477"/>
                    <a:pt x="1806" y="2382"/>
                    <a:pt x="1806" y="2318"/>
                  </a:cubicBezTo>
                  <a:lnTo>
                    <a:pt x="1869" y="2350"/>
                  </a:lnTo>
                  <a:cubicBezTo>
                    <a:pt x="1917" y="2397"/>
                    <a:pt x="1972" y="2421"/>
                    <a:pt x="2028" y="2421"/>
                  </a:cubicBezTo>
                  <a:cubicBezTo>
                    <a:pt x="2083" y="2421"/>
                    <a:pt x="2139" y="2397"/>
                    <a:pt x="2186" y="2350"/>
                  </a:cubicBezTo>
                  <a:lnTo>
                    <a:pt x="2439" y="2065"/>
                  </a:lnTo>
                  <a:cubicBezTo>
                    <a:pt x="2503" y="2002"/>
                    <a:pt x="2503" y="1970"/>
                    <a:pt x="2503" y="1907"/>
                  </a:cubicBezTo>
                  <a:cubicBezTo>
                    <a:pt x="2503" y="1843"/>
                    <a:pt x="2471" y="1780"/>
                    <a:pt x="2439" y="1748"/>
                  </a:cubicBezTo>
                  <a:lnTo>
                    <a:pt x="2376" y="1685"/>
                  </a:lnTo>
                  <a:lnTo>
                    <a:pt x="2471" y="1685"/>
                  </a:lnTo>
                  <a:cubicBezTo>
                    <a:pt x="2534" y="1685"/>
                    <a:pt x="2566" y="1653"/>
                    <a:pt x="2629" y="1622"/>
                  </a:cubicBezTo>
                  <a:cubicBezTo>
                    <a:pt x="2661" y="1558"/>
                    <a:pt x="2693" y="1495"/>
                    <a:pt x="2693" y="1432"/>
                  </a:cubicBezTo>
                  <a:lnTo>
                    <a:pt x="2661" y="1052"/>
                  </a:lnTo>
                  <a:cubicBezTo>
                    <a:pt x="2661" y="988"/>
                    <a:pt x="2629" y="925"/>
                    <a:pt x="2598" y="893"/>
                  </a:cubicBezTo>
                  <a:cubicBezTo>
                    <a:pt x="2534" y="862"/>
                    <a:pt x="2471" y="830"/>
                    <a:pt x="2408" y="830"/>
                  </a:cubicBezTo>
                  <a:lnTo>
                    <a:pt x="2344" y="830"/>
                  </a:lnTo>
                  <a:lnTo>
                    <a:pt x="2408" y="798"/>
                  </a:lnTo>
                  <a:cubicBezTo>
                    <a:pt x="2439" y="767"/>
                    <a:pt x="2471" y="703"/>
                    <a:pt x="2439" y="640"/>
                  </a:cubicBezTo>
                  <a:cubicBezTo>
                    <a:pt x="2439" y="577"/>
                    <a:pt x="2439" y="513"/>
                    <a:pt x="2376" y="482"/>
                  </a:cubicBezTo>
                  <a:lnTo>
                    <a:pt x="2091" y="228"/>
                  </a:lnTo>
                  <a:cubicBezTo>
                    <a:pt x="2044" y="181"/>
                    <a:pt x="1980" y="157"/>
                    <a:pt x="1921" y="157"/>
                  </a:cubicBezTo>
                  <a:cubicBezTo>
                    <a:pt x="1861" y="157"/>
                    <a:pt x="1806" y="181"/>
                    <a:pt x="1774" y="228"/>
                  </a:cubicBezTo>
                  <a:lnTo>
                    <a:pt x="1711" y="292"/>
                  </a:lnTo>
                  <a:lnTo>
                    <a:pt x="1711" y="196"/>
                  </a:lnTo>
                  <a:cubicBezTo>
                    <a:pt x="1711" y="86"/>
                    <a:pt x="1639" y="0"/>
                    <a:pt x="151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6051090" y="2337953"/>
              <a:ext cx="195506" cy="322864"/>
            </a:xfrm>
            <a:custGeom>
              <a:rect b="b" l="l" r="r" t="t"/>
              <a:pathLst>
                <a:path extrusionOk="0" h="10044" w="6082">
                  <a:moveTo>
                    <a:pt x="5551" y="0"/>
                  </a:moveTo>
                  <a:cubicBezTo>
                    <a:pt x="5402" y="0"/>
                    <a:pt x="5255" y="65"/>
                    <a:pt x="5163" y="194"/>
                  </a:cubicBezTo>
                  <a:lnTo>
                    <a:pt x="4150" y="1493"/>
                  </a:lnTo>
                  <a:cubicBezTo>
                    <a:pt x="4055" y="1335"/>
                    <a:pt x="3928" y="1176"/>
                    <a:pt x="3833" y="986"/>
                  </a:cubicBezTo>
                  <a:cubicBezTo>
                    <a:pt x="3624" y="658"/>
                    <a:pt x="3274" y="413"/>
                    <a:pt x="2783" y="413"/>
                  </a:cubicBezTo>
                  <a:cubicBezTo>
                    <a:pt x="2753" y="413"/>
                    <a:pt x="2723" y="414"/>
                    <a:pt x="2693" y="416"/>
                  </a:cubicBezTo>
                  <a:lnTo>
                    <a:pt x="1394" y="416"/>
                  </a:lnTo>
                  <a:cubicBezTo>
                    <a:pt x="413" y="416"/>
                    <a:pt x="33" y="891"/>
                    <a:pt x="1" y="1461"/>
                  </a:cubicBezTo>
                  <a:cubicBezTo>
                    <a:pt x="1" y="1493"/>
                    <a:pt x="1" y="4818"/>
                    <a:pt x="1" y="4818"/>
                  </a:cubicBezTo>
                  <a:cubicBezTo>
                    <a:pt x="1" y="5071"/>
                    <a:pt x="223" y="5293"/>
                    <a:pt x="476" y="5293"/>
                  </a:cubicBezTo>
                  <a:cubicBezTo>
                    <a:pt x="666" y="5293"/>
                    <a:pt x="793" y="5230"/>
                    <a:pt x="888" y="5071"/>
                  </a:cubicBezTo>
                  <a:lnTo>
                    <a:pt x="2186" y="5800"/>
                  </a:lnTo>
                  <a:lnTo>
                    <a:pt x="2186" y="9410"/>
                  </a:lnTo>
                  <a:cubicBezTo>
                    <a:pt x="2186" y="9758"/>
                    <a:pt x="2471" y="10043"/>
                    <a:pt x="2819" y="10043"/>
                  </a:cubicBezTo>
                  <a:cubicBezTo>
                    <a:pt x="3168" y="10043"/>
                    <a:pt x="3453" y="9758"/>
                    <a:pt x="3453" y="9410"/>
                  </a:cubicBezTo>
                  <a:lnTo>
                    <a:pt x="3421" y="5103"/>
                  </a:lnTo>
                  <a:lnTo>
                    <a:pt x="3358" y="2031"/>
                  </a:lnTo>
                  <a:lnTo>
                    <a:pt x="3358" y="2031"/>
                  </a:lnTo>
                  <a:cubicBezTo>
                    <a:pt x="3485" y="2221"/>
                    <a:pt x="3611" y="2411"/>
                    <a:pt x="3738" y="2570"/>
                  </a:cubicBezTo>
                  <a:lnTo>
                    <a:pt x="3738" y="2601"/>
                  </a:lnTo>
                  <a:cubicBezTo>
                    <a:pt x="3833" y="2696"/>
                    <a:pt x="3991" y="2760"/>
                    <a:pt x="4118" y="2760"/>
                  </a:cubicBezTo>
                  <a:cubicBezTo>
                    <a:pt x="4276" y="2760"/>
                    <a:pt x="4403" y="2696"/>
                    <a:pt x="4498" y="2570"/>
                  </a:cubicBezTo>
                  <a:lnTo>
                    <a:pt x="5923" y="796"/>
                  </a:lnTo>
                  <a:cubicBezTo>
                    <a:pt x="6081" y="574"/>
                    <a:pt x="6050" y="289"/>
                    <a:pt x="5860" y="99"/>
                  </a:cubicBezTo>
                  <a:cubicBezTo>
                    <a:pt x="5767" y="33"/>
                    <a:pt x="5658" y="0"/>
                    <a:pt x="5551"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6043986" y="2331717"/>
              <a:ext cx="208717" cy="335208"/>
            </a:xfrm>
            <a:custGeom>
              <a:rect b="b" l="l" r="r" t="t"/>
              <a:pathLst>
                <a:path extrusionOk="0" h="10428" w="6493">
                  <a:moveTo>
                    <a:pt x="5767" y="0"/>
                  </a:moveTo>
                  <a:cubicBezTo>
                    <a:pt x="5734" y="0"/>
                    <a:pt x="5702" y="3"/>
                    <a:pt x="5669" y="8"/>
                  </a:cubicBezTo>
                  <a:cubicBezTo>
                    <a:pt x="5511" y="8"/>
                    <a:pt x="5321" y="103"/>
                    <a:pt x="5226" y="262"/>
                  </a:cubicBezTo>
                  <a:lnTo>
                    <a:pt x="4371" y="1339"/>
                  </a:lnTo>
                  <a:cubicBezTo>
                    <a:pt x="4307" y="1275"/>
                    <a:pt x="4244" y="1180"/>
                    <a:pt x="4181" y="1085"/>
                  </a:cubicBezTo>
                  <a:cubicBezTo>
                    <a:pt x="3896" y="642"/>
                    <a:pt x="3484" y="388"/>
                    <a:pt x="2914" y="388"/>
                  </a:cubicBezTo>
                  <a:lnTo>
                    <a:pt x="2882" y="388"/>
                  </a:lnTo>
                  <a:lnTo>
                    <a:pt x="1584" y="420"/>
                  </a:lnTo>
                  <a:lnTo>
                    <a:pt x="1552" y="420"/>
                  </a:lnTo>
                  <a:cubicBezTo>
                    <a:pt x="602" y="420"/>
                    <a:pt x="32" y="863"/>
                    <a:pt x="32" y="1655"/>
                  </a:cubicBezTo>
                  <a:cubicBezTo>
                    <a:pt x="32" y="1655"/>
                    <a:pt x="32" y="4220"/>
                    <a:pt x="32" y="4980"/>
                  </a:cubicBezTo>
                  <a:cubicBezTo>
                    <a:pt x="0" y="5360"/>
                    <a:pt x="317" y="5677"/>
                    <a:pt x="665" y="5677"/>
                  </a:cubicBezTo>
                  <a:lnTo>
                    <a:pt x="697" y="5677"/>
                  </a:lnTo>
                  <a:cubicBezTo>
                    <a:pt x="919" y="5677"/>
                    <a:pt x="1140" y="5550"/>
                    <a:pt x="1267" y="5360"/>
                  </a:cubicBezTo>
                  <a:cubicBezTo>
                    <a:pt x="1299" y="5297"/>
                    <a:pt x="1299" y="5170"/>
                    <a:pt x="1204" y="5107"/>
                  </a:cubicBezTo>
                  <a:cubicBezTo>
                    <a:pt x="1169" y="5096"/>
                    <a:pt x="1130" y="5088"/>
                    <a:pt x="1093" y="5088"/>
                  </a:cubicBezTo>
                  <a:cubicBezTo>
                    <a:pt x="1029" y="5088"/>
                    <a:pt x="970" y="5110"/>
                    <a:pt x="950" y="5170"/>
                  </a:cubicBezTo>
                  <a:cubicBezTo>
                    <a:pt x="887" y="5265"/>
                    <a:pt x="792" y="5297"/>
                    <a:pt x="697" y="5297"/>
                  </a:cubicBezTo>
                  <a:cubicBezTo>
                    <a:pt x="602" y="5297"/>
                    <a:pt x="539" y="5265"/>
                    <a:pt x="475" y="5202"/>
                  </a:cubicBezTo>
                  <a:cubicBezTo>
                    <a:pt x="444" y="5170"/>
                    <a:pt x="412" y="5075"/>
                    <a:pt x="412" y="5012"/>
                  </a:cubicBezTo>
                  <a:cubicBezTo>
                    <a:pt x="412" y="3872"/>
                    <a:pt x="412" y="1687"/>
                    <a:pt x="412" y="1655"/>
                  </a:cubicBezTo>
                  <a:cubicBezTo>
                    <a:pt x="412" y="1085"/>
                    <a:pt x="824" y="800"/>
                    <a:pt x="1584" y="800"/>
                  </a:cubicBezTo>
                  <a:lnTo>
                    <a:pt x="2882" y="768"/>
                  </a:lnTo>
                  <a:lnTo>
                    <a:pt x="2945" y="768"/>
                  </a:lnTo>
                  <a:cubicBezTo>
                    <a:pt x="3357" y="768"/>
                    <a:pt x="3674" y="958"/>
                    <a:pt x="3896" y="1307"/>
                  </a:cubicBezTo>
                  <a:cubicBezTo>
                    <a:pt x="3991" y="1465"/>
                    <a:pt x="4086" y="1624"/>
                    <a:pt x="4212" y="1782"/>
                  </a:cubicBezTo>
                  <a:cubicBezTo>
                    <a:pt x="4244" y="1845"/>
                    <a:pt x="4276" y="1877"/>
                    <a:pt x="4339" y="1877"/>
                  </a:cubicBezTo>
                  <a:cubicBezTo>
                    <a:pt x="4402" y="1877"/>
                    <a:pt x="4466" y="1845"/>
                    <a:pt x="4497" y="1782"/>
                  </a:cubicBezTo>
                  <a:lnTo>
                    <a:pt x="5511" y="483"/>
                  </a:lnTo>
                  <a:cubicBezTo>
                    <a:pt x="5574" y="420"/>
                    <a:pt x="5637" y="388"/>
                    <a:pt x="5732" y="388"/>
                  </a:cubicBezTo>
                  <a:cubicBezTo>
                    <a:pt x="5796" y="388"/>
                    <a:pt x="5891" y="388"/>
                    <a:pt x="5954" y="452"/>
                  </a:cubicBezTo>
                  <a:cubicBezTo>
                    <a:pt x="6081" y="547"/>
                    <a:pt x="6081" y="737"/>
                    <a:pt x="5986" y="863"/>
                  </a:cubicBezTo>
                  <a:lnTo>
                    <a:pt x="4561" y="2669"/>
                  </a:lnTo>
                  <a:cubicBezTo>
                    <a:pt x="4510" y="2735"/>
                    <a:pt x="4425" y="2776"/>
                    <a:pt x="4337" y="2776"/>
                  </a:cubicBezTo>
                  <a:cubicBezTo>
                    <a:pt x="4258" y="2776"/>
                    <a:pt x="4177" y="2743"/>
                    <a:pt x="4117" y="2669"/>
                  </a:cubicBezTo>
                  <a:cubicBezTo>
                    <a:pt x="3991" y="2510"/>
                    <a:pt x="3864" y="2320"/>
                    <a:pt x="3737" y="2130"/>
                  </a:cubicBezTo>
                  <a:cubicBezTo>
                    <a:pt x="3691" y="2084"/>
                    <a:pt x="3628" y="2054"/>
                    <a:pt x="3572" y="2054"/>
                  </a:cubicBezTo>
                  <a:cubicBezTo>
                    <a:pt x="3552" y="2054"/>
                    <a:pt x="3532" y="2058"/>
                    <a:pt x="3516" y="2067"/>
                  </a:cubicBezTo>
                  <a:cubicBezTo>
                    <a:pt x="3421" y="2067"/>
                    <a:pt x="3389" y="2162"/>
                    <a:pt x="3389" y="2225"/>
                  </a:cubicBezTo>
                  <a:lnTo>
                    <a:pt x="3452" y="5297"/>
                  </a:lnTo>
                  <a:lnTo>
                    <a:pt x="3484" y="9604"/>
                  </a:lnTo>
                  <a:cubicBezTo>
                    <a:pt x="3484" y="9857"/>
                    <a:pt x="3294" y="10047"/>
                    <a:pt x="3040" y="10047"/>
                  </a:cubicBezTo>
                  <a:cubicBezTo>
                    <a:pt x="2787" y="10047"/>
                    <a:pt x="2565" y="9857"/>
                    <a:pt x="2565" y="9604"/>
                  </a:cubicBezTo>
                  <a:lnTo>
                    <a:pt x="2565" y="5994"/>
                  </a:lnTo>
                  <a:cubicBezTo>
                    <a:pt x="2565" y="5899"/>
                    <a:pt x="2502" y="5836"/>
                    <a:pt x="2407" y="5836"/>
                  </a:cubicBezTo>
                  <a:cubicBezTo>
                    <a:pt x="2280" y="5836"/>
                    <a:pt x="2217" y="5899"/>
                    <a:pt x="2217" y="5994"/>
                  </a:cubicBezTo>
                  <a:lnTo>
                    <a:pt x="2217" y="9604"/>
                  </a:lnTo>
                  <a:cubicBezTo>
                    <a:pt x="2217" y="10047"/>
                    <a:pt x="2565" y="10427"/>
                    <a:pt x="3040" y="10427"/>
                  </a:cubicBezTo>
                  <a:cubicBezTo>
                    <a:pt x="3484" y="10427"/>
                    <a:pt x="3864" y="10047"/>
                    <a:pt x="3832" y="9572"/>
                  </a:cubicBezTo>
                  <a:lnTo>
                    <a:pt x="3801" y="5265"/>
                  </a:lnTo>
                  <a:lnTo>
                    <a:pt x="3769" y="2828"/>
                  </a:lnTo>
                  <a:lnTo>
                    <a:pt x="3769" y="2828"/>
                  </a:lnTo>
                  <a:cubicBezTo>
                    <a:pt x="3770" y="2859"/>
                    <a:pt x="3801" y="2859"/>
                    <a:pt x="3801" y="2890"/>
                  </a:cubicBezTo>
                  <a:cubicBezTo>
                    <a:pt x="3927" y="3049"/>
                    <a:pt x="4117" y="3144"/>
                    <a:pt x="4339" y="3144"/>
                  </a:cubicBezTo>
                  <a:cubicBezTo>
                    <a:pt x="4529" y="3144"/>
                    <a:pt x="4719" y="3049"/>
                    <a:pt x="4846" y="2890"/>
                  </a:cubicBezTo>
                  <a:lnTo>
                    <a:pt x="6271" y="1085"/>
                  </a:lnTo>
                  <a:cubicBezTo>
                    <a:pt x="6492" y="800"/>
                    <a:pt x="6461" y="388"/>
                    <a:pt x="6176" y="167"/>
                  </a:cubicBezTo>
                  <a:cubicBezTo>
                    <a:pt x="6071" y="62"/>
                    <a:pt x="5922" y="0"/>
                    <a:pt x="576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6079603" y="2269870"/>
              <a:ext cx="68244" cy="68244"/>
            </a:xfrm>
            <a:custGeom>
              <a:rect b="b" l="l" r="r" t="t"/>
              <a:pathLst>
                <a:path extrusionOk="0" h="2123" w="2123">
                  <a:moveTo>
                    <a:pt x="1077" y="1"/>
                  </a:moveTo>
                  <a:cubicBezTo>
                    <a:pt x="476" y="1"/>
                    <a:pt x="1" y="476"/>
                    <a:pt x="1" y="1046"/>
                  </a:cubicBezTo>
                  <a:cubicBezTo>
                    <a:pt x="1" y="1647"/>
                    <a:pt x="476" y="2122"/>
                    <a:pt x="1077" y="2122"/>
                  </a:cubicBezTo>
                  <a:cubicBezTo>
                    <a:pt x="1647" y="2122"/>
                    <a:pt x="2123" y="1647"/>
                    <a:pt x="2123" y="1046"/>
                  </a:cubicBezTo>
                  <a:cubicBezTo>
                    <a:pt x="2123" y="476"/>
                    <a:pt x="1647" y="1"/>
                    <a:pt x="1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6073495" y="2263762"/>
              <a:ext cx="80459" cy="80459"/>
            </a:xfrm>
            <a:custGeom>
              <a:rect b="b" l="l" r="r" t="t"/>
              <a:pathLst>
                <a:path extrusionOk="0" h="2503" w="2503">
                  <a:moveTo>
                    <a:pt x="1267" y="381"/>
                  </a:moveTo>
                  <a:cubicBezTo>
                    <a:pt x="1742" y="381"/>
                    <a:pt x="2122" y="761"/>
                    <a:pt x="2122" y="1236"/>
                  </a:cubicBezTo>
                  <a:cubicBezTo>
                    <a:pt x="2122" y="1742"/>
                    <a:pt x="1742" y="2122"/>
                    <a:pt x="1267" y="2122"/>
                  </a:cubicBezTo>
                  <a:cubicBezTo>
                    <a:pt x="792" y="2122"/>
                    <a:pt x="381" y="1742"/>
                    <a:pt x="381" y="1236"/>
                  </a:cubicBezTo>
                  <a:cubicBezTo>
                    <a:pt x="381" y="761"/>
                    <a:pt x="792" y="381"/>
                    <a:pt x="1267" y="381"/>
                  </a:cubicBezTo>
                  <a:close/>
                  <a:moveTo>
                    <a:pt x="1267" y="1"/>
                  </a:moveTo>
                  <a:cubicBezTo>
                    <a:pt x="571" y="1"/>
                    <a:pt x="1" y="571"/>
                    <a:pt x="1" y="1267"/>
                  </a:cubicBezTo>
                  <a:cubicBezTo>
                    <a:pt x="1" y="1932"/>
                    <a:pt x="571" y="2502"/>
                    <a:pt x="1267" y="2502"/>
                  </a:cubicBezTo>
                  <a:cubicBezTo>
                    <a:pt x="1964" y="2502"/>
                    <a:pt x="2503" y="1932"/>
                    <a:pt x="2503" y="1267"/>
                  </a:cubicBezTo>
                  <a:cubicBezTo>
                    <a:pt x="2503" y="571"/>
                    <a:pt x="1932" y="1"/>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6079603" y="2487716"/>
              <a:ext cx="41789" cy="173101"/>
            </a:xfrm>
            <a:custGeom>
              <a:rect b="b" l="l" r="r" t="t"/>
              <a:pathLst>
                <a:path extrusionOk="0" h="5385" w="1300">
                  <a:moveTo>
                    <a:pt x="1" y="1"/>
                  </a:moveTo>
                  <a:lnTo>
                    <a:pt x="1" y="4688"/>
                  </a:lnTo>
                  <a:cubicBezTo>
                    <a:pt x="1" y="5068"/>
                    <a:pt x="286" y="5384"/>
                    <a:pt x="666" y="5384"/>
                  </a:cubicBezTo>
                  <a:cubicBezTo>
                    <a:pt x="1014" y="5384"/>
                    <a:pt x="1299" y="5068"/>
                    <a:pt x="1299" y="4688"/>
                  </a:cubicBezTo>
                  <a:lnTo>
                    <a:pt x="1299" y="951"/>
                  </a:lnTo>
                  <a:lnTo>
                    <a:pt x="1"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6073495" y="2482637"/>
              <a:ext cx="54004" cy="183259"/>
            </a:xfrm>
            <a:custGeom>
              <a:rect b="b" l="l" r="r" t="t"/>
              <a:pathLst>
                <a:path extrusionOk="0" h="5701" w="1680">
                  <a:moveTo>
                    <a:pt x="191" y="0"/>
                  </a:moveTo>
                  <a:cubicBezTo>
                    <a:pt x="96" y="0"/>
                    <a:pt x="1" y="64"/>
                    <a:pt x="1" y="159"/>
                  </a:cubicBezTo>
                  <a:lnTo>
                    <a:pt x="1" y="4846"/>
                  </a:lnTo>
                  <a:cubicBezTo>
                    <a:pt x="1" y="5321"/>
                    <a:pt x="381" y="5701"/>
                    <a:pt x="824" y="5701"/>
                  </a:cubicBezTo>
                  <a:cubicBezTo>
                    <a:pt x="1299" y="5701"/>
                    <a:pt x="1679" y="5321"/>
                    <a:pt x="1647" y="4846"/>
                  </a:cubicBezTo>
                  <a:lnTo>
                    <a:pt x="1647" y="1109"/>
                  </a:lnTo>
                  <a:cubicBezTo>
                    <a:pt x="1647" y="1014"/>
                    <a:pt x="1584" y="919"/>
                    <a:pt x="1457" y="919"/>
                  </a:cubicBezTo>
                  <a:cubicBezTo>
                    <a:pt x="1362" y="919"/>
                    <a:pt x="1299" y="1014"/>
                    <a:pt x="1299" y="1109"/>
                  </a:cubicBezTo>
                  <a:lnTo>
                    <a:pt x="1299" y="4846"/>
                  </a:lnTo>
                  <a:cubicBezTo>
                    <a:pt x="1299" y="5131"/>
                    <a:pt x="1077" y="5352"/>
                    <a:pt x="824" y="5352"/>
                  </a:cubicBezTo>
                  <a:cubicBezTo>
                    <a:pt x="571" y="5352"/>
                    <a:pt x="381" y="5099"/>
                    <a:pt x="381" y="4846"/>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6073495" y="2401182"/>
              <a:ext cx="12247" cy="106946"/>
            </a:xfrm>
            <a:custGeom>
              <a:rect b="b" l="l" r="r" t="t"/>
              <a:pathLst>
                <a:path extrusionOk="0" h="3327" w="381">
                  <a:moveTo>
                    <a:pt x="191" y="1"/>
                  </a:moveTo>
                  <a:cubicBezTo>
                    <a:pt x="96" y="1"/>
                    <a:pt x="1" y="96"/>
                    <a:pt x="1" y="191"/>
                  </a:cubicBezTo>
                  <a:lnTo>
                    <a:pt x="1" y="3136"/>
                  </a:lnTo>
                  <a:cubicBezTo>
                    <a:pt x="1" y="3231"/>
                    <a:pt x="96" y="3326"/>
                    <a:pt x="191" y="3326"/>
                  </a:cubicBezTo>
                  <a:cubicBezTo>
                    <a:pt x="317" y="3326"/>
                    <a:pt x="381" y="3231"/>
                    <a:pt x="381" y="3136"/>
                  </a:cubicBezTo>
                  <a:lnTo>
                    <a:pt x="381" y="191"/>
                  </a:lnTo>
                  <a:cubicBezTo>
                    <a:pt x="381" y="96"/>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5880079" y="2382859"/>
              <a:ext cx="139509" cy="130348"/>
            </a:xfrm>
            <a:custGeom>
              <a:rect b="b" l="l" r="r" t="t"/>
              <a:pathLst>
                <a:path extrusionOk="0" h="4055" w="4340">
                  <a:moveTo>
                    <a:pt x="1679" y="1"/>
                  </a:moveTo>
                  <a:cubicBezTo>
                    <a:pt x="761" y="1"/>
                    <a:pt x="1" y="761"/>
                    <a:pt x="1" y="1711"/>
                  </a:cubicBezTo>
                  <a:lnTo>
                    <a:pt x="1" y="2471"/>
                  </a:lnTo>
                  <a:lnTo>
                    <a:pt x="1" y="4054"/>
                  </a:lnTo>
                  <a:lnTo>
                    <a:pt x="4339" y="4054"/>
                  </a:lnTo>
                  <a:lnTo>
                    <a:pt x="4339" y="2471"/>
                  </a:lnTo>
                  <a:lnTo>
                    <a:pt x="4339" y="1711"/>
                  </a:lnTo>
                  <a:cubicBezTo>
                    <a:pt x="4339" y="761"/>
                    <a:pt x="3579" y="1"/>
                    <a:pt x="26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5873971" y="2376752"/>
              <a:ext cx="151724" cy="142563"/>
            </a:xfrm>
            <a:custGeom>
              <a:rect b="b" l="l" r="r" t="t"/>
              <a:pathLst>
                <a:path extrusionOk="0" h="4435" w="4720">
                  <a:moveTo>
                    <a:pt x="1869" y="1"/>
                  </a:moveTo>
                  <a:cubicBezTo>
                    <a:pt x="856" y="1"/>
                    <a:pt x="1" y="856"/>
                    <a:pt x="1" y="1901"/>
                  </a:cubicBezTo>
                  <a:lnTo>
                    <a:pt x="1" y="4244"/>
                  </a:lnTo>
                  <a:cubicBezTo>
                    <a:pt x="1" y="4339"/>
                    <a:pt x="96" y="4435"/>
                    <a:pt x="191" y="4435"/>
                  </a:cubicBezTo>
                  <a:cubicBezTo>
                    <a:pt x="286" y="4435"/>
                    <a:pt x="381" y="4339"/>
                    <a:pt x="381" y="4244"/>
                  </a:cubicBezTo>
                  <a:lnTo>
                    <a:pt x="381" y="1901"/>
                  </a:lnTo>
                  <a:cubicBezTo>
                    <a:pt x="381" y="1046"/>
                    <a:pt x="1046" y="381"/>
                    <a:pt x="1869" y="381"/>
                  </a:cubicBezTo>
                  <a:lnTo>
                    <a:pt x="2851" y="381"/>
                  </a:lnTo>
                  <a:cubicBezTo>
                    <a:pt x="3674" y="381"/>
                    <a:pt x="4339" y="1046"/>
                    <a:pt x="4339" y="1901"/>
                  </a:cubicBezTo>
                  <a:lnTo>
                    <a:pt x="4339" y="4244"/>
                  </a:lnTo>
                  <a:cubicBezTo>
                    <a:pt x="4339" y="4339"/>
                    <a:pt x="4434" y="4435"/>
                    <a:pt x="4529" y="4435"/>
                  </a:cubicBezTo>
                  <a:cubicBezTo>
                    <a:pt x="4624" y="4435"/>
                    <a:pt x="4719" y="4339"/>
                    <a:pt x="4719" y="4244"/>
                  </a:cubicBezTo>
                  <a:lnTo>
                    <a:pt x="4719" y="1901"/>
                  </a:lnTo>
                  <a:cubicBezTo>
                    <a:pt x="4719" y="856"/>
                    <a:pt x="3896" y="1"/>
                    <a:pt x="285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5893322" y="2413397"/>
              <a:ext cx="124208" cy="141534"/>
            </a:xfrm>
            <a:custGeom>
              <a:rect b="b" l="l" r="r" t="t"/>
              <a:pathLst>
                <a:path extrusionOk="0" h="4403" w="3864">
                  <a:moveTo>
                    <a:pt x="1457" y="1"/>
                  </a:moveTo>
                  <a:cubicBezTo>
                    <a:pt x="1109" y="1"/>
                    <a:pt x="792" y="381"/>
                    <a:pt x="602" y="729"/>
                  </a:cubicBezTo>
                  <a:cubicBezTo>
                    <a:pt x="222" y="1363"/>
                    <a:pt x="32" y="1933"/>
                    <a:pt x="0" y="3009"/>
                  </a:cubicBezTo>
                  <a:lnTo>
                    <a:pt x="0" y="3073"/>
                  </a:lnTo>
                  <a:cubicBezTo>
                    <a:pt x="0" y="3801"/>
                    <a:pt x="855" y="4403"/>
                    <a:pt x="1932" y="4403"/>
                  </a:cubicBezTo>
                  <a:cubicBezTo>
                    <a:pt x="3009" y="4403"/>
                    <a:pt x="3864" y="3801"/>
                    <a:pt x="3864" y="3073"/>
                  </a:cubicBezTo>
                  <a:lnTo>
                    <a:pt x="3864" y="3009"/>
                  </a:lnTo>
                  <a:cubicBezTo>
                    <a:pt x="3832" y="1901"/>
                    <a:pt x="3642" y="1331"/>
                    <a:pt x="3230" y="666"/>
                  </a:cubicBezTo>
                  <a:cubicBezTo>
                    <a:pt x="3040" y="349"/>
                    <a:pt x="2724" y="1"/>
                    <a:pt x="2407"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5887215" y="2407289"/>
              <a:ext cx="136423" cy="153750"/>
            </a:xfrm>
            <a:custGeom>
              <a:rect b="b" l="l" r="r" t="t"/>
              <a:pathLst>
                <a:path extrusionOk="0" h="4783" w="4244">
                  <a:moveTo>
                    <a:pt x="2597" y="381"/>
                  </a:moveTo>
                  <a:cubicBezTo>
                    <a:pt x="2787" y="381"/>
                    <a:pt x="3040" y="603"/>
                    <a:pt x="3262" y="983"/>
                  </a:cubicBezTo>
                  <a:cubicBezTo>
                    <a:pt x="3674" y="1616"/>
                    <a:pt x="3832" y="2186"/>
                    <a:pt x="3864" y="3231"/>
                  </a:cubicBezTo>
                  <a:lnTo>
                    <a:pt x="3864" y="3263"/>
                  </a:lnTo>
                  <a:cubicBezTo>
                    <a:pt x="3864" y="3896"/>
                    <a:pt x="3072" y="4403"/>
                    <a:pt x="2122" y="4403"/>
                  </a:cubicBezTo>
                  <a:cubicBezTo>
                    <a:pt x="1172" y="4403"/>
                    <a:pt x="380" y="3896"/>
                    <a:pt x="380" y="3263"/>
                  </a:cubicBezTo>
                  <a:lnTo>
                    <a:pt x="380" y="3231"/>
                  </a:lnTo>
                  <a:cubicBezTo>
                    <a:pt x="412" y="2218"/>
                    <a:pt x="570" y="1679"/>
                    <a:pt x="950" y="1014"/>
                  </a:cubicBezTo>
                  <a:cubicBezTo>
                    <a:pt x="1172" y="634"/>
                    <a:pt x="1457" y="381"/>
                    <a:pt x="1647" y="381"/>
                  </a:cubicBezTo>
                  <a:close/>
                  <a:moveTo>
                    <a:pt x="1647" y="1"/>
                  </a:moveTo>
                  <a:cubicBezTo>
                    <a:pt x="1172" y="1"/>
                    <a:pt x="824" y="508"/>
                    <a:pt x="634" y="824"/>
                  </a:cubicBezTo>
                  <a:cubicBezTo>
                    <a:pt x="190" y="1521"/>
                    <a:pt x="32" y="2154"/>
                    <a:pt x="0" y="3199"/>
                  </a:cubicBezTo>
                  <a:lnTo>
                    <a:pt x="0" y="3263"/>
                  </a:lnTo>
                  <a:cubicBezTo>
                    <a:pt x="0" y="4086"/>
                    <a:pt x="950" y="4783"/>
                    <a:pt x="2122" y="4783"/>
                  </a:cubicBezTo>
                  <a:cubicBezTo>
                    <a:pt x="3294" y="4783"/>
                    <a:pt x="4244" y="4086"/>
                    <a:pt x="4244" y="3263"/>
                  </a:cubicBezTo>
                  <a:lnTo>
                    <a:pt x="4244" y="3199"/>
                  </a:lnTo>
                  <a:cubicBezTo>
                    <a:pt x="4181" y="2123"/>
                    <a:pt x="4022" y="1458"/>
                    <a:pt x="3579" y="761"/>
                  </a:cubicBezTo>
                  <a:cubicBezTo>
                    <a:pt x="3389" y="476"/>
                    <a:pt x="3040" y="1"/>
                    <a:pt x="259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5922831" y="2355375"/>
              <a:ext cx="67215" cy="70269"/>
            </a:xfrm>
            <a:custGeom>
              <a:rect b="b" l="l" r="r" t="t"/>
              <a:pathLst>
                <a:path extrusionOk="0" h="2186" w="2091">
                  <a:moveTo>
                    <a:pt x="1046" y="1"/>
                  </a:moveTo>
                  <a:cubicBezTo>
                    <a:pt x="476" y="1"/>
                    <a:pt x="1" y="508"/>
                    <a:pt x="1" y="1109"/>
                  </a:cubicBezTo>
                  <a:cubicBezTo>
                    <a:pt x="1" y="1711"/>
                    <a:pt x="476" y="2186"/>
                    <a:pt x="1046" y="2186"/>
                  </a:cubicBezTo>
                  <a:cubicBezTo>
                    <a:pt x="1616" y="2186"/>
                    <a:pt x="2091" y="1711"/>
                    <a:pt x="2091" y="1109"/>
                  </a:cubicBezTo>
                  <a:cubicBezTo>
                    <a:pt x="2091" y="508"/>
                    <a:pt x="1616"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5916724" y="2349268"/>
              <a:ext cx="79430" cy="82484"/>
            </a:xfrm>
            <a:custGeom>
              <a:rect b="b" l="l" r="r" t="t"/>
              <a:pathLst>
                <a:path extrusionOk="0" h="2566" w="2471">
                  <a:moveTo>
                    <a:pt x="1236" y="381"/>
                  </a:moveTo>
                  <a:cubicBezTo>
                    <a:pt x="1711" y="381"/>
                    <a:pt x="2122" y="793"/>
                    <a:pt x="2122" y="1299"/>
                  </a:cubicBezTo>
                  <a:cubicBezTo>
                    <a:pt x="2122" y="1806"/>
                    <a:pt x="1711" y="2218"/>
                    <a:pt x="1236" y="2218"/>
                  </a:cubicBezTo>
                  <a:cubicBezTo>
                    <a:pt x="761" y="2218"/>
                    <a:pt x="381" y="1806"/>
                    <a:pt x="381" y="1299"/>
                  </a:cubicBezTo>
                  <a:cubicBezTo>
                    <a:pt x="381" y="793"/>
                    <a:pt x="761" y="381"/>
                    <a:pt x="1236" y="381"/>
                  </a:cubicBezTo>
                  <a:close/>
                  <a:moveTo>
                    <a:pt x="1236" y="1"/>
                  </a:moveTo>
                  <a:cubicBezTo>
                    <a:pt x="539" y="1"/>
                    <a:pt x="1" y="603"/>
                    <a:pt x="1" y="1299"/>
                  </a:cubicBezTo>
                  <a:cubicBezTo>
                    <a:pt x="1" y="1996"/>
                    <a:pt x="539" y="2566"/>
                    <a:pt x="1236" y="2566"/>
                  </a:cubicBezTo>
                  <a:cubicBezTo>
                    <a:pt x="1932" y="2566"/>
                    <a:pt x="2471" y="1996"/>
                    <a:pt x="2471" y="1299"/>
                  </a:cubicBezTo>
                  <a:cubicBezTo>
                    <a:pt x="2471" y="571"/>
                    <a:pt x="1932" y="1"/>
                    <a:pt x="12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5960505" y="2386942"/>
              <a:ext cx="130348" cy="98782"/>
            </a:xfrm>
            <a:custGeom>
              <a:rect b="b" l="l" r="r" t="t"/>
              <a:pathLst>
                <a:path extrusionOk="0" h="3073" w="4055">
                  <a:moveTo>
                    <a:pt x="222" y="1"/>
                  </a:moveTo>
                  <a:cubicBezTo>
                    <a:pt x="95" y="1"/>
                    <a:pt x="0" y="96"/>
                    <a:pt x="0" y="191"/>
                  </a:cubicBezTo>
                  <a:lnTo>
                    <a:pt x="0" y="2851"/>
                  </a:lnTo>
                  <a:cubicBezTo>
                    <a:pt x="0" y="2977"/>
                    <a:pt x="95" y="3072"/>
                    <a:pt x="222" y="3072"/>
                  </a:cubicBezTo>
                  <a:lnTo>
                    <a:pt x="3864" y="3072"/>
                  </a:lnTo>
                  <a:cubicBezTo>
                    <a:pt x="3959" y="3072"/>
                    <a:pt x="4054" y="2977"/>
                    <a:pt x="4054" y="2851"/>
                  </a:cubicBezTo>
                  <a:lnTo>
                    <a:pt x="4054" y="191"/>
                  </a:lnTo>
                  <a:cubicBezTo>
                    <a:pt x="4054" y="96"/>
                    <a:pt x="3959" y="1"/>
                    <a:pt x="38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5955426" y="2380834"/>
              <a:ext cx="141534" cy="110997"/>
            </a:xfrm>
            <a:custGeom>
              <a:rect b="b" l="l" r="r" t="t"/>
              <a:pathLst>
                <a:path extrusionOk="0" h="3453" w="4403">
                  <a:moveTo>
                    <a:pt x="4022" y="381"/>
                  </a:moveTo>
                  <a:lnTo>
                    <a:pt x="4022" y="3041"/>
                  </a:lnTo>
                  <a:cubicBezTo>
                    <a:pt x="4022" y="3072"/>
                    <a:pt x="4022" y="3072"/>
                    <a:pt x="4022" y="3072"/>
                  </a:cubicBezTo>
                  <a:lnTo>
                    <a:pt x="380" y="3072"/>
                  </a:lnTo>
                  <a:cubicBezTo>
                    <a:pt x="380" y="3072"/>
                    <a:pt x="348" y="3072"/>
                    <a:pt x="348" y="3041"/>
                  </a:cubicBezTo>
                  <a:lnTo>
                    <a:pt x="348" y="381"/>
                  </a:lnTo>
                  <a:close/>
                  <a:moveTo>
                    <a:pt x="380" y="1"/>
                  </a:moveTo>
                  <a:cubicBezTo>
                    <a:pt x="158" y="1"/>
                    <a:pt x="0" y="191"/>
                    <a:pt x="0" y="381"/>
                  </a:cubicBezTo>
                  <a:lnTo>
                    <a:pt x="0" y="3041"/>
                  </a:lnTo>
                  <a:cubicBezTo>
                    <a:pt x="0" y="3262"/>
                    <a:pt x="158" y="3452"/>
                    <a:pt x="380" y="3452"/>
                  </a:cubicBezTo>
                  <a:lnTo>
                    <a:pt x="4022" y="3452"/>
                  </a:lnTo>
                  <a:cubicBezTo>
                    <a:pt x="4244" y="3452"/>
                    <a:pt x="4402" y="3262"/>
                    <a:pt x="4402" y="3041"/>
                  </a:cubicBezTo>
                  <a:lnTo>
                    <a:pt x="4402" y="381"/>
                  </a:lnTo>
                  <a:cubicBezTo>
                    <a:pt x="4402" y="191"/>
                    <a:pt x="4244"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6015473" y="2435802"/>
              <a:ext cx="21409" cy="71298"/>
            </a:xfrm>
            <a:custGeom>
              <a:rect b="b" l="l" r="r" t="t"/>
              <a:pathLst>
                <a:path extrusionOk="0" h="2218" w="666">
                  <a:moveTo>
                    <a:pt x="317" y="1"/>
                  </a:moveTo>
                  <a:cubicBezTo>
                    <a:pt x="159" y="1"/>
                    <a:pt x="1" y="191"/>
                    <a:pt x="1" y="412"/>
                  </a:cubicBezTo>
                  <a:lnTo>
                    <a:pt x="1" y="2217"/>
                  </a:lnTo>
                  <a:lnTo>
                    <a:pt x="666" y="2217"/>
                  </a:lnTo>
                  <a:lnTo>
                    <a:pt x="666" y="412"/>
                  </a:lnTo>
                  <a:cubicBezTo>
                    <a:pt x="666" y="191"/>
                    <a:pt x="507"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6009366" y="2429694"/>
              <a:ext cx="33624" cy="83513"/>
            </a:xfrm>
            <a:custGeom>
              <a:rect b="b" l="l" r="r" t="t"/>
              <a:pathLst>
                <a:path extrusionOk="0" h="2598" w="1046">
                  <a:moveTo>
                    <a:pt x="507" y="1"/>
                  </a:moveTo>
                  <a:cubicBezTo>
                    <a:pt x="222" y="1"/>
                    <a:pt x="1" y="286"/>
                    <a:pt x="1" y="602"/>
                  </a:cubicBezTo>
                  <a:lnTo>
                    <a:pt x="1" y="2407"/>
                  </a:lnTo>
                  <a:cubicBezTo>
                    <a:pt x="1" y="2502"/>
                    <a:pt x="64" y="2597"/>
                    <a:pt x="191" y="2597"/>
                  </a:cubicBezTo>
                  <a:cubicBezTo>
                    <a:pt x="286" y="2597"/>
                    <a:pt x="381" y="2502"/>
                    <a:pt x="381" y="2407"/>
                  </a:cubicBezTo>
                  <a:lnTo>
                    <a:pt x="381" y="602"/>
                  </a:lnTo>
                  <a:cubicBezTo>
                    <a:pt x="381" y="476"/>
                    <a:pt x="444" y="381"/>
                    <a:pt x="507" y="381"/>
                  </a:cubicBezTo>
                  <a:cubicBezTo>
                    <a:pt x="602" y="381"/>
                    <a:pt x="666" y="476"/>
                    <a:pt x="666" y="602"/>
                  </a:cubicBezTo>
                  <a:lnTo>
                    <a:pt x="666" y="2407"/>
                  </a:lnTo>
                  <a:cubicBezTo>
                    <a:pt x="666" y="2502"/>
                    <a:pt x="761" y="2597"/>
                    <a:pt x="856" y="2597"/>
                  </a:cubicBezTo>
                  <a:cubicBezTo>
                    <a:pt x="951" y="2597"/>
                    <a:pt x="1046" y="2502"/>
                    <a:pt x="1046" y="2407"/>
                  </a:cubicBezTo>
                  <a:lnTo>
                    <a:pt x="1046" y="602"/>
                  </a:lnTo>
                  <a:cubicBezTo>
                    <a:pt x="1046" y="286"/>
                    <a:pt x="824"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5858702" y="2514204"/>
              <a:ext cx="266739" cy="146613"/>
            </a:xfrm>
            <a:custGeom>
              <a:rect b="b" l="l" r="r" t="t"/>
              <a:pathLst>
                <a:path extrusionOk="0" h="4561" w="8298">
                  <a:moveTo>
                    <a:pt x="0" y="0"/>
                  </a:moveTo>
                  <a:lnTo>
                    <a:pt x="0" y="4465"/>
                  </a:lnTo>
                  <a:cubicBezTo>
                    <a:pt x="0" y="4497"/>
                    <a:pt x="32" y="4560"/>
                    <a:pt x="64" y="4560"/>
                  </a:cubicBezTo>
                  <a:lnTo>
                    <a:pt x="8234" y="4560"/>
                  </a:lnTo>
                  <a:cubicBezTo>
                    <a:pt x="8266" y="4560"/>
                    <a:pt x="8298" y="4497"/>
                    <a:pt x="8298" y="4465"/>
                  </a:cubicBezTo>
                  <a:lnTo>
                    <a:pt x="8298" y="32"/>
                  </a:lnTo>
                  <a:lnTo>
                    <a:pt x="82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852595" y="2509093"/>
              <a:ext cx="278954" cy="157832"/>
            </a:xfrm>
            <a:custGeom>
              <a:rect b="b" l="l" r="r" t="t"/>
              <a:pathLst>
                <a:path extrusionOk="0" h="4910" w="8678">
                  <a:moveTo>
                    <a:pt x="8298" y="381"/>
                  </a:moveTo>
                  <a:lnTo>
                    <a:pt x="8298" y="4529"/>
                  </a:lnTo>
                  <a:lnTo>
                    <a:pt x="381" y="4529"/>
                  </a:lnTo>
                  <a:lnTo>
                    <a:pt x="381" y="381"/>
                  </a:lnTo>
                  <a:close/>
                  <a:moveTo>
                    <a:pt x="190" y="1"/>
                  </a:moveTo>
                  <a:cubicBezTo>
                    <a:pt x="64" y="1"/>
                    <a:pt x="0" y="64"/>
                    <a:pt x="0" y="191"/>
                  </a:cubicBezTo>
                  <a:lnTo>
                    <a:pt x="0" y="4624"/>
                  </a:lnTo>
                  <a:cubicBezTo>
                    <a:pt x="0" y="4783"/>
                    <a:pt x="127" y="4909"/>
                    <a:pt x="254" y="4909"/>
                  </a:cubicBezTo>
                  <a:lnTo>
                    <a:pt x="8424" y="4878"/>
                  </a:lnTo>
                  <a:cubicBezTo>
                    <a:pt x="8551" y="4878"/>
                    <a:pt x="8678" y="4751"/>
                    <a:pt x="8678" y="4624"/>
                  </a:cubicBezTo>
                  <a:lnTo>
                    <a:pt x="8678" y="191"/>
                  </a:lnTo>
                  <a:cubicBezTo>
                    <a:pt x="8678" y="64"/>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5848512" y="2501989"/>
              <a:ext cx="287119" cy="23434"/>
            </a:xfrm>
            <a:custGeom>
              <a:rect b="b" l="l" r="r" t="t"/>
              <a:pathLst>
                <a:path extrusionOk="0" h="729" w="8932">
                  <a:moveTo>
                    <a:pt x="254" y="0"/>
                  </a:moveTo>
                  <a:cubicBezTo>
                    <a:pt x="127" y="0"/>
                    <a:pt x="1" y="95"/>
                    <a:pt x="1" y="253"/>
                  </a:cubicBezTo>
                  <a:lnTo>
                    <a:pt x="1" y="443"/>
                  </a:lnTo>
                  <a:cubicBezTo>
                    <a:pt x="1" y="602"/>
                    <a:pt x="127" y="729"/>
                    <a:pt x="254" y="729"/>
                  </a:cubicBezTo>
                  <a:lnTo>
                    <a:pt x="8678" y="729"/>
                  </a:lnTo>
                  <a:cubicBezTo>
                    <a:pt x="8836" y="729"/>
                    <a:pt x="8931" y="602"/>
                    <a:pt x="8931" y="443"/>
                  </a:cubicBezTo>
                  <a:lnTo>
                    <a:pt x="8931" y="253"/>
                  </a:lnTo>
                  <a:cubicBezTo>
                    <a:pt x="8931" y="95"/>
                    <a:pt x="8836" y="0"/>
                    <a:pt x="86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5842405" y="2495881"/>
              <a:ext cx="299334" cy="34620"/>
            </a:xfrm>
            <a:custGeom>
              <a:rect b="b" l="l" r="r" t="t"/>
              <a:pathLst>
                <a:path extrusionOk="0" h="1077" w="9312">
                  <a:moveTo>
                    <a:pt x="8868" y="348"/>
                  </a:moveTo>
                  <a:cubicBezTo>
                    <a:pt x="8900" y="348"/>
                    <a:pt x="8931" y="412"/>
                    <a:pt x="8931" y="443"/>
                  </a:cubicBezTo>
                  <a:lnTo>
                    <a:pt x="8931" y="633"/>
                  </a:lnTo>
                  <a:cubicBezTo>
                    <a:pt x="8931" y="697"/>
                    <a:pt x="8900" y="729"/>
                    <a:pt x="8868" y="729"/>
                  </a:cubicBezTo>
                  <a:lnTo>
                    <a:pt x="444" y="729"/>
                  </a:lnTo>
                  <a:cubicBezTo>
                    <a:pt x="412" y="729"/>
                    <a:pt x="381" y="697"/>
                    <a:pt x="381" y="633"/>
                  </a:cubicBezTo>
                  <a:lnTo>
                    <a:pt x="381" y="443"/>
                  </a:lnTo>
                  <a:cubicBezTo>
                    <a:pt x="381" y="380"/>
                    <a:pt x="412" y="348"/>
                    <a:pt x="444" y="348"/>
                  </a:cubicBezTo>
                  <a:close/>
                  <a:moveTo>
                    <a:pt x="444" y="0"/>
                  </a:moveTo>
                  <a:cubicBezTo>
                    <a:pt x="191" y="0"/>
                    <a:pt x="1" y="190"/>
                    <a:pt x="1" y="443"/>
                  </a:cubicBezTo>
                  <a:lnTo>
                    <a:pt x="1" y="633"/>
                  </a:lnTo>
                  <a:cubicBezTo>
                    <a:pt x="1" y="887"/>
                    <a:pt x="191" y="1077"/>
                    <a:pt x="444" y="1077"/>
                  </a:cubicBezTo>
                  <a:lnTo>
                    <a:pt x="8868" y="1077"/>
                  </a:lnTo>
                  <a:cubicBezTo>
                    <a:pt x="9121" y="1077"/>
                    <a:pt x="9311" y="887"/>
                    <a:pt x="9311" y="633"/>
                  </a:cubicBezTo>
                  <a:lnTo>
                    <a:pt x="9311" y="443"/>
                  </a:lnTo>
                  <a:cubicBezTo>
                    <a:pt x="9311" y="190"/>
                    <a:pt x="9121" y="0"/>
                    <a:pt x="886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5917752" y="2478555"/>
              <a:ext cx="31599" cy="22437"/>
            </a:xfrm>
            <a:custGeom>
              <a:rect b="b" l="l" r="r" t="t"/>
              <a:pathLst>
                <a:path extrusionOk="0" h="698" w="983">
                  <a:moveTo>
                    <a:pt x="444" y="1"/>
                  </a:moveTo>
                  <a:cubicBezTo>
                    <a:pt x="190" y="1"/>
                    <a:pt x="0" y="222"/>
                    <a:pt x="0" y="444"/>
                  </a:cubicBezTo>
                  <a:lnTo>
                    <a:pt x="0" y="476"/>
                  </a:lnTo>
                  <a:cubicBezTo>
                    <a:pt x="0" y="602"/>
                    <a:pt x="95" y="697"/>
                    <a:pt x="222" y="697"/>
                  </a:cubicBezTo>
                  <a:lnTo>
                    <a:pt x="760" y="697"/>
                  </a:lnTo>
                  <a:cubicBezTo>
                    <a:pt x="887" y="697"/>
                    <a:pt x="982" y="602"/>
                    <a:pt x="982" y="476"/>
                  </a:cubicBezTo>
                  <a:lnTo>
                    <a:pt x="982" y="444"/>
                  </a:lnTo>
                  <a:cubicBezTo>
                    <a:pt x="982" y="222"/>
                    <a:pt x="760" y="1"/>
                    <a:pt x="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5911645" y="2472447"/>
              <a:ext cx="43814" cy="34652"/>
            </a:xfrm>
            <a:custGeom>
              <a:rect b="b" l="l" r="r" t="t"/>
              <a:pathLst>
                <a:path extrusionOk="0" h="1078" w="1363">
                  <a:moveTo>
                    <a:pt x="729" y="381"/>
                  </a:moveTo>
                  <a:cubicBezTo>
                    <a:pt x="855" y="381"/>
                    <a:pt x="982" y="507"/>
                    <a:pt x="982" y="634"/>
                  </a:cubicBezTo>
                  <a:lnTo>
                    <a:pt x="982" y="666"/>
                  </a:lnTo>
                  <a:cubicBezTo>
                    <a:pt x="982" y="697"/>
                    <a:pt x="950" y="697"/>
                    <a:pt x="950" y="697"/>
                  </a:cubicBezTo>
                  <a:lnTo>
                    <a:pt x="412" y="697"/>
                  </a:lnTo>
                  <a:cubicBezTo>
                    <a:pt x="380" y="697"/>
                    <a:pt x="380" y="697"/>
                    <a:pt x="380" y="666"/>
                  </a:cubicBezTo>
                  <a:lnTo>
                    <a:pt x="380" y="634"/>
                  </a:lnTo>
                  <a:cubicBezTo>
                    <a:pt x="380" y="507"/>
                    <a:pt x="475" y="381"/>
                    <a:pt x="634" y="381"/>
                  </a:cubicBezTo>
                  <a:close/>
                  <a:moveTo>
                    <a:pt x="634" y="1"/>
                  </a:moveTo>
                  <a:cubicBezTo>
                    <a:pt x="285" y="1"/>
                    <a:pt x="0" y="286"/>
                    <a:pt x="0" y="634"/>
                  </a:cubicBezTo>
                  <a:lnTo>
                    <a:pt x="0" y="666"/>
                  </a:lnTo>
                  <a:cubicBezTo>
                    <a:pt x="0" y="919"/>
                    <a:pt x="190" y="1077"/>
                    <a:pt x="412" y="1077"/>
                  </a:cubicBezTo>
                  <a:lnTo>
                    <a:pt x="950" y="1077"/>
                  </a:lnTo>
                  <a:cubicBezTo>
                    <a:pt x="1172" y="1077"/>
                    <a:pt x="1362" y="919"/>
                    <a:pt x="1362" y="666"/>
                  </a:cubicBezTo>
                  <a:lnTo>
                    <a:pt x="1362" y="634"/>
                  </a:lnTo>
                  <a:cubicBezTo>
                    <a:pt x="1362" y="286"/>
                    <a:pt x="1077" y="1"/>
                    <a:pt x="72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5852595" y="2625168"/>
              <a:ext cx="278954" cy="12247"/>
            </a:xfrm>
            <a:custGeom>
              <a:rect b="b" l="l" r="r" t="t"/>
              <a:pathLst>
                <a:path extrusionOk="0" h="381" w="8678">
                  <a:moveTo>
                    <a:pt x="190" y="0"/>
                  </a:moveTo>
                  <a:cubicBezTo>
                    <a:pt x="64" y="0"/>
                    <a:pt x="0" y="95"/>
                    <a:pt x="0" y="190"/>
                  </a:cubicBezTo>
                  <a:cubicBezTo>
                    <a:pt x="0" y="285"/>
                    <a:pt x="64" y="380"/>
                    <a:pt x="190" y="380"/>
                  </a:cubicBezTo>
                  <a:lnTo>
                    <a:pt x="8488" y="380"/>
                  </a:lnTo>
                  <a:cubicBezTo>
                    <a:pt x="8614" y="380"/>
                    <a:pt x="8678" y="285"/>
                    <a:pt x="8678" y="190"/>
                  </a:cubicBezTo>
                  <a:cubicBezTo>
                    <a:pt x="8678" y="95"/>
                    <a:pt x="8614" y="0"/>
                    <a:pt x="848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5852595" y="2548792"/>
              <a:ext cx="278954" cy="12247"/>
            </a:xfrm>
            <a:custGeom>
              <a:rect b="b" l="l" r="r" t="t"/>
              <a:pathLst>
                <a:path extrusionOk="0" h="381" w="8678">
                  <a:moveTo>
                    <a:pt x="190" y="1"/>
                  </a:moveTo>
                  <a:cubicBezTo>
                    <a:pt x="64" y="1"/>
                    <a:pt x="0" y="96"/>
                    <a:pt x="0" y="191"/>
                  </a:cubicBezTo>
                  <a:cubicBezTo>
                    <a:pt x="0" y="286"/>
                    <a:pt x="64" y="381"/>
                    <a:pt x="190" y="381"/>
                  </a:cubicBezTo>
                  <a:lnTo>
                    <a:pt x="8488" y="381"/>
                  </a:lnTo>
                  <a:cubicBezTo>
                    <a:pt x="8614" y="381"/>
                    <a:pt x="8678" y="286"/>
                    <a:pt x="8678" y="191"/>
                  </a:cubicBezTo>
                  <a:cubicBezTo>
                    <a:pt x="8678" y="96"/>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6306611" y="2329949"/>
              <a:ext cx="273875" cy="347166"/>
            </a:xfrm>
            <a:custGeom>
              <a:rect b="b" l="l" r="r" t="t"/>
              <a:pathLst>
                <a:path extrusionOk="0" h="10800" w="8520">
                  <a:moveTo>
                    <a:pt x="761" y="0"/>
                  </a:moveTo>
                  <a:cubicBezTo>
                    <a:pt x="349" y="0"/>
                    <a:pt x="1" y="348"/>
                    <a:pt x="1" y="728"/>
                  </a:cubicBezTo>
                  <a:lnTo>
                    <a:pt x="1" y="10039"/>
                  </a:lnTo>
                  <a:cubicBezTo>
                    <a:pt x="1" y="10451"/>
                    <a:pt x="349" y="10799"/>
                    <a:pt x="761" y="10799"/>
                  </a:cubicBezTo>
                  <a:lnTo>
                    <a:pt x="7760" y="10799"/>
                  </a:lnTo>
                  <a:cubicBezTo>
                    <a:pt x="8171" y="10799"/>
                    <a:pt x="8520" y="10451"/>
                    <a:pt x="8520" y="10039"/>
                  </a:cubicBezTo>
                  <a:lnTo>
                    <a:pt x="8520" y="728"/>
                  </a:lnTo>
                  <a:cubicBezTo>
                    <a:pt x="8520" y="348"/>
                    <a:pt x="8171" y="0"/>
                    <a:pt x="776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6301532" y="2323841"/>
              <a:ext cx="285062" cy="358352"/>
            </a:xfrm>
            <a:custGeom>
              <a:rect b="b" l="l" r="r" t="t"/>
              <a:pathLst>
                <a:path extrusionOk="0" h="11148" w="8868">
                  <a:moveTo>
                    <a:pt x="7949" y="380"/>
                  </a:moveTo>
                  <a:cubicBezTo>
                    <a:pt x="8234" y="380"/>
                    <a:pt x="8488" y="633"/>
                    <a:pt x="8488" y="918"/>
                  </a:cubicBezTo>
                  <a:lnTo>
                    <a:pt x="8488" y="10229"/>
                  </a:lnTo>
                  <a:cubicBezTo>
                    <a:pt x="8488" y="10546"/>
                    <a:pt x="8234" y="10799"/>
                    <a:pt x="7949" y="10799"/>
                  </a:cubicBezTo>
                  <a:lnTo>
                    <a:pt x="919" y="10799"/>
                  </a:lnTo>
                  <a:cubicBezTo>
                    <a:pt x="602" y="10799"/>
                    <a:pt x="381" y="10546"/>
                    <a:pt x="381" y="10229"/>
                  </a:cubicBezTo>
                  <a:lnTo>
                    <a:pt x="381" y="918"/>
                  </a:lnTo>
                  <a:cubicBezTo>
                    <a:pt x="381" y="633"/>
                    <a:pt x="602" y="380"/>
                    <a:pt x="919" y="380"/>
                  </a:cubicBezTo>
                  <a:close/>
                  <a:moveTo>
                    <a:pt x="919" y="0"/>
                  </a:moveTo>
                  <a:cubicBezTo>
                    <a:pt x="412" y="0"/>
                    <a:pt x="1" y="412"/>
                    <a:pt x="1" y="918"/>
                  </a:cubicBezTo>
                  <a:lnTo>
                    <a:pt x="1" y="10229"/>
                  </a:lnTo>
                  <a:cubicBezTo>
                    <a:pt x="1" y="10736"/>
                    <a:pt x="412" y="11148"/>
                    <a:pt x="919" y="11148"/>
                  </a:cubicBezTo>
                  <a:lnTo>
                    <a:pt x="7918" y="11148"/>
                  </a:lnTo>
                  <a:cubicBezTo>
                    <a:pt x="8456" y="11148"/>
                    <a:pt x="8868" y="10736"/>
                    <a:pt x="8868" y="10229"/>
                  </a:cubicBezTo>
                  <a:lnTo>
                    <a:pt x="8868" y="918"/>
                  </a:lnTo>
                  <a:cubicBezTo>
                    <a:pt x="8868" y="412"/>
                    <a:pt x="8425" y="0"/>
                    <a:pt x="791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6378905" y="2285138"/>
              <a:ext cx="131344" cy="80459"/>
            </a:xfrm>
            <a:custGeom>
              <a:rect b="b" l="l" r="r" t="t"/>
              <a:pathLst>
                <a:path extrusionOk="0" h="2503" w="4086">
                  <a:moveTo>
                    <a:pt x="2059" y="1"/>
                  </a:moveTo>
                  <a:cubicBezTo>
                    <a:pt x="1647" y="1"/>
                    <a:pt x="1299" y="254"/>
                    <a:pt x="1299" y="729"/>
                  </a:cubicBezTo>
                  <a:lnTo>
                    <a:pt x="1299" y="792"/>
                  </a:lnTo>
                  <a:cubicBezTo>
                    <a:pt x="1299" y="951"/>
                    <a:pt x="1140" y="1109"/>
                    <a:pt x="982" y="1109"/>
                  </a:cubicBezTo>
                  <a:lnTo>
                    <a:pt x="412" y="1109"/>
                  </a:lnTo>
                  <a:cubicBezTo>
                    <a:pt x="285" y="1109"/>
                    <a:pt x="159" y="1204"/>
                    <a:pt x="159" y="1331"/>
                  </a:cubicBezTo>
                  <a:lnTo>
                    <a:pt x="0" y="2503"/>
                  </a:lnTo>
                  <a:lnTo>
                    <a:pt x="4086" y="2503"/>
                  </a:lnTo>
                  <a:lnTo>
                    <a:pt x="3959" y="1331"/>
                  </a:lnTo>
                  <a:cubicBezTo>
                    <a:pt x="3959" y="1204"/>
                    <a:pt x="3832" y="1109"/>
                    <a:pt x="3706" y="1109"/>
                  </a:cubicBezTo>
                  <a:lnTo>
                    <a:pt x="3136" y="1109"/>
                  </a:lnTo>
                  <a:cubicBezTo>
                    <a:pt x="2946" y="1109"/>
                    <a:pt x="2819" y="951"/>
                    <a:pt x="2819" y="761"/>
                  </a:cubicBezTo>
                  <a:cubicBezTo>
                    <a:pt x="2787" y="286"/>
                    <a:pt x="2471" y="1"/>
                    <a:pt x="205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6372797" y="2279031"/>
              <a:ext cx="144588" cy="92674"/>
            </a:xfrm>
            <a:custGeom>
              <a:rect b="b" l="l" r="r" t="t"/>
              <a:pathLst>
                <a:path extrusionOk="0" h="2883" w="4498">
                  <a:moveTo>
                    <a:pt x="2249" y="381"/>
                  </a:moveTo>
                  <a:cubicBezTo>
                    <a:pt x="2597" y="381"/>
                    <a:pt x="2819" y="602"/>
                    <a:pt x="2819" y="951"/>
                  </a:cubicBezTo>
                  <a:cubicBezTo>
                    <a:pt x="2819" y="1109"/>
                    <a:pt x="2882" y="1236"/>
                    <a:pt x="2977" y="1331"/>
                  </a:cubicBezTo>
                  <a:cubicBezTo>
                    <a:pt x="3072" y="1426"/>
                    <a:pt x="3199" y="1489"/>
                    <a:pt x="3326" y="1489"/>
                  </a:cubicBezTo>
                  <a:lnTo>
                    <a:pt x="3896" y="1489"/>
                  </a:lnTo>
                  <a:cubicBezTo>
                    <a:pt x="3927" y="1489"/>
                    <a:pt x="3959" y="1489"/>
                    <a:pt x="3959" y="1521"/>
                  </a:cubicBezTo>
                  <a:lnTo>
                    <a:pt x="3959" y="1552"/>
                  </a:lnTo>
                  <a:lnTo>
                    <a:pt x="4086" y="2534"/>
                  </a:lnTo>
                  <a:lnTo>
                    <a:pt x="412" y="2534"/>
                  </a:lnTo>
                  <a:lnTo>
                    <a:pt x="539" y="1552"/>
                  </a:lnTo>
                  <a:lnTo>
                    <a:pt x="539" y="1521"/>
                  </a:lnTo>
                  <a:cubicBezTo>
                    <a:pt x="539" y="1489"/>
                    <a:pt x="570" y="1457"/>
                    <a:pt x="602" y="1457"/>
                  </a:cubicBezTo>
                  <a:lnTo>
                    <a:pt x="1172" y="1457"/>
                  </a:lnTo>
                  <a:cubicBezTo>
                    <a:pt x="1299" y="1457"/>
                    <a:pt x="1425" y="1426"/>
                    <a:pt x="1520" y="1331"/>
                  </a:cubicBezTo>
                  <a:cubicBezTo>
                    <a:pt x="1615" y="1236"/>
                    <a:pt x="1679" y="1109"/>
                    <a:pt x="1679" y="982"/>
                  </a:cubicBezTo>
                  <a:lnTo>
                    <a:pt x="1679" y="919"/>
                  </a:lnTo>
                  <a:cubicBezTo>
                    <a:pt x="1679" y="539"/>
                    <a:pt x="1964" y="381"/>
                    <a:pt x="2249" y="381"/>
                  </a:cubicBezTo>
                  <a:close/>
                  <a:moveTo>
                    <a:pt x="2249" y="1"/>
                  </a:moveTo>
                  <a:cubicBezTo>
                    <a:pt x="1679" y="32"/>
                    <a:pt x="1330" y="381"/>
                    <a:pt x="1299" y="951"/>
                  </a:cubicBezTo>
                  <a:lnTo>
                    <a:pt x="1299" y="982"/>
                  </a:lnTo>
                  <a:cubicBezTo>
                    <a:pt x="1299" y="1014"/>
                    <a:pt x="1299" y="1046"/>
                    <a:pt x="1267" y="1077"/>
                  </a:cubicBezTo>
                  <a:cubicBezTo>
                    <a:pt x="1235" y="1077"/>
                    <a:pt x="1204" y="1109"/>
                    <a:pt x="1172" y="1109"/>
                  </a:cubicBezTo>
                  <a:lnTo>
                    <a:pt x="602" y="1109"/>
                  </a:lnTo>
                  <a:cubicBezTo>
                    <a:pt x="380" y="1109"/>
                    <a:pt x="190" y="1299"/>
                    <a:pt x="190" y="1521"/>
                  </a:cubicBezTo>
                  <a:lnTo>
                    <a:pt x="32" y="2693"/>
                  </a:lnTo>
                  <a:cubicBezTo>
                    <a:pt x="0" y="2724"/>
                    <a:pt x="32" y="2788"/>
                    <a:pt x="64" y="2819"/>
                  </a:cubicBezTo>
                  <a:cubicBezTo>
                    <a:pt x="95" y="2883"/>
                    <a:pt x="159" y="2883"/>
                    <a:pt x="190" y="2883"/>
                  </a:cubicBezTo>
                  <a:lnTo>
                    <a:pt x="4307" y="2883"/>
                  </a:lnTo>
                  <a:cubicBezTo>
                    <a:pt x="4339" y="2883"/>
                    <a:pt x="4402" y="2883"/>
                    <a:pt x="4434" y="2819"/>
                  </a:cubicBezTo>
                  <a:cubicBezTo>
                    <a:pt x="4466" y="2788"/>
                    <a:pt x="4497" y="2724"/>
                    <a:pt x="4497" y="2693"/>
                  </a:cubicBezTo>
                  <a:lnTo>
                    <a:pt x="4339" y="1521"/>
                  </a:lnTo>
                  <a:cubicBezTo>
                    <a:pt x="4307" y="1299"/>
                    <a:pt x="4117" y="1109"/>
                    <a:pt x="3896" y="1109"/>
                  </a:cubicBezTo>
                  <a:lnTo>
                    <a:pt x="3326" y="1109"/>
                  </a:lnTo>
                  <a:cubicBezTo>
                    <a:pt x="3294" y="1109"/>
                    <a:pt x="3262" y="1077"/>
                    <a:pt x="3231" y="1077"/>
                  </a:cubicBezTo>
                  <a:cubicBezTo>
                    <a:pt x="3199" y="1046"/>
                    <a:pt x="3199" y="1014"/>
                    <a:pt x="3199" y="951"/>
                  </a:cubicBezTo>
                  <a:cubicBezTo>
                    <a:pt x="3167" y="381"/>
                    <a:pt x="2787" y="1"/>
                    <a:pt x="224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6434901" y="2298382"/>
              <a:ext cx="20380" cy="21409"/>
            </a:xfrm>
            <a:custGeom>
              <a:rect b="b" l="l" r="r" t="t"/>
              <a:pathLst>
                <a:path extrusionOk="0" h="666" w="634">
                  <a:moveTo>
                    <a:pt x="317" y="0"/>
                  </a:moveTo>
                  <a:cubicBezTo>
                    <a:pt x="127" y="0"/>
                    <a:pt x="0" y="159"/>
                    <a:pt x="0" y="349"/>
                  </a:cubicBezTo>
                  <a:cubicBezTo>
                    <a:pt x="0" y="507"/>
                    <a:pt x="127" y="665"/>
                    <a:pt x="317" y="665"/>
                  </a:cubicBezTo>
                  <a:cubicBezTo>
                    <a:pt x="507" y="665"/>
                    <a:pt x="634" y="507"/>
                    <a:pt x="634" y="349"/>
                  </a:cubicBezTo>
                  <a:cubicBezTo>
                    <a:pt x="634" y="159"/>
                    <a:pt x="507" y="0"/>
                    <a:pt x="31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6428794" y="2292275"/>
              <a:ext cx="32595" cy="33624"/>
            </a:xfrm>
            <a:custGeom>
              <a:rect b="b" l="l" r="r" t="t"/>
              <a:pathLst>
                <a:path extrusionOk="0" h="1046" w="1014">
                  <a:moveTo>
                    <a:pt x="507" y="380"/>
                  </a:moveTo>
                  <a:cubicBezTo>
                    <a:pt x="570" y="380"/>
                    <a:pt x="634" y="444"/>
                    <a:pt x="634" y="539"/>
                  </a:cubicBezTo>
                  <a:cubicBezTo>
                    <a:pt x="634" y="602"/>
                    <a:pt x="570" y="665"/>
                    <a:pt x="507" y="665"/>
                  </a:cubicBezTo>
                  <a:cubicBezTo>
                    <a:pt x="444" y="665"/>
                    <a:pt x="380" y="602"/>
                    <a:pt x="380" y="539"/>
                  </a:cubicBezTo>
                  <a:cubicBezTo>
                    <a:pt x="380" y="444"/>
                    <a:pt x="444" y="380"/>
                    <a:pt x="507" y="380"/>
                  </a:cubicBezTo>
                  <a:close/>
                  <a:moveTo>
                    <a:pt x="507" y="0"/>
                  </a:moveTo>
                  <a:cubicBezTo>
                    <a:pt x="222" y="0"/>
                    <a:pt x="0" y="254"/>
                    <a:pt x="0" y="539"/>
                  </a:cubicBezTo>
                  <a:cubicBezTo>
                    <a:pt x="0" y="792"/>
                    <a:pt x="222" y="1045"/>
                    <a:pt x="507" y="1045"/>
                  </a:cubicBezTo>
                  <a:cubicBezTo>
                    <a:pt x="792" y="1045"/>
                    <a:pt x="1014" y="792"/>
                    <a:pt x="1014" y="539"/>
                  </a:cubicBezTo>
                  <a:cubicBezTo>
                    <a:pt x="1014" y="254"/>
                    <a:pt x="792" y="0"/>
                    <a:pt x="50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6331041" y="2356404"/>
              <a:ext cx="225015" cy="295252"/>
            </a:xfrm>
            <a:custGeom>
              <a:rect b="b" l="l" r="r" t="t"/>
              <a:pathLst>
                <a:path extrusionOk="0" h="9185" w="7000">
                  <a:moveTo>
                    <a:pt x="1" y="0"/>
                  </a:moveTo>
                  <a:lnTo>
                    <a:pt x="1" y="9184"/>
                  </a:lnTo>
                  <a:lnTo>
                    <a:pt x="7000" y="9184"/>
                  </a:lnTo>
                  <a:lnTo>
                    <a:pt x="70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6324933" y="2350296"/>
              <a:ext cx="237230" cy="306438"/>
            </a:xfrm>
            <a:custGeom>
              <a:rect b="b" l="l" r="r" t="t"/>
              <a:pathLst>
                <a:path extrusionOk="0" h="9533" w="7380">
                  <a:moveTo>
                    <a:pt x="7000" y="349"/>
                  </a:moveTo>
                  <a:lnTo>
                    <a:pt x="7000" y="9184"/>
                  </a:lnTo>
                  <a:lnTo>
                    <a:pt x="381" y="9184"/>
                  </a:lnTo>
                  <a:lnTo>
                    <a:pt x="381" y="349"/>
                  </a:lnTo>
                  <a:close/>
                  <a:moveTo>
                    <a:pt x="191" y="0"/>
                  </a:moveTo>
                  <a:cubicBezTo>
                    <a:pt x="96" y="0"/>
                    <a:pt x="1" y="64"/>
                    <a:pt x="1" y="190"/>
                  </a:cubicBezTo>
                  <a:lnTo>
                    <a:pt x="1" y="9374"/>
                  </a:lnTo>
                  <a:cubicBezTo>
                    <a:pt x="1" y="9469"/>
                    <a:pt x="96" y="9533"/>
                    <a:pt x="191" y="9533"/>
                  </a:cubicBezTo>
                  <a:lnTo>
                    <a:pt x="7190" y="9533"/>
                  </a:lnTo>
                  <a:cubicBezTo>
                    <a:pt x="7316" y="9533"/>
                    <a:pt x="7380" y="9469"/>
                    <a:pt x="7380" y="9374"/>
                  </a:cubicBezTo>
                  <a:lnTo>
                    <a:pt x="7380" y="190"/>
                  </a:lnTo>
                  <a:cubicBezTo>
                    <a:pt x="7380" y="64"/>
                    <a:pt x="7316" y="0"/>
                    <a:pt x="7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6372797" y="2419504"/>
              <a:ext cx="27516" cy="12247"/>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6410471" y="2419504"/>
              <a:ext cx="106914" cy="12247"/>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6372797" y="2460232"/>
              <a:ext cx="27516" cy="11251"/>
            </a:xfrm>
            <a:custGeom>
              <a:rect b="b" l="l" r="r" t="t"/>
              <a:pathLst>
                <a:path extrusionOk="0" h="350" w="856">
                  <a:moveTo>
                    <a:pt x="190" y="1"/>
                  </a:moveTo>
                  <a:cubicBezTo>
                    <a:pt x="95" y="1"/>
                    <a:pt x="0" y="64"/>
                    <a:pt x="0" y="191"/>
                  </a:cubicBezTo>
                  <a:cubicBezTo>
                    <a:pt x="0" y="286"/>
                    <a:pt x="95" y="349"/>
                    <a:pt x="190" y="349"/>
                  </a:cubicBezTo>
                  <a:lnTo>
                    <a:pt x="665" y="349"/>
                  </a:lnTo>
                  <a:cubicBezTo>
                    <a:pt x="792" y="349"/>
                    <a:pt x="855" y="286"/>
                    <a:pt x="855" y="191"/>
                  </a:cubicBezTo>
                  <a:cubicBezTo>
                    <a:pt x="855" y="64"/>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410471" y="2460232"/>
              <a:ext cx="106914" cy="11251"/>
            </a:xfrm>
            <a:custGeom>
              <a:rect b="b" l="l" r="r" t="t"/>
              <a:pathLst>
                <a:path extrusionOk="0" h="350" w="3326">
                  <a:moveTo>
                    <a:pt x="190" y="1"/>
                  </a:moveTo>
                  <a:cubicBezTo>
                    <a:pt x="95" y="1"/>
                    <a:pt x="0" y="64"/>
                    <a:pt x="0" y="191"/>
                  </a:cubicBezTo>
                  <a:cubicBezTo>
                    <a:pt x="0" y="286"/>
                    <a:pt x="95" y="349"/>
                    <a:pt x="190" y="349"/>
                  </a:cubicBezTo>
                  <a:lnTo>
                    <a:pt x="3135" y="349"/>
                  </a:lnTo>
                  <a:cubicBezTo>
                    <a:pt x="3230" y="349"/>
                    <a:pt x="3325" y="286"/>
                    <a:pt x="3325" y="191"/>
                  </a:cubicBezTo>
                  <a:cubicBezTo>
                    <a:pt x="3325" y="64"/>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6372797" y="2499931"/>
              <a:ext cx="27516" cy="12247"/>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6410471" y="2499931"/>
              <a:ext cx="106914" cy="12247"/>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6372797" y="2539630"/>
              <a:ext cx="27516" cy="12247"/>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6410471" y="2539630"/>
              <a:ext cx="106914" cy="12247"/>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6493919" y="2548792"/>
              <a:ext cx="141534" cy="142563"/>
            </a:xfrm>
            <a:custGeom>
              <a:rect b="b" l="l" r="r" t="t"/>
              <a:pathLst>
                <a:path extrusionOk="0" h="4435" w="4403">
                  <a:moveTo>
                    <a:pt x="2218" y="1"/>
                  </a:moveTo>
                  <a:cubicBezTo>
                    <a:pt x="983" y="1"/>
                    <a:pt x="1" y="983"/>
                    <a:pt x="1" y="2218"/>
                  </a:cubicBezTo>
                  <a:cubicBezTo>
                    <a:pt x="1" y="3421"/>
                    <a:pt x="983" y="4435"/>
                    <a:pt x="2218" y="4435"/>
                  </a:cubicBezTo>
                  <a:cubicBezTo>
                    <a:pt x="3421" y="4435"/>
                    <a:pt x="4403" y="3421"/>
                    <a:pt x="4403" y="2218"/>
                  </a:cubicBezTo>
                  <a:cubicBezTo>
                    <a:pt x="4403" y="983"/>
                    <a:pt x="3421" y="1"/>
                    <a:pt x="221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6487812" y="2542684"/>
              <a:ext cx="153750" cy="153750"/>
            </a:xfrm>
            <a:custGeom>
              <a:rect b="b" l="l" r="r" t="t"/>
              <a:pathLst>
                <a:path extrusionOk="0" h="4783" w="4783">
                  <a:moveTo>
                    <a:pt x="2408" y="381"/>
                  </a:moveTo>
                  <a:cubicBezTo>
                    <a:pt x="3516" y="381"/>
                    <a:pt x="4403" y="1299"/>
                    <a:pt x="4403" y="2408"/>
                  </a:cubicBezTo>
                  <a:cubicBezTo>
                    <a:pt x="4403" y="3516"/>
                    <a:pt x="3516" y="4435"/>
                    <a:pt x="2408" y="4435"/>
                  </a:cubicBezTo>
                  <a:cubicBezTo>
                    <a:pt x="1268" y="4435"/>
                    <a:pt x="381" y="3516"/>
                    <a:pt x="381" y="2408"/>
                  </a:cubicBezTo>
                  <a:cubicBezTo>
                    <a:pt x="381" y="1299"/>
                    <a:pt x="1268" y="381"/>
                    <a:pt x="2408" y="381"/>
                  </a:cubicBezTo>
                  <a:close/>
                  <a:moveTo>
                    <a:pt x="2408" y="1"/>
                  </a:moveTo>
                  <a:cubicBezTo>
                    <a:pt x="1078" y="1"/>
                    <a:pt x="1" y="1078"/>
                    <a:pt x="1" y="2408"/>
                  </a:cubicBezTo>
                  <a:cubicBezTo>
                    <a:pt x="1" y="3706"/>
                    <a:pt x="1078" y="4783"/>
                    <a:pt x="2408" y="4783"/>
                  </a:cubicBezTo>
                  <a:cubicBezTo>
                    <a:pt x="3706" y="4783"/>
                    <a:pt x="4783" y="3706"/>
                    <a:pt x="4783" y="2408"/>
                  </a:cubicBezTo>
                  <a:cubicBezTo>
                    <a:pt x="4783" y="1078"/>
                    <a:pt x="3706" y="1"/>
                    <a:pt x="24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6535676" y="2587494"/>
              <a:ext cx="69240" cy="54743"/>
            </a:xfrm>
            <a:custGeom>
              <a:rect b="b" l="l" r="r" t="t"/>
              <a:pathLst>
                <a:path extrusionOk="0" h="1703" w="2154">
                  <a:moveTo>
                    <a:pt x="2154" y="0"/>
                  </a:moveTo>
                  <a:lnTo>
                    <a:pt x="0" y="919"/>
                  </a:lnTo>
                  <a:lnTo>
                    <a:pt x="697" y="1679"/>
                  </a:lnTo>
                  <a:cubicBezTo>
                    <a:pt x="713" y="1695"/>
                    <a:pt x="737" y="1703"/>
                    <a:pt x="760" y="1703"/>
                  </a:cubicBezTo>
                  <a:cubicBezTo>
                    <a:pt x="784" y="1703"/>
                    <a:pt x="808" y="1695"/>
                    <a:pt x="824" y="1679"/>
                  </a:cubicBezTo>
                  <a:lnTo>
                    <a:pt x="2154"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6528540" y="2580969"/>
              <a:ext cx="83513" cy="67633"/>
            </a:xfrm>
            <a:custGeom>
              <a:rect b="b" l="l" r="r" t="t"/>
              <a:pathLst>
                <a:path extrusionOk="0" h="2104" w="2598">
                  <a:moveTo>
                    <a:pt x="2390" y="1"/>
                  </a:moveTo>
                  <a:cubicBezTo>
                    <a:pt x="2338" y="1"/>
                    <a:pt x="2284" y="24"/>
                    <a:pt x="2249" y="77"/>
                  </a:cubicBezTo>
                  <a:lnTo>
                    <a:pt x="982" y="1660"/>
                  </a:lnTo>
                  <a:lnTo>
                    <a:pt x="349" y="995"/>
                  </a:lnTo>
                  <a:cubicBezTo>
                    <a:pt x="317" y="963"/>
                    <a:pt x="270" y="948"/>
                    <a:pt x="222" y="948"/>
                  </a:cubicBezTo>
                  <a:cubicBezTo>
                    <a:pt x="175" y="948"/>
                    <a:pt x="127" y="963"/>
                    <a:pt x="96" y="995"/>
                  </a:cubicBezTo>
                  <a:cubicBezTo>
                    <a:pt x="1" y="1058"/>
                    <a:pt x="1" y="1185"/>
                    <a:pt x="64" y="1248"/>
                  </a:cubicBezTo>
                  <a:lnTo>
                    <a:pt x="761" y="2008"/>
                  </a:lnTo>
                  <a:cubicBezTo>
                    <a:pt x="824" y="2072"/>
                    <a:pt x="887" y="2103"/>
                    <a:pt x="982" y="2103"/>
                  </a:cubicBezTo>
                  <a:cubicBezTo>
                    <a:pt x="1046" y="2103"/>
                    <a:pt x="1109" y="2072"/>
                    <a:pt x="1172" y="2008"/>
                  </a:cubicBezTo>
                  <a:lnTo>
                    <a:pt x="1204" y="2008"/>
                  </a:lnTo>
                  <a:lnTo>
                    <a:pt x="2534" y="298"/>
                  </a:lnTo>
                  <a:cubicBezTo>
                    <a:pt x="2598" y="235"/>
                    <a:pt x="2598" y="108"/>
                    <a:pt x="2503" y="45"/>
                  </a:cubicBezTo>
                  <a:cubicBezTo>
                    <a:pt x="2474" y="17"/>
                    <a:pt x="2433" y="1"/>
                    <a:pt x="23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9" name="Google Shape;459;p22"/>
          <p:cNvCxnSpPr/>
          <p:nvPr/>
        </p:nvCxnSpPr>
        <p:spPr>
          <a:xfrm>
            <a:off x="2744850" y="614075"/>
            <a:ext cx="3654300" cy="0"/>
          </a:xfrm>
          <a:prstGeom prst="straightConnector1">
            <a:avLst/>
          </a:prstGeom>
          <a:noFill/>
          <a:ln cap="flat" cmpd="sng" w="28575">
            <a:solidFill>
              <a:schemeClr val="accent1"/>
            </a:solidFill>
            <a:prstDash val="solid"/>
            <a:round/>
            <a:headEnd len="med" w="med" type="oval"/>
            <a:tailEnd len="med" w="med" type="oval"/>
          </a:ln>
        </p:spPr>
      </p:cxnSp>
      <p:grpSp>
        <p:nvGrpSpPr>
          <p:cNvPr id="460" name="Google Shape;460;p22"/>
          <p:cNvGrpSpPr/>
          <p:nvPr/>
        </p:nvGrpSpPr>
        <p:grpSpPr>
          <a:xfrm>
            <a:off x="607850" y="1685551"/>
            <a:ext cx="1465225" cy="2596877"/>
            <a:chOff x="607850" y="1685551"/>
            <a:chExt cx="1465225" cy="2596877"/>
          </a:xfrm>
        </p:grpSpPr>
        <p:sp>
          <p:nvSpPr>
            <p:cNvPr id="461" name="Google Shape;461;p22"/>
            <p:cNvSpPr/>
            <p:nvPr/>
          </p:nvSpPr>
          <p:spPr>
            <a:xfrm>
              <a:off x="607850" y="1685551"/>
              <a:ext cx="1421163" cy="2596877"/>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2" y="75594"/>
                    <a:pt x="44210" y="71066"/>
                    <a:pt x="44210" y="65492"/>
                  </a:cubicBezTo>
                  <a:lnTo>
                    <a:pt x="44210" y="10135"/>
                  </a:lnTo>
                  <a:cubicBezTo>
                    <a:pt x="44210" y="4529"/>
                    <a:pt x="39682"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2"/>
            <p:cNvGrpSpPr/>
            <p:nvPr/>
          </p:nvGrpSpPr>
          <p:grpSpPr>
            <a:xfrm>
              <a:off x="670275" y="1851650"/>
              <a:ext cx="1402800" cy="2253541"/>
              <a:chOff x="670275" y="-67963"/>
              <a:chExt cx="1402800" cy="2253541"/>
            </a:xfrm>
          </p:grpSpPr>
          <p:sp>
            <p:nvSpPr>
              <p:cNvPr id="463" name="Google Shape;463;p22"/>
              <p:cNvSpPr/>
              <p:nvPr/>
            </p:nvSpPr>
            <p:spPr>
              <a:xfrm>
                <a:off x="1220717" y="2148901"/>
                <a:ext cx="36677" cy="36677"/>
              </a:xfrm>
              <a:custGeom>
                <a:rect b="b" l="l" r="r" t="t"/>
                <a:pathLst>
                  <a:path extrusionOk="0" h="1141" w="1141">
                    <a:moveTo>
                      <a:pt x="571" y="222"/>
                    </a:moveTo>
                    <a:cubicBezTo>
                      <a:pt x="729" y="222"/>
                      <a:pt x="888" y="380"/>
                      <a:pt x="888" y="570"/>
                    </a:cubicBezTo>
                    <a:cubicBezTo>
                      <a:pt x="888" y="728"/>
                      <a:pt x="729" y="887"/>
                      <a:pt x="571" y="887"/>
                    </a:cubicBezTo>
                    <a:cubicBezTo>
                      <a:pt x="381" y="887"/>
                      <a:pt x="223" y="728"/>
                      <a:pt x="223" y="570"/>
                    </a:cubicBezTo>
                    <a:cubicBezTo>
                      <a:pt x="223"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1113775" y="2148901"/>
                <a:ext cx="36677" cy="36677"/>
              </a:xfrm>
              <a:custGeom>
                <a:rect b="b" l="l" r="r" t="t"/>
                <a:pathLst>
                  <a:path extrusionOk="0" h="1141" w="1141">
                    <a:moveTo>
                      <a:pt x="570" y="222"/>
                    </a:moveTo>
                    <a:cubicBezTo>
                      <a:pt x="760" y="222"/>
                      <a:pt x="887" y="380"/>
                      <a:pt x="887" y="570"/>
                    </a:cubicBezTo>
                    <a:cubicBezTo>
                      <a:pt x="887" y="728"/>
                      <a:pt x="760" y="887"/>
                      <a:pt x="570" y="887"/>
                    </a:cubicBezTo>
                    <a:cubicBezTo>
                      <a:pt x="380" y="887"/>
                      <a:pt x="254" y="728"/>
                      <a:pt x="254" y="570"/>
                    </a:cubicBezTo>
                    <a:cubicBezTo>
                      <a:pt x="254" y="380"/>
                      <a:pt x="380" y="222"/>
                      <a:pt x="570" y="222"/>
                    </a:cubicBezTo>
                    <a:close/>
                    <a:moveTo>
                      <a:pt x="570" y="0"/>
                    </a:moveTo>
                    <a:cubicBezTo>
                      <a:pt x="254" y="0"/>
                      <a:pt x="0" y="253"/>
                      <a:pt x="0" y="570"/>
                    </a:cubicBezTo>
                    <a:cubicBezTo>
                      <a:pt x="0" y="887"/>
                      <a:pt x="254"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1385633" y="2148901"/>
                <a:ext cx="36710" cy="36677"/>
              </a:xfrm>
              <a:custGeom>
                <a:rect b="b" l="l" r="r" t="t"/>
                <a:pathLst>
                  <a:path extrusionOk="0" h="1141" w="1142">
                    <a:moveTo>
                      <a:pt x="571" y="222"/>
                    </a:moveTo>
                    <a:cubicBezTo>
                      <a:pt x="761" y="222"/>
                      <a:pt x="888" y="380"/>
                      <a:pt x="888" y="570"/>
                    </a:cubicBezTo>
                    <a:cubicBezTo>
                      <a:pt x="888" y="728"/>
                      <a:pt x="761" y="887"/>
                      <a:pt x="571" y="887"/>
                    </a:cubicBezTo>
                    <a:cubicBezTo>
                      <a:pt x="381" y="887"/>
                      <a:pt x="223" y="728"/>
                      <a:pt x="223" y="570"/>
                    </a:cubicBezTo>
                    <a:cubicBezTo>
                      <a:pt x="223"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1476279" y="2148901"/>
                <a:ext cx="37706" cy="36677"/>
              </a:xfrm>
              <a:custGeom>
                <a:rect b="b" l="l" r="r" t="t"/>
                <a:pathLst>
                  <a:path extrusionOk="0" h="1141" w="1173">
                    <a:moveTo>
                      <a:pt x="603" y="222"/>
                    </a:moveTo>
                    <a:cubicBezTo>
                      <a:pt x="761" y="222"/>
                      <a:pt x="919" y="380"/>
                      <a:pt x="919" y="570"/>
                    </a:cubicBezTo>
                    <a:cubicBezTo>
                      <a:pt x="919" y="728"/>
                      <a:pt x="761" y="887"/>
                      <a:pt x="603" y="887"/>
                    </a:cubicBezTo>
                    <a:cubicBezTo>
                      <a:pt x="413" y="887"/>
                      <a:pt x="254" y="728"/>
                      <a:pt x="254" y="570"/>
                    </a:cubicBezTo>
                    <a:cubicBezTo>
                      <a:pt x="254" y="380"/>
                      <a:pt x="413" y="222"/>
                      <a:pt x="603" y="222"/>
                    </a:cubicBezTo>
                    <a:close/>
                    <a:moveTo>
                      <a:pt x="603" y="0"/>
                    </a:moveTo>
                    <a:cubicBezTo>
                      <a:pt x="286" y="0"/>
                      <a:pt x="1" y="253"/>
                      <a:pt x="1" y="570"/>
                    </a:cubicBezTo>
                    <a:cubicBezTo>
                      <a:pt x="1" y="887"/>
                      <a:pt x="286" y="1140"/>
                      <a:pt x="603" y="1140"/>
                    </a:cubicBezTo>
                    <a:cubicBezTo>
                      <a:pt x="919" y="1140"/>
                      <a:pt x="1173" y="887"/>
                      <a:pt x="1173" y="570"/>
                    </a:cubicBezTo>
                    <a:cubicBezTo>
                      <a:pt x="1173" y="253"/>
                      <a:pt x="919" y="0"/>
                      <a:pt x="60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1293987" y="2148901"/>
                <a:ext cx="37706" cy="36677"/>
              </a:xfrm>
              <a:custGeom>
                <a:rect b="b" l="l" r="r" t="t"/>
                <a:pathLst>
                  <a:path extrusionOk="0" h="1141" w="1173">
                    <a:moveTo>
                      <a:pt x="602" y="0"/>
                    </a:moveTo>
                    <a:cubicBezTo>
                      <a:pt x="286" y="0"/>
                      <a:pt x="1" y="253"/>
                      <a:pt x="1" y="570"/>
                    </a:cubicBezTo>
                    <a:cubicBezTo>
                      <a:pt x="1" y="887"/>
                      <a:pt x="286" y="1140"/>
                      <a:pt x="602" y="1140"/>
                    </a:cubicBezTo>
                    <a:cubicBezTo>
                      <a:pt x="919" y="1140"/>
                      <a:pt x="1172" y="887"/>
                      <a:pt x="1172" y="570"/>
                    </a:cubicBezTo>
                    <a:cubicBezTo>
                      <a:pt x="1172" y="253"/>
                      <a:pt x="919" y="0"/>
                      <a:pt x="60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2"/>
              <p:cNvGrpSpPr/>
              <p:nvPr/>
            </p:nvGrpSpPr>
            <p:grpSpPr>
              <a:xfrm>
                <a:off x="829778" y="-67963"/>
                <a:ext cx="977304" cy="923558"/>
                <a:chOff x="829778" y="1837037"/>
                <a:chExt cx="977304" cy="923558"/>
              </a:xfrm>
            </p:grpSpPr>
            <p:sp>
              <p:nvSpPr>
                <p:cNvPr id="469" name="Google Shape;469;p22"/>
                <p:cNvSpPr/>
                <p:nvPr/>
              </p:nvSpPr>
              <p:spPr>
                <a:xfrm>
                  <a:off x="829778" y="1942183"/>
                  <a:ext cx="183259" cy="618856"/>
                </a:xfrm>
                <a:custGeom>
                  <a:rect b="b" l="l" r="r" t="t"/>
                  <a:pathLst>
                    <a:path extrusionOk="0" h="19252" w="5701">
                      <a:moveTo>
                        <a:pt x="5497" y="1"/>
                      </a:moveTo>
                      <a:cubicBezTo>
                        <a:pt x="5454" y="1"/>
                        <a:pt x="5413" y="18"/>
                        <a:pt x="5384" y="61"/>
                      </a:cubicBezTo>
                      <a:cubicBezTo>
                        <a:pt x="4877" y="441"/>
                        <a:pt x="4402" y="884"/>
                        <a:pt x="3991" y="1359"/>
                      </a:cubicBezTo>
                      <a:cubicBezTo>
                        <a:pt x="3896" y="1454"/>
                        <a:pt x="3896" y="1549"/>
                        <a:pt x="3991" y="1644"/>
                      </a:cubicBezTo>
                      <a:cubicBezTo>
                        <a:pt x="4022" y="1676"/>
                        <a:pt x="4054" y="1676"/>
                        <a:pt x="4117" y="1676"/>
                      </a:cubicBezTo>
                      <a:cubicBezTo>
                        <a:pt x="4181" y="1676"/>
                        <a:pt x="4212" y="1676"/>
                        <a:pt x="4244" y="1612"/>
                      </a:cubicBezTo>
                      <a:cubicBezTo>
                        <a:pt x="4687" y="1169"/>
                        <a:pt x="5131" y="726"/>
                        <a:pt x="5606" y="346"/>
                      </a:cubicBezTo>
                      <a:cubicBezTo>
                        <a:pt x="5701" y="282"/>
                        <a:pt x="5701" y="156"/>
                        <a:pt x="5637" y="61"/>
                      </a:cubicBezTo>
                      <a:cubicBezTo>
                        <a:pt x="5603" y="26"/>
                        <a:pt x="5549" y="1"/>
                        <a:pt x="5497" y="1"/>
                      </a:cubicBezTo>
                      <a:close/>
                      <a:moveTo>
                        <a:pt x="2897" y="2772"/>
                      </a:moveTo>
                      <a:cubicBezTo>
                        <a:pt x="2844" y="2772"/>
                        <a:pt x="2790" y="2795"/>
                        <a:pt x="2755" y="2847"/>
                      </a:cubicBezTo>
                      <a:cubicBezTo>
                        <a:pt x="2375" y="3386"/>
                        <a:pt x="2059" y="3924"/>
                        <a:pt x="1742" y="4494"/>
                      </a:cubicBezTo>
                      <a:cubicBezTo>
                        <a:pt x="1710" y="4589"/>
                        <a:pt x="1742" y="4684"/>
                        <a:pt x="1837" y="4748"/>
                      </a:cubicBezTo>
                      <a:cubicBezTo>
                        <a:pt x="1869" y="4748"/>
                        <a:pt x="1869" y="4779"/>
                        <a:pt x="1900" y="4779"/>
                      </a:cubicBezTo>
                      <a:cubicBezTo>
                        <a:pt x="1964" y="4779"/>
                        <a:pt x="2059" y="4716"/>
                        <a:pt x="2090" y="4653"/>
                      </a:cubicBezTo>
                      <a:cubicBezTo>
                        <a:pt x="2375" y="4114"/>
                        <a:pt x="2692" y="3576"/>
                        <a:pt x="3072" y="3069"/>
                      </a:cubicBezTo>
                      <a:cubicBezTo>
                        <a:pt x="3136" y="2974"/>
                        <a:pt x="3104" y="2879"/>
                        <a:pt x="3009" y="2816"/>
                      </a:cubicBezTo>
                      <a:cubicBezTo>
                        <a:pt x="2980" y="2787"/>
                        <a:pt x="2939" y="2772"/>
                        <a:pt x="2897" y="2772"/>
                      </a:cubicBezTo>
                      <a:close/>
                      <a:moveTo>
                        <a:pt x="1151" y="6101"/>
                      </a:moveTo>
                      <a:cubicBezTo>
                        <a:pt x="1067" y="6101"/>
                        <a:pt x="976" y="6158"/>
                        <a:pt x="950" y="6236"/>
                      </a:cubicBezTo>
                      <a:cubicBezTo>
                        <a:pt x="729" y="6838"/>
                        <a:pt x="539" y="7471"/>
                        <a:pt x="380" y="8073"/>
                      </a:cubicBezTo>
                      <a:cubicBezTo>
                        <a:pt x="380" y="8168"/>
                        <a:pt x="444" y="8294"/>
                        <a:pt x="539" y="8294"/>
                      </a:cubicBezTo>
                      <a:cubicBezTo>
                        <a:pt x="539" y="8326"/>
                        <a:pt x="570" y="8326"/>
                        <a:pt x="570" y="8326"/>
                      </a:cubicBezTo>
                      <a:cubicBezTo>
                        <a:pt x="665" y="8326"/>
                        <a:pt x="760" y="8263"/>
                        <a:pt x="760" y="8168"/>
                      </a:cubicBezTo>
                      <a:cubicBezTo>
                        <a:pt x="919" y="7566"/>
                        <a:pt x="1077" y="6964"/>
                        <a:pt x="1299" y="6363"/>
                      </a:cubicBezTo>
                      <a:cubicBezTo>
                        <a:pt x="1330" y="6268"/>
                        <a:pt x="1299" y="6173"/>
                        <a:pt x="1204" y="6109"/>
                      </a:cubicBezTo>
                      <a:cubicBezTo>
                        <a:pt x="1187" y="6104"/>
                        <a:pt x="1169" y="6101"/>
                        <a:pt x="1151" y="6101"/>
                      </a:cubicBezTo>
                      <a:close/>
                      <a:moveTo>
                        <a:pt x="247" y="9808"/>
                      </a:moveTo>
                      <a:cubicBezTo>
                        <a:pt x="167" y="9808"/>
                        <a:pt x="95" y="9891"/>
                        <a:pt x="95" y="9973"/>
                      </a:cubicBezTo>
                      <a:cubicBezTo>
                        <a:pt x="32" y="10448"/>
                        <a:pt x="0" y="10923"/>
                        <a:pt x="0" y="11430"/>
                      </a:cubicBezTo>
                      <a:cubicBezTo>
                        <a:pt x="0" y="11588"/>
                        <a:pt x="0" y="11746"/>
                        <a:pt x="32" y="11905"/>
                      </a:cubicBezTo>
                      <a:cubicBezTo>
                        <a:pt x="32" y="12000"/>
                        <a:pt x="95" y="12095"/>
                        <a:pt x="222" y="12095"/>
                      </a:cubicBezTo>
                      <a:cubicBezTo>
                        <a:pt x="317" y="12095"/>
                        <a:pt x="412" y="12000"/>
                        <a:pt x="412" y="11873"/>
                      </a:cubicBezTo>
                      <a:cubicBezTo>
                        <a:pt x="412" y="11746"/>
                        <a:pt x="380" y="11588"/>
                        <a:pt x="380" y="11430"/>
                      </a:cubicBezTo>
                      <a:cubicBezTo>
                        <a:pt x="380" y="10955"/>
                        <a:pt x="412" y="10480"/>
                        <a:pt x="475" y="10005"/>
                      </a:cubicBezTo>
                      <a:cubicBezTo>
                        <a:pt x="475" y="9910"/>
                        <a:pt x="380" y="9815"/>
                        <a:pt x="285" y="9815"/>
                      </a:cubicBezTo>
                      <a:cubicBezTo>
                        <a:pt x="273" y="9810"/>
                        <a:pt x="260" y="9808"/>
                        <a:pt x="247" y="9808"/>
                      </a:cubicBezTo>
                      <a:close/>
                      <a:moveTo>
                        <a:pt x="380" y="13583"/>
                      </a:moveTo>
                      <a:cubicBezTo>
                        <a:pt x="254" y="13615"/>
                        <a:pt x="190" y="13710"/>
                        <a:pt x="222" y="13805"/>
                      </a:cubicBezTo>
                      <a:cubicBezTo>
                        <a:pt x="317" y="14438"/>
                        <a:pt x="475" y="15072"/>
                        <a:pt x="634" y="15673"/>
                      </a:cubicBezTo>
                      <a:cubicBezTo>
                        <a:pt x="665" y="15768"/>
                        <a:pt x="760" y="15832"/>
                        <a:pt x="824" y="15832"/>
                      </a:cubicBezTo>
                      <a:cubicBezTo>
                        <a:pt x="855" y="15832"/>
                        <a:pt x="855" y="15800"/>
                        <a:pt x="887" y="15800"/>
                      </a:cubicBezTo>
                      <a:cubicBezTo>
                        <a:pt x="982" y="15768"/>
                        <a:pt x="1045" y="15673"/>
                        <a:pt x="1014" y="15578"/>
                      </a:cubicBezTo>
                      <a:cubicBezTo>
                        <a:pt x="824" y="14977"/>
                        <a:pt x="697" y="14375"/>
                        <a:pt x="602" y="13742"/>
                      </a:cubicBezTo>
                      <a:cubicBezTo>
                        <a:pt x="570" y="13647"/>
                        <a:pt x="475" y="13583"/>
                        <a:pt x="380" y="13583"/>
                      </a:cubicBezTo>
                      <a:close/>
                      <a:moveTo>
                        <a:pt x="1496" y="17213"/>
                      </a:moveTo>
                      <a:cubicBezTo>
                        <a:pt x="1473" y="17213"/>
                        <a:pt x="1449" y="17217"/>
                        <a:pt x="1425" y="17225"/>
                      </a:cubicBezTo>
                      <a:cubicBezTo>
                        <a:pt x="1330" y="17257"/>
                        <a:pt x="1267" y="17383"/>
                        <a:pt x="1330" y="17478"/>
                      </a:cubicBezTo>
                      <a:cubicBezTo>
                        <a:pt x="1584" y="18049"/>
                        <a:pt x="1900" y="18619"/>
                        <a:pt x="2217" y="19189"/>
                      </a:cubicBezTo>
                      <a:cubicBezTo>
                        <a:pt x="2249" y="19220"/>
                        <a:pt x="2312" y="19252"/>
                        <a:pt x="2375" y="19252"/>
                      </a:cubicBezTo>
                      <a:cubicBezTo>
                        <a:pt x="2439" y="19252"/>
                        <a:pt x="2470" y="19252"/>
                        <a:pt x="2470" y="19220"/>
                      </a:cubicBezTo>
                      <a:cubicBezTo>
                        <a:pt x="2565" y="19189"/>
                        <a:pt x="2597" y="19062"/>
                        <a:pt x="2534" y="18967"/>
                      </a:cubicBezTo>
                      <a:cubicBezTo>
                        <a:pt x="2217" y="18429"/>
                        <a:pt x="1932" y="17890"/>
                        <a:pt x="1647" y="17320"/>
                      </a:cubicBezTo>
                      <a:cubicBezTo>
                        <a:pt x="1623" y="17249"/>
                        <a:pt x="1564" y="17213"/>
                        <a:pt x="1496" y="17213"/>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1439568" y="2462900"/>
                  <a:ext cx="311517" cy="297695"/>
                </a:xfrm>
                <a:custGeom>
                  <a:rect b="b" l="l" r="r" t="t"/>
                  <a:pathLst>
                    <a:path extrusionOk="0" h="9261" w="9691">
                      <a:moveTo>
                        <a:pt x="9462" y="1"/>
                      </a:moveTo>
                      <a:cubicBezTo>
                        <a:pt x="9394" y="1"/>
                        <a:pt x="9335" y="36"/>
                        <a:pt x="9311" y="108"/>
                      </a:cubicBezTo>
                      <a:cubicBezTo>
                        <a:pt x="9089" y="709"/>
                        <a:pt x="8836" y="1279"/>
                        <a:pt x="8551" y="1850"/>
                      </a:cubicBezTo>
                      <a:cubicBezTo>
                        <a:pt x="8487" y="1945"/>
                        <a:pt x="8519" y="2040"/>
                        <a:pt x="8614" y="2103"/>
                      </a:cubicBezTo>
                      <a:lnTo>
                        <a:pt x="8709" y="2103"/>
                      </a:lnTo>
                      <a:cubicBezTo>
                        <a:pt x="8772" y="2103"/>
                        <a:pt x="8836" y="2071"/>
                        <a:pt x="8899" y="2008"/>
                      </a:cubicBezTo>
                      <a:cubicBezTo>
                        <a:pt x="9184" y="1438"/>
                        <a:pt x="9437" y="836"/>
                        <a:pt x="9659" y="266"/>
                      </a:cubicBezTo>
                      <a:cubicBezTo>
                        <a:pt x="9691" y="139"/>
                        <a:pt x="9659" y="44"/>
                        <a:pt x="9532" y="13"/>
                      </a:cubicBezTo>
                      <a:cubicBezTo>
                        <a:pt x="9509" y="5"/>
                        <a:pt x="9485" y="1"/>
                        <a:pt x="9462" y="1"/>
                      </a:cubicBezTo>
                      <a:close/>
                      <a:moveTo>
                        <a:pt x="7710" y="3357"/>
                      </a:moveTo>
                      <a:cubicBezTo>
                        <a:pt x="7658" y="3357"/>
                        <a:pt x="7604" y="3381"/>
                        <a:pt x="7569" y="3433"/>
                      </a:cubicBezTo>
                      <a:cubicBezTo>
                        <a:pt x="7221" y="3940"/>
                        <a:pt x="6809" y="4446"/>
                        <a:pt x="6397" y="4890"/>
                      </a:cubicBezTo>
                      <a:cubicBezTo>
                        <a:pt x="6334" y="4985"/>
                        <a:pt x="6334" y="5080"/>
                        <a:pt x="6397" y="5175"/>
                      </a:cubicBezTo>
                      <a:cubicBezTo>
                        <a:pt x="6461" y="5206"/>
                        <a:pt x="6492" y="5206"/>
                        <a:pt x="6524" y="5206"/>
                      </a:cubicBezTo>
                      <a:cubicBezTo>
                        <a:pt x="6587" y="5206"/>
                        <a:pt x="6651" y="5206"/>
                        <a:pt x="6682" y="5143"/>
                      </a:cubicBezTo>
                      <a:cubicBezTo>
                        <a:pt x="7126" y="4668"/>
                        <a:pt x="7506" y="4161"/>
                        <a:pt x="7886" y="3655"/>
                      </a:cubicBezTo>
                      <a:cubicBezTo>
                        <a:pt x="7949" y="3560"/>
                        <a:pt x="7917" y="3433"/>
                        <a:pt x="7822" y="3401"/>
                      </a:cubicBezTo>
                      <a:cubicBezTo>
                        <a:pt x="7794" y="3373"/>
                        <a:pt x="7753" y="3357"/>
                        <a:pt x="7710" y="3357"/>
                      </a:cubicBezTo>
                      <a:close/>
                      <a:moveTo>
                        <a:pt x="5174" y="6144"/>
                      </a:moveTo>
                      <a:cubicBezTo>
                        <a:pt x="5127" y="6144"/>
                        <a:pt x="5078" y="6160"/>
                        <a:pt x="5035" y="6188"/>
                      </a:cubicBezTo>
                      <a:cubicBezTo>
                        <a:pt x="4560" y="6600"/>
                        <a:pt x="4054" y="6980"/>
                        <a:pt x="3547" y="7297"/>
                      </a:cubicBezTo>
                      <a:cubicBezTo>
                        <a:pt x="3452" y="7360"/>
                        <a:pt x="3420" y="7487"/>
                        <a:pt x="3484" y="7582"/>
                      </a:cubicBezTo>
                      <a:cubicBezTo>
                        <a:pt x="3515" y="7613"/>
                        <a:pt x="3579" y="7645"/>
                        <a:pt x="3642" y="7645"/>
                      </a:cubicBezTo>
                      <a:lnTo>
                        <a:pt x="3737" y="7645"/>
                      </a:lnTo>
                      <a:cubicBezTo>
                        <a:pt x="4275" y="7297"/>
                        <a:pt x="4814" y="6917"/>
                        <a:pt x="5289" y="6505"/>
                      </a:cubicBezTo>
                      <a:cubicBezTo>
                        <a:pt x="5384" y="6410"/>
                        <a:pt x="5384" y="6315"/>
                        <a:pt x="5320" y="6220"/>
                      </a:cubicBezTo>
                      <a:cubicBezTo>
                        <a:pt x="5286" y="6168"/>
                        <a:pt x="5232" y="6144"/>
                        <a:pt x="5174" y="6144"/>
                      </a:cubicBezTo>
                      <a:close/>
                      <a:moveTo>
                        <a:pt x="1975" y="8203"/>
                      </a:moveTo>
                      <a:cubicBezTo>
                        <a:pt x="1950" y="8203"/>
                        <a:pt x="1924" y="8207"/>
                        <a:pt x="1900" y="8215"/>
                      </a:cubicBezTo>
                      <a:cubicBezTo>
                        <a:pt x="1330" y="8500"/>
                        <a:pt x="760" y="8722"/>
                        <a:pt x="158" y="8912"/>
                      </a:cubicBezTo>
                      <a:cubicBezTo>
                        <a:pt x="63" y="8943"/>
                        <a:pt x="0" y="9038"/>
                        <a:pt x="32" y="9133"/>
                      </a:cubicBezTo>
                      <a:cubicBezTo>
                        <a:pt x="63" y="9228"/>
                        <a:pt x="127" y="9260"/>
                        <a:pt x="222" y="9260"/>
                      </a:cubicBezTo>
                      <a:lnTo>
                        <a:pt x="285" y="9260"/>
                      </a:lnTo>
                      <a:cubicBezTo>
                        <a:pt x="887" y="9070"/>
                        <a:pt x="1489" y="8848"/>
                        <a:pt x="2059" y="8563"/>
                      </a:cubicBezTo>
                      <a:cubicBezTo>
                        <a:pt x="2154" y="8532"/>
                        <a:pt x="2185" y="8405"/>
                        <a:pt x="2154" y="8310"/>
                      </a:cubicBezTo>
                      <a:cubicBezTo>
                        <a:pt x="2130" y="8239"/>
                        <a:pt x="2053" y="8203"/>
                        <a:pt x="1975" y="8203"/>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1456862" y="1862882"/>
                  <a:ext cx="169018" cy="106721"/>
                </a:xfrm>
                <a:custGeom>
                  <a:rect b="b" l="l" r="r" t="t"/>
                  <a:pathLst>
                    <a:path extrusionOk="0" h="3320" w="5258">
                      <a:moveTo>
                        <a:pt x="201" y="0"/>
                      </a:moveTo>
                      <a:cubicBezTo>
                        <a:pt x="127" y="0"/>
                        <a:pt x="55" y="52"/>
                        <a:pt x="32" y="121"/>
                      </a:cubicBezTo>
                      <a:cubicBezTo>
                        <a:pt x="0" y="216"/>
                        <a:pt x="64" y="342"/>
                        <a:pt x="159" y="374"/>
                      </a:cubicBezTo>
                      <a:cubicBezTo>
                        <a:pt x="729" y="596"/>
                        <a:pt x="1299" y="849"/>
                        <a:pt x="1869" y="1134"/>
                      </a:cubicBezTo>
                      <a:lnTo>
                        <a:pt x="1964" y="1134"/>
                      </a:lnTo>
                      <a:cubicBezTo>
                        <a:pt x="2027" y="1134"/>
                        <a:pt x="2091" y="1102"/>
                        <a:pt x="2122" y="1039"/>
                      </a:cubicBezTo>
                      <a:cubicBezTo>
                        <a:pt x="2186" y="944"/>
                        <a:pt x="2122" y="817"/>
                        <a:pt x="2027" y="786"/>
                      </a:cubicBezTo>
                      <a:cubicBezTo>
                        <a:pt x="1457" y="501"/>
                        <a:pt x="887" y="247"/>
                        <a:pt x="285" y="26"/>
                      </a:cubicBezTo>
                      <a:cubicBezTo>
                        <a:pt x="259" y="8"/>
                        <a:pt x="230" y="0"/>
                        <a:pt x="201" y="0"/>
                      </a:cubicBezTo>
                      <a:close/>
                      <a:moveTo>
                        <a:pt x="3589" y="1735"/>
                      </a:moveTo>
                      <a:cubicBezTo>
                        <a:pt x="3529" y="1735"/>
                        <a:pt x="3462" y="1770"/>
                        <a:pt x="3421" y="1831"/>
                      </a:cubicBezTo>
                      <a:cubicBezTo>
                        <a:pt x="3357" y="1926"/>
                        <a:pt x="3389" y="2021"/>
                        <a:pt x="3484" y="2084"/>
                      </a:cubicBezTo>
                      <a:cubicBezTo>
                        <a:pt x="3991" y="2433"/>
                        <a:pt x="4466" y="2844"/>
                        <a:pt x="4941" y="3256"/>
                      </a:cubicBezTo>
                      <a:cubicBezTo>
                        <a:pt x="4972" y="3288"/>
                        <a:pt x="5004" y="3319"/>
                        <a:pt x="5067" y="3319"/>
                      </a:cubicBezTo>
                      <a:cubicBezTo>
                        <a:pt x="5099" y="3319"/>
                        <a:pt x="5162" y="3288"/>
                        <a:pt x="5194" y="3256"/>
                      </a:cubicBezTo>
                      <a:cubicBezTo>
                        <a:pt x="5257" y="3161"/>
                        <a:pt x="5257" y="3034"/>
                        <a:pt x="5194" y="2971"/>
                      </a:cubicBezTo>
                      <a:cubicBezTo>
                        <a:pt x="4719" y="2559"/>
                        <a:pt x="4212" y="2148"/>
                        <a:pt x="3674" y="1768"/>
                      </a:cubicBezTo>
                      <a:cubicBezTo>
                        <a:pt x="3652" y="1745"/>
                        <a:pt x="3621" y="1735"/>
                        <a:pt x="3589" y="1735"/>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1013004" y="1992747"/>
                  <a:ext cx="63165" cy="60336"/>
                </a:xfrm>
                <a:custGeom>
                  <a:rect b="b" l="l" r="r" t="t"/>
                  <a:pathLst>
                    <a:path extrusionOk="0" h="1877" w="1965">
                      <a:moveTo>
                        <a:pt x="986" y="385"/>
                      </a:moveTo>
                      <a:cubicBezTo>
                        <a:pt x="1006" y="385"/>
                        <a:pt x="1026" y="386"/>
                        <a:pt x="1046" y="388"/>
                      </a:cubicBezTo>
                      <a:cubicBezTo>
                        <a:pt x="1204" y="388"/>
                        <a:pt x="1331" y="451"/>
                        <a:pt x="1426" y="578"/>
                      </a:cubicBezTo>
                      <a:cubicBezTo>
                        <a:pt x="1521" y="704"/>
                        <a:pt x="1584" y="831"/>
                        <a:pt x="1553" y="989"/>
                      </a:cubicBezTo>
                      <a:cubicBezTo>
                        <a:pt x="1553" y="1258"/>
                        <a:pt x="1299" y="1499"/>
                        <a:pt x="978" y="1499"/>
                      </a:cubicBezTo>
                      <a:cubicBezTo>
                        <a:pt x="959" y="1499"/>
                        <a:pt x="939" y="1498"/>
                        <a:pt x="919" y="1496"/>
                      </a:cubicBezTo>
                      <a:cubicBezTo>
                        <a:pt x="761" y="1464"/>
                        <a:pt x="634" y="1401"/>
                        <a:pt x="539" y="1274"/>
                      </a:cubicBezTo>
                      <a:cubicBezTo>
                        <a:pt x="444" y="1179"/>
                        <a:pt x="381" y="1021"/>
                        <a:pt x="412" y="894"/>
                      </a:cubicBezTo>
                      <a:cubicBezTo>
                        <a:pt x="442" y="598"/>
                        <a:pt x="694" y="385"/>
                        <a:pt x="986" y="385"/>
                      </a:cubicBezTo>
                      <a:close/>
                      <a:moveTo>
                        <a:pt x="960" y="1"/>
                      </a:moveTo>
                      <a:cubicBezTo>
                        <a:pt x="472" y="1"/>
                        <a:pt x="62" y="362"/>
                        <a:pt x="32" y="831"/>
                      </a:cubicBezTo>
                      <a:cubicBezTo>
                        <a:pt x="1" y="1084"/>
                        <a:pt x="64" y="1338"/>
                        <a:pt x="222" y="1528"/>
                      </a:cubicBezTo>
                      <a:cubicBezTo>
                        <a:pt x="412" y="1718"/>
                        <a:pt x="634" y="1844"/>
                        <a:pt x="887" y="1876"/>
                      </a:cubicBezTo>
                      <a:lnTo>
                        <a:pt x="982" y="1876"/>
                      </a:lnTo>
                      <a:cubicBezTo>
                        <a:pt x="1489" y="1876"/>
                        <a:pt x="1901" y="1496"/>
                        <a:pt x="1933" y="1021"/>
                      </a:cubicBezTo>
                      <a:cubicBezTo>
                        <a:pt x="1964" y="768"/>
                        <a:pt x="1901" y="514"/>
                        <a:pt x="1743" y="324"/>
                      </a:cubicBezTo>
                      <a:cubicBezTo>
                        <a:pt x="1553" y="134"/>
                        <a:pt x="1331" y="8"/>
                        <a:pt x="1077" y="8"/>
                      </a:cubicBezTo>
                      <a:cubicBezTo>
                        <a:pt x="1038" y="3"/>
                        <a:pt x="999" y="1"/>
                        <a:pt x="96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933606" y="2149133"/>
                  <a:ext cx="80459" cy="126876"/>
                </a:xfrm>
                <a:custGeom>
                  <a:rect b="b" l="l" r="r" t="t"/>
                  <a:pathLst>
                    <a:path extrusionOk="0" h="3947" w="2503">
                      <a:moveTo>
                        <a:pt x="2016" y="0"/>
                      </a:moveTo>
                      <a:cubicBezTo>
                        <a:pt x="1835" y="0"/>
                        <a:pt x="1660" y="97"/>
                        <a:pt x="1584" y="273"/>
                      </a:cubicBezTo>
                      <a:lnTo>
                        <a:pt x="824" y="2205"/>
                      </a:lnTo>
                      <a:cubicBezTo>
                        <a:pt x="539" y="2648"/>
                        <a:pt x="222" y="3155"/>
                        <a:pt x="159" y="3250"/>
                      </a:cubicBezTo>
                      <a:cubicBezTo>
                        <a:pt x="127" y="3250"/>
                        <a:pt x="127" y="3282"/>
                        <a:pt x="127" y="3313"/>
                      </a:cubicBezTo>
                      <a:cubicBezTo>
                        <a:pt x="1" y="3503"/>
                        <a:pt x="64" y="3757"/>
                        <a:pt x="254" y="3883"/>
                      </a:cubicBezTo>
                      <a:cubicBezTo>
                        <a:pt x="286" y="3883"/>
                        <a:pt x="349" y="3947"/>
                        <a:pt x="444" y="3947"/>
                      </a:cubicBezTo>
                      <a:cubicBezTo>
                        <a:pt x="571" y="3947"/>
                        <a:pt x="761" y="3915"/>
                        <a:pt x="887" y="3725"/>
                      </a:cubicBezTo>
                      <a:cubicBezTo>
                        <a:pt x="919" y="3693"/>
                        <a:pt x="951" y="3630"/>
                        <a:pt x="982" y="3567"/>
                      </a:cubicBezTo>
                      <a:cubicBezTo>
                        <a:pt x="1046" y="3472"/>
                        <a:pt x="1141" y="3345"/>
                        <a:pt x="1236" y="3187"/>
                      </a:cubicBezTo>
                      <a:lnTo>
                        <a:pt x="1584" y="2617"/>
                      </a:lnTo>
                      <a:lnTo>
                        <a:pt x="1616" y="2585"/>
                      </a:lnTo>
                      <a:lnTo>
                        <a:pt x="2407" y="590"/>
                      </a:lnTo>
                      <a:cubicBezTo>
                        <a:pt x="2502" y="368"/>
                        <a:pt x="2376" y="115"/>
                        <a:pt x="2154" y="20"/>
                      </a:cubicBezTo>
                      <a:cubicBezTo>
                        <a:pt x="2109" y="7"/>
                        <a:pt x="2062" y="0"/>
                        <a:pt x="201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928527" y="2143250"/>
                  <a:ext cx="90617" cy="138866"/>
                </a:xfrm>
                <a:custGeom>
                  <a:rect b="b" l="l" r="r" t="t"/>
                  <a:pathLst>
                    <a:path extrusionOk="0" h="4320" w="2819">
                      <a:moveTo>
                        <a:pt x="2154" y="361"/>
                      </a:moveTo>
                      <a:cubicBezTo>
                        <a:pt x="2185" y="361"/>
                        <a:pt x="2217" y="393"/>
                        <a:pt x="2249" y="393"/>
                      </a:cubicBezTo>
                      <a:cubicBezTo>
                        <a:pt x="2312" y="424"/>
                        <a:pt x="2375" y="456"/>
                        <a:pt x="2407" y="519"/>
                      </a:cubicBezTo>
                      <a:cubicBezTo>
                        <a:pt x="2407" y="583"/>
                        <a:pt x="2439" y="646"/>
                        <a:pt x="2407" y="678"/>
                      </a:cubicBezTo>
                      <a:lnTo>
                        <a:pt x="1615" y="2673"/>
                      </a:lnTo>
                      <a:lnTo>
                        <a:pt x="1615" y="2705"/>
                      </a:lnTo>
                      <a:lnTo>
                        <a:pt x="1235" y="3275"/>
                      </a:lnTo>
                      <a:cubicBezTo>
                        <a:pt x="1140" y="3401"/>
                        <a:pt x="1045" y="3560"/>
                        <a:pt x="982" y="3655"/>
                      </a:cubicBezTo>
                      <a:cubicBezTo>
                        <a:pt x="950" y="3718"/>
                        <a:pt x="919" y="3750"/>
                        <a:pt x="887" y="3781"/>
                      </a:cubicBezTo>
                      <a:cubicBezTo>
                        <a:pt x="824" y="3908"/>
                        <a:pt x="729" y="3940"/>
                        <a:pt x="634" y="3940"/>
                      </a:cubicBezTo>
                      <a:cubicBezTo>
                        <a:pt x="570" y="3940"/>
                        <a:pt x="507" y="3908"/>
                        <a:pt x="507" y="3908"/>
                      </a:cubicBezTo>
                      <a:cubicBezTo>
                        <a:pt x="475" y="3876"/>
                        <a:pt x="412" y="3813"/>
                        <a:pt x="412" y="3750"/>
                      </a:cubicBezTo>
                      <a:cubicBezTo>
                        <a:pt x="380" y="3686"/>
                        <a:pt x="412" y="3623"/>
                        <a:pt x="444" y="3591"/>
                      </a:cubicBezTo>
                      <a:cubicBezTo>
                        <a:pt x="444" y="3560"/>
                        <a:pt x="444" y="3560"/>
                        <a:pt x="475" y="3560"/>
                      </a:cubicBezTo>
                      <a:cubicBezTo>
                        <a:pt x="475" y="3528"/>
                        <a:pt x="475" y="3528"/>
                        <a:pt x="475" y="3528"/>
                      </a:cubicBezTo>
                      <a:cubicBezTo>
                        <a:pt x="539" y="3433"/>
                        <a:pt x="855" y="2926"/>
                        <a:pt x="1140" y="2483"/>
                      </a:cubicBezTo>
                      <a:cubicBezTo>
                        <a:pt x="1140" y="2483"/>
                        <a:pt x="1172" y="2483"/>
                        <a:pt x="1172" y="2451"/>
                      </a:cubicBezTo>
                      <a:lnTo>
                        <a:pt x="1932" y="519"/>
                      </a:lnTo>
                      <a:cubicBezTo>
                        <a:pt x="1964" y="424"/>
                        <a:pt x="2059" y="361"/>
                        <a:pt x="2154" y="361"/>
                      </a:cubicBezTo>
                      <a:close/>
                      <a:moveTo>
                        <a:pt x="2151" y="1"/>
                      </a:moveTo>
                      <a:cubicBezTo>
                        <a:pt x="1908" y="1"/>
                        <a:pt x="1681" y="150"/>
                        <a:pt x="1584" y="393"/>
                      </a:cubicBezTo>
                      <a:lnTo>
                        <a:pt x="824" y="2293"/>
                      </a:lnTo>
                      <a:cubicBezTo>
                        <a:pt x="507" y="2768"/>
                        <a:pt x="222" y="3211"/>
                        <a:pt x="159" y="3306"/>
                      </a:cubicBezTo>
                      <a:cubicBezTo>
                        <a:pt x="127" y="3338"/>
                        <a:pt x="127" y="3370"/>
                        <a:pt x="95" y="3370"/>
                      </a:cubicBezTo>
                      <a:cubicBezTo>
                        <a:pt x="32" y="3528"/>
                        <a:pt x="0" y="3686"/>
                        <a:pt x="32" y="3845"/>
                      </a:cubicBezTo>
                      <a:cubicBezTo>
                        <a:pt x="64" y="4003"/>
                        <a:pt x="190" y="4130"/>
                        <a:pt x="317" y="4225"/>
                      </a:cubicBezTo>
                      <a:cubicBezTo>
                        <a:pt x="349" y="4256"/>
                        <a:pt x="444" y="4288"/>
                        <a:pt x="602" y="4320"/>
                      </a:cubicBezTo>
                      <a:lnTo>
                        <a:pt x="665" y="4320"/>
                      </a:lnTo>
                      <a:cubicBezTo>
                        <a:pt x="855" y="4320"/>
                        <a:pt x="1077" y="4193"/>
                        <a:pt x="1204" y="4003"/>
                      </a:cubicBezTo>
                      <a:cubicBezTo>
                        <a:pt x="1204" y="3971"/>
                        <a:pt x="1235" y="3908"/>
                        <a:pt x="1299" y="3876"/>
                      </a:cubicBezTo>
                      <a:cubicBezTo>
                        <a:pt x="1362" y="3750"/>
                        <a:pt x="1457" y="3623"/>
                        <a:pt x="1552" y="3465"/>
                      </a:cubicBezTo>
                      <a:cubicBezTo>
                        <a:pt x="1742" y="3180"/>
                        <a:pt x="1900" y="2895"/>
                        <a:pt x="1900" y="2895"/>
                      </a:cubicBezTo>
                      <a:lnTo>
                        <a:pt x="1932" y="2863"/>
                      </a:lnTo>
                      <a:cubicBezTo>
                        <a:pt x="1932" y="2863"/>
                        <a:pt x="1932" y="2863"/>
                        <a:pt x="1964" y="2831"/>
                      </a:cubicBezTo>
                      <a:lnTo>
                        <a:pt x="2755" y="836"/>
                      </a:lnTo>
                      <a:cubicBezTo>
                        <a:pt x="2819" y="678"/>
                        <a:pt x="2819" y="519"/>
                        <a:pt x="2724" y="361"/>
                      </a:cubicBezTo>
                      <a:cubicBezTo>
                        <a:pt x="2660" y="203"/>
                        <a:pt x="2534" y="108"/>
                        <a:pt x="2375" y="44"/>
                      </a:cubicBezTo>
                      <a:cubicBezTo>
                        <a:pt x="2301" y="15"/>
                        <a:pt x="2225" y="1"/>
                        <a:pt x="215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971280" y="2043119"/>
                  <a:ext cx="169018" cy="206435"/>
                </a:xfrm>
                <a:custGeom>
                  <a:rect b="b" l="l" r="r" t="t"/>
                  <a:pathLst>
                    <a:path extrusionOk="0" h="6422" w="5258">
                      <a:moveTo>
                        <a:pt x="4810" y="0"/>
                      </a:moveTo>
                      <a:cubicBezTo>
                        <a:pt x="4703" y="0"/>
                        <a:pt x="4592" y="40"/>
                        <a:pt x="4497" y="119"/>
                      </a:cubicBezTo>
                      <a:lnTo>
                        <a:pt x="3452" y="1069"/>
                      </a:lnTo>
                      <a:lnTo>
                        <a:pt x="3041" y="1038"/>
                      </a:lnTo>
                      <a:cubicBezTo>
                        <a:pt x="2977" y="753"/>
                        <a:pt x="2787" y="531"/>
                        <a:pt x="2534" y="404"/>
                      </a:cubicBezTo>
                      <a:cubicBezTo>
                        <a:pt x="2400" y="345"/>
                        <a:pt x="2261" y="318"/>
                        <a:pt x="2125" y="318"/>
                      </a:cubicBezTo>
                      <a:cubicBezTo>
                        <a:pt x="1749" y="318"/>
                        <a:pt x="1398" y="530"/>
                        <a:pt x="1235" y="879"/>
                      </a:cubicBezTo>
                      <a:lnTo>
                        <a:pt x="919" y="1544"/>
                      </a:lnTo>
                      <a:lnTo>
                        <a:pt x="222" y="3033"/>
                      </a:lnTo>
                      <a:cubicBezTo>
                        <a:pt x="0" y="3508"/>
                        <a:pt x="222" y="4078"/>
                        <a:pt x="729" y="4268"/>
                      </a:cubicBezTo>
                      <a:cubicBezTo>
                        <a:pt x="855" y="4331"/>
                        <a:pt x="982" y="4363"/>
                        <a:pt x="1109" y="4363"/>
                      </a:cubicBezTo>
                      <a:lnTo>
                        <a:pt x="2312" y="4553"/>
                      </a:lnTo>
                      <a:lnTo>
                        <a:pt x="1995" y="5883"/>
                      </a:lnTo>
                      <a:cubicBezTo>
                        <a:pt x="1932" y="6105"/>
                        <a:pt x="2090" y="6358"/>
                        <a:pt x="2312" y="6390"/>
                      </a:cubicBezTo>
                      <a:cubicBezTo>
                        <a:pt x="2344" y="6421"/>
                        <a:pt x="2375" y="6421"/>
                        <a:pt x="2407" y="6421"/>
                      </a:cubicBezTo>
                      <a:cubicBezTo>
                        <a:pt x="2629" y="6421"/>
                        <a:pt x="2787" y="6263"/>
                        <a:pt x="2851" y="6073"/>
                      </a:cubicBezTo>
                      <a:lnTo>
                        <a:pt x="3199" y="4521"/>
                      </a:lnTo>
                      <a:cubicBezTo>
                        <a:pt x="3294" y="4236"/>
                        <a:pt x="3136" y="3919"/>
                        <a:pt x="2851" y="3824"/>
                      </a:cubicBezTo>
                      <a:lnTo>
                        <a:pt x="2787" y="3793"/>
                      </a:lnTo>
                      <a:lnTo>
                        <a:pt x="2090" y="3666"/>
                      </a:lnTo>
                      <a:lnTo>
                        <a:pt x="2692" y="2336"/>
                      </a:lnTo>
                      <a:lnTo>
                        <a:pt x="2946" y="1829"/>
                      </a:lnTo>
                      <a:lnTo>
                        <a:pt x="3579" y="1893"/>
                      </a:lnTo>
                      <a:lnTo>
                        <a:pt x="3611" y="1893"/>
                      </a:lnTo>
                      <a:cubicBezTo>
                        <a:pt x="3706" y="1893"/>
                        <a:pt x="3832" y="1861"/>
                        <a:pt x="3896" y="1766"/>
                      </a:cubicBezTo>
                      <a:lnTo>
                        <a:pt x="5099" y="689"/>
                      </a:lnTo>
                      <a:cubicBezTo>
                        <a:pt x="5257" y="531"/>
                        <a:pt x="5257" y="277"/>
                        <a:pt x="5099" y="119"/>
                      </a:cubicBezTo>
                      <a:cubicBezTo>
                        <a:pt x="5020" y="40"/>
                        <a:pt x="4917" y="0"/>
                        <a:pt x="481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968226" y="2036979"/>
                  <a:ext cx="177151" cy="218682"/>
                </a:xfrm>
                <a:custGeom>
                  <a:rect b="b" l="l" r="r" t="t"/>
                  <a:pathLst>
                    <a:path extrusionOk="0" h="6803" w="5511">
                      <a:moveTo>
                        <a:pt x="4872" y="377"/>
                      </a:moveTo>
                      <a:cubicBezTo>
                        <a:pt x="4938" y="377"/>
                        <a:pt x="5001" y="402"/>
                        <a:pt x="5036" y="437"/>
                      </a:cubicBezTo>
                      <a:cubicBezTo>
                        <a:pt x="5099" y="500"/>
                        <a:pt x="5099" y="532"/>
                        <a:pt x="5099" y="595"/>
                      </a:cubicBezTo>
                      <a:cubicBezTo>
                        <a:pt x="5099" y="658"/>
                        <a:pt x="5099" y="690"/>
                        <a:pt x="5036" y="754"/>
                      </a:cubicBezTo>
                      <a:lnTo>
                        <a:pt x="3864" y="1830"/>
                      </a:lnTo>
                      <a:cubicBezTo>
                        <a:pt x="3801" y="1862"/>
                        <a:pt x="3769" y="1894"/>
                        <a:pt x="3706" y="1894"/>
                      </a:cubicBezTo>
                      <a:lnTo>
                        <a:pt x="3674" y="1894"/>
                      </a:lnTo>
                      <a:lnTo>
                        <a:pt x="3041" y="1830"/>
                      </a:lnTo>
                      <a:cubicBezTo>
                        <a:pt x="3023" y="1824"/>
                        <a:pt x="3007" y="1822"/>
                        <a:pt x="2991" y="1822"/>
                      </a:cubicBezTo>
                      <a:cubicBezTo>
                        <a:pt x="2923" y="1822"/>
                        <a:pt x="2876" y="1874"/>
                        <a:pt x="2850" y="1925"/>
                      </a:cubicBezTo>
                      <a:lnTo>
                        <a:pt x="2597" y="2432"/>
                      </a:lnTo>
                      <a:lnTo>
                        <a:pt x="1995" y="3762"/>
                      </a:lnTo>
                      <a:cubicBezTo>
                        <a:pt x="1964" y="3825"/>
                        <a:pt x="1964" y="3889"/>
                        <a:pt x="1995" y="3952"/>
                      </a:cubicBezTo>
                      <a:cubicBezTo>
                        <a:pt x="2027" y="3984"/>
                        <a:pt x="2059" y="4015"/>
                        <a:pt x="2122" y="4047"/>
                      </a:cubicBezTo>
                      <a:lnTo>
                        <a:pt x="2819" y="4174"/>
                      </a:lnTo>
                      <a:lnTo>
                        <a:pt x="2850" y="4174"/>
                      </a:lnTo>
                      <a:cubicBezTo>
                        <a:pt x="3041" y="4269"/>
                        <a:pt x="3167" y="4459"/>
                        <a:pt x="3104" y="4680"/>
                      </a:cubicBezTo>
                      <a:lnTo>
                        <a:pt x="2755" y="6232"/>
                      </a:lnTo>
                      <a:cubicBezTo>
                        <a:pt x="2724" y="6327"/>
                        <a:pt x="2629" y="6422"/>
                        <a:pt x="2502" y="6422"/>
                      </a:cubicBezTo>
                      <a:cubicBezTo>
                        <a:pt x="2502" y="6422"/>
                        <a:pt x="2470" y="6391"/>
                        <a:pt x="2439" y="6391"/>
                      </a:cubicBezTo>
                      <a:cubicBezTo>
                        <a:pt x="2375" y="6391"/>
                        <a:pt x="2344" y="6327"/>
                        <a:pt x="2280" y="6296"/>
                      </a:cubicBezTo>
                      <a:cubicBezTo>
                        <a:pt x="2249" y="6232"/>
                        <a:pt x="2249" y="6169"/>
                        <a:pt x="2280" y="6106"/>
                      </a:cubicBezTo>
                      <a:lnTo>
                        <a:pt x="2565" y="4807"/>
                      </a:lnTo>
                      <a:cubicBezTo>
                        <a:pt x="2597" y="4744"/>
                        <a:pt x="2565" y="4680"/>
                        <a:pt x="2534" y="4649"/>
                      </a:cubicBezTo>
                      <a:cubicBezTo>
                        <a:pt x="2534" y="4617"/>
                        <a:pt x="2470" y="4585"/>
                        <a:pt x="2407" y="4554"/>
                      </a:cubicBezTo>
                      <a:lnTo>
                        <a:pt x="1235" y="4364"/>
                      </a:lnTo>
                      <a:lnTo>
                        <a:pt x="1204" y="4364"/>
                      </a:lnTo>
                      <a:cubicBezTo>
                        <a:pt x="1077" y="4364"/>
                        <a:pt x="982" y="4332"/>
                        <a:pt x="887" y="4300"/>
                      </a:cubicBezTo>
                      <a:cubicBezTo>
                        <a:pt x="697" y="4205"/>
                        <a:pt x="539" y="4047"/>
                        <a:pt x="475" y="3857"/>
                      </a:cubicBezTo>
                      <a:cubicBezTo>
                        <a:pt x="380" y="3667"/>
                        <a:pt x="412" y="3477"/>
                        <a:pt x="475" y="3287"/>
                      </a:cubicBezTo>
                      <a:lnTo>
                        <a:pt x="1172" y="1799"/>
                      </a:lnTo>
                      <a:lnTo>
                        <a:pt x="1489" y="1165"/>
                      </a:lnTo>
                      <a:cubicBezTo>
                        <a:pt x="1615" y="880"/>
                        <a:pt x="1900" y="722"/>
                        <a:pt x="2217" y="722"/>
                      </a:cubicBezTo>
                      <a:cubicBezTo>
                        <a:pt x="2312" y="722"/>
                        <a:pt x="2439" y="722"/>
                        <a:pt x="2534" y="785"/>
                      </a:cubicBezTo>
                      <a:cubicBezTo>
                        <a:pt x="2724" y="880"/>
                        <a:pt x="2882" y="1039"/>
                        <a:pt x="2946" y="1260"/>
                      </a:cubicBezTo>
                      <a:cubicBezTo>
                        <a:pt x="2977" y="1324"/>
                        <a:pt x="3041" y="1387"/>
                        <a:pt x="3104" y="1387"/>
                      </a:cubicBezTo>
                      <a:lnTo>
                        <a:pt x="3516" y="1450"/>
                      </a:lnTo>
                      <a:cubicBezTo>
                        <a:pt x="3579" y="1450"/>
                        <a:pt x="3642" y="1419"/>
                        <a:pt x="3674" y="1387"/>
                      </a:cubicBezTo>
                      <a:lnTo>
                        <a:pt x="4719" y="437"/>
                      </a:lnTo>
                      <a:cubicBezTo>
                        <a:pt x="4762" y="394"/>
                        <a:pt x="4818" y="377"/>
                        <a:pt x="4872" y="377"/>
                      </a:cubicBezTo>
                      <a:close/>
                      <a:moveTo>
                        <a:pt x="4877" y="1"/>
                      </a:moveTo>
                      <a:cubicBezTo>
                        <a:pt x="4737" y="1"/>
                        <a:pt x="4600" y="49"/>
                        <a:pt x="4497" y="152"/>
                      </a:cubicBezTo>
                      <a:lnTo>
                        <a:pt x="3484" y="1070"/>
                      </a:lnTo>
                      <a:lnTo>
                        <a:pt x="3294" y="1039"/>
                      </a:lnTo>
                      <a:cubicBezTo>
                        <a:pt x="3167" y="785"/>
                        <a:pt x="2977" y="563"/>
                        <a:pt x="2692" y="437"/>
                      </a:cubicBezTo>
                      <a:cubicBezTo>
                        <a:pt x="2534" y="367"/>
                        <a:pt x="2367" y="333"/>
                        <a:pt x="2201" y="333"/>
                      </a:cubicBezTo>
                      <a:cubicBezTo>
                        <a:pt x="1768" y="333"/>
                        <a:pt x="1346" y="563"/>
                        <a:pt x="1140" y="975"/>
                      </a:cubicBezTo>
                      <a:lnTo>
                        <a:pt x="824" y="1640"/>
                      </a:lnTo>
                      <a:lnTo>
                        <a:pt x="159" y="3129"/>
                      </a:lnTo>
                      <a:cubicBezTo>
                        <a:pt x="32" y="3414"/>
                        <a:pt x="0" y="3730"/>
                        <a:pt x="127" y="4015"/>
                      </a:cubicBezTo>
                      <a:cubicBezTo>
                        <a:pt x="222" y="4300"/>
                        <a:pt x="444" y="4522"/>
                        <a:pt x="729" y="4649"/>
                      </a:cubicBezTo>
                      <a:cubicBezTo>
                        <a:pt x="887" y="4712"/>
                        <a:pt x="1045" y="4744"/>
                        <a:pt x="1204" y="4744"/>
                      </a:cubicBezTo>
                      <a:lnTo>
                        <a:pt x="2154" y="4902"/>
                      </a:lnTo>
                      <a:lnTo>
                        <a:pt x="1900" y="6042"/>
                      </a:lnTo>
                      <a:cubicBezTo>
                        <a:pt x="1869" y="6201"/>
                        <a:pt x="1900" y="6359"/>
                        <a:pt x="1964" y="6486"/>
                      </a:cubicBezTo>
                      <a:cubicBezTo>
                        <a:pt x="2059" y="6644"/>
                        <a:pt x="2217" y="6739"/>
                        <a:pt x="2375" y="6771"/>
                      </a:cubicBezTo>
                      <a:cubicBezTo>
                        <a:pt x="2407" y="6771"/>
                        <a:pt x="2470" y="6802"/>
                        <a:pt x="2502" y="6802"/>
                      </a:cubicBezTo>
                      <a:cubicBezTo>
                        <a:pt x="2819" y="6802"/>
                        <a:pt x="3072" y="6581"/>
                        <a:pt x="3136" y="6296"/>
                      </a:cubicBezTo>
                      <a:lnTo>
                        <a:pt x="3484" y="4775"/>
                      </a:lnTo>
                      <a:cubicBezTo>
                        <a:pt x="3579" y="4364"/>
                        <a:pt x="3389" y="3984"/>
                        <a:pt x="3009" y="3825"/>
                      </a:cubicBezTo>
                      <a:lnTo>
                        <a:pt x="2946" y="3794"/>
                      </a:lnTo>
                      <a:lnTo>
                        <a:pt x="2914" y="3794"/>
                      </a:lnTo>
                      <a:lnTo>
                        <a:pt x="2439" y="3699"/>
                      </a:lnTo>
                      <a:lnTo>
                        <a:pt x="2946" y="2622"/>
                      </a:lnTo>
                      <a:lnTo>
                        <a:pt x="3136" y="2210"/>
                      </a:lnTo>
                      <a:lnTo>
                        <a:pt x="3642" y="2274"/>
                      </a:lnTo>
                      <a:lnTo>
                        <a:pt x="3706" y="2274"/>
                      </a:lnTo>
                      <a:cubicBezTo>
                        <a:pt x="3864" y="2274"/>
                        <a:pt x="4022" y="2210"/>
                        <a:pt x="4117" y="2115"/>
                      </a:cubicBezTo>
                      <a:lnTo>
                        <a:pt x="5321" y="1039"/>
                      </a:lnTo>
                      <a:cubicBezTo>
                        <a:pt x="5416" y="912"/>
                        <a:pt x="5511" y="785"/>
                        <a:pt x="5511" y="627"/>
                      </a:cubicBezTo>
                      <a:cubicBezTo>
                        <a:pt x="5511" y="437"/>
                        <a:pt x="5447" y="310"/>
                        <a:pt x="5321" y="183"/>
                      </a:cubicBezTo>
                      <a:cubicBezTo>
                        <a:pt x="5202" y="65"/>
                        <a:pt x="5038" y="1"/>
                        <a:pt x="487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1120915" y="1931897"/>
                  <a:ext cx="174129" cy="230094"/>
                </a:xfrm>
                <a:custGeom>
                  <a:rect b="b" l="l" r="r" t="t"/>
                  <a:pathLst>
                    <a:path extrusionOk="0" h="7158" w="5417">
                      <a:moveTo>
                        <a:pt x="4023" y="1"/>
                      </a:moveTo>
                      <a:cubicBezTo>
                        <a:pt x="3421" y="32"/>
                        <a:pt x="2534" y="64"/>
                        <a:pt x="2186" y="64"/>
                      </a:cubicBezTo>
                      <a:cubicBezTo>
                        <a:pt x="2152" y="58"/>
                        <a:pt x="2118" y="56"/>
                        <a:pt x="2085" y="56"/>
                      </a:cubicBezTo>
                      <a:cubicBezTo>
                        <a:pt x="1928" y="56"/>
                        <a:pt x="1772" y="112"/>
                        <a:pt x="1616" y="191"/>
                      </a:cubicBezTo>
                      <a:cubicBezTo>
                        <a:pt x="1394" y="317"/>
                        <a:pt x="1299" y="476"/>
                        <a:pt x="1204" y="666"/>
                      </a:cubicBezTo>
                      <a:cubicBezTo>
                        <a:pt x="1109" y="887"/>
                        <a:pt x="1046" y="1141"/>
                        <a:pt x="1014" y="1394"/>
                      </a:cubicBezTo>
                      <a:lnTo>
                        <a:pt x="824" y="2566"/>
                      </a:lnTo>
                      <a:lnTo>
                        <a:pt x="127" y="3452"/>
                      </a:lnTo>
                      <a:cubicBezTo>
                        <a:pt x="1" y="3611"/>
                        <a:pt x="1" y="3832"/>
                        <a:pt x="159" y="3991"/>
                      </a:cubicBezTo>
                      <a:cubicBezTo>
                        <a:pt x="222" y="4086"/>
                        <a:pt x="349" y="4118"/>
                        <a:pt x="444" y="4118"/>
                      </a:cubicBezTo>
                      <a:cubicBezTo>
                        <a:pt x="571" y="4118"/>
                        <a:pt x="697" y="4054"/>
                        <a:pt x="761" y="3959"/>
                      </a:cubicBezTo>
                      <a:lnTo>
                        <a:pt x="1552" y="2977"/>
                      </a:lnTo>
                      <a:cubicBezTo>
                        <a:pt x="1584" y="2946"/>
                        <a:pt x="1616" y="2882"/>
                        <a:pt x="1647" y="2819"/>
                      </a:cubicBezTo>
                      <a:lnTo>
                        <a:pt x="1742" y="2312"/>
                      </a:lnTo>
                      <a:lnTo>
                        <a:pt x="2344" y="3389"/>
                      </a:lnTo>
                      <a:cubicBezTo>
                        <a:pt x="2376" y="3421"/>
                        <a:pt x="2407" y="3484"/>
                        <a:pt x="2439" y="3516"/>
                      </a:cubicBezTo>
                      <a:lnTo>
                        <a:pt x="1711" y="4973"/>
                      </a:lnTo>
                      <a:lnTo>
                        <a:pt x="2534" y="6904"/>
                      </a:lnTo>
                      <a:cubicBezTo>
                        <a:pt x="2598" y="7063"/>
                        <a:pt x="2756" y="7158"/>
                        <a:pt x="2946" y="7158"/>
                      </a:cubicBezTo>
                      <a:cubicBezTo>
                        <a:pt x="3009" y="7158"/>
                        <a:pt x="3104" y="7126"/>
                        <a:pt x="3199" y="7094"/>
                      </a:cubicBezTo>
                      <a:cubicBezTo>
                        <a:pt x="3358" y="6968"/>
                        <a:pt x="3421" y="6746"/>
                        <a:pt x="3326" y="6556"/>
                      </a:cubicBezTo>
                      <a:lnTo>
                        <a:pt x="2693" y="5004"/>
                      </a:lnTo>
                      <a:lnTo>
                        <a:pt x="3231" y="3864"/>
                      </a:lnTo>
                      <a:cubicBezTo>
                        <a:pt x="3326" y="3864"/>
                        <a:pt x="3421" y="3864"/>
                        <a:pt x="3516" y="3832"/>
                      </a:cubicBezTo>
                      <a:lnTo>
                        <a:pt x="3864" y="5131"/>
                      </a:lnTo>
                      <a:lnTo>
                        <a:pt x="4561" y="6461"/>
                      </a:lnTo>
                      <a:cubicBezTo>
                        <a:pt x="4624" y="6619"/>
                        <a:pt x="4783" y="6714"/>
                        <a:pt x="4941" y="6714"/>
                      </a:cubicBezTo>
                      <a:cubicBezTo>
                        <a:pt x="5036" y="6714"/>
                        <a:pt x="5131" y="6683"/>
                        <a:pt x="5194" y="6619"/>
                      </a:cubicBezTo>
                      <a:cubicBezTo>
                        <a:pt x="5384" y="6493"/>
                        <a:pt x="5416" y="6271"/>
                        <a:pt x="5321" y="6081"/>
                      </a:cubicBezTo>
                      <a:lnTo>
                        <a:pt x="4719" y="4814"/>
                      </a:lnTo>
                      <a:cubicBezTo>
                        <a:pt x="4719" y="4814"/>
                        <a:pt x="4149" y="2597"/>
                        <a:pt x="4054" y="2471"/>
                      </a:cubicBezTo>
                      <a:lnTo>
                        <a:pt x="3136" y="856"/>
                      </a:lnTo>
                      <a:cubicBezTo>
                        <a:pt x="3294" y="824"/>
                        <a:pt x="3484" y="824"/>
                        <a:pt x="3674" y="824"/>
                      </a:cubicBezTo>
                      <a:lnTo>
                        <a:pt x="3833" y="1837"/>
                      </a:lnTo>
                      <a:cubicBezTo>
                        <a:pt x="3862" y="2040"/>
                        <a:pt x="4049" y="2190"/>
                        <a:pt x="4251" y="2190"/>
                      </a:cubicBezTo>
                      <a:cubicBezTo>
                        <a:pt x="4270" y="2190"/>
                        <a:pt x="4289" y="2188"/>
                        <a:pt x="4308" y="2186"/>
                      </a:cubicBezTo>
                      <a:cubicBezTo>
                        <a:pt x="4529" y="2154"/>
                        <a:pt x="4688" y="1932"/>
                        <a:pt x="4656" y="1742"/>
                      </a:cubicBezTo>
                      <a:lnTo>
                        <a:pt x="4434" y="349"/>
                      </a:lnTo>
                      <a:cubicBezTo>
                        <a:pt x="4403" y="159"/>
                        <a:pt x="4244" y="1"/>
                        <a:pt x="4023"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1113779" y="1925789"/>
                  <a:ext cx="188370" cy="242309"/>
                </a:xfrm>
                <a:custGeom>
                  <a:rect b="b" l="l" r="r" t="t"/>
                  <a:pathLst>
                    <a:path extrusionOk="0" h="7538" w="5860">
                      <a:moveTo>
                        <a:pt x="3738" y="1204"/>
                      </a:moveTo>
                      <a:lnTo>
                        <a:pt x="3770" y="1362"/>
                      </a:lnTo>
                      <a:lnTo>
                        <a:pt x="3675" y="1204"/>
                      </a:lnTo>
                      <a:close/>
                      <a:moveTo>
                        <a:pt x="4245" y="381"/>
                      </a:moveTo>
                      <a:cubicBezTo>
                        <a:pt x="4340" y="381"/>
                        <a:pt x="4466" y="476"/>
                        <a:pt x="4466" y="571"/>
                      </a:cubicBezTo>
                      <a:lnTo>
                        <a:pt x="4688" y="1964"/>
                      </a:lnTo>
                      <a:cubicBezTo>
                        <a:pt x="4688" y="1996"/>
                        <a:pt x="4656" y="2059"/>
                        <a:pt x="4625" y="2091"/>
                      </a:cubicBezTo>
                      <a:cubicBezTo>
                        <a:pt x="4593" y="2154"/>
                        <a:pt x="4561" y="2186"/>
                        <a:pt x="4498" y="2186"/>
                      </a:cubicBezTo>
                      <a:cubicBezTo>
                        <a:pt x="4481" y="2190"/>
                        <a:pt x="4465" y="2192"/>
                        <a:pt x="4448" y="2192"/>
                      </a:cubicBezTo>
                      <a:cubicBezTo>
                        <a:pt x="4340" y="2192"/>
                        <a:pt x="4245" y="2106"/>
                        <a:pt x="4245" y="1996"/>
                      </a:cubicBezTo>
                      <a:lnTo>
                        <a:pt x="4086" y="982"/>
                      </a:lnTo>
                      <a:cubicBezTo>
                        <a:pt x="4055" y="887"/>
                        <a:pt x="3991" y="824"/>
                        <a:pt x="3896" y="824"/>
                      </a:cubicBezTo>
                      <a:lnTo>
                        <a:pt x="3326" y="856"/>
                      </a:lnTo>
                      <a:cubicBezTo>
                        <a:pt x="3263" y="856"/>
                        <a:pt x="3200" y="887"/>
                        <a:pt x="3168" y="951"/>
                      </a:cubicBezTo>
                      <a:cubicBezTo>
                        <a:pt x="3136" y="982"/>
                        <a:pt x="3136" y="1077"/>
                        <a:pt x="3168" y="1141"/>
                      </a:cubicBezTo>
                      <a:lnTo>
                        <a:pt x="4118" y="2724"/>
                      </a:lnTo>
                      <a:cubicBezTo>
                        <a:pt x="4150" y="2851"/>
                        <a:pt x="4466" y="4022"/>
                        <a:pt x="4751" y="5068"/>
                      </a:cubicBezTo>
                      <a:cubicBezTo>
                        <a:pt x="4751" y="5068"/>
                        <a:pt x="4751" y="5068"/>
                        <a:pt x="4751" y="5099"/>
                      </a:cubicBezTo>
                      <a:lnTo>
                        <a:pt x="5385" y="6334"/>
                      </a:lnTo>
                      <a:cubicBezTo>
                        <a:pt x="5448" y="6461"/>
                        <a:pt x="5416" y="6588"/>
                        <a:pt x="5321" y="6651"/>
                      </a:cubicBezTo>
                      <a:cubicBezTo>
                        <a:pt x="5279" y="6683"/>
                        <a:pt x="5230" y="6697"/>
                        <a:pt x="5181" y="6697"/>
                      </a:cubicBezTo>
                      <a:cubicBezTo>
                        <a:pt x="5082" y="6697"/>
                        <a:pt x="4984" y="6640"/>
                        <a:pt x="4941" y="6556"/>
                      </a:cubicBezTo>
                      <a:lnTo>
                        <a:pt x="4276" y="5226"/>
                      </a:lnTo>
                      <a:lnTo>
                        <a:pt x="3928" y="3959"/>
                      </a:lnTo>
                      <a:cubicBezTo>
                        <a:pt x="3896" y="3896"/>
                        <a:pt x="3865" y="3864"/>
                        <a:pt x="3833" y="3832"/>
                      </a:cubicBezTo>
                      <a:cubicBezTo>
                        <a:pt x="3801" y="3817"/>
                        <a:pt x="3777" y="3809"/>
                        <a:pt x="3754" y="3809"/>
                      </a:cubicBezTo>
                      <a:cubicBezTo>
                        <a:pt x="3730" y="3809"/>
                        <a:pt x="3706" y="3817"/>
                        <a:pt x="3675" y="3832"/>
                      </a:cubicBezTo>
                      <a:cubicBezTo>
                        <a:pt x="3611" y="3864"/>
                        <a:pt x="3516" y="3864"/>
                        <a:pt x="3453" y="3864"/>
                      </a:cubicBezTo>
                      <a:cubicBezTo>
                        <a:pt x="3390" y="3864"/>
                        <a:pt x="3326" y="3896"/>
                        <a:pt x="3295" y="3959"/>
                      </a:cubicBezTo>
                      <a:lnTo>
                        <a:pt x="2724" y="5099"/>
                      </a:lnTo>
                      <a:cubicBezTo>
                        <a:pt x="2693" y="5163"/>
                        <a:pt x="2693" y="5226"/>
                        <a:pt x="2724" y="5258"/>
                      </a:cubicBezTo>
                      <a:lnTo>
                        <a:pt x="3390" y="6809"/>
                      </a:lnTo>
                      <a:cubicBezTo>
                        <a:pt x="3421" y="6936"/>
                        <a:pt x="3390" y="7063"/>
                        <a:pt x="3295" y="7126"/>
                      </a:cubicBezTo>
                      <a:cubicBezTo>
                        <a:pt x="3261" y="7143"/>
                        <a:pt x="3222" y="7151"/>
                        <a:pt x="3183" y="7151"/>
                      </a:cubicBezTo>
                      <a:cubicBezTo>
                        <a:pt x="3075" y="7151"/>
                        <a:pt x="2961" y="7092"/>
                        <a:pt x="2915" y="6999"/>
                      </a:cubicBezTo>
                      <a:lnTo>
                        <a:pt x="2154" y="5163"/>
                      </a:lnTo>
                      <a:lnTo>
                        <a:pt x="2820" y="3801"/>
                      </a:lnTo>
                      <a:cubicBezTo>
                        <a:pt x="2851" y="3737"/>
                        <a:pt x="2851" y="3642"/>
                        <a:pt x="2788" y="3611"/>
                      </a:cubicBezTo>
                      <a:cubicBezTo>
                        <a:pt x="2756" y="3547"/>
                        <a:pt x="2756" y="3516"/>
                        <a:pt x="2724" y="3484"/>
                      </a:cubicBezTo>
                      <a:lnTo>
                        <a:pt x="2091" y="2407"/>
                      </a:lnTo>
                      <a:cubicBezTo>
                        <a:pt x="2059" y="2344"/>
                        <a:pt x="1996" y="2312"/>
                        <a:pt x="1901" y="2312"/>
                      </a:cubicBezTo>
                      <a:cubicBezTo>
                        <a:pt x="1838" y="2344"/>
                        <a:pt x="1774" y="2376"/>
                        <a:pt x="1743" y="2471"/>
                      </a:cubicBezTo>
                      <a:lnTo>
                        <a:pt x="1648" y="2977"/>
                      </a:lnTo>
                      <a:cubicBezTo>
                        <a:pt x="1648" y="3009"/>
                        <a:pt x="1648" y="3041"/>
                        <a:pt x="1616" y="3072"/>
                      </a:cubicBezTo>
                      <a:lnTo>
                        <a:pt x="824" y="4054"/>
                      </a:lnTo>
                      <a:cubicBezTo>
                        <a:pt x="793" y="4102"/>
                        <a:pt x="729" y="4125"/>
                        <a:pt x="662" y="4125"/>
                      </a:cubicBezTo>
                      <a:cubicBezTo>
                        <a:pt x="595" y="4125"/>
                        <a:pt x="523" y="4102"/>
                        <a:pt x="476" y="4054"/>
                      </a:cubicBezTo>
                      <a:cubicBezTo>
                        <a:pt x="413" y="3991"/>
                        <a:pt x="413" y="3864"/>
                        <a:pt x="476" y="3769"/>
                      </a:cubicBezTo>
                      <a:lnTo>
                        <a:pt x="1204" y="2882"/>
                      </a:lnTo>
                      <a:cubicBezTo>
                        <a:pt x="1204" y="2851"/>
                        <a:pt x="1236" y="2819"/>
                        <a:pt x="1236" y="2787"/>
                      </a:cubicBezTo>
                      <a:lnTo>
                        <a:pt x="1394" y="1616"/>
                      </a:lnTo>
                      <a:cubicBezTo>
                        <a:pt x="1426" y="1394"/>
                        <a:pt x="1489" y="1141"/>
                        <a:pt x="1584" y="951"/>
                      </a:cubicBezTo>
                      <a:cubicBezTo>
                        <a:pt x="1679" y="761"/>
                        <a:pt x="1743" y="634"/>
                        <a:pt x="1933" y="539"/>
                      </a:cubicBezTo>
                      <a:cubicBezTo>
                        <a:pt x="2059" y="476"/>
                        <a:pt x="2218" y="444"/>
                        <a:pt x="2376" y="444"/>
                      </a:cubicBezTo>
                      <a:lnTo>
                        <a:pt x="2408" y="444"/>
                      </a:lnTo>
                      <a:cubicBezTo>
                        <a:pt x="2756" y="444"/>
                        <a:pt x="3643" y="412"/>
                        <a:pt x="4245" y="381"/>
                      </a:cubicBezTo>
                      <a:close/>
                      <a:moveTo>
                        <a:pt x="4245" y="1"/>
                      </a:moveTo>
                      <a:cubicBezTo>
                        <a:pt x="3643" y="1"/>
                        <a:pt x="2756" y="32"/>
                        <a:pt x="2408" y="64"/>
                      </a:cubicBezTo>
                      <a:cubicBezTo>
                        <a:pt x="2355" y="56"/>
                        <a:pt x="2303" y="52"/>
                        <a:pt x="2251" y="52"/>
                      </a:cubicBezTo>
                      <a:cubicBezTo>
                        <a:pt x="2081" y="52"/>
                        <a:pt x="1912" y="94"/>
                        <a:pt x="1743" y="191"/>
                      </a:cubicBezTo>
                      <a:cubicBezTo>
                        <a:pt x="1489" y="349"/>
                        <a:pt x="1331" y="539"/>
                        <a:pt x="1236" y="792"/>
                      </a:cubicBezTo>
                      <a:cubicBezTo>
                        <a:pt x="1141" y="1014"/>
                        <a:pt x="1078" y="1267"/>
                        <a:pt x="1014" y="1552"/>
                      </a:cubicBezTo>
                      <a:lnTo>
                        <a:pt x="856" y="2661"/>
                      </a:lnTo>
                      <a:lnTo>
                        <a:pt x="191" y="3516"/>
                      </a:lnTo>
                      <a:cubicBezTo>
                        <a:pt x="1" y="3769"/>
                        <a:pt x="1" y="4086"/>
                        <a:pt x="223" y="4308"/>
                      </a:cubicBezTo>
                      <a:cubicBezTo>
                        <a:pt x="349" y="4403"/>
                        <a:pt x="508" y="4466"/>
                        <a:pt x="666" y="4466"/>
                      </a:cubicBezTo>
                      <a:cubicBezTo>
                        <a:pt x="856" y="4466"/>
                        <a:pt x="1014" y="4403"/>
                        <a:pt x="1141" y="4244"/>
                      </a:cubicBezTo>
                      <a:lnTo>
                        <a:pt x="1933" y="3262"/>
                      </a:lnTo>
                      <a:cubicBezTo>
                        <a:pt x="1964" y="3199"/>
                        <a:pt x="2028" y="3104"/>
                        <a:pt x="2028" y="3041"/>
                      </a:cubicBezTo>
                      <a:lnTo>
                        <a:pt x="2028" y="3009"/>
                      </a:lnTo>
                      <a:lnTo>
                        <a:pt x="2408" y="3674"/>
                      </a:lnTo>
                      <a:cubicBezTo>
                        <a:pt x="2408" y="3674"/>
                        <a:pt x="2439" y="3706"/>
                        <a:pt x="2439" y="3706"/>
                      </a:cubicBezTo>
                      <a:lnTo>
                        <a:pt x="1774" y="5068"/>
                      </a:lnTo>
                      <a:cubicBezTo>
                        <a:pt x="1743" y="5131"/>
                        <a:pt x="1743" y="5194"/>
                        <a:pt x="1774" y="5226"/>
                      </a:cubicBezTo>
                      <a:lnTo>
                        <a:pt x="2566" y="7158"/>
                      </a:lnTo>
                      <a:cubicBezTo>
                        <a:pt x="2661" y="7379"/>
                        <a:pt x="2915" y="7538"/>
                        <a:pt x="3168" y="7538"/>
                      </a:cubicBezTo>
                      <a:cubicBezTo>
                        <a:pt x="3295" y="7538"/>
                        <a:pt x="3390" y="7506"/>
                        <a:pt x="3516" y="7443"/>
                      </a:cubicBezTo>
                      <a:cubicBezTo>
                        <a:pt x="3770" y="7253"/>
                        <a:pt x="3865" y="6936"/>
                        <a:pt x="3738" y="6651"/>
                      </a:cubicBezTo>
                      <a:lnTo>
                        <a:pt x="3105" y="5194"/>
                      </a:lnTo>
                      <a:lnTo>
                        <a:pt x="3580" y="4244"/>
                      </a:lnTo>
                      <a:lnTo>
                        <a:pt x="3611" y="4244"/>
                      </a:lnTo>
                      <a:lnTo>
                        <a:pt x="3928" y="5353"/>
                      </a:lnTo>
                      <a:cubicBezTo>
                        <a:pt x="3928" y="5353"/>
                        <a:pt x="3928" y="5384"/>
                        <a:pt x="3928" y="5384"/>
                      </a:cubicBezTo>
                      <a:lnTo>
                        <a:pt x="4593" y="6714"/>
                      </a:lnTo>
                      <a:cubicBezTo>
                        <a:pt x="4688" y="6936"/>
                        <a:pt x="4910" y="7063"/>
                        <a:pt x="5163" y="7063"/>
                      </a:cubicBezTo>
                      <a:cubicBezTo>
                        <a:pt x="5290" y="7063"/>
                        <a:pt x="5416" y="7031"/>
                        <a:pt x="5511" y="6968"/>
                      </a:cubicBezTo>
                      <a:cubicBezTo>
                        <a:pt x="5765" y="6778"/>
                        <a:pt x="5860" y="6429"/>
                        <a:pt x="5733" y="6176"/>
                      </a:cubicBezTo>
                      <a:lnTo>
                        <a:pt x="5100" y="4941"/>
                      </a:lnTo>
                      <a:cubicBezTo>
                        <a:pt x="4878" y="4117"/>
                        <a:pt x="4530" y="2756"/>
                        <a:pt x="4435" y="2566"/>
                      </a:cubicBezTo>
                      <a:cubicBezTo>
                        <a:pt x="4466" y="2566"/>
                        <a:pt x="4498" y="2566"/>
                        <a:pt x="4530" y="2534"/>
                      </a:cubicBezTo>
                      <a:cubicBezTo>
                        <a:pt x="4688" y="2534"/>
                        <a:pt x="4846" y="2439"/>
                        <a:pt x="4941" y="2312"/>
                      </a:cubicBezTo>
                      <a:cubicBezTo>
                        <a:pt x="5036" y="2186"/>
                        <a:pt x="5068" y="2027"/>
                        <a:pt x="5068" y="1869"/>
                      </a:cubicBezTo>
                      <a:lnTo>
                        <a:pt x="4846" y="507"/>
                      </a:lnTo>
                      <a:cubicBezTo>
                        <a:pt x="4815" y="191"/>
                        <a:pt x="4530" y="1"/>
                        <a:pt x="424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1118890" y="1879694"/>
                  <a:ext cx="71298" cy="64451"/>
                </a:xfrm>
                <a:custGeom>
                  <a:rect b="b" l="l" r="r" t="t"/>
                  <a:pathLst>
                    <a:path extrusionOk="0" h="2005" w="2218">
                      <a:moveTo>
                        <a:pt x="1109" y="389"/>
                      </a:moveTo>
                      <a:cubicBezTo>
                        <a:pt x="1235" y="389"/>
                        <a:pt x="1394" y="421"/>
                        <a:pt x="1520" y="516"/>
                      </a:cubicBezTo>
                      <a:cubicBezTo>
                        <a:pt x="1520" y="548"/>
                        <a:pt x="1552" y="548"/>
                        <a:pt x="1552" y="579"/>
                      </a:cubicBezTo>
                      <a:cubicBezTo>
                        <a:pt x="1774" y="801"/>
                        <a:pt x="1805" y="1086"/>
                        <a:pt x="1647" y="1308"/>
                      </a:cubicBezTo>
                      <a:cubicBezTo>
                        <a:pt x="1615" y="1371"/>
                        <a:pt x="1552" y="1435"/>
                        <a:pt x="1489" y="1498"/>
                      </a:cubicBezTo>
                      <a:cubicBezTo>
                        <a:pt x="1378" y="1577"/>
                        <a:pt x="1243" y="1617"/>
                        <a:pt x="1109" y="1617"/>
                      </a:cubicBezTo>
                      <a:cubicBezTo>
                        <a:pt x="974" y="1617"/>
                        <a:pt x="840" y="1577"/>
                        <a:pt x="729" y="1498"/>
                      </a:cubicBezTo>
                      <a:cubicBezTo>
                        <a:pt x="665" y="1466"/>
                        <a:pt x="634" y="1435"/>
                        <a:pt x="602" y="1403"/>
                      </a:cubicBezTo>
                      <a:cubicBezTo>
                        <a:pt x="412" y="1181"/>
                        <a:pt x="412" y="896"/>
                        <a:pt x="570" y="643"/>
                      </a:cubicBezTo>
                      <a:cubicBezTo>
                        <a:pt x="602" y="611"/>
                        <a:pt x="634" y="548"/>
                        <a:pt x="697" y="516"/>
                      </a:cubicBezTo>
                      <a:cubicBezTo>
                        <a:pt x="824" y="421"/>
                        <a:pt x="950" y="389"/>
                        <a:pt x="1109" y="389"/>
                      </a:cubicBezTo>
                      <a:close/>
                      <a:moveTo>
                        <a:pt x="1119" y="1"/>
                      </a:moveTo>
                      <a:cubicBezTo>
                        <a:pt x="880" y="1"/>
                        <a:pt x="644" y="81"/>
                        <a:pt x="444" y="231"/>
                      </a:cubicBezTo>
                      <a:cubicBezTo>
                        <a:pt x="380" y="294"/>
                        <a:pt x="317" y="358"/>
                        <a:pt x="254" y="421"/>
                      </a:cubicBezTo>
                      <a:cubicBezTo>
                        <a:pt x="0" y="801"/>
                        <a:pt x="32" y="1276"/>
                        <a:pt x="317" y="1625"/>
                      </a:cubicBezTo>
                      <a:cubicBezTo>
                        <a:pt x="380" y="1688"/>
                        <a:pt x="444" y="1751"/>
                        <a:pt x="507" y="1815"/>
                      </a:cubicBezTo>
                      <a:cubicBezTo>
                        <a:pt x="697" y="1941"/>
                        <a:pt x="887" y="2005"/>
                        <a:pt x="1109" y="2005"/>
                      </a:cubicBezTo>
                      <a:cubicBezTo>
                        <a:pt x="1330" y="2005"/>
                        <a:pt x="1520" y="1910"/>
                        <a:pt x="1710" y="1783"/>
                      </a:cubicBezTo>
                      <a:cubicBezTo>
                        <a:pt x="1805" y="1720"/>
                        <a:pt x="1900" y="1625"/>
                        <a:pt x="1964" y="1498"/>
                      </a:cubicBezTo>
                      <a:cubicBezTo>
                        <a:pt x="2217" y="1118"/>
                        <a:pt x="2154" y="643"/>
                        <a:pt x="1837" y="326"/>
                      </a:cubicBezTo>
                      <a:cubicBezTo>
                        <a:pt x="1805" y="263"/>
                        <a:pt x="1774" y="231"/>
                        <a:pt x="1742" y="199"/>
                      </a:cubicBezTo>
                      <a:cubicBezTo>
                        <a:pt x="1548" y="65"/>
                        <a:pt x="1332" y="1"/>
                        <a:pt x="11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1300091" y="1843080"/>
                  <a:ext cx="104889" cy="75734"/>
                </a:xfrm>
                <a:custGeom>
                  <a:rect b="b" l="l" r="r" t="t"/>
                  <a:pathLst>
                    <a:path extrusionOk="0" h="2356" w="3263">
                      <a:moveTo>
                        <a:pt x="682" y="0"/>
                      </a:moveTo>
                      <a:cubicBezTo>
                        <a:pt x="432" y="0"/>
                        <a:pt x="263" y="57"/>
                        <a:pt x="159" y="135"/>
                      </a:cubicBezTo>
                      <a:cubicBezTo>
                        <a:pt x="64" y="198"/>
                        <a:pt x="0" y="293"/>
                        <a:pt x="0" y="388"/>
                      </a:cubicBezTo>
                      <a:lnTo>
                        <a:pt x="0" y="2099"/>
                      </a:lnTo>
                      <a:cubicBezTo>
                        <a:pt x="0" y="2099"/>
                        <a:pt x="232" y="1867"/>
                        <a:pt x="591" y="1867"/>
                      </a:cubicBezTo>
                      <a:cubicBezTo>
                        <a:pt x="673" y="1867"/>
                        <a:pt x="762" y="1879"/>
                        <a:pt x="855" y="1908"/>
                      </a:cubicBezTo>
                      <a:cubicBezTo>
                        <a:pt x="1225" y="2007"/>
                        <a:pt x="1902" y="2355"/>
                        <a:pt x="2632" y="2355"/>
                      </a:cubicBezTo>
                      <a:cubicBezTo>
                        <a:pt x="2840" y="2355"/>
                        <a:pt x="3052" y="2327"/>
                        <a:pt x="3262" y="2257"/>
                      </a:cubicBezTo>
                      <a:lnTo>
                        <a:pt x="3262" y="452"/>
                      </a:lnTo>
                      <a:cubicBezTo>
                        <a:pt x="3141" y="479"/>
                        <a:pt x="3017" y="490"/>
                        <a:pt x="2893" y="490"/>
                      </a:cubicBezTo>
                      <a:cubicBezTo>
                        <a:pt x="2137" y="490"/>
                        <a:pt x="1345" y="63"/>
                        <a:pt x="855" y="8"/>
                      </a:cubicBezTo>
                      <a:cubicBezTo>
                        <a:pt x="794" y="3"/>
                        <a:pt x="736" y="0"/>
                        <a:pt x="682"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1293984" y="1837037"/>
                  <a:ext cx="117104" cy="355492"/>
                </a:xfrm>
                <a:custGeom>
                  <a:rect b="b" l="l" r="r" t="t"/>
                  <a:pathLst>
                    <a:path extrusionOk="0" h="11059" w="3643">
                      <a:moveTo>
                        <a:pt x="866" y="378"/>
                      </a:moveTo>
                      <a:cubicBezTo>
                        <a:pt x="912" y="378"/>
                        <a:pt x="961" y="381"/>
                        <a:pt x="1014" y="386"/>
                      </a:cubicBezTo>
                      <a:cubicBezTo>
                        <a:pt x="1204" y="418"/>
                        <a:pt x="1425" y="481"/>
                        <a:pt x="1679" y="576"/>
                      </a:cubicBezTo>
                      <a:cubicBezTo>
                        <a:pt x="2112" y="721"/>
                        <a:pt x="2599" y="865"/>
                        <a:pt x="3114" y="865"/>
                      </a:cubicBezTo>
                      <a:cubicBezTo>
                        <a:pt x="3163" y="865"/>
                        <a:pt x="3213" y="864"/>
                        <a:pt x="3262" y="861"/>
                      </a:cubicBezTo>
                      <a:lnTo>
                        <a:pt x="3262" y="2287"/>
                      </a:lnTo>
                      <a:cubicBezTo>
                        <a:pt x="3114" y="2322"/>
                        <a:pt x="2966" y="2337"/>
                        <a:pt x="2820" y="2337"/>
                      </a:cubicBezTo>
                      <a:cubicBezTo>
                        <a:pt x="2310" y="2337"/>
                        <a:pt x="1826" y="2156"/>
                        <a:pt x="1457" y="2033"/>
                      </a:cubicBezTo>
                      <a:cubicBezTo>
                        <a:pt x="1330" y="1970"/>
                        <a:pt x="1204" y="1938"/>
                        <a:pt x="1109" y="1906"/>
                      </a:cubicBezTo>
                      <a:cubicBezTo>
                        <a:pt x="982" y="1875"/>
                        <a:pt x="887" y="1875"/>
                        <a:pt x="792" y="1875"/>
                      </a:cubicBezTo>
                      <a:cubicBezTo>
                        <a:pt x="634" y="1875"/>
                        <a:pt x="475" y="1906"/>
                        <a:pt x="380" y="1938"/>
                      </a:cubicBezTo>
                      <a:lnTo>
                        <a:pt x="380" y="576"/>
                      </a:lnTo>
                      <a:cubicBezTo>
                        <a:pt x="380" y="545"/>
                        <a:pt x="380" y="513"/>
                        <a:pt x="444" y="481"/>
                      </a:cubicBezTo>
                      <a:cubicBezTo>
                        <a:pt x="521" y="430"/>
                        <a:pt x="662" y="378"/>
                        <a:pt x="866" y="378"/>
                      </a:cubicBezTo>
                      <a:close/>
                      <a:moveTo>
                        <a:pt x="919" y="0"/>
                      </a:moveTo>
                      <a:cubicBezTo>
                        <a:pt x="592" y="0"/>
                        <a:pt x="363" y="82"/>
                        <a:pt x="254" y="165"/>
                      </a:cubicBezTo>
                      <a:cubicBezTo>
                        <a:pt x="95" y="228"/>
                        <a:pt x="0" y="418"/>
                        <a:pt x="0" y="576"/>
                      </a:cubicBezTo>
                      <a:lnTo>
                        <a:pt x="0" y="2255"/>
                      </a:lnTo>
                      <a:lnTo>
                        <a:pt x="0" y="10869"/>
                      </a:lnTo>
                      <a:cubicBezTo>
                        <a:pt x="0" y="10964"/>
                        <a:pt x="95" y="11059"/>
                        <a:pt x="190" y="11059"/>
                      </a:cubicBezTo>
                      <a:cubicBezTo>
                        <a:pt x="285" y="11059"/>
                        <a:pt x="380" y="10964"/>
                        <a:pt x="380" y="10869"/>
                      </a:cubicBezTo>
                      <a:lnTo>
                        <a:pt x="380" y="2350"/>
                      </a:lnTo>
                      <a:cubicBezTo>
                        <a:pt x="447" y="2306"/>
                        <a:pt x="574" y="2246"/>
                        <a:pt x="752" y="2246"/>
                      </a:cubicBezTo>
                      <a:cubicBezTo>
                        <a:pt x="830" y="2246"/>
                        <a:pt x="918" y="2258"/>
                        <a:pt x="1014" y="2287"/>
                      </a:cubicBezTo>
                      <a:cubicBezTo>
                        <a:pt x="1109" y="2287"/>
                        <a:pt x="1204" y="2350"/>
                        <a:pt x="1330" y="2382"/>
                      </a:cubicBezTo>
                      <a:cubicBezTo>
                        <a:pt x="1715" y="2517"/>
                        <a:pt x="2244" y="2717"/>
                        <a:pt x="2815" y="2717"/>
                      </a:cubicBezTo>
                      <a:cubicBezTo>
                        <a:pt x="3044" y="2717"/>
                        <a:pt x="3280" y="2685"/>
                        <a:pt x="3516" y="2603"/>
                      </a:cubicBezTo>
                      <a:cubicBezTo>
                        <a:pt x="3579" y="2572"/>
                        <a:pt x="3642" y="2508"/>
                        <a:pt x="3642" y="2413"/>
                      </a:cubicBezTo>
                      <a:lnTo>
                        <a:pt x="3642" y="640"/>
                      </a:lnTo>
                      <a:cubicBezTo>
                        <a:pt x="3642" y="576"/>
                        <a:pt x="3611" y="513"/>
                        <a:pt x="3547" y="481"/>
                      </a:cubicBezTo>
                      <a:cubicBezTo>
                        <a:pt x="3516" y="450"/>
                        <a:pt x="3452" y="450"/>
                        <a:pt x="3389" y="450"/>
                      </a:cubicBezTo>
                      <a:cubicBezTo>
                        <a:pt x="3275" y="478"/>
                        <a:pt x="3157" y="491"/>
                        <a:pt x="3038" y="491"/>
                      </a:cubicBezTo>
                      <a:cubicBezTo>
                        <a:pt x="2629" y="491"/>
                        <a:pt x="2198" y="344"/>
                        <a:pt x="1806" y="196"/>
                      </a:cubicBezTo>
                      <a:cubicBezTo>
                        <a:pt x="1520" y="133"/>
                        <a:pt x="1299" y="38"/>
                        <a:pt x="1077" y="6"/>
                      </a:cubicBezTo>
                      <a:cubicBezTo>
                        <a:pt x="1022" y="2"/>
                        <a:pt x="969" y="0"/>
                        <a:pt x="9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908147" y="2128367"/>
                  <a:ext cx="412324" cy="159857"/>
                </a:xfrm>
                <a:custGeom>
                  <a:rect b="b" l="l" r="r" t="t"/>
                  <a:pathLst>
                    <a:path extrusionOk="0" h="4973" w="12827">
                      <a:moveTo>
                        <a:pt x="12827" y="1"/>
                      </a:moveTo>
                      <a:lnTo>
                        <a:pt x="8013" y="1014"/>
                      </a:lnTo>
                      <a:lnTo>
                        <a:pt x="6145" y="3231"/>
                      </a:lnTo>
                      <a:lnTo>
                        <a:pt x="1173" y="4403"/>
                      </a:lnTo>
                      <a:lnTo>
                        <a:pt x="1" y="4403"/>
                      </a:lnTo>
                      <a:lnTo>
                        <a:pt x="1" y="4973"/>
                      </a:lnTo>
                      <a:lnTo>
                        <a:pt x="12827" y="4973"/>
                      </a:lnTo>
                      <a:lnTo>
                        <a:pt x="12827"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902040" y="2123031"/>
                  <a:ext cx="424539" cy="171301"/>
                </a:xfrm>
                <a:custGeom>
                  <a:rect b="b" l="l" r="r" t="t"/>
                  <a:pathLst>
                    <a:path extrusionOk="0" h="5329" w="13207">
                      <a:moveTo>
                        <a:pt x="13035" y="0"/>
                      </a:moveTo>
                      <a:cubicBezTo>
                        <a:pt x="13019" y="0"/>
                        <a:pt x="13002" y="3"/>
                        <a:pt x="12985" y="8"/>
                      </a:cubicBezTo>
                      <a:lnTo>
                        <a:pt x="8140" y="990"/>
                      </a:lnTo>
                      <a:cubicBezTo>
                        <a:pt x="8108" y="990"/>
                        <a:pt x="8076" y="1022"/>
                        <a:pt x="8045" y="1053"/>
                      </a:cubicBezTo>
                      <a:lnTo>
                        <a:pt x="6208" y="3239"/>
                      </a:lnTo>
                      <a:lnTo>
                        <a:pt x="1363" y="4379"/>
                      </a:lnTo>
                      <a:lnTo>
                        <a:pt x="191" y="4379"/>
                      </a:lnTo>
                      <a:cubicBezTo>
                        <a:pt x="159" y="4379"/>
                        <a:pt x="96" y="4379"/>
                        <a:pt x="64" y="4442"/>
                      </a:cubicBezTo>
                      <a:cubicBezTo>
                        <a:pt x="32" y="4474"/>
                        <a:pt x="1" y="4505"/>
                        <a:pt x="1" y="4569"/>
                      </a:cubicBezTo>
                      <a:lnTo>
                        <a:pt x="1" y="5139"/>
                      </a:lnTo>
                      <a:cubicBezTo>
                        <a:pt x="1" y="5234"/>
                        <a:pt x="96" y="5329"/>
                        <a:pt x="191" y="5329"/>
                      </a:cubicBezTo>
                      <a:cubicBezTo>
                        <a:pt x="317" y="5329"/>
                        <a:pt x="381" y="5234"/>
                        <a:pt x="381" y="5139"/>
                      </a:cubicBezTo>
                      <a:lnTo>
                        <a:pt x="381" y="4759"/>
                      </a:lnTo>
                      <a:lnTo>
                        <a:pt x="1394" y="4759"/>
                      </a:lnTo>
                      <a:lnTo>
                        <a:pt x="6366" y="3587"/>
                      </a:lnTo>
                      <a:cubicBezTo>
                        <a:pt x="6398" y="3587"/>
                        <a:pt x="6430" y="3555"/>
                        <a:pt x="6461" y="3524"/>
                      </a:cubicBezTo>
                      <a:lnTo>
                        <a:pt x="8298" y="1338"/>
                      </a:lnTo>
                      <a:lnTo>
                        <a:pt x="13048" y="357"/>
                      </a:lnTo>
                      <a:cubicBezTo>
                        <a:pt x="13143" y="357"/>
                        <a:pt x="13207" y="262"/>
                        <a:pt x="13207" y="135"/>
                      </a:cubicBezTo>
                      <a:cubicBezTo>
                        <a:pt x="13181" y="57"/>
                        <a:pt x="13112" y="0"/>
                        <a:pt x="1303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1463998" y="2033700"/>
                  <a:ext cx="79430" cy="80459"/>
                </a:xfrm>
                <a:custGeom>
                  <a:rect b="b" l="l" r="r" t="t"/>
                  <a:pathLst>
                    <a:path extrusionOk="0" h="2503" w="2471">
                      <a:moveTo>
                        <a:pt x="1235" y="380"/>
                      </a:moveTo>
                      <a:cubicBezTo>
                        <a:pt x="1710" y="380"/>
                        <a:pt x="2090" y="760"/>
                        <a:pt x="2090" y="1236"/>
                      </a:cubicBezTo>
                      <a:cubicBezTo>
                        <a:pt x="2090" y="1742"/>
                        <a:pt x="1710" y="2122"/>
                        <a:pt x="1235" y="2122"/>
                      </a:cubicBezTo>
                      <a:cubicBezTo>
                        <a:pt x="760" y="2122"/>
                        <a:pt x="380" y="1742"/>
                        <a:pt x="380" y="1236"/>
                      </a:cubicBezTo>
                      <a:cubicBezTo>
                        <a:pt x="380" y="760"/>
                        <a:pt x="760" y="380"/>
                        <a:pt x="1235" y="380"/>
                      </a:cubicBezTo>
                      <a:close/>
                      <a:moveTo>
                        <a:pt x="1235" y="0"/>
                      </a:moveTo>
                      <a:cubicBezTo>
                        <a:pt x="538" y="0"/>
                        <a:pt x="0" y="539"/>
                        <a:pt x="0" y="1236"/>
                      </a:cubicBezTo>
                      <a:cubicBezTo>
                        <a:pt x="0" y="1932"/>
                        <a:pt x="538" y="2502"/>
                        <a:pt x="1235" y="2502"/>
                      </a:cubicBezTo>
                      <a:cubicBezTo>
                        <a:pt x="1932" y="2502"/>
                        <a:pt x="2470" y="1932"/>
                        <a:pt x="2470" y="1236"/>
                      </a:cubicBezTo>
                      <a:cubicBezTo>
                        <a:pt x="2470" y="539"/>
                        <a:pt x="1932" y="0"/>
                        <a:pt x="123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1429378" y="2116152"/>
                  <a:ext cx="148671" cy="314603"/>
                </a:xfrm>
                <a:custGeom>
                  <a:rect b="b" l="l" r="r" t="t"/>
                  <a:pathLst>
                    <a:path extrusionOk="0" h="9787" w="4625">
                      <a:moveTo>
                        <a:pt x="3104" y="381"/>
                      </a:moveTo>
                      <a:cubicBezTo>
                        <a:pt x="3737" y="412"/>
                        <a:pt x="4276" y="887"/>
                        <a:pt x="4244" y="1489"/>
                      </a:cubicBezTo>
                      <a:lnTo>
                        <a:pt x="4244" y="4561"/>
                      </a:lnTo>
                      <a:cubicBezTo>
                        <a:pt x="4215" y="4676"/>
                        <a:pt x="4107" y="4818"/>
                        <a:pt x="3944" y="4818"/>
                      </a:cubicBezTo>
                      <a:cubicBezTo>
                        <a:pt x="3929" y="4818"/>
                        <a:pt x="3912" y="4817"/>
                        <a:pt x="3896" y="4814"/>
                      </a:cubicBezTo>
                      <a:cubicBezTo>
                        <a:pt x="3801" y="4814"/>
                        <a:pt x="3706" y="4783"/>
                        <a:pt x="3642" y="4688"/>
                      </a:cubicBezTo>
                      <a:cubicBezTo>
                        <a:pt x="3579" y="4624"/>
                        <a:pt x="3484" y="4593"/>
                        <a:pt x="3421" y="4593"/>
                      </a:cubicBezTo>
                      <a:cubicBezTo>
                        <a:pt x="3326" y="4624"/>
                        <a:pt x="3294" y="4719"/>
                        <a:pt x="3294" y="4783"/>
                      </a:cubicBezTo>
                      <a:lnTo>
                        <a:pt x="3294" y="8995"/>
                      </a:lnTo>
                      <a:cubicBezTo>
                        <a:pt x="3294" y="9185"/>
                        <a:pt x="3167" y="9406"/>
                        <a:pt x="2882" y="9406"/>
                      </a:cubicBezTo>
                      <a:cubicBezTo>
                        <a:pt x="2566" y="9406"/>
                        <a:pt x="2502" y="9090"/>
                        <a:pt x="2471" y="9058"/>
                      </a:cubicBezTo>
                      <a:cubicBezTo>
                        <a:pt x="2471" y="8963"/>
                        <a:pt x="2376" y="8900"/>
                        <a:pt x="2312" y="8900"/>
                      </a:cubicBezTo>
                      <a:cubicBezTo>
                        <a:pt x="2217" y="8900"/>
                        <a:pt x="2122" y="8963"/>
                        <a:pt x="2122" y="9058"/>
                      </a:cubicBezTo>
                      <a:cubicBezTo>
                        <a:pt x="2091" y="9058"/>
                        <a:pt x="2027" y="9375"/>
                        <a:pt x="1742" y="9406"/>
                      </a:cubicBezTo>
                      <a:cubicBezTo>
                        <a:pt x="1703" y="9414"/>
                        <a:pt x="1665" y="9418"/>
                        <a:pt x="1629" y="9418"/>
                      </a:cubicBezTo>
                      <a:cubicBezTo>
                        <a:pt x="1522" y="9418"/>
                        <a:pt x="1433" y="9383"/>
                        <a:pt x="1362" y="9311"/>
                      </a:cubicBezTo>
                      <a:cubicBezTo>
                        <a:pt x="1330" y="9280"/>
                        <a:pt x="1267" y="9185"/>
                        <a:pt x="1267" y="9058"/>
                      </a:cubicBezTo>
                      <a:lnTo>
                        <a:pt x="1267" y="4878"/>
                      </a:lnTo>
                      <a:cubicBezTo>
                        <a:pt x="1267" y="4814"/>
                        <a:pt x="1204" y="4719"/>
                        <a:pt x="1140" y="4719"/>
                      </a:cubicBezTo>
                      <a:cubicBezTo>
                        <a:pt x="1109" y="4688"/>
                        <a:pt x="1109" y="4688"/>
                        <a:pt x="1077" y="4688"/>
                      </a:cubicBezTo>
                      <a:cubicBezTo>
                        <a:pt x="1014" y="4688"/>
                        <a:pt x="982" y="4719"/>
                        <a:pt x="950" y="4751"/>
                      </a:cubicBezTo>
                      <a:cubicBezTo>
                        <a:pt x="887" y="4814"/>
                        <a:pt x="792" y="4846"/>
                        <a:pt x="697" y="4846"/>
                      </a:cubicBezTo>
                      <a:cubicBezTo>
                        <a:pt x="602" y="4846"/>
                        <a:pt x="539" y="4814"/>
                        <a:pt x="475" y="4751"/>
                      </a:cubicBezTo>
                      <a:cubicBezTo>
                        <a:pt x="412" y="4719"/>
                        <a:pt x="380" y="4624"/>
                        <a:pt x="380" y="4561"/>
                      </a:cubicBezTo>
                      <a:lnTo>
                        <a:pt x="412" y="1362"/>
                      </a:lnTo>
                      <a:cubicBezTo>
                        <a:pt x="412" y="571"/>
                        <a:pt x="1267" y="381"/>
                        <a:pt x="1584" y="381"/>
                      </a:cubicBezTo>
                      <a:close/>
                      <a:moveTo>
                        <a:pt x="1552" y="1"/>
                      </a:moveTo>
                      <a:cubicBezTo>
                        <a:pt x="950" y="1"/>
                        <a:pt x="32" y="412"/>
                        <a:pt x="0" y="1362"/>
                      </a:cubicBezTo>
                      <a:lnTo>
                        <a:pt x="0" y="4561"/>
                      </a:lnTo>
                      <a:cubicBezTo>
                        <a:pt x="0" y="4751"/>
                        <a:pt x="64" y="4909"/>
                        <a:pt x="190" y="5036"/>
                      </a:cubicBezTo>
                      <a:cubicBezTo>
                        <a:pt x="317" y="5163"/>
                        <a:pt x="507" y="5226"/>
                        <a:pt x="697" y="5226"/>
                      </a:cubicBezTo>
                      <a:cubicBezTo>
                        <a:pt x="760" y="5226"/>
                        <a:pt x="824" y="5226"/>
                        <a:pt x="887" y="5194"/>
                      </a:cubicBezTo>
                      <a:lnTo>
                        <a:pt x="887" y="9058"/>
                      </a:lnTo>
                      <a:cubicBezTo>
                        <a:pt x="887" y="9280"/>
                        <a:pt x="950" y="9470"/>
                        <a:pt x="1109" y="9596"/>
                      </a:cubicBezTo>
                      <a:cubicBezTo>
                        <a:pt x="1267" y="9723"/>
                        <a:pt x="1457" y="9786"/>
                        <a:pt x="1647" y="9786"/>
                      </a:cubicBezTo>
                      <a:lnTo>
                        <a:pt x="1774" y="9786"/>
                      </a:lnTo>
                      <a:cubicBezTo>
                        <a:pt x="2027" y="9755"/>
                        <a:pt x="2186" y="9628"/>
                        <a:pt x="2281" y="9533"/>
                      </a:cubicBezTo>
                      <a:cubicBezTo>
                        <a:pt x="2407" y="9660"/>
                        <a:pt x="2597" y="9786"/>
                        <a:pt x="2882" y="9786"/>
                      </a:cubicBezTo>
                      <a:cubicBezTo>
                        <a:pt x="3326" y="9786"/>
                        <a:pt x="3674" y="9438"/>
                        <a:pt x="3674" y="8995"/>
                      </a:cubicBezTo>
                      <a:lnTo>
                        <a:pt x="3674" y="5163"/>
                      </a:lnTo>
                      <a:cubicBezTo>
                        <a:pt x="3737" y="5194"/>
                        <a:pt x="3801" y="5194"/>
                        <a:pt x="3896" y="5194"/>
                      </a:cubicBezTo>
                      <a:cubicBezTo>
                        <a:pt x="4276" y="5194"/>
                        <a:pt x="4592" y="4909"/>
                        <a:pt x="4592" y="4529"/>
                      </a:cubicBezTo>
                      <a:lnTo>
                        <a:pt x="4624" y="1489"/>
                      </a:lnTo>
                      <a:cubicBezTo>
                        <a:pt x="4624" y="666"/>
                        <a:pt x="3959" y="32"/>
                        <a:pt x="31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1540343" y="2171120"/>
                  <a:ext cx="1029" cy="98782"/>
                </a:xfrm>
                <a:custGeom>
                  <a:rect b="b" l="l" r="r" t="t"/>
                  <a:pathLst>
                    <a:path extrusionOk="0" h="3073" w="32">
                      <a:moveTo>
                        <a:pt x="0" y="1"/>
                      </a:moveTo>
                      <a:lnTo>
                        <a:pt x="32" y="3073"/>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1534235" y="2165013"/>
                  <a:ext cx="13244" cy="110997"/>
                </a:xfrm>
                <a:custGeom>
                  <a:rect b="b" l="l" r="r" t="t"/>
                  <a:pathLst>
                    <a:path extrusionOk="0" h="3453" w="412">
                      <a:moveTo>
                        <a:pt x="190" y="1"/>
                      </a:moveTo>
                      <a:cubicBezTo>
                        <a:pt x="95" y="1"/>
                        <a:pt x="0" y="96"/>
                        <a:pt x="0" y="191"/>
                      </a:cubicBezTo>
                      <a:lnTo>
                        <a:pt x="32" y="3263"/>
                      </a:lnTo>
                      <a:cubicBezTo>
                        <a:pt x="32" y="3358"/>
                        <a:pt x="95" y="3453"/>
                        <a:pt x="222" y="3453"/>
                      </a:cubicBezTo>
                      <a:cubicBezTo>
                        <a:pt x="317" y="3453"/>
                        <a:pt x="412" y="3358"/>
                        <a:pt x="412" y="3263"/>
                      </a:cubicBezTo>
                      <a:lnTo>
                        <a:pt x="380" y="191"/>
                      </a:lnTo>
                      <a:cubicBezTo>
                        <a:pt x="380" y="96"/>
                        <a:pt x="31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1457891" y="2165013"/>
                  <a:ext cx="12247" cy="114050"/>
                </a:xfrm>
                <a:custGeom>
                  <a:rect b="b" l="l" r="r" t="t"/>
                  <a:pathLst>
                    <a:path extrusionOk="0" h="3548" w="381">
                      <a:moveTo>
                        <a:pt x="190" y="1"/>
                      </a:moveTo>
                      <a:cubicBezTo>
                        <a:pt x="63" y="1"/>
                        <a:pt x="0" y="96"/>
                        <a:pt x="0" y="191"/>
                      </a:cubicBezTo>
                      <a:lnTo>
                        <a:pt x="0" y="3358"/>
                      </a:lnTo>
                      <a:cubicBezTo>
                        <a:pt x="0" y="3453"/>
                        <a:pt x="95" y="3548"/>
                        <a:pt x="190" y="3548"/>
                      </a:cubicBezTo>
                      <a:cubicBezTo>
                        <a:pt x="285" y="3548"/>
                        <a:pt x="380" y="3453"/>
                        <a:pt x="380" y="3358"/>
                      </a:cubicBezTo>
                      <a:lnTo>
                        <a:pt x="380" y="191"/>
                      </a:lnTo>
                      <a:cubicBezTo>
                        <a:pt x="380" y="96"/>
                        <a:pt x="285"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1496561" y="2262733"/>
                  <a:ext cx="12247" cy="151724"/>
                </a:xfrm>
                <a:custGeom>
                  <a:rect b="b" l="l" r="r" t="t"/>
                  <a:pathLst>
                    <a:path extrusionOk="0" h="4720" w="381">
                      <a:moveTo>
                        <a:pt x="191" y="1"/>
                      </a:moveTo>
                      <a:cubicBezTo>
                        <a:pt x="96" y="1"/>
                        <a:pt x="1" y="64"/>
                        <a:pt x="1" y="191"/>
                      </a:cubicBezTo>
                      <a:lnTo>
                        <a:pt x="1" y="4530"/>
                      </a:lnTo>
                      <a:cubicBezTo>
                        <a:pt x="1" y="4625"/>
                        <a:pt x="96" y="4720"/>
                        <a:pt x="191" y="4720"/>
                      </a:cubicBezTo>
                      <a:cubicBezTo>
                        <a:pt x="317" y="4720"/>
                        <a:pt x="381" y="4625"/>
                        <a:pt x="381" y="4530"/>
                      </a:cubicBezTo>
                      <a:lnTo>
                        <a:pt x="381" y="191"/>
                      </a:lnTo>
                      <a:cubicBezTo>
                        <a:pt x="381" y="64"/>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1657415" y="2032672"/>
                  <a:ext cx="79430" cy="80459"/>
                </a:xfrm>
                <a:custGeom>
                  <a:rect b="b" l="l" r="r" t="t"/>
                  <a:pathLst>
                    <a:path extrusionOk="0" h="2503" w="2471">
                      <a:moveTo>
                        <a:pt x="1235" y="381"/>
                      </a:moveTo>
                      <a:cubicBezTo>
                        <a:pt x="1710" y="381"/>
                        <a:pt x="2090" y="761"/>
                        <a:pt x="2090" y="1236"/>
                      </a:cubicBezTo>
                      <a:cubicBezTo>
                        <a:pt x="2090" y="1743"/>
                        <a:pt x="1710" y="2123"/>
                        <a:pt x="1235" y="2123"/>
                      </a:cubicBezTo>
                      <a:cubicBezTo>
                        <a:pt x="760" y="2123"/>
                        <a:pt x="380" y="1743"/>
                        <a:pt x="380" y="1236"/>
                      </a:cubicBezTo>
                      <a:cubicBezTo>
                        <a:pt x="380" y="761"/>
                        <a:pt x="760" y="381"/>
                        <a:pt x="1235" y="381"/>
                      </a:cubicBezTo>
                      <a:close/>
                      <a:moveTo>
                        <a:pt x="1235" y="1"/>
                      </a:moveTo>
                      <a:cubicBezTo>
                        <a:pt x="570" y="1"/>
                        <a:pt x="0" y="571"/>
                        <a:pt x="0" y="1236"/>
                      </a:cubicBezTo>
                      <a:cubicBezTo>
                        <a:pt x="0" y="1933"/>
                        <a:pt x="570" y="2503"/>
                        <a:pt x="1235" y="2503"/>
                      </a:cubicBezTo>
                      <a:cubicBezTo>
                        <a:pt x="1932" y="2503"/>
                        <a:pt x="2470" y="1933"/>
                        <a:pt x="2470" y="1236"/>
                      </a:cubicBezTo>
                      <a:cubicBezTo>
                        <a:pt x="2470" y="571"/>
                        <a:pt x="1932" y="1"/>
                        <a:pt x="123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1622795" y="2115123"/>
                  <a:ext cx="149667" cy="314603"/>
                </a:xfrm>
                <a:custGeom>
                  <a:rect b="b" l="l" r="r" t="t"/>
                  <a:pathLst>
                    <a:path extrusionOk="0" h="9787" w="4656">
                      <a:moveTo>
                        <a:pt x="3104" y="381"/>
                      </a:moveTo>
                      <a:cubicBezTo>
                        <a:pt x="3769" y="381"/>
                        <a:pt x="4276" y="888"/>
                        <a:pt x="4276" y="1489"/>
                      </a:cubicBezTo>
                      <a:lnTo>
                        <a:pt x="4244" y="4530"/>
                      </a:lnTo>
                      <a:cubicBezTo>
                        <a:pt x="4244" y="4688"/>
                        <a:pt x="4086" y="4815"/>
                        <a:pt x="3896" y="4815"/>
                      </a:cubicBezTo>
                      <a:cubicBezTo>
                        <a:pt x="3801" y="4815"/>
                        <a:pt x="3706" y="4783"/>
                        <a:pt x="3642" y="4688"/>
                      </a:cubicBezTo>
                      <a:cubicBezTo>
                        <a:pt x="3579" y="4625"/>
                        <a:pt x="3516" y="4593"/>
                        <a:pt x="3421" y="4593"/>
                      </a:cubicBezTo>
                      <a:cubicBezTo>
                        <a:pt x="3357" y="4625"/>
                        <a:pt x="3294" y="4688"/>
                        <a:pt x="3294" y="4783"/>
                      </a:cubicBezTo>
                      <a:lnTo>
                        <a:pt x="3294" y="8995"/>
                      </a:lnTo>
                      <a:cubicBezTo>
                        <a:pt x="3294" y="9185"/>
                        <a:pt x="3167" y="9407"/>
                        <a:pt x="2882" y="9407"/>
                      </a:cubicBezTo>
                      <a:cubicBezTo>
                        <a:pt x="2566" y="9407"/>
                        <a:pt x="2502" y="9090"/>
                        <a:pt x="2502" y="9058"/>
                      </a:cubicBezTo>
                      <a:cubicBezTo>
                        <a:pt x="2471" y="8963"/>
                        <a:pt x="2407" y="8900"/>
                        <a:pt x="2312" y="8900"/>
                      </a:cubicBezTo>
                      <a:cubicBezTo>
                        <a:pt x="2217" y="8900"/>
                        <a:pt x="2122" y="8963"/>
                        <a:pt x="2122" y="9058"/>
                      </a:cubicBezTo>
                      <a:cubicBezTo>
                        <a:pt x="2122" y="9058"/>
                        <a:pt x="2059" y="9375"/>
                        <a:pt x="1742" y="9407"/>
                      </a:cubicBezTo>
                      <a:cubicBezTo>
                        <a:pt x="1703" y="9415"/>
                        <a:pt x="1665" y="9418"/>
                        <a:pt x="1629" y="9418"/>
                      </a:cubicBezTo>
                      <a:cubicBezTo>
                        <a:pt x="1523" y="9418"/>
                        <a:pt x="1434" y="9383"/>
                        <a:pt x="1362" y="9312"/>
                      </a:cubicBezTo>
                      <a:cubicBezTo>
                        <a:pt x="1331" y="9280"/>
                        <a:pt x="1267" y="9185"/>
                        <a:pt x="1267" y="9090"/>
                      </a:cubicBezTo>
                      <a:lnTo>
                        <a:pt x="1267" y="4878"/>
                      </a:lnTo>
                      <a:cubicBezTo>
                        <a:pt x="1267" y="4815"/>
                        <a:pt x="1204" y="4720"/>
                        <a:pt x="1141" y="4720"/>
                      </a:cubicBezTo>
                      <a:cubicBezTo>
                        <a:pt x="1109" y="4688"/>
                        <a:pt x="1109" y="4688"/>
                        <a:pt x="1077" y="4688"/>
                      </a:cubicBezTo>
                      <a:cubicBezTo>
                        <a:pt x="1014" y="4688"/>
                        <a:pt x="982" y="4720"/>
                        <a:pt x="951" y="4751"/>
                      </a:cubicBezTo>
                      <a:cubicBezTo>
                        <a:pt x="887" y="4815"/>
                        <a:pt x="792" y="4846"/>
                        <a:pt x="697" y="4846"/>
                      </a:cubicBezTo>
                      <a:cubicBezTo>
                        <a:pt x="602" y="4846"/>
                        <a:pt x="539" y="4815"/>
                        <a:pt x="476" y="4751"/>
                      </a:cubicBezTo>
                      <a:cubicBezTo>
                        <a:pt x="412" y="4720"/>
                        <a:pt x="381" y="4625"/>
                        <a:pt x="381" y="4561"/>
                      </a:cubicBezTo>
                      <a:lnTo>
                        <a:pt x="412" y="1363"/>
                      </a:lnTo>
                      <a:cubicBezTo>
                        <a:pt x="412" y="571"/>
                        <a:pt x="1267" y="381"/>
                        <a:pt x="1584" y="381"/>
                      </a:cubicBezTo>
                      <a:close/>
                      <a:moveTo>
                        <a:pt x="1584" y="1"/>
                      </a:moveTo>
                      <a:cubicBezTo>
                        <a:pt x="951" y="1"/>
                        <a:pt x="32" y="413"/>
                        <a:pt x="32" y="1363"/>
                      </a:cubicBezTo>
                      <a:lnTo>
                        <a:pt x="0" y="4561"/>
                      </a:lnTo>
                      <a:cubicBezTo>
                        <a:pt x="0" y="4751"/>
                        <a:pt x="64" y="4910"/>
                        <a:pt x="222" y="5036"/>
                      </a:cubicBezTo>
                      <a:cubicBezTo>
                        <a:pt x="349" y="5163"/>
                        <a:pt x="507" y="5226"/>
                        <a:pt x="697" y="5226"/>
                      </a:cubicBezTo>
                      <a:cubicBezTo>
                        <a:pt x="761" y="5226"/>
                        <a:pt x="824" y="5226"/>
                        <a:pt x="887" y="5195"/>
                      </a:cubicBezTo>
                      <a:lnTo>
                        <a:pt x="887" y="9058"/>
                      </a:lnTo>
                      <a:cubicBezTo>
                        <a:pt x="887" y="9280"/>
                        <a:pt x="982" y="9470"/>
                        <a:pt x="1141" y="9597"/>
                      </a:cubicBezTo>
                      <a:cubicBezTo>
                        <a:pt x="1267" y="9723"/>
                        <a:pt x="1457" y="9787"/>
                        <a:pt x="1679" y="9787"/>
                      </a:cubicBezTo>
                      <a:lnTo>
                        <a:pt x="1774" y="9787"/>
                      </a:lnTo>
                      <a:cubicBezTo>
                        <a:pt x="2027" y="9755"/>
                        <a:pt x="2186" y="9628"/>
                        <a:pt x="2281" y="9502"/>
                      </a:cubicBezTo>
                      <a:cubicBezTo>
                        <a:pt x="2407" y="9660"/>
                        <a:pt x="2597" y="9787"/>
                        <a:pt x="2882" y="9787"/>
                      </a:cubicBezTo>
                      <a:cubicBezTo>
                        <a:pt x="3326" y="9787"/>
                        <a:pt x="3674" y="9438"/>
                        <a:pt x="3674" y="8995"/>
                      </a:cubicBezTo>
                      <a:lnTo>
                        <a:pt x="3674" y="5163"/>
                      </a:lnTo>
                      <a:cubicBezTo>
                        <a:pt x="3737" y="5195"/>
                        <a:pt x="3832" y="5195"/>
                        <a:pt x="3896" y="5195"/>
                      </a:cubicBezTo>
                      <a:cubicBezTo>
                        <a:pt x="4307" y="5195"/>
                        <a:pt x="4593" y="4910"/>
                        <a:pt x="4624" y="4530"/>
                      </a:cubicBezTo>
                      <a:lnTo>
                        <a:pt x="4624" y="1458"/>
                      </a:lnTo>
                      <a:cubicBezTo>
                        <a:pt x="4656" y="666"/>
                        <a:pt x="3959" y="33"/>
                        <a:pt x="31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1734788" y="2170124"/>
                  <a:ext cx="32" cy="98749"/>
                </a:xfrm>
                <a:custGeom>
                  <a:rect b="b" l="l" r="r" t="t"/>
                  <a:pathLst>
                    <a:path extrusionOk="0" h="3072" w="1">
                      <a:moveTo>
                        <a:pt x="0" y="0"/>
                      </a:moveTo>
                      <a:lnTo>
                        <a:pt x="0" y="3072"/>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1728680" y="2164016"/>
                  <a:ext cx="12247" cy="110965"/>
                </a:xfrm>
                <a:custGeom>
                  <a:rect b="b" l="l" r="r" t="t"/>
                  <a:pathLst>
                    <a:path extrusionOk="0" h="3452" w="381">
                      <a:moveTo>
                        <a:pt x="190" y="0"/>
                      </a:moveTo>
                      <a:cubicBezTo>
                        <a:pt x="63" y="0"/>
                        <a:pt x="0" y="95"/>
                        <a:pt x="0" y="190"/>
                      </a:cubicBezTo>
                      <a:lnTo>
                        <a:pt x="0" y="3262"/>
                      </a:lnTo>
                      <a:cubicBezTo>
                        <a:pt x="0" y="3389"/>
                        <a:pt x="63" y="3452"/>
                        <a:pt x="190" y="3452"/>
                      </a:cubicBezTo>
                      <a:cubicBezTo>
                        <a:pt x="285" y="3452"/>
                        <a:pt x="380" y="3357"/>
                        <a:pt x="380" y="3262"/>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1651307" y="2164016"/>
                  <a:ext cx="12247" cy="114018"/>
                </a:xfrm>
                <a:custGeom>
                  <a:rect b="b" l="l" r="r" t="t"/>
                  <a:pathLst>
                    <a:path extrusionOk="0" h="3547" w="381">
                      <a:moveTo>
                        <a:pt x="190" y="0"/>
                      </a:moveTo>
                      <a:cubicBezTo>
                        <a:pt x="95" y="0"/>
                        <a:pt x="0" y="95"/>
                        <a:pt x="0" y="190"/>
                      </a:cubicBezTo>
                      <a:lnTo>
                        <a:pt x="0" y="3357"/>
                      </a:lnTo>
                      <a:cubicBezTo>
                        <a:pt x="0" y="3452"/>
                        <a:pt x="95" y="3547"/>
                        <a:pt x="190" y="3547"/>
                      </a:cubicBezTo>
                      <a:cubicBezTo>
                        <a:pt x="285" y="3547"/>
                        <a:pt x="380" y="3452"/>
                        <a:pt x="380" y="3357"/>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1689978" y="2261737"/>
                  <a:ext cx="12247" cy="151692"/>
                </a:xfrm>
                <a:custGeom>
                  <a:rect b="b" l="l" r="r" t="t"/>
                  <a:pathLst>
                    <a:path extrusionOk="0" h="4719" w="381">
                      <a:moveTo>
                        <a:pt x="191" y="0"/>
                      </a:moveTo>
                      <a:cubicBezTo>
                        <a:pt x="96" y="0"/>
                        <a:pt x="1" y="64"/>
                        <a:pt x="1" y="190"/>
                      </a:cubicBezTo>
                      <a:lnTo>
                        <a:pt x="1" y="4529"/>
                      </a:lnTo>
                      <a:cubicBezTo>
                        <a:pt x="1" y="4624"/>
                        <a:pt x="96" y="4719"/>
                        <a:pt x="191" y="4719"/>
                      </a:cubicBezTo>
                      <a:cubicBezTo>
                        <a:pt x="317" y="4719"/>
                        <a:pt x="381" y="4624"/>
                        <a:pt x="381" y="4529"/>
                      </a:cubicBezTo>
                      <a:lnTo>
                        <a:pt x="381" y="190"/>
                      </a:lnTo>
                      <a:cubicBezTo>
                        <a:pt x="381" y="64"/>
                        <a:pt x="317"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1554583" y="2063209"/>
                  <a:ext cx="82484" cy="47896"/>
                </a:xfrm>
                <a:custGeom>
                  <a:rect b="b" l="l" r="r" t="t"/>
                  <a:pathLst>
                    <a:path extrusionOk="0" h="1490" w="2566">
                      <a:moveTo>
                        <a:pt x="1584" y="1"/>
                      </a:moveTo>
                      <a:lnTo>
                        <a:pt x="1584" y="413"/>
                      </a:lnTo>
                      <a:lnTo>
                        <a:pt x="1" y="413"/>
                      </a:lnTo>
                      <a:lnTo>
                        <a:pt x="1" y="1109"/>
                      </a:lnTo>
                      <a:lnTo>
                        <a:pt x="1584" y="1109"/>
                      </a:lnTo>
                      <a:lnTo>
                        <a:pt x="1584" y="1489"/>
                      </a:lnTo>
                      <a:lnTo>
                        <a:pt x="2566" y="761"/>
                      </a:lnTo>
                      <a:lnTo>
                        <a:pt x="1584"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1548475" y="2057455"/>
                  <a:ext cx="94699" cy="59758"/>
                </a:xfrm>
                <a:custGeom>
                  <a:rect b="b" l="l" r="r" t="t"/>
                  <a:pathLst>
                    <a:path extrusionOk="0" h="1859" w="2946">
                      <a:moveTo>
                        <a:pt x="1964" y="560"/>
                      </a:moveTo>
                      <a:lnTo>
                        <a:pt x="2439" y="940"/>
                      </a:lnTo>
                      <a:lnTo>
                        <a:pt x="1964" y="1288"/>
                      </a:lnTo>
                      <a:cubicBezTo>
                        <a:pt x="1964" y="1162"/>
                        <a:pt x="1869" y="1098"/>
                        <a:pt x="1774" y="1098"/>
                      </a:cubicBezTo>
                      <a:lnTo>
                        <a:pt x="381" y="1098"/>
                      </a:lnTo>
                      <a:lnTo>
                        <a:pt x="381" y="782"/>
                      </a:lnTo>
                      <a:lnTo>
                        <a:pt x="1774" y="782"/>
                      </a:lnTo>
                      <a:cubicBezTo>
                        <a:pt x="1869" y="782"/>
                        <a:pt x="1964" y="687"/>
                        <a:pt x="1964" y="592"/>
                      </a:cubicBezTo>
                      <a:lnTo>
                        <a:pt x="1964" y="560"/>
                      </a:lnTo>
                      <a:close/>
                      <a:moveTo>
                        <a:pt x="1758" y="1"/>
                      </a:moveTo>
                      <a:cubicBezTo>
                        <a:pt x="1732" y="1"/>
                        <a:pt x="1705" y="8"/>
                        <a:pt x="1679" y="21"/>
                      </a:cubicBezTo>
                      <a:cubicBezTo>
                        <a:pt x="1616" y="53"/>
                        <a:pt x="1584" y="117"/>
                        <a:pt x="1584" y="212"/>
                      </a:cubicBezTo>
                      <a:lnTo>
                        <a:pt x="1584" y="402"/>
                      </a:lnTo>
                      <a:lnTo>
                        <a:pt x="191" y="402"/>
                      </a:lnTo>
                      <a:cubicBezTo>
                        <a:pt x="96" y="402"/>
                        <a:pt x="1" y="465"/>
                        <a:pt x="1" y="592"/>
                      </a:cubicBezTo>
                      <a:lnTo>
                        <a:pt x="1" y="1288"/>
                      </a:lnTo>
                      <a:cubicBezTo>
                        <a:pt x="1" y="1383"/>
                        <a:pt x="96" y="1478"/>
                        <a:pt x="191" y="1478"/>
                      </a:cubicBezTo>
                      <a:lnTo>
                        <a:pt x="1584" y="1478"/>
                      </a:lnTo>
                      <a:lnTo>
                        <a:pt x="1584" y="1668"/>
                      </a:lnTo>
                      <a:cubicBezTo>
                        <a:pt x="1584" y="1732"/>
                        <a:pt x="1616" y="1795"/>
                        <a:pt x="1679" y="1827"/>
                      </a:cubicBezTo>
                      <a:cubicBezTo>
                        <a:pt x="1711" y="1858"/>
                        <a:pt x="1742" y="1858"/>
                        <a:pt x="1774" y="1858"/>
                      </a:cubicBezTo>
                      <a:cubicBezTo>
                        <a:pt x="1806" y="1858"/>
                        <a:pt x="1837" y="1827"/>
                        <a:pt x="1869" y="1827"/>
                      </a:cubicBezTo>
                      <a:lnTo>
                        <a:pt x="2883" y="1098"/>
                      </a:lnTo>
                      <a:cubicBezTo>
                        <a:pt x="2946" y="1035"/>
                        <a:pt x="2946" y="1003"/>
                        <a:pt x="2946" y="940"/>
                      </a:cubicBezTo>
                      <a:cubicBezTo>
                        <a:pt x="2946" y="877"/>
                        <a:pt x="2946" y="813"/>
                        <a:pt x="2883" y="782"/>
                      </a:cubicBezTo>
                      <a:lnTo>
                        <a:pt x="1869" y="53"/>
                      </a:lnTo>
                      <a:cubicBezTo>
                        <a:pt x="1832" y="16"/>
                        <a:pt x="1795" y="1"/>
                        <a:pt x="175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1562748" y="2007245"/>
                  <a:ext cx="82484" cy="46835"/>
                </a:xfrm>
                <a:custGeom>
                  <a:rect b="b" l="l" r="r" t="t"/>
                  <a:pathLst>
                    <a:path extrusionOk="0" h="1457" w="2566">
                      <a:moveTo>
                        <a:pt x="1013" y="0"/>
                      </a:moveTo>
                      <a:lnTo>
                        <a:pt x="0" y="728"/>
                      </a:lnTo>
                      <a:lnTo>
                        <a:pt x="1013" y="1457"/>
                      </a:lnTo>
                      <a:lnTo>
                        <a:pt x="1013" y="1077"/>
                      </a:lnTo>
                      <a:lnTo>
                        <a:pt x="2565" y="1077"/>
                      </a:lnTo>
                      <a:lnTo>
                        <a:pt x="2565" y="380"/>
                      </a:lnTo>
                      <a:lnTo>
                        <a:pt x="1013" y="380"/>
                      </a:lnTo>
                      <a:lnTo>
                        <a:pt x="101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1556608" y="2000687"/>
                  <a:ext cx="94731" cy="59500"/>
                </a:xfrm>
                <a:custGeom>
                  <a:rect b="b" l="l" r="r" t="t"/>
                  <a:pathLst>
                    <a:path extrusionOk="0" h="1851" w="2947">
                      <a:moveTo>
                        <a:pt x="1014" y="584"/>
                      </a:moveTo>
                      <a:cubicBezTo>
                        <a:pt x="1014" y="679"/>
                        <a:pt x="1109" y="774"/>
                        <a:pt x="1204" y="774"/>
                      </a:cubicBezTo>
                      <a:lnTo>
                        <a:pt x="2566" y="774"/>
                      </a:lnTo>
                      <a:lnTo>
                        <a:pt x="2566" y="1091"/>
                      </a:lnTo>
                      <a:lnTo>
                        <a:pt x="1204" y="1091"/>
                      </a:lnTo>
                      <a:cubicBezTo>
                        <a:pt x="1078" y="1091"/>
                        <a:pt x="1014" y="1186"/>
                        <a:pt x="1014" y="1281"/>
                      </a:cubicBezTo>
                      <a:lnTo>
                        <a:pt x="508" y="932"/>
                      </a:lnTo>
                      <a:lnTo>
                        <a:pt x="1014" y="584"/>
                      </a:lnTo>
                      <a:close/>
                      <a:moveTo>
                        <a:pt x="1237" y="1"/>
                      </a:moveTo>
                      <a:cubicBezTo>
                        <a:pt x="1183" y="1"/>
                        <a:pt x="1123" y="23"/>
                        <a:pt x="1078" y="46"/>
                      </a:cubicBezTo>
                      <a:lnTo>
                        <a:pt x="96" y="774"/>
                      </a:lnTo>
                      <a:cubicBezTo>
                        <a:pt x="33" y="806"/>
                        <a:pt x="1" y="869"/>
                        <a:pt x="1" y="932"/>
                      </a:cubicBezTo>
                      <a:cubicBezTo>
                        <a:pt x="1" y="996"/>
                        <a:pt x="33" y="1059"/>
                        <a:pt x="96" y="1091"/>
                      </a:cubicBezTo>
                      <a:lnTo>
                        <a:pt x="1078" y="1819"/>
                      </a:lnTo>
                      <a:cubicBezTo>
                        <a:pt x="1109" y="1851"/>
                        <a:pt x="1173" y="1851"/>
                        <a:pt x="1204" y="1851"/>
                      </a:cubicBezTo>
                      <a:cubicBezTo>
                        <a:pt x="1236" y="1851"/>
                        <a:pt x="1268" y="1851"/>
                        <a:pt x="1299" y="1819"/>
                      </a:cubicBezTo>
                      <a:cubicBezTo>
                        <a:pt x="1363" y="1787"/>
                        <a:pt x="1394" y="1724"/>
                        <a:pt x="1394" y="1661"/>
                      </a:cubicBezTo>
                      <a:lnTo>
                        <a:pt x="1394" y="1471"/>
                      </a:lnTo>
                      <a:lnTo>
                        <a:pt x="2756" y="1471"/>
                      </a:lnTo>
                      <a:cubicBezTo>
                        <a:pt x="2883" y="1471"/>
                        <a:pt x="2946" y="1376"/>
                        <a:pt x="2946" y="1281"/>
                      </a:cubicBezTo>
                      <a:lnTo>
                        <a:pt x="2946" y="584"/>
                      </a:lnTo>
                      <a:cubicBezTo>
                        <a:pt x="2946" y="489"/>
                        <a:pt x="2851" y="394"/>
                        <a:pt x="2756" y="394"/>
                      </a:cubicBezTo>
                      <a:lnTo>
                        <a:pt x="1394" y="394"/>
                      </a:lnTo>
                      <a:lnTo>
                        <a:pt x="1394" y="204"/>
                      </a:lnTo>
                      <a:cubicBezTo>
                        <a:pt x="1394" y="141"/>
                        <a:pt x="1363" y="46"/>
                        <a:pt x="1299" y="14"/>
                      </a:cubicBezTo>
                      <a:cubicBezTo>
                        <a:pt x="1281" y="5"/>
                        <a:pt x="1260" y="1"/>
                        <a:pt x="123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1736813" y="2260708"/>
                  <a:ext cx="40760" cy="29541"/>
                </a:xfrm>
                <a:custGeom>
                  <a:rect b="b" l="l" r="r" t="t"/>
                  <a:pathLst>
                    <a:path extrusionOk="0" h="919" w="1268">
                      <a:moveTo>
                        <a:pt x="887" y="381"/>
                      </a:moveTo>
                      <a:lnTo>
                        <a:pt x="887" y="539"/>
                      </a:lnTo>
                      <a:lnTo>
                        <a:pt x="380" y="539"/>
                      </a:lnTo>
                      <a:lnTo>
                        <a:pt x="380" y="381"/>
                      </a:lnTo>
                      <a:close/>
                      <a:moveTo>
                        <a:pt x="285" y="1"/>
                      </a:moveTo>
                      <a:cubicBezTo>
                        <a:pt x="127" y="1"/>
                        <a:pt x="0" y="96"/>
                        <a:pt x="0" y="254"/>
                      </a:cubicBezTo>
                      <a:lnTo>
                        <a:pt x="0" y="729"/>
                      </a:lnTo>
                      <a:cubicBezTo>
                        <a:pt x="0" y="856"/>
                        <a:pt x="95" y="919"/>
                        <a:pt x="190" y="919"/>
                      </a:cubicBezTo>
                      <a:lnTo>
                        <a:pt x="1077" y="919"/>
                      </a:lnTo>
                      <a:cubicBezTo>
                        <a:pt x="1172" y="919"/>
                        <a:pt x="1267" y="824"/>
                        <a:pt x="1267" y="729"/>
                      </a:cubicBezTo>
                      <a:lnTo>
                        <a:pt x="1267" y="254"/>
                      </a:lnTo>
                      <a:cubicBezTo>
                        <a:pt x="1267" y="96"/>
                        <a:pt x="1141" y="1"/>
                        <a:pt x="98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1714408" y="2284110"/>
                  <a:ext cx="85538" cy="64194"/>
                </a:xfrm>
                <a:custGeom>
                  <a:rect b="b" l="l" r="r" t="t"/>
                  <a:pathLst>
                    <a:path extrusionOk="0" h="1997" w="2661">
                      <a:moveTo>
                        <a:pt x="96" y="1"/>
                      </a:moveTo>
                      <a:cubicBezTo>
                        <a:pt x="32" y="1"/>
                        <a:pt x="1" y="33"/>
                        <a:pt x="1" y="96"/>
                      </a:cubicBezTo>
                      <a:lnTo>
                        <a:pt x="1" y="1901"/>
                      </a:lnTo>
                      <a:cubicBezTo>
                        <a:pt x="1" y="1964"/>
                        <a:pt x="32" y="1996"/>
                        <a:pt x="96" y="1996"/>
                      </a:cubicBezTo>
                      <a:lnTo>
                        <a:pt x="2598" y="1996"/>
                      </a:lnTo>
                      <a:cubicBezTo>
                        <a:pt x="2629" y="1996"/>
                        <a:pt x="2661" y="1933"/>
                        <a:pt x="2661" y="1901"/>
                      </a:cubicBezTo>
                      <a:lnTo>
                        <a:pt x="2661" y="96"/>
                      </a:lnTo>
                      <a:cubicBezTo>
                        <a:pt x="2661" y="33"/>
                        <a:pt x="2629" y="1"/>
                        <a:pt x="259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1708300" y="2278002"/>
                  <a:ext cx="97753" cy="76409"/>
                </a:xfrm>
                <a:custGeom>
                  <a:rect b="b" l="l" r="r" t="t"/>
                  <a:pathLst>
                    <a:path extrusionOk="0" h="2377" w="3041">
                      <a:moveTo>
                        <a:pt x="2661" y="381"/>
                      </a:moveTo>
                      <a:lnTo>
                        <a:pt x="2661" y="1996"/>
                      </a:lnTo>
                      <a:lnTo>
                        <a:pt x="381" y="1996"/>
                      </a:lnTo>
                      <a:lnTo>
                        <a:pt x="381" y="381"/>
                      </a:lnTo>
                      <a:close/>
                      <a:moveTo>
                        <a:pt x="286" y="1"/>
                      </a:moveTo>
                      <a:cubicBezTo>
                        <a:pt x="127" y="1"/>
                        <a:pt x="1" y="128"/>
                        <a:pt x="1" y="286"/>
                      </a:cubicBezTo>
                      <a:lnTo>
                        <a:pt x="1" y="2091"/>
                      </a:lnTo>
                      <a:cubicBezTo>
                        <a:pt x="1" y="2249"/>
                        <a:pt x="127" y="2376"/>
                        <a:pt x="286" y="2376"/>
                      </a:cubicBezTo>
                      <a:lnTo>
                        <a:pt x="2788" y="2376"/>
                      </a:lnTo>
                      <a:cubicBezTo>
                        <a:pt x="2914" y="2376"/>
                        <a:pt x="3041" y="2249"/>
                        <a:pt x="3041" y="2091"/>
                      </a:cubicBezTo>
                      <a:lnTo>
                        <a:pt x="3041" y="286"/>
                      </a:lnTo>
                      <a:cubicBezTo>
                        <a:pt x="3041" y="128"/>
                        <a:pt x="2914" y="1"/>
                        <a:pt x="278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1707304" y="2288385"/>
                  <a:ext cx="99778" cy="42592"/>
                </a:xfrm>
                <a:custGeom>
                  <a:rect b="b" l="l" r="r" t="t"/>
                  <a:pathLst>
                    <a:path extrusionOk="0" h="1325" w="3104">
                      <a:moveTo>
                        <a:pt x="211" y="1"/>
                      </a:moveTo>
                      <a:cubicBezTo>
                        <a:pt x="182" y="1"/>
                        <a:pt x="153" y="9"/>
                        <a:pt x="127" y="26"/>
                      </a:cubicBezTo>
                      <a:cubicBezTo>
                        <a:pt x="32" y="58"/>
                        <a:pt x="0" y="185"/>
                        <a:pt x="63" y="280"/>
                      </a:cubicBezTo>
                      <a:lnTo>
                        <a:pt x="317" y="818"/>
                      </a:lnTo>
                      <a:lnTo>
                        <a:pt x="380" y="945"/>
                      </a:lnTo>
                      <a:cubicBezTo>
                        <a:pt x="507" y="1166"/>
                        <a:pt x="728" y="1325"/>
                        <a:pt x="982" y="1325"/>
                      </a:cubicBezTo>
                      <a:lnTo>
                        <a:pt x="2122" y="1325"/>
                      </a:lnTo>
                      <a:cubicBezTo>
                        <a:pt x="2375" y="1325"/>
                        <a:pt x="2629" y="1166"/>
                        <a:pt x="2724" y="945"/>
                      </a:cubicBezTo>
                      <a:lnTo>
                        <a:pt x="3040" y="280"/>
                      </a:lnTo>
                      <a:cubicBezTo>
                        <a:pt x="3104" y="185"/>
                        <a:pt x="3072" y="58"/>
                        <a:pt x="2977" y="26"/>
                      </a:cubicBezTo>
                      <a:cubicBezTo>
                        <a:pt x="2950" y="9"/>
                        <a:pt x="2921" y="1"/>
                        <a:pt x="2893" y="1"/>
                      </a:cubicBezTo>
                      <a:cubicBezTo>
                        <a:pt x="2819" y="1"/>
                        <a:pt x="2746" y="53"/>
                        <a:pt x="2724" y="121"/>
                      </a:cubicBezTo>
                      <a:lnTo>
                        <a:pt x="2439" y="660"/>
                      </a:lnTo>
                      <a:lnTo>
                        <a:pt x="2375" y="786"/>
                      </a:lnTo>
                      <a:cubicBezTo>
                        <a:pt x="2344" y="881"/>
                        <a:pt x="2217" y="945"/>
                        <a:pt x="2122" y="945"/>
                      </a:cubicBezTo>
                      <a:lnTo>
                        <a:pt x="982" y="945"/>
                      </a:lnTo>
                      <a:cubicBezTo>
                        <a:pt x="855" y="945"/>
                        <a:pt x="760" y="881"/>
                        <a:pt x="728" y="786"/>
                      </a:cubicBezTo>
                      <a:lnTo>
                        <a:pt x="380" y="121"/>
                      </a:lnTo>
                      <a:cubicBezTo>
                        <a:pt x="357" y="53"/>
                        <a:pt x="285" y="1"/>
                        <a:pt x="21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1745974" y="2317733"/>
                  <a:ext cx="22437" cy="12247"/>
                </a:xfrm>
                <a:custGeom>
                  <a:rect b="b" l="l" r="r" t="t"/>
                  <a:pathLst>
                    <a:path extrusionOk="0" h="381" w="698">
                      <a:moveTo>
                        <a:pt x="32" y="0"/>
                      </a:moveTo>
                      <a:cubicBezTo>
                        <a:pt x="0" y="0"/>
                        <a:pt x="0" y="0"/>
                        <a:pt x="0" y="32"/>
                      </a:cubicBezTo>
                      <a:lnTo>
                        <a:pt x="0" y="317"/>
                      </a:lnTo>
                      <a:cubicBezTo>
                        <a:pt x="0" y="348"/>
                        <a:pt x="0" y="380"/>
                        <a:pt x="32" y="380"/>
                      </a:cubicBezTo>
                      <a:lnTo>
                        <a:pt x="665" y="380"/>
                      </a:lnTo>
                      <a:cubicBezTo>
                        <a:pt x="697" y="380"/>
                        <a:pt x="697" y="348"/>
                        <a:pt x="697" y="317"/>
                      </a:cubicBezTo>
                      <a:lnTo>
                        <a:pt x="697" y="32"/>
                      </a:lnTo>
                      <a:cubicBezTo>
                        <a:pt x="697" y="0"/>
                        <a:pt x="697" y="0"/>
                        <a:pt x="66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1739867" y="2310597"/>
                  <a:ext cx="34652" cy="25491"/>
                </a:xfrm>
                <a:custGeom>
                  <a:rect b="b" l="l" r="r" t="t"/>
                  <a:pathLst>
                    <a:path extrusionOk="0" h="793" w="1078">
                      <a:moveTo>
                        <a:pt x="222" y="0"/>
                      </a:moveTo>
                      <a:cubicBezTo>
                        <a:pt x="95" y="0"/>
                        <a:pt x="0" y="127"/>
                        <a:pt x="0" y="254"/>
                      </a:cubicBezTo>
                      <a:lnTo>
                        <a:pt x="0" y="539"/>
                      </a:lnTo>
                      <a:cubicBezTo>
                        <a:pt x="0" y="697"/>
                        <a:pt x="95" y="792"/>
                        <a:pt x="222" y="792"/>
                      </a:cubicBezTo>
                      <a:lnTo>
                        <a:pt x="855" y="792"/>
                      </a:lnTo>
                      <a:cubicBezTo>
                        <a:pt x="982" y="792"/>
                        <a:pt x="1077" y="697"/>
                        <a:pt x="1077" y="539"/>
                      </a:cubicBezTo>
                      <a:lnTo>
                        <a:pt x="1077" y="254"/>
                      </a:lnTo>
                      <a:cubicBezTo>
                        <a:pt x="1077" y="127"/>
                        <a:pt x="982" y="0"/>
                        <a:pt x="8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1427353" y="2260708"/>
                  <a:ext cx="39731" cy="29541"/>
                </a:xfrm>
                <a:custGeom>
                  <a:rect b="b" l="l" r="r" t="t"/>
                  <a:pathLst>
                    <a:path extrusionOk="0" h="919" w="1236">
                      <a:moveTo>
                        <a:pt x="855" y="381"/>
                      </a:moveTo>
                      <a:lnTo>
                        <a:pt x="855" y="539"/>
                      </a:lnTo>
                      <a:lnTo>
                        <a:pt x="380" y="539"/>
                      </a:lnTo>
                      <a:lnTo>
                        <a:pt x="380" y="381"/>
                      </a:lnTo>
                      <a:close/>
                      <a:moveTo>
                        <a:pt x="253" y="1"/>
                      </a:moveTo>
                      <a:cubicBezTo>
                        <a:pt x="127" y="1"/>
                        <a:pt x="0" y="96"/>
                        <a:pt x="0" y="254"/>
                      </a:cubicBezTo>
                      <a:lnTo>
                        <a:pt x="0" y="729"/>
                      </a:lnTo>
                      <a:cubicBezTo>
                        <a:pt x="0" y="856"/>
                        <a:pt x="95" y="919"/>
                        <a:pt x="190" y="919"/>
                      </a:cubicBezTo>
                      <a:lnTo>
                        <a:pt x="1045" y="919"/>
                      </a:lnTo>
                      <a:cubicBezTo>
                        <a:pt x="1172" y="919"/>
                        <a:pt x="1235" y="824"/>
                        <a:pt x="1235" y="729"/>
                      </a:cubicBezTo>
                      <a:lnTo>
                        <a:pt x="1235" y="254"/>
                      </a:lnTo>
                      <a:cubicBezTo>
                        <a:pt x="1235" y="96"/>
                        <a:pt x="1140" y="1"/>
                        <a:pt x="98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1404948" y="2284110"/>
                  <a:ext cx="85538" cy="64194"/>
                </a:xfrm>
                <a:custGeom>
                  <a:rect b="b" l="l" r="r" t="t"/>
                  <a:pathLst>
                    <a:path extrusionOk="0" h="1997" w="2661">
                      <a:moveTo>
                        <a:pt x="64" y="1"/>
                      </a:moveTo>
                      <a:cubicBezTo>
                        <a:pt x="32" y="1"/>
                        <a:pt x="0" y="33"/>
                        <a:pt x="0" y="96"/>
                      </a:cubicBezTo>
                      <a:lnTo>
                        <a:pt x="0" y="1901"/>
                      </a:lnTo>
                      <a:cubicBezTo>
                        <a:pt x="0" y="1964"/>
                        <a:pt x="32" y="1996"/>
                        <a:pt x="64" y="1996"/>
                      </a:cubicBezTo>
                      <a:lnTo>
                        <a:pt x="2566" y="1996"/>
                      </a:lnTo>
                      <a:cubicBezTo>
                        <a:pt x="2629" y="1996"/>
                        <a:pt x="2661" y="1933"/>
                        <a:pt x="2661" y="1901"/>
                      </a:cubicBezTo>
                      <a:lnTo>
                        <a:pt x="2661" y="96"/>
                      </a:lnTo>
                      <a:cubicBezTo>
                        <a:pt x="2661" y="33"/>
                        <a:pt x="2629" y="1"/>
                        <a:pt x="2566"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1398841" y="2278002"/>
                  <a:ext cx="97753" cy="76409"/>
                </a:xfrm>
                <a:custGeom>
                  <a:rect b="b" l="l" r="r" t="t"/>
                  <a:pathLst>
                    <a:path extrusionOk="0" h="2377" w="3041">
                      <a:moveTo>
                        <a:pt x="2660" y="381"/>
                      </a:moveTo>
                      <a:lnTo>
                        <a:pt x="2660" y="1996"/>
                      </a:lnTo>
                      <a:lnTo>
                        <a:pt x="380" y="1996"/>
                      </a:lnTo>
                      <a:lnTo>
                        <a:pt x="380" y="381"/>
                      </a:lnTo>
                      <a:close/>
                      <a:moveTo>
                        <a:pt x="254" y="1"/>
                      </a:moveTo>
                      <a:cubicBezTo>
                        <a:pt x="127" y="1"/>
                        <a:pt x="0" y="128"/>
                        <a:pt x="0" y="286"/>
                      </a:cubicBezTo>
                      <a:lnTo>
                        <a:pt x="0" y="2091"/>
                      </a:lnTo>
                      <a:cubicBezTo>
                        <a:pt x="0" y="2249"/>
                        <a:pt x="95" y="2376"/>
                        <a:pt x="254" y="2376"/>
                      </a:cubicBezTo>
                      <a:lnTo>
                        <a:pt x="2756" y="2376"/>
                      </a:lnTo>
                      <a:cubicBezTo>
                        <a:pt x="2914" y="2376"/>
                        <a:pt x="3041" y="2249"/>
                        <a:pt x="3041" y="2091"/>
                      </a:cubicBezTo>
                      <a:lnTo>
                        <a:pt x="3041" y="286"/>
                      </a:lnTo>
                      <a:cubicBezTo>
                        <a:pt x="3041" y="128"/>
                        <a:pt x="2914" y="1"/>
                        <a:pt x="275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1397812" y="2288385"/>
                  <a:ext cx="98782" cy="42592"/>
                </a:xfrm>
                <a:custGeom>
                  <a:rect b="b" l="l" r="r" t="t"/>
                  <a:pathLst>
                    <a:path extrusionOk="0" h="1325" w="3073">
                      <a:moveTo>
                        <a:pt x="206" y="1"/>
                      </a:moveTo>
                      <a:cubicBezTo>
                        <a:pt x="180" y="1"/>
                        <a:pt x="154" y="9"/>
                        <a:pt x="127" y="26"/>
                      </a:cubicBezTo>
                      <a:cubicBezTo>
                        <a:pt x="32" y="58"/>
                        <a:pt x="1" y="185"/>
                        <a:pt x="32" y="280"/>
                      </a:cubicBezTo>
                      <a:lnTo>
                        <a:pt x="317" y="818"/>
                      </a:lnTo>
                      <a:lnTo>
                        <a:pt x="381" y="945"/>
                      </a:lnTo>
                      <a:cubicBezTo>
                        <a:pt x="476" y="1166"/>
                        <a:pt x="729" y="1325"/>
                        <a:pt x="982" y="1325"/>
                      </a:cubicBezTo>
                      <a:lnTo>
                        <a:pt x="2091" y="1325"/>
                      </a:lnTo>
                      <a:cubicBezTo>
                        <a:pt x="2376" y="1325"/>
                        <a:pt x="2597" y="1166"/>
                        <a:pt x="2724" y="945"/>
                      </a:cubicBezTo>
                      <a:lnTo>
                        <a:pt x="3041" y="280"/>
                      </a:lnTo>
                      <a:cubicBezTo>
                        <a:pt x="3073" y="185"/>
                        <a:pt x="3041" y="58"/>
                        <a:pt x="2946" y="26"/>
                      </a:cubicBezTo>
                      <a:cubicBezTo>
                        <a:pt x="2919" y="9"/>
                        <a:pt x="2893" y="1"/>
                        <a:pt x="2867" y="1"/>
                      </a:cubicBezTo>
                      <a:cubicBezTo>
                        <a:pt x="2800" y="1"/>
                        <a:pt x="2738" y="53"/>
                        <a:pt x="2692" y="121"/>
                      </a:cubicBezTo>
                      <a:lnTo>
                        <a:pt x="2439" y="660"/>
                      </a:lnTo>
                      <a:lnTo>
                        <a:pt x="2376" y="786"/>
                      </a:lnTo>
                      <a:cubicBezTo>
                        <a:pt x="2312" y="881"/>
                        <a:pt x="2217" y="945"/>
                        <a:pt x="2091" y="945"/>
                      </a:cubicBezTo>
                      <a:lnTo>
                        <a:pt x="982" y="945"/>
                      </a:lnTo>
                      <a:cubicBezTo>
                        <a:pt x="856" y="945"/>
                        <a:pt x="761" y="881"/>
                        <a:pt x="697" y="786"/>
                      </a:cubicBezTo>
                      <a:lnTo>
                        <a:pt x="381" y="121"/>
                      </a:lnTo>
                      <a:cubicBezTo>
                        <a:pt x="335" y="53"/>
                        <a:pt x="273"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435486" y="2317733"/>
                  <a:ext cx="23434" cy="12247"/>
                </a:xfrm>
                <a:custGeom>
                  <a:rect b="b" l="l" r="r" t="t"/>
                  <a:pathLst>
                    <a:path extrusionOk="0" h="381" w="729">
                      <a:moveTo>
                        <a:pt x="64" y="0"/>
                      </a:moveTo>
                      <a:cubicBezTo>
                        <a:pt x="32" y="0"/>
                        <a:pt x="0" y="0"/>
                        <a:pt x="0" y="32"/>
                      </a:cubicBezTo>
                      <a:lnTo>
                        <a:pt x="0" y="317"/>
                      </a:lnTo>
                      <a:cubicBezTo>
                        <a:pt x="0" y="348"/>
                        <a:pt x="32" y="380"/>
                        <a:pt x="64" y="380"/>
                      </a:cubicBezTo>
                      <a:lnTo>
                        <a:pt x="665" y="380"/>
                      </a:lnTo>
                      <a:cubicBezTo>
                        <a:pt x="697" y="380"/>
                        <a:pt x="729" y="348"/>
                        <a:pt x="729" y="317"/>
                      </a:cubicBezTo>
                      <a:lnTo>
                        <a:pt x="729" y="32"/>
                      </a:lnTo>
                      <a:cubicBezTo>
                        <a:pt x="729" y="0"/>
                        <a:pt x="697" y="0"/>
                        <a:pt x="66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1429378" y="2310597"/>
                  <a:ext cx="35649" cy="25491"/>
                </a:xfrm>
                <a:custGeom>
                  <a:rect b="b" l="l" r="r" t="t"/>
                  <a:pathLst>
                    <a:path extrusionOk="0" h="793" w="1109">
                      <a:moveTo>
                        <a:pt x="254" y="0"/>
                      </a:moveTo>
                      <a:cubicBezTo>
                        <a:pt x="127" y="0"/>
                        <a:pt x="0" y="127"/>
                        <a:pt x="0" y="254"/>
                      </a:cubicBezTo>
                      <a:lnTo>
                        <a:pt x="0" y="539"/>
                      </a:lnTo>
                      <a:cubicBezTo>
                        <a:pt x="0" y="697"/>
                        <a:pt x="127" y="792"/>
                        <a:pt x="254" y="792"/>
                      </a:cubicBezTo>
                      <a:lnTo>
                        <a:pt x="855" y="792"/>
                      </a:lnTo>
                      <a:cubicBezTo>
                        <a:pt x="1014" y="792"/>
                        <a:pt x="1109" y="697"/>
                        <a:pt x="1109" y="539"/>
                      </a:cubicBezTo>
                      <a:lnTo>
                        <a:pt x="1109" y="254"/>
                      </a:lnTo>
                      <a:cubicBezTo>
                        <a:pt x="1109" y="127"/>
                        <a:pt x="1014" y="0"/>
                        <a:pt x="85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1097513" y="2553903"/>
                  <a:ext cx="158828" cy="126266"/>
                </a:xfrm>
                <a:custGeom>
                  <a:rect b="b" l="l" r="r" t="t"/>
                  <a:pathLst>
                    <a:path extrusionOk="0" h="3928" w="4941">
                      <a:moveTo>
                        <a:pt x="1552" y="0"/>
                      </a:moveTo>
                      <a:cubicBezTo>
                        <a:pt x="697" y="32"/>
                        <a:pt x="0" y="602"/>
                        <a:pt x="32" y="1425"/>
                      </a:cubicBezTo>
                      <a:lnTo>
                        <a:pt x="32" y="3927"/>
                      </a:lnTo>
                      <a:lnTo>
                        <a:pt x="4941" y="3832"/>
                      </a:lnTo>
                      <a:lnTo>
                        <a:pt x="4909" y="1425"/>
                      </a:lnTo>
                      <a:cubicBezTo>
                        <a:pt x="4909" y="729"/>
                        <a:pt x="4244" y="0"/>
                        <a:pt x="3357"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1091406" y="2547795"/>
                  <a:ext cx="171044" cy="138481"/>
                </a:xfrm>
                <a:custGeom>
                  <a:rect b="b" l="l" r="r" t="t"/>
                  <a:pathLst>
                    <a:path extrusionOk="0" h="4308" w="5321">
                      <a:moveTo>
                        <a:pt x="1742" y="0"/>
                      </a:moveTo>
                      <a:cubicBezTo>
                        <a:pt x="729" y="32"/>
                        <a:pt x="0" y="729"/>
                        <a:pt x="32" y="1647"/>
                      </a:cubicBezTo>
                      <a:lnTo>
                        <a:pt x="32" y="4117"/>
                      </a:lnTo>
                      <a:cubicBezTo>
                        <a:pt x="32" y="4244"/>
                        <a:pt x="127" y="4307"/>
                        <a:pt x="222" y="4307"/>
                      </a:cubicBezTo>
                      <a:cubicBezTo>
                        <a:pt x="317" y="4307"/>
                        <a:pt x="412" y="4212"/>
                        <a:pt x="412" y="4117"/>
                      </a:cubicBezTo>
                      <a:lnTo>
                        <a:pt x="412" y="1615"/>
                      </a:lnTo>
                      <a:cubicBezTo>
                        <a:pt x="412" y="919"/>
                        <a:pt x="982" y="412"/>
                        <a:pt x="1742" y="380"/>
                      </a:cubicBezTo>
                      <a:lnTo>
                        <a:pt x="1774" y="380"/>
                      </a:lnTo>
                      <a:lnTo>
                        <a:pt x="3516" y="412"/>
                      </a:lnTo>
                      <a:lnTo>
                        <a:pt x="3547" y="412"/>
                      </a:lnTo>
                      <a:cubicBezTo>
                        <a:pt x="4339" y="412"/>
                        <a:pt x="4909" y="1045"/>
                        <a:pt x="4941" y="1615"/>
                      </a:cubicBezTo>
                      <a:lnTo>
                        <a:pt x="4941" y="4022"/>
                      </a:lnTo>
                      <a:cubicBezTo>
                        <a:pt x="4941" y="4117"/>
                        <a:pt x="5004" y="4212"/>
                        <a:pt x="5131" y="4212"/>
                      </a:cubicBezTo>
                      <a:cubicBezTo>
                        <a:pt x="5226" y="4212"/>
                        <a:pt x="5321" y="4117"/>
                        <a:pt x="5321" y="4022"/>
                      </a:cubicBezTo>
                      <a:lnTo>
                        <a:pt x="5321" y="1615"/>
                      </a:lnTo>
                      <a:cubicBezTo>
                        <a:pt x="5289" y="855"/>
                        <a:pt x="4592" y="32"/>
                        <a:pt x="3547" y="32"/>
                      </a:cubicBezTo>
                      <a:lnTo>
                        <a:pt x="3516" y="32"/>
                      </a:lnTo>
                      <a:lnTo>
                        <a:pt x="1774"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1134159" y="2619061"/>
                  <a:ext cx="89620" cy="75348"/>
                </a:xfrm>
                <a:custGeom>
                  <a:rect b="b" l="l" r="r" t="t"/>
                  <a:pathLst>
                    <a:path extrusionOk="0" h="2344" w="2788">
                      <a:moveTo>
                        <a:pt x="0" y="0"/>
                      </a:moveTo>
                      <a:lnTo>
                        <a:pt x="0" y="2344"/>
                      </a:lnTo>
                      <a:lnTo>
                        <a:pt x="2787" y="2344"/>
                      </a:lnTo>
                      <a:lnTo>
                        <a:pt x="2787"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1128051" y="2612953"/>
                  <a:ext cx="101835" cy="87563"/>
                </a:xfrm>
                <a:custGeom>
                  <a:rect b="b" l="l" r="r" t="t"/>
                  <a:pathLst>
                    <a:path extrusionOk="0" h="2724" w="3168">
                      <a:moveTo>
                        <a:pt x="190" y="0"/>
                      </a:moveTo>
                      <a:cubicBezTo>
                        <a:pt x="95" y="0"/>
                        <a:pt x="0" y="95"/>
                        <a:pt x="0" y="190"/>
                      </a:cubicBezTo>
                      <a:lnTo>
                        <a:pt x="0" y="2534"/>
                      </a:lnTo>
                      <a:cubicBezTo>
                        <a:pt x="0" y="2597"/>
                        <a:pt x="32" y="2629"/>
                        <a:pt x="64" y="2660"/>
                      </a:cubicBezTo>
                      <a:cubicBezTo>
                        <a:pt x="95" y="2692"/>
                        <a:pt x="159" y="2724"/>
                        <a:pt x="190" y="2724"/>
                      </a:cubicBezTo>
                      <a:lnTo>
                        <a:pt x="2977" y="2724"/>
                      </a:lnTo>
                      <a:cubicBezTo>
                        <a:pt x="3072" y="2724"/>
                        <a:pt x="3167" y="2629"/>
                        <a:pt x="3167" y="2534"/>
                      </a:cubicBezTo>
                      <a:lnTo>
                        <a:pt x="3167" y="190"/>
                      </a:lnTo>
                      <a:cubicBezTo>
                        <a:pt x="3167" y="63"/>
                        <a:pt x="3072" y="0"/>
                        <a:pt x="2977" y="0"/>
                      </a:cubicBezTo>
                      <a:cubicBezTo>
                        <a:pt x="2851" y="0"/>
                        <a:pt x="2787" y="95"/>
                        <a:pt x="2787" y="190"/>
                      </a:cubicBezTo>
                      <a:lnTo>
                        <a:pt x="2787" y="2344"/>
                      </a:lnTo>
                      <a:lnTo>
                        <a:pt x="380" y="2344"/>
                      </a:ln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970251" y="2469394"/>
                  <a:ext cx="91645" cy="90649"/>
                </a:xfrm>
                <a:custGeom>
                  <a:rect b="b" l="l" r="r" t="t"/>
                  <a:pathLst>
                    <a:path extrusionOk="0" h="2820" w="2851">
                      <a:moveTo>
                        <a:pt x="1426" y="381"/>
                      </a:moveTo>
                      <a:cubicBezTo>
                        <a:pt x="1996" y="381"/>
                        <a:pt x="2471" y="824"/>
                        <a:pt x="2471" y="1394"/>
                      </a:cubicBezTo>
                      <a:cubicBezTo>
                        <a:pt x="2471" y="1964"/>
                        <a:pt x="1996" y="2439"/>
                        <a:pt x="1426" y="2439"/>
                      </a:cubicBezTo>
                      <a:cubicBezTo>
                        <a:pt x="856" y="2439"/>
                        <a:pt x="381" y="1964"/>
                        <a:pt x="381" y="1394"/>
                      </a:cubicBezTo>
                      <a:cubicBezTo>
                        <a:pt x="381" y="824"/>
                        <a:pt x="856" y="381"/>
                        <a:pt x="1426" y="381"/>
                      </a:cubicBezTo>
                      <a:close/>
                      <a:moveTo>
                        <a:pt x="1426" y="1"/>
                      </a:moveTo>
                      <a:cubicBezTo>
                        <a:pt x="634" y="1"/>
                        <a:pt x="1" y="634"/>
                        <a:pt x="1" y="1394"/>
                      </a:cubicBezTo>
                      <a:cubicBezTo>
                        <a:pt x="1" y="2186"/>
                        <a:pt x="634" y="2819"/>
                        <a:pt x="1426" y="2819"/>
                      </a:cubicBezTo>
                      <a:cubicBezTo>
                        <a:pt x="2217" y="2819"/>
                        <a:pt x="2851" y="2186"/>
                        <a:pt x="2851" y="1394"/>
                      </a:cubicBezTo>
                      <a:cubicBezTo>
                        <a:pt x="2851" y="634"/>
                        <a:pt x="2217" y="1"/>
                        <a:pt x="142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947846" y="2570040"/>
                  <a:ext cx="189398" cy="153878"/>
                </a:xfrm>
                <a:custGeom>
                  <a:rect b="b" l="l" r="r" t="t"/>
                  <a:pathLst>
                    <a:path extrusionOk="0" h="4787" w="5892">
                      <a:moveTo>
                        <a:pt x="1757" y="1"/>
                      </a:moveTo>
                      <a:cubicBezTo>
                        <a:pt x="746" y="1"/>
                        <a:pt x="251" y="644"/>
                        <a:pt x="191" y="1462"/>
                      </a:cubicBezTo>
                      <a:lnTo>
                        <a:pt x="1" y="4787"/>
                      </a:lnTo>
                      <a:lnTo>
                        <a:pt x="4371" y="4787"/>
                      </a:lnTo>
                      <a:lnTo>
                        <a:pt x="3146" y="3596"/>
                      </a:lnTo>
                      <a:lnTo>
                        <a:pt x="3146" y="3596"/>
                      </a:lnTo>
                      <a:cubicBezTo>
                        <a:pt x="3332" y="3617"/>
                        <a:pt x="3594" y="3625"/>
                        <a:pt x="3871" y="3625"/>
                      </a:cubicBezTo>
                      <a:cubicBezTo>
                        <a:pt x="4524" y="3625"/>
                        <a:pt x="5258" y="3584"/>
                        <a:pt x="5258" y="3584"/>
                      </a:cubicBezTo>
                      <a:cubicBezTo>
                        <a:pt x="5606" y="3552"/>
                        <a:pt x="5891" y="3330"/>
                        <a:pt x="5860" y="2982"/>
                      </a:cubicBezTo>
                      <a:cubicBezTo>
                        <a:pt x="5828" y="2570"/>
                        <a:pt x="5480" y="2412"/>
                        <a:pt x="5100" y="2412"/>
                      </a:cubicBezTo>
                      <a:lnTo>
                        <a:pt x="4023" y="2443"/>
                      </a:lnTo>
                      <a:cubicBezTo>
                        <a:pt x="4023" y="2443"/>
                        <a:pt x="3516" y="2443"/>
                        <a:pt x="3389" y="2095"/>
                      </a:cubicBezTo>
                      <a:cubicBezTo>
                        <a:pt x="3231" y="1683"/>
                        <a:pt x="3073" y="860"/>
                        <a:pt x="2788" y="480"/>
                      </a:cubicBezTo>
                      <a:cubicBezTo>
                        <a:pt x="2566" y="195"/>
                        <a:pt x="2249" y="37"/>
                        <a:pt x="1901" y="5"/>
                      </a:cubicBezTo>
                      <a:cubicBezTo>
                        <a:pt x="1852" y="2"/>
                        <a:pt x="1804" y="1"/>
                        <a:pt x="175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947846" y="2570040"/>
                  <a:ext cx="189398" cy="153878"/>
                </a:xfrm>
                <a:custGeom>
                  <a:rect b="b" l="l" r="r" t="t"/>
                  <a:pathLst>
                    <a:path extrusionOk="0" h="4787" w="5892">
                      <a:moveTo>
                        <a:pt x="1757" y="1"/>
                      </a:moveTo>
                      <a:cubicBezTo>
                        <a:pt x="746" y="1"/>
                        <a:pt x="251" y="644"/>
                        <a:pt x="191" y="1462"/>
                      </a:cubicBezTo>
                      <a:lnTo>
                        <a:pt x="1" y="4787"/>
                      </a:lnTo>
                      <a:lnTo>
                        <a:pt x="1" y="4787"/>
                      </a:lnTo>
                      <a:lnTo>
                        <a:pt x="2123" y="2602"/>
                      </a:lnTo>
                      <a:lnTo>
                        <a:pt x="2883" y="3520"/>
                      </a:lnTo>
                      <a:cubicBezTo>
                        <a:pt x="2937" y="3602"/>
                        <a:pt x="3381" y="3625"/>
                        <a:pt x="3871" y="3625"/>
                      </a:cubicBezTo>
                      <a:cubicBezTo>
                        <a:pt x="4524" y="3625"/>
                        <a:pt x="5258" y="3584"/>
                        <a:pt x="5258" y="3584"/>
                      </a:cubicBezTo>
                      <a:cubicBezTo>
                        <a:pt x="5606" y="3552"/>
                        <a:pt x="5891" y="3330"/>
                        <a:pt x="5860" y="2982"/>
                      </a:cubicBezTo>
                      <a:cubicBezTo>
                        <a:pt x="5828" y="2570"/>
                        <a:pt x="5480" y="2412"/>
                        <a:pt x="5100" y="2412"/>
                      </a:cubicBezTo>
                      <a:lnTo>
                        <a:pt x="4023" y="2443"/>
                      </a:lnTo>
                      <a:cubicBezTo>
                        <a:pt x="4023" y="2443"/>
                        <a:pt x="3516" y="2443"/>
                        <a:pt x="3389" y="2095"/>
                      </a:cubicBezTo>
                      <a:cubicBezTo>
                        <a:pt x="3231" y="1683"/>
                        <a:pt x="3073" y="860"/>
                        <a:pt x="2788" y="480"/>
                      </a:cubicBezTo>
                      <a:cubicBezTo>
                        <a:pt x="2566" y="195"/>
                        <a:pt x="2249" y="37"/>
                        <a:pt x="1901" y="5"/>
                      </a:cubicBezTo>
                      <a:cubicBezTo>
                        <a:pt x="1852" y="2"/>
                        <a:pt x="1804" y="1"/>
                        <a:pt x="175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941739" y="2564768"/>
                  <a:ext cx="201613" cy="166286"/>
                </a:xfrm>
                <a:custGeom>
                  <a:rect b="b" l="l" r="r" t="t"/>
                  <a:pathLst>
                    <a:path extrusionOk="0" h="5173" w="6272">
                      <a:moveTo>
                        <a:pt x="1868" y="1"/>
                      </a:moveTo>
                      <a:cubicBezTo>
                        <a:pt x="890" y="1"/>
                        <a:pt x="279" y="594"/>
                        <a:pt x="191" y="1626"/>
                      </a:cubicBezTo>
                      <a:lnTo>
                        <a:pt x="1" y="4951"/>
                      </a:lnTo>
                      <a:cubicBezTo>
                        <a:pt x="1" y="5078"/>
                        <a:pt x="64" y="5141"/>
                        <a:pt x="159" y="5173"/>
                      </a:cubicBezTo>
                      <a:lnTo>
                        <a:pt x="191" y="5173"/>
                      </a:lnTo>
                      <a:cubicBezTo>
                        <a:pt x="286" y="5173"/>
                        <a:pt x="381" y="5078"/>
                        <a:pt x="381" y="4983"/>
                      </a:cubicBezTo>
                      <a:lnTo>
                        <a:pt x="571" y="1657"/>
                      </a:lnTo>
                      <a:cubicBezTo>
                        <a:pt x="601" y="1177"/>
                        <a:pt x="830" y="383"/>
                        <a:pt x="1907" y="383"/>
                      </a:cubicBezTo>
                      <a:cubicBezTo>
                        <a:pt x="1966" y="383"/>
                        <a:pt x="2027" y="386"/>
                        <a:pt x="2091" y="391"/>
                      </a:cubicBezTo>
                      <a:cubicBezTo>
                        <a:pt x="2376" y="391"/>
                        <a:pt x="2629" y="549"/>
                        <a:pt x="2819" y="771"/>
                      </a:cubicBezTo>
                      <a:cubicBezTo>
                        <a:pt x="3009" y="992"/>
                        <a:pt x="3136" y="1467"/>
                        <a:pt x="3231" y="1847"/>
                      </a:cubicBezTo>
                      <a:cubicBezTo>
                        <a:pt x="3294" y="2037"/>
                        <a:pt x="3358" y="2196"/>
                        <a:pt x="3389" y="2322"/>
                      </a:cubicBezTo>
                      <a:cubicBezTo>
                        <a:pt x="3548" y="2766"/>
                        <a:pt x="4181" y="2797"/>
                        <a:pt x="4213" y="2797"/>
                      </a:cubicBezTo>
                      <a:lnTo>
                        <a:pt x="5258" y="2766"/>
                      </a:lnTo>
                      <a:lnTo>
                        <a:pt x="5290" y="2766"/>
                      </a:lnTo>
                      <a:cubicBezTo>
                        <a:pt x="5448" y="2766"/>
                        <a:pt x="5828" y="2797"/>
                        <a:pt x="5860" y="3146"/>
                      </a:cubicBezTo>
                      <a:cubicBezTo>
                        <a:pt x="5891" y="3463"/>
                        <a:pt x="5606" y="3526"/>
                        <a:pt x="5416" y="3558"/>
                      </a:cubicBezTo>
                      <a:cubicBezTo>
                        <a:pt x="4957" y="3589"/>
                        <a:pt x="4458" y="3605"/>
                        <a:pt x="4047" y="3605"/>
                      </a:cubicBezTo>
                      <a:cubicBezTo>
                        <a:pt x="3635" y="3605"/>
                        <a:pt x="3310" y="3589"/>
                        <a:pt x="3199" y="3558"/>
                      </a:cubicBezTo>
                      <a:lnTo>
                        <a:pt x="2439" y="2639"/>
                      </a:lnTo>
                      <a:cubicBezTo>
                        <a:pt x="2405" y="2587"/>
                        <a:pt x="2350" y="2563"/>
                        <a:pt x="2298" y="2563"/>
                      </a:cubicBezTo>
                      <a:cubicBezTo>
                        <a:pt x="2256" y="2563"/>
                        <a:pt x="2215" y="2579"/>
                        <a:pt x="2186" y="2607"/>
                      </a:cubicBezTo>
                      <a:cubicBezTo>
                        <a:pt x="2091" y="2671"/>
                        <a:pt x="2091" y="2797"/>
                        <a:pt x="2154" y="2861"/>
                      </a:cubicBezTo>
                      <a:lnTo>
                        <a:pt x="2914" y="3811"/>
                      </a:lnTo>
                      <a:cubicBezTo>
                        <a:pt x="2961" y="3881"/>
                        <a:pt x="3076" y="3985"/>
                        <a:pt x="4038" y="3985"/>
                      </a:cubicBezTo>
                      <a:cubicBezTo>
                        <a:pt x="4386" y="3985"/>
                        <a:pt x="4843" y="3971"/>
                        <a:pt x="5448" y="3938"/>
                      </a:cubicBezTo>
                      <a:cubicBezTo>
                        <a:pt x="5986" y="3874"/>
                        <a:pt x="6271" y="3558"/>
                        <a:pt x="6240" y="3114"/>
                      </a:cubicBezTo>
                      <a:cubicBezTo>
                        <a:pt x="6176" y="2671"/>
                        <a:pt x="5796" y="2386"/>
                        <a:pt x="5258" y="2386"/>
                      </a:cubicBezTo>
                      <a:lnTo>
                        <a:pt x="4213" y="2417"/>
                      </a:lnTo>
                      <a:cubicBezTo>
                        <a:pt x="4118" y="2417"/>
                        <a:pt x="3801" y="2386"/>
                        <a:pt x="3738" y="2196"/>
                      </a:cubicBezTo>
                      <a:cubicBezTo>
                        <a:pt x="3706" y="2069"/>
                        <a:pt x="3643" y="1911"/>
                        <a:pt x="3611" y="1752"/>
                      </a:cubicBezTo>
                      <a:cubicBezTo>
                        <a:pt x="3484" y="1309"/>
                        <a:pt x="3358" y="834"/>
                        <a:pt x="3104" y="517"/>
                      </a:cubicBezTo>
                      <a:cubicBezTo>
                        <a:pt x="2883" y="232"/>
                        <a:pt x="2503" y="11"/>
                        <a:pt x="2091" y="11"/>
                      </a:cubicBezTo>
                      <a:cubicBezTo>
                        <a:pt x="2015" y="4"/>
                        <a:pt x="1940" y="1"/>
                        <a:pt x="186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1300091" y="2475501"/>
                  <a:ext cx="79430" cy="78434"/>
                </a:xfrm>
                <a:custGeom>
                  <a:rect b="b" l="l" r="r" t="t"/>
                  <a:pathLst>
                    <a:path extrusionOk="0" h="2440" w="2471">
                      <a:moveTo>
                        <a:pt x="1235" y="1"/>
                      </a:moveTo>
                      <a:cubicBezTo>
                        <a:pt x="539" y="1"/>
                        <a:pt x="0" y="539"/>
                        <a:pt x="0" y="1204"/>
                      </a:cubicBezTo>
                      <a:cubicBezTo>
                        <a:pt x="0" y="1901"/>
                        <a:pt x="539" y="2439"/>
                        <a:pt x="1235" y="2439"/>
                      </a:cubicBezTo>
                      <a:cubicBezTo>
                        <a:pt x="1901" y="2439"/>
                        <a:pt x="2471" y="1901"/>
                        <a:pt x="2471" y="1204"/>
                      </a:cubicBezTo>
                      <a:cubicBezTo>
                        <a:pt x="2471" y="539"/>
                        <a:pt x="1901" y="1"/>
                        <a:pt x="123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1293984" y="2469394"/>
                  <a:ext cx="91645" cy="90649"/>
                </a:xfrm>
                <a:custGeom>
                  <a:rect b="b" l="l" r="r" t="t"/>
                  <a:pathLst>
                    <a:path extrusionOk="0" h="2820" w="2851">
                      <a:moveTo>
                        <a:pt x="1425" y="381"/>
                      </a:moveTo>
                      <a:cubicBezTo>
                        <a:pt x="1996" y="381"/>
                        <a:pt x="2471" y="824"/>
                        <a:pt x="2471" y="1394"/>
                      </a:cubicBezTo>
                      <a:cubicBezTo>
                        <a:pt x="2471" y="1964"/>
                        <a:pt x="1996" y="2439"/>
                        <a:pt x="1425" y="2439"/>
                      </a:cubicBezTo>
                      <a:cubicBezTo>
                        <a:pt x="855" y="2439"/>
                        <a:pt x="380" y="1964"/>
                        <a:pt x="380" y="1394"/>
                      </a:cubicBezTo>
                      <a:cubicBezTo>
                        <a:pt x="380" y="824"/>
                        <a:pt x="855" y="381"/>
                        <a:pt x="1425" y="381"/>
                      </a:cubicBezTo>
                      <a:close/>
                      <a:moveTo>
                        <a:pt x="1425" y="1"/>
                      </a:moveTo>
                      <a:cubicBezTo>
                        <a:pt x="634" y="1"/>
                        <a:pt x="0" y="634"/>
                        <a:pt x="0" y="1394"/>
                      </a:cubicBezTo>
                      <a:cubicBezTo>
                        <a:pt x="0" y="2186"/>
                        <a:pt x="634" y="2819"/>
                        <a:pt x="1425" y="2819"/>
                      </a:cubicBezTo>
                      <a:cubicBezTo>
                        <a:pt x="2217" y="2819"/>
                        <a:pt x="2851" y="2186"/>
                        <a:pt x="2851" y="1394"/>
                      </a:cubicBezTo>
                      <a:cubicBezTo>
                        <a:pt x="2851" y="634"/>
                        <a:pt x="2217"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1217639" y="2570040"/>
                  <a:ext cx="190395" cy="153878"/>
                </a:xfrm>
                <a:custGeom>
                  <a:rect b="b" l="l" r="r" t="t"/>
                  <a:pathLst>
                    <a:path extrusionOk="0" h="4787" w="5923">
                      <a:moveTo>
                        <a:pt x="4166" y="1"/>
                      </a:moveTo>
                      <a:cubicBezTo>
                        <a:pt x="4119" y="1"/>
                        <a:pt x="4071" y="2"/>
                        <a:pt x="4022" y="5"/>
                      </a:cubicBezTo>
                      <a:cubicBezTo>
                        <a:pt x="3674" y="37"/>
                        <a:pt x="3357" y="195"/>
                        <a:pt x="3135" y="480"/>
                      </a:cubicBezTo>
                      <a:cubicBezTo>
                        <a:pt x="2819" y="860"/>
                        <a:pt x="2692" y="1683"/>
                        <a:pt x="2534" y="2095"/>
                      </a:cubicBezTo>
                      <a:cubicBezTo>
                        <a:pt x="2407" y="2443"/>
                        <a:pt x="1900" y="2443"/>
                        <a:pt x="1900" y="2443"/>
                      </a:cubicBezTo>
                      <a:lnTo>
                        <a:pt x="824" y="2412"/>
                      </a:lnTo>
                      <a:cubicBezTo>
                        <a:pt x="444" y="2412"/>
                        <a:pt x="95" y="2570"/>
                        <a:pt x="64" y="2982"/>
                      </a:cubicBezTo>
                      <a:cubicBezTo>
                        <a:pt x="0" y="3330"/>
                        <a:pt x="285" y="3457"/>
                        <a:pt x="665" y="3520"/>
                      </a:cubicBezTo>
                      <a:cubicBezTo>
                        <a:pt x="665" y="3520"/>
                        <a:pt x="1399" y="3562"/>
                        <a:pt x="2052" y="3562"/>
                      </a:cubicBezTo>
                      <a:cubicBezTo>
                        <a:pt x="2542" y="3562"/>
                        <a:pt x="2986" y="3538"/>
                        <a:pt x="3040" y="3457"/>
                      </a:cubicBezTo>
                      <a:lnTo>
                        <a:pt x="3800" y="2602"/>
                      </a:lnTo>
                      <a:lnTo>
                        <a:pt x="5922" y="4787"/>
                      </a:lnTo>
                      <a:lnTo>
                        <a:pt x="5732" y="1462"/>
                      </a:lnTo>
                      <a:cubicBezTo>
                        <a:pt x="5672" y="644"/>
                        <a:pt x="5177" y="1"/>
                        <a:pt x="416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1211532" y="2564768"/>
                  <a:ext cx="202610" cy="166286"/>
                </a:xfrm>
                <a:custGeom>
                  <a:rect b="b" l="l" r="r" t="t"/>
                  <a:pathLst>
                    <a:path extrusionOk="0" h="5173" w="6303">
                      <a:moveTo>
                        <a:pt x="4404" y="1"/>
                      </a:moveTo>
                      <a:cubicBezTo>
                        <a:pt x="4331" y="1"/>
                        <a:pt x="4257" y="4"/>
                        <a:pt x="4181" y="11"/>
                      </a:cubicBezTo>
                      <a:cubicBezTo>
                        <a:pt x="3800" y="11"/>
                        <a:pt x="3420" y="232"/>
                        <a:pt x="3167" y="549"/>
                      </a:cubicBezTo>
                      <a:cubicBezTo>
                        <a:pt x="2945" y="834"/>
                        <a:pt x="2819" y="1309"/>
                        <a:pt x="2692" y="1752"/>
                      </a:cubicBezTo>
                      <a:cubicBezTo>
                        <a:pt x="2629" y="1911"/>
                        <a:pt x="2597" y="2069"/>
                        <a:pt x="2534" y="2196"/>
                      </a:cubicBezTo>
                      <a:cubicBezTo>
                        <a:pt x="2470" y="2354"/>
                        <a:pt x="2185" y="2417"/>
                        <a:pt x="2090" y="2417"/>
                      </a:cubicBezTo>
                      <a:lnTo>
                        <a:pt x="1014" y="2386"/>
                      </a:lnTo>
                      <a:cubicBezTo>
                        <a:pt x="475" y="2386"/>
                        <a:pt x="95" y="2671"/>
                        <a:pt x="32" y="3114"/>
                      </a:cubicBezTo>
                      <a:cubicBezTo>
                        <a:pt x="0" y="3399"/>
                        <a:pt x="127" y="3779"/>
                        <a:pt x="824" y="3874"/>
                      </a:cubicBezTo>
                      <a:lnTo>
                        <a:pt x="855" y="3874"/>
                      </a:lnTo>
                      <a:cubicBezTo>
                        <a:pt x="1443" y="3908"/>
                        <a:pt x="1891" y="3921"/>
                        <a:pt x="2232" y="3921"/>
                      </a:cubicBezTo>
                      <a:cubicBezTo>
                        <a:pt x="3179" y="3921"/>
                        <a:pt x="3311" y="3817"/>
                        <a:pt x="3357" y="3748"/>
                      </a:cubicBezTo>
                      <a:lnTo>
                        <a:pt x="4149" y="2892"/>
                      </a:lnTo>
                      <a:cubicBezTo>
                        <a:pt x="4212" y="2797"/>
                        <a:pt x="4212" y="2671"/>
                        <a:pt x="4117" y="2607"/>
                      </a:cubicBezTo>
                      <a:cubicBezTo>
                        <a:pt x="4089" y="2579"/>
                        <a:pt x="4047" y="2563"/>
                        <a:pt x="4005" y="2563"/>
                      </a:cubicBezTo>
                      <a:cubicBezTo>
                        <a:pt x="3953" y="2563"/>
                        <a:pt x="3899" y="2587"/>
                        <a:pt x="3864" y="2639"/>
                      </a:cubicBezTo>
                      <a:lnTo>
                        <a:pt x="3072" y="3463"/>
                      </a:lnTo>
                      <a:cubicBezTo>
                        <a:pt x="2967" y="3515"/>
                        <a:pt x="2585" y="3538"/>
                        <a:pt x="2108" y="3538"/>
                      </a:cubicBezTo>
                      <a:cubicBezTo>
                        <a:pt x="1719" y="3538"/>
                        <a:pt x="1268" y="3523"/>
                        <a:pt x="855" y="3494"/>
                      </a:cubicBezTo>
                      <a:cubicBezTo>
                        <a:pt x="380" y="3431"/>
                        <a:pt x="412" y="3241"/>
                        <a:pt x="412" y="3146"/>
                      </a:cubicBezTo>
                      <a:cubicBezTo>
                        <a:pt x="444" y="2797"/>
                        <a:pt x="855" y="2766"/>
                        <a:pt x="1014" y="2766"/>
                      </a:cubicBezTo>
                      <a:lnTo>
                        <a:pt x="2090" y="2797"/>
                      </a:lnTo>
                      <a:cubicBezTo>
                        <a:pt x="2122" y="2797"/>
                        <a:pt x="2724" y="2766"/>
                        <a:pt x="2914" y="2322"/>
                      </a:cubicBezTo>
                      <a:cubicBezTo>
                        <a:pt x="2945" y="2196"/>
                        <a:pt x="3009" y="2037"/>
                        <a:pt x="3040" y="1847"/>
                      </a:cubicBezTo>
                      <a:cubicBezTo>
                        <a:pt x="3167" y="1467"/>
                        <a:pt x="3294" y="992"/>
                        <a:pt x="3484" y="771"/>
                      </a:cubicBezTo>
                      <a:cubicBezTo>
                        <a:pt x="3642" y="549"/>
                        <a:pt x="3927" y="391"/>
                        <a:pt x="4212" y="391"/>
                      </a:cubicBezTo>
                      <a:cubicBezTo>
                        <a:pt x="4276" y="386"/>
                        <a:pt x="4338" y="383"/>
                        <a:pt x="4396" y="383"/>
                      </a:cubicBezTo>
                      <a:cubicBezTo>
                        <a:pt x="5473" y="383"/>
                        <a:pt x="5702" y="1177"/>
                        <a:pt x="5732" y="1657"/>
                      </a:cubicBezTo>
                      <a:lnTo>
                        <a:pt x="5922" y="4983"/>
                      </a:lnTo>
                      <a:cubicBezTo>
                        <a:pt x="5922" y="5078"/>
                        <a:pt x="6017" y="5173"/>
                        <a:pt x="6112" y="5173"/>
                      </a:cubicBezTo>
                      <a:cubicBezTo>
                        <a:pt x="6239" y="5141"/>
                        <a:pt x="6302" y="5078"/>
                        <a:pt x="6302" y="4951"/>
                      </a:cubicBezTo>
                      <a:lnTo>
                        <a:pt x="6112" y="1626"/>
                      </a:lnTo>
                      <a:cubicBezTo>
                        <a:pt x="6024" y="594"/>
                        <a:pt x="5386" y="1"/>
                        <a:pt x="44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1035409" y="2682161"/>
                  <a:ext cx="277958" cy="46867"/>
                </a:xfrm>
                <a:custGeom>
                  <a:rect b="b" l="l" r="r" t="t"/>
                  <a:pathLst>
                    <a:path extrusionOk="0" h="1458" w="8647">
                      <a:moveTo>
                        <a:pt x="32" y="1"/>
                      </a:moveTo>
                      <a:lnTo>
                        <a:pt x="0" y="1457"/>
                      </a:lnTo>
                      <a:lnTo>
                        <a:pt x="8646" y="1457"/>
                      </a:lnTo>
                      <a:lnTo>
                        <a:pt x="8583" y="64"/>
                      </a:lnTo>
                      <a:lnTo>
                        <a:pt x="32"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1029302" y="2676054"/>
                  <a:ext cx="290173" cy="59083"/>
                </a:xfrm>
                <a:custGeom>
                  <a:rect b="b" l="l" r="r" t="t"/>
                  <a:pathLst>
                    <a:path extrusionOk="0" h="1838" w="9027">
                      <a:moveTo>
                        <a:pt x="412" y="381"/>
                      </a:moveTo>
                      <a:lnTo>
                        <a:pt x="8614" y="444"/>
                      </a:lnTo>
                      <a:lnTo>
                        <a:pt x="8646" y="1457"/>
                      </a:lnTo>
                      <a:lnTo>
                        <a:pt x="380" y="1457"/>
                      </a:lnTo>
                      <a:lnTo>
                        <a:pt x="412" y="381"/>
                      </a:lnTo>
                      <a:close/>
                      <a:moveTo>
                        <a:pt x="222" y="1"/>
                      </a:moveTo>
                      <a:cubicBezTo>
                        <a:pt x="127" y="1"/>
                        <a:pt x="32" y="96"/>
                        <a:pt x="32" y="191"/>
                      </a:cubicBezTo>
                      <a:lnTo>
                        <a:pt x="0" y="1616"/>
                      </a:lnTo>
                      <a:cubicBezTo>
                        <a:pt x="0" y="1679"/>
                        <a:pt x="32" y="1711"/>
                        <a:pt x="64" y="1774"/>
                      </a:cubicBezTo>
                      <a:cubicBezTo>
                        <a:pt x="95" y="1806"/>
                        <a:pt x="159" y="1837"/>
                        <a:pt x="190" y="1837"/>
                      </a:cubicBezTo>
                      <a:lnTo>
                        <a:pt x="8836" y="1837"/>
                      </a:lnTo>
                      <a:cubicBezTo>
                        <a:pt x="8899" y="1837"/>
                        <a:pt x="8931" y="1806"/>
                        <a:pt x="8994" y="1774"/>
                      </a:cubicBezTo>
                      <a:cubicBezTo>
                        <a:pt x="9026" y="1711"/>
                        <a:pt x="9026" y="1679"/>
                        <a:pt x="9026" y="1616"/>
                      </a:cubicBezTo>
                      <a:lnTo>
                        <a:pt x="8963" y="222"/>
                      </a:lnTo>
                      <a:cubicBezTo>
                        <a:pt x="8963" y="127"/>
                        <a:pt x="8899" y="64"/>
                        <a:pt x="8773" y="64"/>
                      </a:cubicBezTo>
                      <a:lnTo>
                        <a:pt x="222"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1133130" y="2459236"/>
                  <a:ext cx="87595" cy="87563"/>
                </a:xfrm>
                <a:custGeom>
                  <a:rect b="b" l="l" r="r" t="t"/>
                  <a:pathLst>
                    <a:path extrusionOk="0" h="2724" w="2725">
                      <a:moveTo>
                        <a:pt x="1362" y="380"/>
                      </a:moveTo>
                      <a:cubicBezTo>
                        <a:pt x="1901" y="380"/>
                        <a:pt x="2344" y="823"/>
                        <a:pt x="2344" y="1362"/>
                      </a:cubicBezTo>
                      <a:cubicBezTo>
                        <a:pt x="2344" y="1900"/>
                        <a:pt x="1901" y="2344"/>
                        <a:pt x="1362" y="2344"/>
                      </a:cubicBezTo>
                      <a:cubicBezTo>
                        <a:pt x="824" y="2344"/>
                        <a:pt x="381" y="1900"/>
                        <a:pt x="381" y="1362"/>
                      </a:cubicBezTo>
                      <a:cubicBezTo>
                        <a:pt x="381" y="823"/>
                        <a:pt x="824" y="380"/>
                        <a:pt x="1362" y="380"/>
                      </a:cubicBezTo>
                      <a:close/>
                      <a:moveTo>
                        <a:pt x="1362" y="0"/>
                      </a:moveTo>
                      <a:cubicBezTo>
                        <a:pt x="602" y="0"/>
                        <a:pt x="1" y="602"/>
                        <a:pt x="1" y="1362"/>
                      </a:cubicBezTo>
                      <a:cubicBezTo>
                        <a:pt x="1" y="2122"/>
                        <a:pt x="602" y="2724"/>
                        <a:pt x="1362" y="2724"/>
                      </a:cubicBezTo>
                      <a:cubicBezTo>
                        <a:pt x="2122" y="2724"/>
                        <a:pt x="2724" y="2122"/>
                        <a:pt x="2724" y="1362"/>
                      </a:cubicBezTo>
                      <a:cubicBezTo>
                        <a:pt x="2724" y="602"/>
                        <a:pt x="2122" y="0"/>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1218636" y="2406293"/>
                  <a:ext cx="82516" cy="84509"/>
                </a:xfrm>
                <a:custGeom>
                  <a:rect b="b" l="l" r="r" t="t"/>
                  <a:pathLst>
                    <a:path extrusionOk="0" h="2629" w="2567">
                      <a:moveTo>
                        <a:pt x="1299" y="0"/>
                      </a:moveTo>
                      <a:cubicBezTo>
                        <a:pt x="571" y="0"/>
                        <a:pt x="1" y="602"/>
                        <a:pt x="1" y="1330"/>
                      </a:cubicBezTo>
                      <a:cubicBezTo>
                        <a:pt x="1" y="2027"/>
                        <a:pt x="571" y="2629"/>
                        <a:pt x="1299" y="2629"/>
                      </a:cubicBezTo>
                      <a:cubicBezTo>
                        <a:pt x="1996" y="2629"/>
                        <a:pt x="2566" y="2027"/>
                        <a:pt x="2566" y="1299"/>
                      </a:cubicBezTo>
                      <a:cubicBezTo>
                        <a:pt x="2566" y="1172"/>
                        <a:pt x="2534" y="1014"/>
                        <a:pt x="2471" y="887"/>
                      </a:cubicBezTo>
                      <a:cubicBezTo>
                        <a:pt x="2445" y="809"/>
                        <a:pt x="2376" y="752"/>
                        <a:pt x="2300" y="752"/>
                      </a:cubicBezTo>
                      <a:cubicBezTo>
                        <a:pt x="2283" y="752"/>
                        <a:pt x="2266" y="755"/>
                        <a:pt x="2249" y="760"/>
                      </a:cubicBezTo>
                      <a:cubicBezTo>
                        <a:pt x="2154" y="792"/>
                        <a:pt x="2091" y="919"/>
                        <a:pt x="2123" y="1014"/>
                      </a:cubicBezTo>
                      <a:cubicBezTo>
                        <a:pt x="2154" y="1109"/>
                        <a:pt x="2186" y="1204"/>
                        <a:pt x="2186" y="1299"/>
                      </a:cubicBezTo>
                      <a:cubicBezTo>
                        <a:pt x="2186" y="1837"/>
                        <a:pt x="1774" y="2249"/>
                        <a:pt x="1268" y="2249"/>
                      </a:cubicBezTo>
                      <a:cubicBezTo>
                        <a:pt x="793" y="2249"/>
                        <a:pt x="381" y="1837"/>
                        <a:pt x="381" y="1299"/>
                      </a:cubicBezTo>
                      <a:cubicBezTo>
                        <a:pt x="381" y="792"/>
                        <a:pt x="793" y="380"/>
                        <a:pt x="1268" y="380"/>
                      </a:cubicBezTo>
                      <a:cubicBezTo>
                        <a:pt x="1394" y="380"/>
                        <a:pt x="1521" y="412"/>
                        <a:pt x="1616" y="475"/>
                      </a:cubicBezTo>
                      <a:cubicBezTo>
                        <a:pt x="1633" y="481"/>
                        <a:pt x="1651" y="484"/>
                        <a:pt x="1669" y="484"/>
                      </a:cubicBezTo>
                      <a:cubicBezTo>
                        <a:pt x="1753" y="484"/>
                        <a:pt x="1843" y="427"/>
                        <a:pt x="1869" y="349"/>
                      </a:cubicBezTo>
                      <a:cubicBezTo>
                        <a:pt x="1933" y="254"/>
                        <a:pt x="1869" y="159"/>
                        <a:pt x="1774" y="127"/>
                      </a:cubicBezTo>
                      <a:cubicBezTo>
                        <a:pt x="1616" y="64"/>
                        <a:pt x="1458" y="0"/>
                        <a:pt x="129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1244094" y="2431720"/>
                  <a:ext cx="31599" cy="33656"/>
                </a:xfrm>
                <a:custGeom>
                  <a:rect b="b" l="l" r="r" t="t"/>
                  <a:pathLst>
                    <a:path extrusionOk="0" h="1047" w="983">
                      <a:moveTo>
                        <a:pt x="507" y="1"/>
                      </a:moveTo>
                      <a:cubicBezTo>
                        <a:pt x="222" y="1"/>
                        <a:pt x="1" y="254"/>
                        <a:pt x="1" y="539"/>
                      </a:cubicBezTo>
                      <a:cubicBezTo>
                        <a:pt x="1" y="793"/>
                        <a:pt x="222" y="1046"/>
                        <a:pt x="507" y="1046"/>
                      </a:cubicBezTo>
                      <a:cubicBezTo>
                        <a:pt x="761" y="1046"/>
                        <a:pt x="982" y="793"/>
                        <a:pt x="982" y="539"/>
                      </a:cubicBezTo>
                      <a:lnTo>
                        <a:pt x="507"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1237987" y="2425612"/>
                  <a:ext cx="43814" cy="45871"/>
                </a:xfrm>
                <a:custGeom>
                  <a:rect b="b" l="l" r="r" t="t"/>
                  <a:pathLst>
                    <a:path extrusionOk="0" h="1427" w="1363">
                      <a:moveTo>
                        <a:pt x="697" y="1"/>
                      </a:moveTo>
                      <a:cubicBezTo>
                        <a:pt x="317" y="1"/>
                        <a:pt x="1" y="318"/>
                        <a:pt x="1" y="729"/>
                      </a:cubicBezTo>
                      <a:cubicBezTo>
                        <a:pt x="1" y="1109"/>
                        <a:pt x="317" y="1426"/>
                        <a:pt x="697" y="1426"/>
                      </a:cubicBezTo>
                      <a:cubicBezTo>
                        <a:pt x="1077" y="1426"/>
                        <a:pt x="1362" y="1109"/>
                        <a:pt x="1362" y="698"/>
                      </a:cubicBezTo>
                      <a:cubicBezTo>
                        <a:pt x="1362" y="603"/>
                        <a:pt x="1299" y="508"/>
                        <a:pt x="1172" y="508"/>
                      </a:cubicBezTo>
                      <a:cubicBezTo>
                        <a:pt x="1077" y="508"/>
                        <a:pt x="982" y="603"/>
                        <a:pt x="982" y="698"/>
                      </a:cubicBezTo>
                      <a:cubicBezTo>
                        <a:pt x="982" y="888"/>
                        <a:pt x="856" y="1046"/>
                        <a:pt x="697" y="1046"/>
                      </a:cubicBezTo>
                      <a:cubicBezTo>
                        <a:pt x="507" y="1046"/>
                        <a:pt x="381" y="888"/>
                        <a:pt x="381" y="698"/>
                      </a:cubicBezTo>
                      <a:cubicBezTo>
                        <a:pt x="381" y="539"/>
                        <a:pt x="507" y="381"/>
                        <a:pt x="697" y="381"/>
                      </a:cubicBezTo>
                      <a:cubicBezTo>
                        <a:pt x="792" y="381"/>
                        <a:pt x="887" y="318"/>
                        <a:pt x="887" y="191"/>
                      </a:cubicBezTo>
                      <a:cubicBezTo>
                        <a:pt x="887" y="96"/>
                        <a:pt x="792" y="1"/>
                        <a:pt x="69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1253256" y="2406807"/>
                  <a:ext cx="47896" cy="48378"/>
                </a:xfrm>
                <a:custGeom>
                  <a:rect b="b" l="l" r="r" t="t"/>
                  <a:pathLst>
                    <a:path extrusionOk="0" h="1505" w="1490">
                      <a:moveTo>
                        <a:pt x="1283" y="0"/>
                      </a:moveTo>
                      <a:cubicBezTo>
                        <a:pt x="1236" y="0"/>
                        <a:pt x="1188" y="16"/>
                        <a:pt x="1141" y="48"/>
                      </a:cubicBezTo>
                      <a:lnTo>
                        <a:pt x="64" y="1156"/>
                      </a:lnTo>
                      <a:cubicBezTo>
                        <a:pt x="1" y="1251"/>
                        <a:pt x="1" y="1346"/>
                        <a:pt x="64" y="1441"/>
                      </a:cubicBezTo>
                      <a:cubicBezTo>
                        <a:pt x="127" y="1473"/>
                        <a:pt x="159" y="1504"/>
                        <a:pt x="222" y="1504"/>
                      </a:cubicBezTo>
                      <a:cubicBezTo>
                        <a:pt x="254" y="1504"/>
                        <a:pt x="317" y="1473"/>
                        <a:pt x="349" y="1441"/>
                      </a:cubicBezTo>
                      <a:lnTo>
                        <a:pt x="1426" y="333"/>
                      </a:lnTo>
                      <a:cubicBezTo>
                        <a:pt x="1489" y="238"/>
                        <a:pt x="1489" y="111"/>
                        <a:pt x="1426" y="48"/>
                      </a:cubicBezTo>
                      <a:cubicBezTo>
                        <a:pt x="1378" y="16"/>
                        <a:pt x="1331" y="0"/>
                        <a:pt x="128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1295012" y="2379805"/>
                  <a:ext cx="31566" cy="33624"/>
                </a:xfrm>
                <a:custGeom>
                  <a:rect b="b" l="l" r="r" t="t"/>
                  <a:pathLst>
                    <a:path extrusionOk="0" h="1046" w="982">
                      <a:moveTo>
                        <a:pt x="538" y="1"/>
                      </a:moveTo>
                      <a:lnTo>
                        <a:pt x="0" y="571"/>
                      </a:lnTo>
                      <a:lnTo>
                        <a:pt x="0" y="1046"/>
                      </a:lnTo>
                      <a:lnTo>
                        <a:pt x="443" y="1046"/>
                      </a:lnTo>
                      <a:lnTo>
                        <a:pt x="982" y="476"/>
                      </a:lnTo>
                      <a:lnTo>
                        <a:pt x="538" y="476"/>
                      </a:lnTo>
                      <a:lnTo>
                        <a:pt x="538"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1288905" y="2374051"/>
                  <a:ext cx="44810" cy="45485"/>
                </a:xfrm>
                <a:custGeom>
                  <a:rect b="b" l="l" r="r" t="t"/>
                  <a:pathLst>
                    <a:path extrusionOk="0" h="1415" w="1394">
                      <a:moveTo>
                        <a:pt x="538" y="655"/>
                      </a:moveTo>
                      <a:cubicBezTo>
                        <a:pt x="538" y="750"/>
                        <a:pt x="633" y="845"/>
                        <a:pt x="728" y="845"/>
                      </a:cubicBezTo>
                      <a:lnTo>
                        <a:pt x="570" y="1035"/>
                      </a:lnTo>
                      <a:lnTo>
                        <a:pt x="380" y="1035"/>
                      </a:lnTo>
                      <a:lnTo>
                        <a:pt x="380" y="813"/>
                      </a:lnTo>
                      <a:lnTo>
                        <a:pt x="538" y="655"/>
                      </a:lnTo>
                      <a:close/>
                      <a:moveTo>
                        <a:pt x="713" y="1"/>
                      </a:moveTo>
                      <a:cubicBezTo>
                        <a:pt x="676" y="1"/>
                        <a:pt x="639" y="16"/>
                        <a:pt x="602" y="53"/>
                      </a:cubicBezTo>
                      <a:lnTo>
                        <a:pt x="63" y="623"/>
                      </a:lnTo>
                      <a:cubicBezTo>
                        <a:pt x="32" y="655"/>
                        <a:pt x="0" y="687"/>
                        <a:pt x="0" y="750"/>
                      </a:cubicBezTo>
                      <a:lnTo>
                        <a:pt x="0" y="1225"/>
                      </a:lnTo>
                      <a:cubicBezTo>
                        <a:pt x="0" y="1320"/>
                        <a:pt x="95" y="1415"/>
                        <a:pt x="190" y="1415"/>
                      </a:cubicBezTo>
                      <a:lnTo>
                        <a:pt x="633" y="1415"/>
                      </a:lnTo>
                      <a:cubicBezTo>
                        <a:pt x="697" y="1415"/>
                        <a:pt x="728" y="1383"/>
                        <a:pt x="760" y="1352"/>
                      </a:cubicBezTo>
                      <a:lnTo>
                        <a:pt x="1330" y="782"/>
                      </a:lnTo>
                      <a:cubicBezTo>
                        <a:pt x="1362" y="718"/>
                        <a:pt x="1393" y="655"/>
                        <a:pt x="1362" y="592"/>
                      </a:cubicBezTo>
                      <a:cubicBezTo>
                        <a:pt x="1330" y="497"/>
                        <a:pt x="1267" y="465"/>
                        <a:pt x="1172" y="465"/>
                      </a:cubicBezTo>
                      <a:lnTo>
                        <a:pt x="918" y="465"/>
                      </a:lnTo>
                      <a:lnTo>
                        <a:pt x="918" y="180"/>
                      </a:lnTo>
                      <a:cubicBezTo>
                        <a:pt x="918" y="117"/>
                        <a:pt x="887" y="53"/>
                        <a:pt x="792" y="22"/>
                      </a:cubicBezTo>
                      <a:cubicBezTo>
                        <a:pt x="766" y="8"/>
                        <a:pt x="739" y="1"/>
                        <a:pt x="7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1046596" y="2448017"/>
                  <a:ext cx="35681" cy="35681"/>
                </a:xfrm>
                <a:custGeom>
                  <a:rect b="b" l="l" r="r" t="t"/>
                  <a:pathLst>
                    <a:path extrusionOk="0" h="1110" w="1110">
                      <a:moveTo>
                        <a:pt x="191" y="1"/>
                      </a:moveTo>
                      <a:cubicBezTo>
                        <a:pt x="64" y="1"/>
                        <a:pt x="1" y="64"/>
                        <a:pt x="1" y="191"/>
                      </a:cubicBezTo>
                      <a:cubicBezTo>
                        <a:pt x="1" y="286"/>
                        <a:pt x="64" y="381"/>
                        <a:pt x="191" y="381"/>
                      </a:cubicBezTo>
                      <a:cubicBezTo>
                        <a:pt x="476" y="381"/>
                        <a:pt x="729" y="602"/>
                        <a:pt x="729" y="919"/>
                      </a:cubicBezTo>
                      <a:cubicBezTo>
                        <a:pt x="729" y="1014"/>
                        <a:pt x="824" y="1109"/>
                        <a:pt x="919" y="1109"/>
                      </a:cubicBezTo>
                      <a:cubicBezTo>
                        <a:pt x="1014" y="1109"/>
                        <a:pt x="1109" y="1014"/>
                        <a:pt x="1109" y="919"/>
                      </a:cubicBezTo>
                      <a:cubicBezTo>
                        <a:pt x="1109" y="412"/>
                        <a:pt x="69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1046596" y="2423587"/>
                  <a:ext cx="59083" cy="60111"/>
                </a:xfrm>
                <a:custGeom>
                  <a:rect b="b" l="l" r="r" t="t"/>
                  <a:pathLst>
                    <a:path extrusionOk="0" h="1870" w="1838">
                      <a:moveTo>
                        <a:pt x="191" y="1"/>
                      </a:moveTo>
                      <a:cubicBezTo>
                        <a:pt x="64" y="1"/>
                        <a:pt x="1" y="96"/>
                        <a:pt x="1" y="191"/>
                      </a:cubicBezTo>
                      <a:cubicBezTo>
                        <a:pt x="1" y="286"/>
                        <a:pt x="64" y="381"/>
                        <a:pt x="191" y="381"/>
                      </a:cubicBezTo>
                      <a:cubicBezTo>
                        <a:pt x="888" y="381"/>
                        <a:pt x="1458" y="951"/>
                        <a:pt x="1458" y="1679"/>
                      </a:cubicBezTo>
                      <a:cubicBezTo>
                        <a:pt x="1458" y="1774"/>
                        <a:pt x="1553" y="1869"/>
                        <a:pt x="1648" y="1869"/>
                      </a:cubicBezTo>
                      <a:cubicBezTo>
                        <a:pt x="1743" y="1869"/>
                        <a:pt x="1838" y="1774"/>
                        <a:pt x="1838" y="1679"/>
                      </a:cubicBezTo>
                      <a:cubicBezTo>
                        <a:pt x="1838" y="761"/>
                        <a:pt x="107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1046596" y="2400185"/>
                  <a:ext cx="82484" cy="83513"/>
                </a:xfrm>
                <a:custGeom>
                  <a:rect b="b" l="l" r="r" t="t"/>
                  <a:pathLst>
                    <a:path extrusionOk="0" h="2598" w="2566">
                      <a:moveTo>
                        <a:pt x="191" y="0"/>
                      </a:moveTo>
                      <a:cubicBezTo>
                        <a:pt x="64" y="0"/>
                        <a:pt x="1" y="64"/>
                        <a:pt x="1" y="190"/>
                      </a:cubicBezTo>
                      <a:cubicBezTo>
                        <a:pt x="1" y="285"/>
                        <a:pt x="96" y="380"/>
                        <a:pt x="191" y="380"/>
                      </a:cubicBezTo>
                      <a:cubicBezTo>
                        <a:pt x="1299" y="380"/>
                        <a:pt x="2186" y="1267"/>
                        <a:pt x="2186" y="2407"/>
                      </a:cubicBezTo>
                      <a:cubicBezTo>
                        <a:pt x="2186" y="2502"/>
                        <a:pt x="2281" y="2597"/>
                        <a:pt x="2376" y="2597"/>
                      </a:cubicBezTo>
                      <a:cubicBezTo>
                        <a:pt x="2471" y="2597"/>
                        <a:pt x="2566" y="2502"/>
                        <a:pt x="2566" y="2407"/>
                      </a:cubicBezTo>
                      <a:cubicBezTo>
                        <a:pt x="2566" y="1077"/>
                        <a:pt x="1489"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2"/>
              <p:cNvSpPr txBox="1"/>
              <p:nvPr/>
            </p:nvSpPr>
            <p:spPr>
              <a:xfrm>
                <a:off x="670275" y="766650"/>
                <a:ext cx="1402800" cy="138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a:ea typeface="Fira Sans"/>
                    <a:cs typeface="Fira Sans"/>
                    <a:sym typeface="Fira Sans"/>
                  </a:rPr>
                  <a:t>First, we made the decoders for all the four schemes. We took an all zero-codeword</a:t>
                </a:r>
                <a:endParaRPr>
                  <a:solidFill>
                    <a:schemeClr val="dk1"/>
                  </a:solidFill>
                  <a:latin typeface="Fira Sans"/>
                  <a:ea typeface="Fira Sans"/>
                  <a:cs typeface="Fira Sans"/>
                  <a:sym typeface="Fira Sans"/>
                </a:endParaRPr>
              </a:p>
            </p:txBody>
          </p:sp>
        </p:grpSp>
      </p:grpSp>
      <p:grpSp>
        <p:nvGrpSpPr>
          <p:cNvPr id="537" name="Google Shape;537;p22"/>
          <p:cNvGrpSpPr/>
          <p:nvPr/>
        </p:nvGrpSpPr>
        <p:grpSpPr>
          <a:xfrm>
            <a:off x="3855275" y="1141924"/>
            <a:ext cx="1421163" cy="2689670"/>
            <a:chOff x="3855275" y="1141924"/>
            <a:chExt cx="1421163" cy="2689670"/>
          </a:xfrm>
        </p:grpSpPr>
        <p:sp>
          <p:nvSpPr>
            <p:cNvPr id="538" name="Google Shape;538;p22"/>
            <p:cNvSpPr/>
            <p:nvPr/>
          </p:nvSpPr>
          <p:spPr>
            <a:xfrm>
              <a:off x="3855275" y="1141924"/>
              <a:ext cx="1421163" cy="2689670"/>
            </a:xfrm>
            <a:custGeom>
              <a:rect b="b" l="l" r="r" t="t"/>
              <a:pathLst>
                <a:path extrusionOk="0" h="75595" w="44211">
                  <a:moveTo>
                    <a:pt x="10103" y="0"/>
                  </a:moveTo>
                  <a:cubicBezTo>
                    <a:pt x="4529" y="0"/>
                    <a:pt x="1" y="4529"/>
                    <a:pt x="1" y="10103"/>
                  </a:cubicBezTo>
                  <a:lnTo>
                    <a:pt x="1" y="65460"/>
                  </a:lnTo>
                  <a:cubicBezTo>
                    <a:pt x="1" y="71065"/>
                    <a:pt x="4529" y="75594"/>
                    <a:pt x="10103" y="75594"/>
                  </a:cubicBezTo>
                  <a:lnTo>
                    <a:pt x="34077" y="75594"/>
                  </a:lnTo>
                  <a:cubicBezTo>
                    <a:pt x="39682" y="75594"/>
                    <a:pt x="44211" y="71065"/>
                    <a:pt x="44211" y="65460"/>
                  </a:cubicBezTo>
                  <a:lnTo>
                    <a:pt x="44211" y="10103"/>
                  </a:lnTo>
                  <a:cubicBezTo>
                    <a:pt x="44211" y="4529"/>
                    <a:pt x="39682" y="0"/>
                    <a:pt x="34077"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22"/>
            <p:cNvGrpSpPr/>
            <p:nvPr/>
          </p:nvGrpSpPr>
          <p:grpSpPr>
            <a:xfrm>
              <a:off x="3864450" y="1317681"/>
              <a:ext cx="1402800" cy="2338172"/>
              <a:chOff x="3891713" y="1322106"/>
              <a:chExt cx="1402800" cy="2338172"/>
            </a:xfrm>
          </p:grpSpPr>
          <p:sp>
            <p:nvSpPr>
              <p:cNvPr id="540" name="Google Shape;540;p22"/>
              <p:cNvSpPr/>
              <p:nvPr/>
            </p:nvSpPr>
            <p:spPr>
              <a:xfrm>
                <a:off x="4644233" y="3622572"/>
                <a:ext cx="36677" cy="37706"/>
              </a:xfrm>
              <a:custGeom>
                <a:rect b="b" l="l" r="r" t="t"/>
                <a:pathLst>
                  <a:path extrusionOk="0" h="1173" w="1141">
                    <a:moveTo>
                      <a:pt x="571" y="254"/>
                    </a:moveTo>
                    <a:cubicBezTo>
                      <a:pt x="761" y="254"/>
                      <a:pt x="887" y="413"/>
                      <a:pt x="887" y="571"/>
                    </a:cubicBezTo>
                    <a:cubicBezTo>
                      <a:pt x="887" y="761"/>
                      <a:pt x="761" y="919"/>
                      <a:pt x="571" y="919"/>
                    </a:cubicBezTo>
                    <a:cubicBezTo>
                      <a:pt x="381" y="919"/>
                      <a:pt x="254" y="761"/>
                      <a:pt x="254" y="571"/>
                    </a:cubicBezTo>
                    <a:cubicBezTo>
                      <a:pt x="254" y="413"/>
                      <a:pt x="381" y="254"/>
                      <a:pt x="571" y="254"/>
                    </a:cubicBezTo>
                    <a:close/>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4354040" y="3622572"/>
                <a:ext cx="36677" cy="37706"/>
              </a:xfrm>
              <a:custGeom>
                <a:rect b="b" l="l" r="r" t="t"/>
                <a:pathLst>
                  <a:path extrusionOk="0" h="1173" w="1141">
                    <a:moveTo>
                      <a:pt x="570" y="254"/>
                    </a:moveTo>
                    <a:cubicBezTo>
                      <a:pt x="760" y="254"/>
                      <a:pt x="887" y="413"/>
                      <a:pt x="887" y="571"/>
                    </a:cubicBezTo>
                    <a:cubicBezTo>
                      <a:pt x="887" y="761"/>
                      <a:pt x="760" y="919"/>
                      <a:pt x="570" y="919"/>
                    </a:cubicBezTo>
                    <a:cubicBezTo>
                      <a:pt x="380" y="919"/>
                      <a:pt x="254" y="761"/>
                      <a:pt x="254" y="571"/>
                    </a:cubicBezTo>
                    <a:cubicBezTo>
                      <a:pt x="254" y="413"/>
                      <a:pt x="380" y="254"/>
                      <a:pt x="570" y="254"/>
                    </a:cubicBezTo>
                    <a:close/>
                    <a:moveTo>
                      <a:pt x="570" y="1"/>
                    </a:moveTo>
                    <a:cubicBezTo>
                      <a:pt x="254" y="1"/>
                      <a:pt x="0" y="254"/>
                      <a:pt x="0" y="571"/>
                    </a:cubicBezTo>
                    <a:cubicBezTo>
                      <a:pt x="0" y="888"/>
                      <a:pt x="254" y="1173"/>
                      <a:pt x="570" y="1173"/>
                    </a:cubicBezTo>
                    <a:cubicBezTo>
                      <a:pt x="887" y="1173"/>
                      <a:pt x="1140" y="888"/>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4740957" y="3622572"/>
                <a:ext cx="36677" cy="37706"/>
              </a:xfrm>
              <a:custGeom>
                <a:rect b="b" l="l" r="r" t="t"/>
                <a:pathLst>
                  <a:path extrusionOk="0" h="1173" w="1141">
                    <a:moveTo>
                      <a:pt x="570" y="254"/>
                    </a:moveTo>
                    <a:cubicBezTo>
                      <a:pt x="760" y="254"/>
                      <a:pt x="887" y="413"/>
                      <a:pt x="887" y="571"/>
                    </a:cubicBezTo>
                    <a:cubicBezTo>
                      <a:pt x="887" y="761"/>
                      <a:pt x="760" y="919"/>
                      <a:pt x="570" y="919"/>
                    </a:cubicBezTo>
                    <a:cubicBezTo>
                      <a:pt x="380" y="919"/>
                      <a:pt x="254" y="761"/>
                      <a:pt x="254" y="571"/>
                    </a:cubicBezTo>
                    <a:cubicBezTo>
                      <a:pt x="254" y="413"/>
                      <a:pt x="380" y="254"/>
                      <a:pt x="570" y="254"/>
                    </a:cubicBezTo>
                    <a:close/>
                    <a:moveTo>
                      <a:pt x="570" y="1"/>
                    </a:moveTo>
                    <a:cubicBezTo>
                      <a:pt x="254" y="1"/>
                      <a:pt x="0" y="254"/>
                      <a:pt x="0" y="571"/>
                    </a:cubicBezTo>
                    <a:cubicBezTo>
                      <a:pt x="0" y="888"/>
                      <a:pt x="254" y="1173"/>
                      <a:pt x="570" y="1173"/>
                    </a:cubicBezTo>
                    <a:cubicBezTo>
                      <a:pt x="887" y="1173"/>
                      <a:pt x="1140" y="888"/>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4463074" y="3622572"/>
                <a:ext cx="36677" cy="37706"/>
              </a:xfrm>
              <a:custGeom>
                <a:rect b="b" l="l" r="r" t="t"/>
                <a:pathLst>
                  <a:path extrusionOk="0" h="1173" w="1141">
                    <a:moveTo>
                      <a:pt x="571" y="254"/>
                    </a:moveTo>
                    <a:cubicBezTo>
                      <a:pt x="761" y="254"/>
                      <a:pt x="888" y="413"/>
                      <a:pt x="888" y="571"/>
                    </a:cubicBezTo>
                    <a:cubicBezTo>
                      <a:pt x="888" y="761"/>
                      <a:pt x="761" y="919"/>
                      <a:pt x="571" y="919"/>
                    </a:cubicBezTo>
                    <a:cubicBezTo>
                      <a:pt x="381" y="919"/>
                      <a:pt x="223" y="761"/>
                      <a:pt x="223" y="571"/>
                    </a:cubicBezTo>
                    <a:cubicBezTo>
                      <a:pt x="223" y="413"/>
                      <a:pt x="381" y="254"/>
                      <a:pt x="571" y="254"/>
                    </a:cubicBezTo>
                    <a:close/>
                    <a:moveTo>
                      <a:pt x="571" y="1"/>
                    </a:moveTo>
                    <a:cubicBezTo>
                      <a:pt x="254" y="1"/>
                      <a:pt x="1" y="254"/>
                      <a:pt x="1" y="571"/>
                    </a:cubicBezTo>
                    <a:cubicBezTo>
                      <a:pt x="1" y="888"/>
                      <a:pt x="254" y="1173"/>
                      <a:pt x="571" y="1173"/>
                    </a:cubicBezTo>
                    <a:cubicBezTo>
                      <a:pt x="888" y="1173"/>
                      <a:pt x="1141" y="888"/>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4547508" y="3622572"/>
                <a:ext cx="36677" cy="37706"/>
              </a:xfrm>
              <a:custGeom>
                <a:rect b="b" l="l" r="r" t="t"/>
                <a:pathLst>
                  <a:path extrusionOk="0" h="1173" w="1141">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22"/>
              <p:cNvGrpSpPr/>
              <p:nvPr/>
            </p:nvGrpSpPr>
            <p:grpSpPr>
              <a:xfrm>
                <a:off x="4101624" y="1322106"/>
                <a:ext cx="924394" cy="881676"/>
                <a:chOff x="4101624" y="1322106"/>
                <a:chExt cx="924394" cy="881676"/>
              </a:xfrm>
            </p:grpSpPr>
            <p:sp>
              <p:nvSpPr>
                <p:cNvPr id="546" name="Google Shape;546;p22"/>
                <p:cNvSpPr/>
                <p:nvPr/>
              </p:nvSpPr>
              <p:spPr>
                <a:xfrm>
                  <a:off x="4101624" y="1330014"/>
                  <a:ext cx="388922" cy="540840"/>
                </a:xfrm>
                <a:custGeom>
                  <a:rect b="b" l="l" r="r" t="t"/>
                  <a:pathLst>
                    <a:path extrusionOk="0" h="16825" w="12099">
                      <a:moveTo>
                        <a:pt x="11956" y="0"/>
                      </a:moveTo>
                      <a:cubicBezTo>
                        <a:pt x="11941" y="0"/>
                        <a:pt x="11925" y="3"/>
                        <a:pt x="11908" y="8"/>
                      </a:cubicBezTo>
                      <a:cubicBezTo>
                        <a:pt x="11338" y="103"/>
                        <a:pt x="10768" y="230"/>
                        <a:pt x="10198" y="388"/>
                      </a:cubicBezTo>
                      <a:cubicBezTo>
                        <a:pt x="10103" y="420"/>
                        <a:pt x="10071" y="515"/>
                        <a:pt x="10103" y="610"/>
                      </a:cubicBezTo>
                      <a:cubicBezTo>
                        <a:pt x="10103" y="705"/>
                        <a:pt x="10198" y="737"/>
                        <a:pt x="10261" y="737"/>
                      </a:cubicBezTo>
                      <a:lnTo>
                        <a:pt x="10293" y="737"/>
                      </a:lnTo>
                      <a:cubicBezTo>
                        <a:pt x="10831" y="578"/>
                        <a:pt x="11402" y="420"/>
                        <a:pt x="11972" y="325"/>
                      </a:cubicBezTo>
                      <a:cubicBezTo>
                        <a:pt x="12035" y="325"/>
                        <a:pt x="12098" y="230"/>
                        <a:pt x="12098" y="135"/>
                      </a:cubicBezTo>
                      <a:cubicBezTo>
                        <a:pt x="12072" y="57"/>
                        <a:pt x="12025" y="0"/>
                        <a:pt x="11956" y="0"/>
                      </a:cubicBezTo>
                      <a:close/>
                      <a:moveTo>
                        <a:pt x="8665" y="995"/>
                      </a:moveTo>
                      <a:cubicBezTo>
                        <a:pt x="8639" y="995"/>
                        <a:pt x="8611" y="1003"/>
                        <a:pt x="8583" y="1022"/>
                      </a:cubicBezTo>
                      <a:cubicBezTo>
                        <a:pt x="8045" y="1243"/>
                        <a:pt x="7538" y="1528"/>
                        <a:pt x="7031" y="1813"/>
                      </a:cubicBezTo>
                      <a:cubicBezTo>
                        <a:pt x="6968" y="1877"/>
                        <a:pt x="6936" y="1972"/>
                        <a:pt x="6968" y="2035"/>
                      </a:cubicBezTo>
                      <a:cubicBezTo>
                        <a:pt x="7000" y="2098"/>
                        <a:pt x="7063" y="2130"/>
                        <a:pt x="7126" y="2130"/>
                      </a:cubicBezTo>
                      <a:cubicBezTo>
                        <a:pt x="7158" y="2130"/>
                        <a:pt x="7190" y="2130"/>
                        <a:pt x="7221" y="2098"/>
                      </a:cubicBezTo>
                      <a:cubicBezTo>
                        <a:pt x="7696" y="1813"/>
                        <a:pt x="8203" y="1560"/>
                        <a:pt x="8710" y="1307"/>
                      </a:cubicBezTo>
                      <a:cubicBezTo>
                        <a:pt x="8805" y="1275"/>
                        <a:pt x="8836" y="1180"/>
                        <a:pt x="8805" y="1085"/>
                      </a:cubicBezTo>
                      <a:cubicBezTo>
                        <a:pt x="8782" y="1040"/>
                        <a:pt x="8728" y="995"/>
                        <a:pt x="8665" y="995"/>
                      </a:cubicBezTo>
                      <a:close/>
                      <a:moveTo>
                        <a:pt x="5698" y="2761"/>
                      </a:moveTo>
                      <a:cubicBezTo>
                        <a:pt x="5664" y="2761"/>
                        <a:pt x="5630" y="2771"/>
                        <a:pt x="5606" y="2795"/>
                      </a:cubicBezTo>
                      <a:cubicBezTo>
                        <a:pt x="5131" y="3143"/>
                        <a:pt x="4719" y="3523"/>
                        <a:pt x="4308" y="3935"/>
                      </a:cubicBezTo>
                      <a:cubicBezTo>
                        <a:pt x="4213" y="3999"/>
                        <a:pt x="4213" y="4125"/>
                        <a:pt x="4308" y="4189"/>
                      </a:cubicBezTo>
                      <a:cubicBezTo>
                        <a:pt x="4339" y="4220"/>
                        <a:pt x="4371" y="4220"/>
                        <a:pt x="4403" y="4220"/>
                      </a:cubicBezTo>
                      <a:cubicBezTo>
                        <a:pt x="4466" y="4220"/>
                        <a:pt x="4498" y="4220"/>
                        <a:pt x="4529" y="4189"/>
                      </a:cubicBezTo>
                      <a:cubicBezTo>
                        <a:pt x="4941" y="3777"/>
                        <a:pt x="5353" y="3428"/>
                        <a:pt x="5796" y="3080"/>
                      </a:cubicBezTo>
                      <a:cubicBezTo>
                        <a:pt x="5891" y="3017"/>
                        <a:pt x="5891" y="2890"/>
                        <a:pt x="5828" y="2827"/>
                      </a:cubicBezTo>
                      <a:cubicBezTo>
                        <a:pt x="5808" y="2788"/>
                        <a:pt x="5752" y="2761"/>
                        <a:pt x="5698" y="2761"/>
                      </a:cubicBezTo>
                      <a:close/>
                      <a:moveTo>
                        <a:pt x="3282" y="5167"/>
                      </a:moveTo>
                      <a:cubicBezTo>
                        <a:pt x="3226" y="5167"/>
                        <a:pt x="3175" y="5194"/>
                        <a:pt x="3136" y="5234"/>
                      </a:cubicBezTo>
                      <a:cubicBezTo>
                        <a:pt x="2788" y="5677"/>
                        <a:pt x="2439" y="6152"/>
                        <a:pt x="2123" y="6659"/>
                      </a:cubicBezTo>
                      <a:cubicBezTo>
                        <a:pt x="2091" y="6754"/>
                        <a:pt x="2091" y="6849"/>
                        <a:pt x="2186" y="6880"/>
                      </a:cubicBezTo>
                      <a:cubicBezTo>
                        <a:pt x="2218" y="6912"/>
                        <a:pt x="2249" y="6912"/>
                        <a:pt x="2281" y="6912"/>
                      </a:cubicBezTo>
                      <a:cubicBezTo>
                        <a:pt x="2344" y="6912"/>
                        <a:pt x="2376" y="6880"/>
                        <a:pt x="2408" y="6849"/>
                      </a:cubicBezTo>
                      <a:cubicBezTo>
                        <a:pt x="2724" y="6374"/>
                        <a:pt x="3041" y="5899"/>
                        <a:pt x="3389" y="5455"/>
                      </a:cubicBezTo>
                      <a:cubicBezTo>
                        <a:pt x="3453" y="5360"/>
                        <a:pt x="3453" y="5265"/>
                        <a:pt x="3389" y="5202"/>
                      </a:cubicBezTo>
                      <a:cubicBezTo>
                        <a:pt x="3353" y="5178"/>
                        <a:pt x="3317" y="5167"/>
                        <a:pt x="3282" y="5167"/>
                      </a:cubicBezTo>
                      <a:close/>
                      <a:moveTo>
                        <a:pt x="1453" y="8083"/>
                      </a:moveTo>
                      <a:cubicBezTo>
                        <a:pt x="1394" y="8083"/>
                        <a:pt x="1340" y="8117"/>
                        <a:pt x="1299" y="8179"/>
                      </a:cubicBezTo>
                      <a:cubicBezTo>
                        <a:pt x="1077" y="8717"/>
                        <a:pt x="856" y="9256"/>
                        <a:pt x="666" y="9794"/>
                      </a:cubicBezTo>
                      <a:cubicBezTo>
                        <a:pt x="634" y="9889"/>
                        <a:pt x="697" y="9984"/>
                        <a:pt x="792" y="10016"/>
                      </a:cubicBezTo>
                      <a:cubicBezTo>
                        <a:pt x="792" y="10016"/>
                        <a:pt x="824" y="10047"/>
                        <a:pt x="824" y="10047"/>
                      </a:cubicBezTo>
                      <a:cubicBezTo>
                        <a:pt x="919" y="10047"/>
                        <a:pt x="982" y="9984"/>
                        <a:pt x="1014" y="9921"/>
                      </a:cubicBezTo>
                      <a:cubicBezTo>
                        <a:pt x="1172" y="9382"/>
                        <a:pt x="1394" y="8844"/>
                        <a:pt x="1616" y="8337"/>
                      </a:cubicBezTo>
                      <a:cubicBezTo>
                        <a:pt x="1647" y="8242"/>
                        <a:pt x="1616" y="8147"/>
                        <a:pt x="1552" y="8115"/>
                      </a:cubicBezTo>
                      <a:cubicBezTo>
                        <a:pt x="1519" y="8093"/>
                        <a:pt x="1485" y="8083"/>
                        <a:pt x="1453" y="8083"/>
                      </a:cubicBezTo>
                      <a:close/>
                      <a:moveTo>
                        <a:pt x="444" y="11346"/>
                      </a:moveTo>
                      <a:cubicBezTo>
                        <a:pt x="349" y="11346"/>
                        <a:pt x="254" y="11409"/>
                        <a:pt x="254" y="11504"/>
                      </a:cubicBezTo>
                      <a:cubicBezTo>
                        <a:pt x="127" y="12074"/>
                        <a:pt x="64" y="12644"/>
                        <a:pt x="32" y="13214"/>
                      </a:cubicBezTo>
                      <a:cubicBezTo>
                        <a:pt x="1" y="13309"/>
                        <a:pt x="96" y="13404"/>
                        <a:pt x="191" y="13404"/>
                      </a:cubicBezTo>
                      <a:cubicBezTo>
                        <a:pt x="286" y="13404"/>
                        <a:pt x="349" y="13341"/>
                        <a:pt x="349" y="13246"/>
                      </a:cubicBezTo>
                      <a:cubicBezTo>
                        <a:pt x="412" y="12676"/>
                        <a:pt x="476" y="12106"/>
                        <a:pt x="571" y="11567"/>
                      </a:cubicBezTo>
                      <a:cubicBezTo>
                        <a:pt x="602" y="11472"/>
                        <a:pt x="539" y="11377"/>
                        <a:pt x="444" y="11346"/>
                      </a:cubicBezTo>
                      <a:close/>
                      <a:moveTo>
                        <a:pt x="159" y="14766"/>
                      </a:moveTo>
                      <a:cubicBezTo>
                        <a:pt x="64" y="14798"/>
                        <a:pt x="1" y="14861"/>
                        <a:pt x="1" y="14956"/>
                      </a:cubicBezTo>
                      <a:cubicBezTo>
                        <a:pt x="32" y="15526"/>
                        <a:pt x="96" y="16128"/>
                        <a:pt x="191" y="16698"/>
                      </a:cubicBezTo>
                      <a:cubicBezTo>
                        <a:pt x="191" y="16761"/>
                        <a:pt x="286" y="16824"/>
                        <a:pt x="349" y="16824"/>
                      </a:cubicBezTo>
                      <a:lnTo>
                        <a:pt x="381" y="16824"/>
                      </a:lnTo>
                      <a:cubicBezTo>
                        <a:pt x="476" y="16793"/>
                        <a:pt x="539" y="16729"/>
                        <a:pt x="539" y="16634"/>
                      </a:cubicBezTo>
                      <a:cubicBezTo>
                        <a:pt x="444" y="16064"/>
                        <a:pt x="381" y="15494"/>
                        <a:pt x="349" y="14924"/>
                      </a:cubicBezTo>
                      <a:cubicBezTo>
                        <a:pt x="349" y="14829"/>
                        <a:pt x="254" y="14766"/>
                        <a:pt x="159" y="14766"/>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4293012" y="1773136"/>
                  <a:ext cx="711594" cy="430647"/>
                </a:xfrm>
                <a:custGeom>
                  <a:rect b="b" l="l" r="r" t="t"/>
                  <a:pathLst>
                    <a:path extrusionOk="0" h="13397" w="22137">
                      <a:moveTo>
                        <a:pt x="21979" y="0"/>
                      </a:moveTo>
                      <a:cubicBezTo>
                        <a:pt x="21884" y="0"/>
                        <a:pt x="21789" y="64"/>
                        <a:pt x="21789" y="159"/>
                      </a:cubicBezTo>
                      <a:cubicBezTo>
                        <a:pt x="21757" y="697"/>
                        <a:pt x="21662" y="1267"/>
                        <a:pt x="21535" y="1837"/>
                      </a:cubicBezTo>
                      <a:cubicBezTo>
                        <a:pt x="21535" y="1932"/>
                        <a:pt x="21598" y="1995"/>
                        <a:pt x="21693" y="2027"/>
                      </a:cubicBezTo>
                      <a:lnTo>
                        <a:pt x="21725" y="2027"/>
                      </a:lnTo>
                      <a:cubicBezTo>
                        <a:pt x="21789" y="2027"/>
                        <a:pt x="21852" y="1964"/>
                        <a:pt x="21884" y="1900"/>
                      </a:cubicBezTo>
                      <a:cubicBezTo>
                        <a:pt x="22010" y="1330"/>
                        <a:pt x="22074" y="760"/>
                        <a:pt x="22137" y="190"/>
                      </a:cubicBezTo>
                      <a:cubicBezTo>
                        <a:pt x="22137" y="95"/>
                        <a:pt x="22074" y="0"/>
                        <a:pt x="21979" y="0"/>
                      </a:cubicBezTo>
                      <a:close/>
                      <a:moveTo>
                        <a:pt x="21262" y="3349"/>
                      </a:moveTo>
                      <a:cubicBezTo>
                        <a:pt x="21186" y="3349"/>
                        <a:pt x="21118" y="3401"/>
                        <a:pt x="21092" y="3452"/>
                      </a:cubicBezTo>
                      <a:cubicBezTo>
                        <a:pt x="20902" y="3991"/>
                        <a:pt x="20712" y="4529"/>
                        <a:pt x="20458" y="5036"/>
                      </a:cubicBezTo>
                      <a:cubicBezTo>
                        <a:pt x="20427" y="5131"/>
                        <a:pt x="20458" y="5226"/>
                        <a:pt x="20522" y="5257"/>
                      </a:cubicBezTo>
                      <a:cubicBezTo>
                        <a:pt x="20553" y="5289"/>
                        <a:pt x="20585" y="5289"/>
                        <a:pt x="20617" y="5289"/>
                      </a:cubicBezTo>
                      <a:cubicBezTo>
                        <a:pt x="20680" y="5289"/>
                        <a:pt x="20743" y="5257"/>
                        <a:pt x="20775" y="5194"/>
                      </a:cubicBezTo>
                      <a:cubicBezTo>
                        <a:pt x="21028" y="4656"/>
                        <a:pt x="21250" y="4117"/>
                        <a:pt x="21408" y="3579"/>
                      </a:cubicBezTo>
                      <a:cubicBezTo>
                        <a:pt x="21440" y="3484"/>
                        <a:pt x="21408" y="3389"/>
                        <a:pt x="21313" y="3357"/>
                      </a:cubicBezTo>
                      <a:cubicBezTo>
                        <a:pt x="21296" y="3351"/>
                        <a:pt x="21279" y="3349"/>
                        <a:pt x="21262" y="3349"/>
                      </a:cubicBezTo>
                      <a:close/>
                      <a:moveTo>
                        <a:pt x="19769" y="6442"/>
                      </a:moveTo>
                      <a:cubicBezTo>
                        <a:pt x="19713" y="6442"/>
                        <a:pt x="19655" y="6464"/>
                        <a:pt x="19635" y="6524"/>
                      </a:cubicBezTo>
                      <a:cubicBezTo>
                        <a:pt x="19318" y="6999"/>
                        <a:pt x="19002" y="7443"/>
                        <a:pt x="18622" y="7886"/>
                      </a:cubicBezTo>
                      <a:cubicBezTo>
                        <a:pt x="18558" y="7949"/>
                        <a:pt x="18590" y="8076"/>
                        <a:pt x="18653" y="8139"/>
                      </a:cubicBezTo>
                      <a:cubicBezTo>
                        <a:pt x="18685" y="8171"/>
                        <a:pt x="18717" y="8171"/>
                        <a:pt x="18780" y="8171"/>
                      </a:cubicBezTo>
                      <a:cubicBezTo>
                        <a:pt x="18812" y="8171"/>
                        <a:pt x="18875" y="8139"/>
                        <a:pt x="18907" y="8108"/>
                      </a:cubicBezTo>
                      <a:cubicBezTo>
                        <a:pt x="19255" y="7664"/>
                        <a:pt x="19603" y="7189"/>
                        <a:pt x="19920" y="6714"/>
                      </a:cubicBezTo>
                      <a:cubicBezTo>
                        <a:pt x="19983" y="6619"/>
                        <a:pt x="19952" y="6524"/>
                        <a:pt x="19857" y="6461"/>
                      </a:cubicBezTo>
                      <a:cubicBezTo>
                        <a:pt x="19834" y="6449"/>
                        <a:pt x="19802" y="6442"/>
                        <a:pt x="19769" y="6442"/>
                      </a:cubicBezTo>
                      <a:close/>
                      <a:moveTo>
                        <a:pt x="17581" y="9093"/>
                      </a:moveTo>
                      <a:cubicBezTo>
                        <a:pt x="17545" y="9093"/>
                        <a:pt x="17510" y="9110"/>
                        <a:pt x="17482" y="9153"/>
                      </a:cubicBezTo>
                      <a:cubicBezTo>
                        <a:pt x="17070" y="9533"/>
                        <a:pt x="16626" y="9913"/>
                        <a:pt x="16183" y="10229"/>
                      </a:cubicBezTo>
                      <a:cubicBezTo>
                        <a:pt x="16088" y="10293"/>
                        <a:pt x="16088" y="10419"/>
                        <a:pt x="16151" y="10483"/>
                      </a:cubicBezTo>
                      <a:cubicBezTo>
                        <a:pt x="16183" y="10514"/>
                        <a:pt x="16246" y="10546"/>
                        <a:pt x="16278" y="10546"/>
                      </a:cubicBezTo>
                      <a:cubicBezTo>
                        <a:pt x="16310" y="10546"/>
                        <a:pt x="16373" y="10546"/>
                        <a:pt x="16373" y="10514"/>
                      </a:cubicBezTo>
                      <a:cubicBezTo>
                        <a:pt x="16848" y="10166"/>
                        <a:pt x="17291" y="9786"/>
                        <a:pt x="17703" y="9374"/>
                      </a:cubicBezTo>
                      <a:cubicBezTo>
                        <a:pt x="17798" y="9311"/>
                        <a:pt x="17798" y="9216"/>
                        <a:pt x="17703" y="9153"/>
                      </a:cubicBezTo>
                      <a:cubicBezTo>
                        <a:pt x="17668" y="9118"/>
                        <a:pt x="17624" y="9093"/>
                        <a:pt x="17581" y="9093"/>
                      </a:cubicBezTo>
                      <a:close/>
                      <a:moveTo>
                        <a:pt x="214" y="10939"/>
                      </a:moveTo>
                      <a:cubicBezTo>
                        <a:pt x="157" y="10939"/>
                        <a:pt x="104" y="10961"/>
                        <a:pt x="64" y="11021"/>
                      </a:cubicBezTo>
                      <a:cubicBezTo>
                        <a:pt x="0" y="11116"/>
                        <a:pt x="32" y="11211"/>
                        <a:pt x="127" y="11243"/>
                      </a:cubicBezTo>
                      <a:cubicBezTo>
                        <a:pt x="602" y="11559"/>
                        <a:pt x="1077" y="11813"/>
                        <a:pt x="1552" y="12034"/>
                      </a:cubicBezTo>
                      <a:cubicBezTo>
                        <a:pt x="1584" y="12066"/>
                        <a:pt x="1615" y="12066"/>
                        <a:pt x="1647" y="12066"/>
                      </a:cubicBezTo>
                      <a:cubicBezTo>
                        <a:pt x="1710" y="12066"/>
                        <a:pt x="1774" y="12034"/>
                        <a:pt x="1805" y="11971"/>
                      </a:cubicBezTo>
                      <a:cubicBezTo>
                        <a:pt x="1837" y="11876"/>
                        <a:pt x="1805" y="11781"/>
                        <a:pt x="1710" y="11718"/>
                      </a:cubicBezTo>
                      <a:cubicBezTo>
                        <a:pt x="1235" y="11496"/>
                        <a:pt x="760" y="11243"/>
                        <a:pt x="317" y="10958"/>
                      </a:cubicBezTo>
                      <a:cubicBezTo>
                        <a:pt x="282" y="10946"/>
                        <a:pt x="247" y="10939"/>
                        <a:pt x="214" y="10939"/>
                      </a:cubicBezTo>
                      <a:close/>
                      <a:moveTo>
                        <a:pt x="14858" y="11146"/>
                      </a:moveTo>
                      <a:cubicBezTo>
                        <a:pt x="14825" y="11146"/>
                        <a:pt x="14792" y="11157"/>
                        <a:pt x="14758" y="11179"/>
                      </a:cubicBezTo>
                      <a:cubicBezTo>
                        <a:pt x="14283" y="11464"/>
                        <a:pt x="13776" y="11718"/>
                        <a:pt x="13238" y="11939"/>
                      </a:cubicBezTo>
                      <a:cubicBezTo>
                        <a:pt x="13175" y="11971"/>
                        <a:pt x="13111" y="12066"/>
                        <a:pt x="13175" y="12161"/>
                      </a:cubicBezTo>
                      <a:cubicBezTo>
                        <a:pt x="13175" y="12225"/>
                        <a:pt x="13238" y="12256"/>
                        <a:pt x="13333" y="12256"/>
                      </a:cubicBezTo>
                      <a:lnTo>
                        <a:pt x="13365" y="12256"/>
                      </a:lnTo>
                      <a:cubicBezTo>
                        <a:pt x="13903" y="12034"/>
                        <a:pt x="14441" y="11749"/>
                        <a:pt x="14948" y="11464"/>
                      </a:cubicBezTo>
                      <a:cubicBezTo>
                        <a:pt x="15011" y="11433"/>
                        <a:pt x="15043" y="11338"/>
                        <a:pt x="15011" y="11243"/>
                      </a:cubicBezTo>
                      <a:cubicBezTo>
                        <a:pt x="14970" y="11181"/>
                        <a:pt x="14916" y="11146"/>
                        <a:pt x="14858" y="11146"/>
                      </a:cubicBezTo>
                      <a:close/>
                      <a:moveTo>
                        <a:pt x="3244" y="12343"/>
                      </a:moveTo>
                      <a:cubicBezTo>
                        <a:pt x="3167" y="12343"/>
                        <a:pt x="3098" y="12400"/>
                        <a:pt x="3072" y="12478"/>
                      </a:cubicBezTo>
                      <a:cubicBezTo>
                        <a:pt x="3040" y="12573"/>
                        <a:pt x="3072" y="12668"/>
                        <a:pt x="3167" y="12700"/>
                      </a:cubicBezTo>
                      <a:cubicBezTo>
                        <a:pt x="3737" y="12858"/>
                        <a:pt x="4307" y="13016"/>
                        <a:pt x="4846" y="13143"/>
                      </a:cubicBezTo>
                      <a:lnTo>
                        <a:pt x="4909" y="13143"/>
                      </a:lnTo>
                      <a:cubicBezTo>
                        <a:pt x="4972" y="13143"/>
                        <a:pt x="5036" y="13080"/>
                        <a:pt x="5067" y="12985"/>
                      </a:cubicBezTo>
                      <a:cubicBezTo>
                        <a:pt x="5067" y="12890"/>
                        <a:pt x="5036" y="12826"/>
                        <a:pt x="4941" y="12795"/>
                      </a:cubicBezTo>
                      <a:cubicBezTo>
                        <a:pt x="4371" y="12668"/>
                        <a:pt x="3832" y="12541"/>
                        <a:pt x="3294" y="12351"/>
                      </a:cubicBezTo>
                      <a:cubicBezTo>
                        <a:pt x="3277" y="12346"/>
                        <a:pt x="3260" y="12343"/>
                        <a:pt x="3244" y="12343"/>
                      </a:cubicBezTo>
                      <a:close/>
                      <a:moveTo>
                        <a:pt x="11705" y="12501"/>
                      </a:moveTo>
                      <a:cubicBezTo>
                        <a:pt x="11688" y="12501"/>
                        <a:pt x="11671" y="12504"/>
                        <a:pt x="11654" y="12510"/>
                      </a:cubicBezTo>
                      <a:cubicBezTo>
                        <a:pt x="11116" y="12668"/>
                        <a:pt x="10546" y="12795"/>
                        <a:pt x="10008" y="12890"/>
                      </a:cubicBezTo>
                      <a:cubicBezTo>
                        <a:pt x="9913" y="12890"/>
                        <a:pt x="9849" y="12985"/>
                        <a:pt x="9849" y="13080"/>
                      </a:cubicBezTo>
                      <a:cubicBezTo>
                        <a:pt x="9881" y="13175"/>
                        <a:pt x="9944" y="13238"/>
                        <a:pt x="10039" y="13238"/>
                      </a:cubicBezTo>
                      <a:cubicBezTo>
                        <a:pt x="10609" y="13143"/>
                        <a:pt x="11179" y="13016"/>
                        <a:pt x="11749" y="12826"/>
                      </a:cubicBezTo>
                      <a:cubicBezTo>
                        <a:pt x="11844" y="12826"/>
                        <a:pt x="11908" y="12731"/>
                        <a:pt x="11876" y="12636"/>
                      </a:cubicBezTo>
                      <a:cubicBezTo>
                        <a:pt x="11850" y="12558"/>
                        <a:pt x="11781" y="12501"/>
                        <a:pt x="11705" y="12501"/>
                      </a:cubicBezTo>
                      <a:close/>
                      <a:moveTo>
                        <a:pt x="6619" y="13016"/>
                      </a:moveTo>
                      <a:cubicBezTo>
                        <a:pt x="6524" y="13016"/>
                        <a:pt x="6429" y="13080"/>
                        <a:pt x="6429" y="13175"/>
                      </a:cubicBezTo>
                      <a:cubicBezTo>
                        <a:pt x="6429" y="13270"/>
                        <a:pt x="6492" y="13365"/>
                        <a:pt x="6587" y="13365"/>
                      </a:cubicBezTo>
                      <a:cubicBezTo>
                        <a:pt x="6967" y="13396"/>
                        <a:pt x="7347" y="13396"/>
                        <a:pt x="7696" y="13396"/>
                      </a:cubicBezTo>
                      <a:lnTo>
                        <a:pt x="8329" y="13396"/>
                      </a:lnTo>
                      <a:cubicBezTo>
                        <a:pt x="8424" y="13396"/>
                        <a:pt x="8487" y="13301"/>
                        <a:pt x="8487" y="13206"/>
                      </a:cubicBezTo>
                      <a:cubicBezTo>
                        <a:pt x="8487" y="13111"/>
                        <a:pt x="8392" y="13048"/>
                        <a:pt x="8297" y="13048"/>
                      </a:cubicBezTo>
                      <a:cubicBezTo>
                        <a:pt x="8074" y="13061"/>
                        <a:pt x="7846" y="13069"/>
                        <a:pt x="7614" y="13069"/>
                      </a:cubicBezTo>
                      <a:cubicBezTo>
                        <a:pt x="7287" y="13069"/>
                        <a:pt x="6953" y="13053"/>
                        <a:pt x="6619" y="13016"/>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4735845" y="1357369"/>
                  <a:ext cx="221961" cy="184673"/>
                </a:xfrm>
                <a:custGeom>
                  <a:rect b="b" l="l" r="r" t="t"/>
                  <a:pathLst>
                    <a:path extrusionOk="0" h="5745" w="6905">
                      <a:moveTo>
                        <a:pt x="184" y="0"/>
                      </a:moveTo>
                      <a:cubicBezTo>
                        <a:pt x="115" y="0"/>
                        <a:pt x="56" y="36"/>
                        <a:pt x="32" y="107"/>
                      </a:cubicBezTo>
                      <a:cubicBezTo>
                        <a:pt x="1" y="202"/>
                        <a:pt x="32" y="297"/>
                        <a:pt x="127" y="329"/>
                      </a:cubicBezTo>
                      <a:cubicBezTo>
                        <a:pt x="634" y="551"/>
                        <a:pt x="1172" y="804"/>
                        <a:pt x="1647" y="1057"/>
                      </a:cubicBezTo>
                      <a:cubicBezTo>
                        <a:pt x="1679" y="1089"/>
                        <a:pt x="1711" y="1089"/>
                        <a:pt x="1742" y="1089"/>
                      </a:cubicBezTo>
                      <a:cubicBezTo>
                        <a:pt x="1806" y="1089"/>
                        <a:pt x="1869" y="1057"/>
                        <a:pt x="1901" y="994"/>
                      </a:cubicBezTo>
                      <a:cubicBezTo>
                        <a:pt x="1932" y="931"/>
                        <a:pt x="1901" y="836"/>
                        <a:pt x="1837" y="772"/>
                      </a:cubicBezTo>
                      <a:cubicBezTo>
                        <a:pt x="1331" y="487"/>
                        <a:pt x="792" y="234"/>
                        <a:pt x="254" y="12"/>
                      </a:cubicBezTo>
                      <a:cubicBezTo>
                        <a:pt x="230" y="4"/>
                        <a:pt x="206" y="0"/>
                        <a:pt x="184" y="0"/>
                      </a:cubicBezTo>
                      <a:close/>
                      <a:moveTo>
                        <a:pt x="3187" y="1688"/>
                      </a:moveTo>
                      <a:cubicBezTo>
                        <a:pt x="3131" y="1688"/>
                        <a:pt x="3080" y="1715"/>
                        <a:pt x="3041" y="1754"/>
                      </a:cubicBezTo>
                      <a:cubicBezTo>
                        <a:pt x="2977" y="1849"/>
                        <a:pt x="3009" y="1944"/>
                        <a:pt x="3072" y="2007"/>
                      </a:cubicBezTo>
                      <a:cubicBezTo>
                        <a:pt x="3547" y="2324"/>
                        <a:pt x="3959" y="2704"/>
                        <a:pt x="4371" y="3084"/>
                      </a:cubicBezTo>
                      <a:cubicBezTo>
                        <a:pt x="4434" y="3116"/>
                        <a:pt x="4466" y="3116"/>
                        <a:pt x="4498" y="3116"/>
                      </a:cubicBezTo>
                      <a:cubicBezTo>
                        <a:pt x="4561" y="3116"/>
                        <a:pt x="4593" y="3116"/>
                        <a:pt x="4624" y="3084"/>
                      </a:cubicBezTo>
                      <a:cubicBezTo>
                        <a:pt x="4688" y="3021"/>
                        <a:pt x="4688" y="2894"/>
                        <a:pt x="4624" y="2831"/>
                      </a:cubicBezTo>
                      <a:cubicBezTo>
                        <a:pt x="4212" y="2451"/>
                        <a:pt x="3737" y="2071"/>
                        <a:pt x="3294" y="1722"/>
                      </a:cubicBezTo>
                      <a:cubicBezTo>
                        <a:pt x="3258" y="1698"/>
                        <a:pt x="3222" y="1688"/>
                        <a:pt x="3187" y="1688"/>
                      </a:cubicBezTo>
                      <a:close/>
                      <a:moveTo>
                        <a:pt x="5668" y="4031"/>
                      </a:moveTo>
                      <a:cubicBezTo>
                        <a:pt x="5632" y="4031"/>
                        <a:pt x="5598" y="4042"/>
                        <a:pt x="5574" y="4066"/>
                      </a:cubicBezTo>
                      <a:cubicBezTo>
                        <a:pt x="5511" y="4129"/>
                        <a:pt x="5479" y="4256"/>
                        <a:pt x="5543" y="4319"/>
                      </a:cubicBezTo>
                      <a:cubicBezTo>
                        <a:pt x="5923" y="4763"/>
                        <a:pt x="6271" y="5206"/>
                        <a:pt x="6556" y="5681"/>
                      </a:cubicBezTo>
                      <a:cubicBezTo>
                        <a:pt x="6588" y="5744"/>
                        <a:pt x="6651" y="5744"/>
                        <a:pt x="6714" y="5744"/>
                      </a:cubicBezTo>
                      <a:lnTo>
                        <a:pt x="6809" y="5744"/>
                      </a:lnTo>
                      <a:cubicBezTo>
                        <a:pt x="6873" y="5681"/>
                        <a:pt x="6904" y="5586"/>
                        <a:pt x="6841" y="5491"/>
                      </a:cubicBezTo>
                      <a:cubicBezTo>
                        <a:pt x="6524" y="5016"/>
                        <a:pt x="6176" y="4541"/>
                        <a:pt x="5828" y="4098"/>
                      </a:cubicBezTo>
                      <a:cubicBezTo>
                        <a:pt x="5788" y="4058"/>
                        <a:pt x="5725" y="4031"/>
                        <a:pt x="5668" y="403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4172890" y="1827040"/>
                  <a:ext cx="349191" cy="22437"/>
                </a:xfrm>
                <a:custGeom>
                  <a:rect b="b" l="l" r="r" t="t"/>
                  <a:pathLst>
                    <a:path extrusionOk="0" h="698" w="10863">
                      <a:moveTo>
                        <a:pt x="349" y="1"/>
                      </a:moveTo>
                      <a:cubicBezTo>
                        <a:pt x="159" y="1"/>
                        <a:pt x="1" y="159"/>
                        <a:pt x="1" y="349"/>
                      </a:cubicBezTo>
                      <a:lnTo>
                        <a:pt x="1" y="381"/>
                      </a:lnTo>
                      <a:cubicBezTo>
                        <a:pt x="1" y="571"/>
                        <a:pt x="159" y="697"/>
                        <a:pt x="349" y="697"/>
                      </a:cubicBezTo>
                      <a:lnTo>
                        <a:pt x="10483" y="697"/>
                      </a:lnTo>
                      <a:cubicBezTo>
                        <a:pt x="10705" y="697"/>
                        <a:pt x="10863" y="571"/>
                        <a:pt x="10863" y="381"/>
                      </a:cubicBezTo>
                      <a:lnTo>
                        <a:pt x="10863" y="349"/>
                      </a:lnTo>
                      <a:cubicBezTo>
                        <a:pt x="10863" y="159"/>
                        <a:pt x="10705" y="1"/>
                        <a:pt x="1048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4166782" y="1821961"/>
                  <a:ext cx="361406" cy="33624"/>
                </a:xfrm>
                <a:custGeom>
                  <a:rect b="b" l="l" r="r" t="t"/>
                  <a:pathLst>
                    <a:path extrusionOk="0" h="1046" w="11243">
                      <a:moveTo>
                        <a:pt x="10673" y="349"/>
                      </a:moveTo>
                      <a:cubicBezTo>
                        <a:pt x="10800" y="349"/>
                        <a:pt x="10895" y="412"/>
                        <a:pt x="10895" y="507"/>
                      </a:cubicBezTo>
                      <a:cubicBezTo>
                        <a:pt x="10895" y="602"/>
                        <a:pt x="10800" y="697"/>
                        <a:pt x="10673" y="697"/>
                      </a:cubicBezTo>
                      <a:lnTo>
                        <a:pt x="539" y="697"/>
                      </a:lnTo>
                      <a:cubicBezTo>
                        <a:pt x="444" y="697"/>
                        <a:pt x="349" y="602"/>
                        <a:pt x="349" y="507"/>
                      </a:cubicBezTo>
                      <a:cubicBezTo>
                        <a:pt x="349" y="412"/>
                        <a:pt x="444" y="349"/>
                        <a:pt x="539" y="349"/>
                      </a:cubicBezTo>
                      <a:close/>
                      <a:moveTo>
                        <a:pt x="571" y="0"/>
                      </a:moveTo>
                      <a:cubicBezTo>
                        <a:pt x="254" y="0"/>
                        <a:pt x="0" y="222"/>
                        <a:pt x="0" y="507"/>
                      </a:cubicBezTo>
                      <a:cubicBezTo>
                        <a:pt x="0" y="792"/>
                        <a:pt x="254" y="1045"/>
                        <a:pt x="571" y="1045"/>
                      </a:cubicBezTo>
                      <a:lnTo>
                        <a:pt x="10673" y="1045"/>
                      </a:lnTo>
                      <a:cubicBezTo>
                        <a:pt x="10990" y="1045"/>
                        <a:pt x="11243" y="792"/>
                        <a:pt x="11243" y="507"/>
                      </a:cubicBezTo>
                      <a:cubicBezTo>
                        <a:pt x="11243" y="222"/>
                        <a:pt x="10990" y="0"/>
                        <a:pt x="107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4180026" y="1844366"/>
                  <a:ext cx="338005" cy="258574"/>
                </a:xfrm>
                <a:custGeom>
                  <a:rect b="b" l="l" r="r" t="t"/>
                  <a:pathLst>
                    <a:path extrusionOk="0" h="8044" w="10515">
                      <a:moveTo>
                        <a:pt x="10166" y="348"/>
                      </a:moveTo>
                      <a:lnTo>
                        <a:pt x="10166" y="7537"/>
                      </a:lnTo>
                      <a:cubicBezTo>
                        <a:pt x="10166" y="7632"/>
                        <a:pt x="10103" y="7696"/>
                        <a:pt x="10039" y="7696"/>
                      </a:cubicBezTo>
                      <a:lnTo>
                        <a:pt x="570" y="7696"/>
                      </a:lnTo>
                      <a:cubicBezTo>
                        <a:pt x="444" y="7696"/>
                        <a:pt x="349" y="7601"/>
                        <a:pt x="349" y="7506"/>
                      </a:cubicBezTo>
                      <a:lnTo>
                        <a:pt x="349" y="348"/>
                      </a:lnTo>
                      <a:close/>
                      <a:moveTo>
                        <a:pt x="190" y="0"/>
                      </a:moveTo>
                      <a:cubicBezTo>
                        <a:pt x="95" y="0"/>
                        <a:pt x="0" y="63"/>
                        <a:pt x="0" y="158"/>
                      </a:cubicBezTo>
                      <a:lnTo>
                        <a:pt x="0" y="7506"/>
                      </a:lnTo>
                      <a:cubicBezTo>
                        <a:pt x="0" y="7791"/>
                        <a:pt x="254" y="8044"/>
                        <a:pt x="570" y="8044"/>
                      </a:cubicBezTo>
                      <a:lnTo>
                        <a:pt x="10039" y="8044"/>
                      </a:lnTo>
                      <a:cubicBezTo>
                        <a:pt x="10293" y="8044"/>
                        <a:pt x="10514" y="7822"/>
                        <a:pt x="10483" y="7537"/>
                      </a:cubicBezTo>
                      <a:lnTo>
                        <a:pt x="10483" y="158"/>
                      </a:lnTo>
                      <a:cubicBezTo>
                        <a:pt x="10483" y="63"/>
                        <a:pt x="10419" y="0"/>
                        <a:pt x="1032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4263506" y="1891169"/>
                  <a:ext cx="35649" cy="36677"/>
                </a:xfrm>
                <a:custGeom>
                  <a:rect b="b" l="l" r="r" t="t"/>
                  <a:pathLst>
                    <a:path extrusionOk="0" h="1141" w="1109">
                      <a:moveTo>
                        <a:pt x="538" y="1"/>
                      </a:moveTo>
                      <a:cubicBezTo>
                        <a:pt x="253" y="1"/>
                        <a:pt x="0" y="254"/>
                        <a:pt x="0" y="571"/>
                      </a:cubicBezTo>
                      <a:cubicBezTo>
                        <a:pt x="0" y="888"/>
                        <a:pt x="253" y="1141"/>
                        <a:pt x="538" y="1141"/>
                      </a:cubicBezTo>
                      <a:cubicBezTo>
                        <a:pt x="855" y="1141"/>
                        <a:pt x="1108" y="888"/>
                        <a:pt x="1108" y="571"/>
                      </a:cubicBezTo>
                      <a:cubicBezTo>
                        <a:pt x="1108" y="254"/>
                        <a:pt x="855" y="1"/>
                        <a:pt x="53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4257399" y="1885062"/>
                  <a:ext cx="47864" cy="47896"/>
                </a:xfrm>
                <a:custGeom>
                  <a:rect b="b" l="l" r="r" t="t"/>
                  <a:pathLst>
                    <a:path extrusionOk="0" h="1490" w="1489">
                      <a:moveTo>
                        <a:pt x="760" y="349"/>
                      </a:moveTo>
                      <a:cubicBezTo>
                        <a:pt x="950" y="349"/>
                        <a:pt x="1140" y="539"/>
                        <a:pt x="1140" y="761"/>
                      </a:cubicBezTo>
                      <a:cubicBezTo>
                        <a:pt x="1140" y="983"/>
                        <a:pt x="950" y="1141"/>
                        <a:pt x="760" y="1141"/>
                      </a:cubicBezTo>
                      <a:cubicBezTo>
                        <a:pt x="538" y="1141"/>
                        <a:pt x="348" y="983"/>
                        <a:pt x="348" y="761"/>
                      </a:cubicBezTo>
                      <a:cubicBezTo>
                        <a:pt x="348" y="539"/>
                        <a:pt x="538" y="349"/>
                        <a:pt x="760" y="349"/>
                      </a:cubicBezTo>
                      <a:close/>
                      <a:moveTo>
                        <a:pt x="760" y="1"/>
                      </a:moveTo>
                      <a:cubicBezTo>
                        <a:pt x="348" y="1"/>
                        <a:pt x="0" y="349"/>
                        <a:pt x="0" y="761"/>
                      </a:cubicBezTo>
                      <a:cubicBezTo>
                        <a:pt x="0" y="1173"/>
                        <a:pt x="348" y="1489"/>
                        <a:pt x="760" y="1489"/>
                      </a:cubicBezTo>
                      <a:cubicBezTo>
                        <a:pt x="1140" y="1489"/>
                        <a:pt x="1488" y="1173"/>
                        <a:pt x="1488" y="761"/>
                      </a:cubicBezTo>
                      <a:cubicBezTo>
                        <a:pt x="1488"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4254345" y="2019460"/>
                  <a:ext cx="41756" cy="41756"/>
                </a:xfrm>
                <a:custGeom>
                  <a:rect b="b" l="l" r="r" t="t"/>
                  <a:pathLst>
                    <a:path extrusionOk="0" h="1299" w="1299">
                      <a:moveTo>
                        <a:pt x="665" y="0"/>
                      </a:moveTo>
                      <a:cubicBezTo>
                        <a:pt x="285" y="0"/>
                        <a:pt x="0" y="285"/>
                        <a:pt x="0" y="665"/>
                      </a:cubicBezTo>
                      <a:cubicBezTo>
                        <a:pt x="0" y="1013"/>
                        <a:pt x="285" y="1299"/>
                        <a:pt x="665" y="1299"/>
                      </a:cubicBezTo>
                      <a:cubicBezTo>
                        <a:pt x="1013" y="1299"/>
                        <a:pt x="1298" y="1013"/>
                        <a:pt x="1298" y="665"/>
                      </a:cubicBezTo>
                      <a:cubicBezTo>
                        <a:pt x="1298" y="285"/>
                        <a:pt x="1013" y="0"/>
                        <a:pt x="665"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4249234" y="2014349"/>
                  <a:ext cx="52975" cy="51946"/>
                </a:xfrm>
                <a:custGeom>
                  <a:rect b="b" l="l" r="r" t="t"/>
                  <a:pathLst>
                    <a:path extrusionOk="0" h="1616" w="1648">
                      <a:moveTo>
                        <a:pt x="824" y="349"/>
                      </a:moveTo>
                      <a:cubicBezTo>
                        <a:pt x="1077" y="349"/>
                        <a:pt x="1299" y="539"/>
                        <a:pt x="1299" y="792"/>
                      </a:cubicBezTo>
                      <a:cubicBezTo>
                        <a:pt x="1299" y="1077"/>
                        <a:pt x="1077" y="1267"/>
                        <a:pt x="824" y="1267"/>
                      </a:cubicBezTo>
                      <a:cubicBezTo>
                        <a:pt x="571" y="1267"/>
                        <a:pt x="349" y="1077"/>
                        <a:pt x="349" y="792"/>
                      </a:cubicBezTo>
                      <a:cubicBezTo>
                        <a:pt x="349" y="539"/>
                        <a:pt x="571" y="349"/>
                        <a:pt x="824" y="349"/>
                      </a:cubicBezTo>
                      <a:close/>
                      <a:moveTo>
                        <a:pt x="824" y="1"/>
                      </a:moveTo>
                      <a:cubicBezTo>
                        <a:pt x="381" y="1"/>
                        <a:pt x="1" y="349"/>
                        <a:pt x="1" y="824"/>
                      </a:cubicBezTo>
                      <a:cubicBezTo>
                        <a:pt x="1" y="1267"/>
                        <a:pt x="381" y="1616"/>
                        <a:pt x="824" y="1616"/>
                      </a:cubicBezTo>
                      <a:cubicBezTo>
                        <a:pt x="1267" y="1616"/>
                        <a:pt x="1647" y="1267"/>
                        <a:pt x="1647" y="824"/>
                      </a:cubicBezTo>
                      <a:cubicBezTo>
                        <a:pt x="1647" y="381"/>
                        <a:pt x="1267" y="1"/>
                        <a:pt x="8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4373442" y="1891169"/>
                  <a:ext cx="35649" cy="36677"/>
                </a:xfrm>
                <a:custGeom>
                  <a:rect b="b" l="l" r="r" t="t"/>
                  <a:pathLst>
                    <a:path extrusionOk="0" h="1141" w="1109">
                      <a:moveTo>
                        <a:pt x="539" y="1"/>
                      </a:moveTo>
                      <a:cubicBezTo>
                        <a:pt x="254" y="1"/>
                        <a:pt x="0" y="254"/>
                        <a:pt x="0" y="571"/>
                      </a:cubicBezTo>
                      <a:cubicBezTo>
                        <a:pt x="0" y="888"/>
                        <a:pt x="254" y="1141"/>
                        <a:pt x="539" y="1141"/>
                      </a:cubicBezTo>
                      <a:cubicBezTo>
                        <a:pt x="855" y="1141"/>
                        <a:pt x="1109" y="888"/>
                        <a:pt x="1109" y="571"/>
                      </a:cubicBezTo>
                      <a:cubicBezTo>
                        <a:pt x="1109" y="254"/>
                        <a:pt x="855" y="1"/>
                        <a:pt x="53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4367335" y="1885062"/>
                  <a:ext cx="47864" cy="47896"/>
                </a:xfrm>
                <a:custGeom>
                  <a:rect b="b" l="l" r="r" t="t"/>
                  <a:pathLst>
                    <a:path extrusionOk="0" h="1490" w="1489">
                      <a:moveTo>
                        <a:pt x="760" y="349"/>
                      </a:moveTo>
                      <a:cubicBezTo>
                        <a:pt x="950" y="349"/>
                        <a:pt x="1140" y="539"/>
                        <a:pt x="1140" y="761"/>
                      </a:cubicBezTo>
                      <a:cubicBezTo>
                        <a:pt x="1140" y="983"/>
                        <a:pt x="950" y="1141"/>
                        <a:pt x="760" y="1141"/>
                      </a:cubicBezTo>
                      <a:cubicBezTo>
                        <a:pt x="539" y="1141"/>
                        <a:pt x="349" y="983"/>
                        <a:pt x="349" y="761"/>
                      </a:cubicBezTo>
                      <a:cubicBezTo>
                        <a:pt x="349" y="539"/>
                        <a:pt x="539" y="349"/>
                        <a:pt x="760" y="349"/>
                      </a:cubicBezTo>
                      <a:close/>
                      <a:moveTo>
                        <a:pt x="760" y="1"/>
                      </a:moveTo>
                      <a:cubicBezTo>
                        <a:pt x="349" y="1"/>
                        <a:pt x="0" y="349"/>
                        <a:pt x="0" y="761"/>
                      </a:cubicBezTo>
                      <a:cubicBezTo>
                        <a:pt x="0" y="1173"/>
                        <a:pt x="349" y="1489"/>
                        <a:pt x="760" y="1489"/>
                      </a:cubicBezTo>
                      <a:cubicBezTo>
                        <a:pt x="1140" y="1489"/>
                        <a:pt x="1489" y="1173"/>
                        <a:pt x="1489" y="761"/>
                      </a:cubicBezTo>
                      <a:cubicBezTo>
                        <a:pt x="1489"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4313363" y="1944112"/>
                  <a:ext cx="23466" cy="33624"/>
                </a:xfrm>
                <a:custGeom>
                  <a:rect b="b" l="l" r="r" t="t"/>
                  <a:pathLst>
                    <a:path extrusionOk="0" h="1046" w="730">
                      <a:moveTo>
                        <a:pt x="1" y="1"/>
                      </a:moveTo>
                      <a:lnTo>
                        <a:pt x="729" y="104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4307256" y="1938615"/>
                  <a:ext cx="36677" cy="44199"/>
                </a:xfrm>
                <a:custGeom>
                  <a:rect b="b" l="l" r="r" t="t"/>
                  <a:pathLst>
                    <a:path extrusionOk="0" h="1375" w="1141">
                      <a:moveTo>
                        <a:pt x="205" y="1"/>
                      </a:moveTo>
                      <a:cubicBezTo>
                        <a:pt x="166" y="1"/>
                        <a:pt x="124" y="16"/>
                        <a:pt x="96" y="45"/>
                      </a:cubicBezTo>
                      <a:cubicBezTo>
                        <a:pt x="1" y="108"/>
                        <a:pt x="1" y="203"/>
                        <a:pt x="32" y="267"/>
                      </a:cubicBezTo>
                      <a:lnTo>
                        <a:pt x="793" y="1312"/>
                      </a:lnTo>
                      <a:cubicBezTo>
                        <a:pt x="824" y="1343"/>
                        <a:pt x="888" y="1375"/>
                        <a:pt x="919" y="1375"/>
                      </a:cubicBezTo>
                      <a:cubicBezTo>
                        <a:pt x="983" y="1375"/>
                        <a:pt x="1014" y="1375"/>
                        <a:pt x="1046" y="1343"/>
                      </a:cubicBezTo>
                      <a:cubicBezTo>
                        <a:pt x="1109" y="1280"/>
                        <a:pt x="1141" y="1185"/>
                        <a:pt x="1078" y="1090"/>
                      </a:cubicBezTo>
                      <a:lnTo>
                        <a:pt x="318" y="77"/>
                      </a:lnTo>
                      <a:cubicBezTo>
                        <a:pt x="300" y="24"/>
                        <a:pt x="254"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4313363" y="1944112"/>
                  <a:ext cx="23466" cy="33624"/>
                </a:xfrm>
                <a:custGeom>
                  <a:rect b="b" l="l" r="r" t="t"/>
                  <a:pathLst>
                    <a:path extrusionOk="0" h="1046" w="730">
                      <a:moveTo>
                        <a:pt x="729" y="1"/>
                      </a:moveTo>
                      <a:lnTo>
                        <a:pt x="1" y="104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4307256" y="1938937"/>
                  <a:ext cx="36677" cy="43878"/>
                </a:xfrm>
                <a:custGeom>
                  <a:rect b="b" l="l" r="r" t="t"/>
                  <a:pathLst>
                    <a:path extrusionOk="0" h="1365" w="1141">
                      <a:moveTo>
                        <a:pt x="939" y="0"/>
                      </a:moveTo>
                      <a:cubicBezTo>
                        <a:pt x="883" y="0"/>
                        <a:pt x="832" y="27"/>
                        <a:pt x="793" y="67"/>
                      </a:cubicBezTo>
                      <a:lnTo>
                        <a:pt x="32" y="1080"/>
                      </a:lnTo>
                      <a:cubicBezTo>
                        <a:pt x="1" y="1175"/>
                        <a:pt x="1" y="1270"/>
                        <a:pt x="96" y="1333"/>
                      </a:cubicBezTo>
                      <a:cubicBezTo>
                        <a:pt x="128" y="1365"/>
                        <a:pt x="159" y="1365"/>
                        <a:pt x="191" y="1365"/>
                      </a:cubicBezTo>
                      <a:cubicBezTo>
                        <a:pt x="254" y="1365"/>
                        <a:pt x="286" y="1333"/>
                        <a:pt x="318" y="1302"/>
                      </a:cubicBezTo>
                      <a:lnTo>
                        <a:pt x="1078" y="257"/>
                      </a:lnTo>
                      <a:cubicBezTo>
                        <a:pt x="1141" y="193"/>
                        <a:pt x="1109" y="67"/>
                        <a:pt x="1046" y="35"/>
                      </a:cubicBezTo>
                      <a:cubicBezTo>
                        <a:pt x="1010" y="11"/>
                        <a:pt x="973" y="0"/>
                        <a:pt x="93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4420278" y="1950220"/>
                  <a:ext cx="24462" cy="32595"/>
                </a:xfrm>
                <a:custGeom>
                  <a:rect b="b" l="l" r="r" t="t"/>
                  <a:pathLst>
                    <a:path extrusionOk="0" h="1014" w="761">
                      <a:moveTo>
                        <a:pt x="0" y="1"/>
                      </a:moveTo>
                      <a:lnTo>
                        <a:pt x="760" y="101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4414170" y="1944530"/>
                  <a:ext cx="36677" cy="44424"/>
                </a:xfrm>
                <a:custGeom>
                  <a:rect b="b" l="l" r="r" t="t"/>
                  <a:pathLst>
                    <a:path extrusionOk="0" h="1382" w="1141">
                      <a:moveTo>
                        <a:pt x="198" y="0"/>
                      </a:moveTo>
                      <a:cubicBezTo>
                        <a:pt x="165" y="0"/>
                        <a:pt x="130" y="8"/>
                        <a:pt x="95" y="19"/>
                      </a:cubicBezTo>
                      <a:cubicBezTo>
                        <a:pt x="32" y="83"/>
                        <a:pt x="0" y="209"/>
                        <a:pt x="63" y="273"/>
                      </a:cubicBezTo>
                      <a:lnTo>
                        <a:pt x="792" y="1318"/>
                      </a:lnTo>
                      <a:cubicBezTo>
                        <a:pt x="855" y="1349"/>
                        <a:pt x="887" y="1381"/>
                        <a:pt x="950" y="1381"/>
                      </a:cubicBezTo>
                      <a:cubicBezTo>
                        <a:pt x="982" y="1381"/>
                        <a:pt x="1013" y="1381"/>
                        <a:pt x="1045" y="1349"/>
                      </a:cubicBezTo>
                      <a:cubicBezTo>
                        <a:pt x="1140" y="1286"/>
                        <a:pt x="1140" y="1159"/>
                        <a:pt x="1077" y="1096"/>
                      </a:cubicBezTo>
                      <a:lnTo>
                        <a:pt x="348" y="83"/>
                      </a:lnTo>
                      <a:cubicBezTo>
                        <a:pt x="308" y="22"/>
                        <a:pt x="255" y="0"/>
                        <a:pt x="19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4420278" y="1950220"/>
                  <a:ext cx="24462" cy="32595"/>
                </a:xfrm>
                <a:custGeom>
                  <a:rect b="b" l="l" r="r" t="t"/>
                  <a:pathLst>
                    <a:path extrusionOk="0" h="1014" w="761">
                      <a:moveTo>
                        <a:pt x="760" y="1"/>
                      </a:moveTo>
                      <a:lnTo>
                        <a:pt x="0" y="101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4414170" y="1944530"/>
                  <a:ext cx="36677" cy="44424"/>
                </a:xfrm>
                <a:custGeom>
                  <a:rect b="b" l="l" r="r" t="t"/>
                  <a:pathLst>
                    <a:path extrusionOk="0" h="1382" w="1141">
                      <a:moveTo>
                        <a:pt x="956" y="0"/>
                      </a:moveTo>
                      <a:cubicBezTo>
                        <a:pt x="898" y="0"/>
                        <a:pt x="832" y="22"/>
                        <a:pt x="792" y="83"/>
                      </a:cubicBezTo>
                      <a:lnTo>
                        <a:pt x="63" y="1096"/>
                      </a:lnTo>
                      <a:cubicBezTo>
                        <a:pt x="0" y="1191"/>
                        <a:pt x="32" y="1286"/>
                        <a:pt x="95" y="1349"/>
                      </a:cubicBezTo>
                      <a:cubicBezTo>
                        <a:pt x="127" y="1349"/>
                        <a:pt x="158" y="1381"/>
                        <a:pt x="190" y="1381"/>
                      </a:cubicBezTo>
                      <a:cubicBezTo>
                        <a:pt x="253" y="1381"/>
                        <a:pt x="317" y="1349"/>
                        <a:pt x="348" y="1318"/>
                      </a:cubicBezTo>
                      <a:lnTo>
                        <a:pt x="1077" y="273"/>
                      </a:lnTo>
                      <a:cubicBezTo>
                        <a:pt x="1140" y="209"/>
                        <a:pt x="1108" y="83"/>
                        <a:pt x="1045" y="19"/>
                      </a:cubicBezTo>
                      <a:cubicBezTo>
                        <a:pt x="1022" y="8"/>
                        <a:pt x="990" y="0"/>
                        <a:pt x="95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4314392" y="1981400"/>
                  <a:ext cx="74351" cy="62522"/>
                </a:xfrm>
                <a:custGeom>
                  <a:rect b="b" l="l" r="r" t="t"/>
                  <a:pathLst>
                    <a:path extrusionOk="0" h="1945" w="2313">
                      <a:moveTo>
                        <a:pt x="2115" y="0"/>
                      </a:moveTo>
                      <a:cubicBezTo>
                        <a:pt x="2045" y="0"/>
                        <a:pt x="1980" y="36"/>
                        <a:pt x="1932" y="107"/>
                      </a:cubicBezTo>
                      <a:cubicBezTo>
                        <a:pt x="1426" y="1342"/>
                        <a:pt x="159" y="1596"/>
                        <a:pt x="159" y="1596"/>
                      </a:cubicBezTo>
                      <a:cubicBezTo>
                        <a:pt x="64" y="1627"/>
                        <a:pt x="1" y="1722"/>
                        <a:pt x="32" y="1817"/>
                      </a:cubicBezTo>
                      <a:cubicBezTo>
                        <a:pt x="32" y="1881"/>
                        <a:pt x="127" y="1944"/>
                        <a:pt x="191" y="1944"/>
                      </a:cubicBezTo>
                      <a:lnTo>
                        <a:pt x="222" y="1944"/>
                      </a:lnTo>
                      <a:cubicBezTo>
                        <a:pt x="286" y="1944"/>
                        <a:pt x="1647" y="1627"/>
                        <a:pt x="2249" y="234"/>
                      </a:cubicBezTo>
                      <a:cubicBezTo>
                        <a:pt x="2312" y="171"/>
                        <a:pt x="2249" y="44"/>
                        <a:pt x="2186" y="12"/>
                      </a:cubicBezTo>
                      <a:cubicBezTo>
                        <a:pt x="2162" y="4"/>
                        <a:pt x="2138" y="0"/>
                        <a:pt x="21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4344930" y="1977704"/>
                  <a:ext cx="55000" cy="38735"/>
                </a:xfrm>
                <a:custGeom>
                  <a:rect b="b" l="l" r="r" t="t"/>
                  <a:pathLst>
                    <a:path extrusionOk="0" h="1205" w="1711">
                      <a:moveTo>
                        <a:pt x="1141" y="1"/>
                      </a:moveTo>
                      <a:lnTo>
                        <a:pt x="127" y="412"/>
                      </a:lnTo>
                      <a:cubicBezTo>
                        <a:pt x="32" y="444"/>
                        <a:pt x="1" y="539"/>
                        <a:pt x="32" y="634"/>
                      </a:cubicBezTo>
                      <a:cubicBezTo>
                        <a:pt x="58" y="686"/>
                        <a:pt x="126" y="737"/>
                        <a:pt x="202" y="737"/>
                      </a:cubicBezTo>
                      <a:cubicBezTo>
                        <a:pt x="219" y="737"/>
                        <a:pt x="237" y="735"/>
                        <a:pt x="254" y="729"/>
                      </a:cubicBezTo>
                      <a:lnTo>
                        <a:pt x="1109" y="381"/>
                      </a:lnTo>
                      <a:lnTo>
                        <a:pt x="1362" y="1077"/>
                      </a:lnTo>
                      <a:cubicBezTo>
                        <a:pt x="1394" y="1172"/>
                        <a:pt x="1457" y="1204"/>
                        <a:pt x="1521" y="1204"/>
                      </a:cubicBezTo>
                      <a:lnTo>
                        <a:pt x="1584" y="1204"/>
                      </a:lnTo>
                      <a:cubicBezTo>
                        <a:pt x="1647" y="1172"/>
                        <a:pt x="1711" y="1077"/>
                        <a:pt x="1679" y="982"/>
                      </a:cubicBezTo>
                      <a:lnTo>
                        <a:pt x="1362" y="96"/>
                      </a:lnTo>
                      <a:cubicBezTo>
                        <a:pt x="1362" y="64"/>
                        <a:pt x="1331" y="32"/>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4425357" y="2006216"/>
                  <a:ext cx="235173" cy="138481"/>
                </a:xfrm>
                <a:custGeom>
                  <a:rect b="b" l="l" r="r" t="t"/>
                  <a:pathLst>
                    <a:path extrusionOk="0" h="4308" w="7316">
                      <a:moveTo>
                        <a:pt x="1932" y="0"/>
                      </a:moveTo>
                      <a:cubicBezTo>
                        <a:pt x="792" y="634"/>
                        <a:pt x="0" y="1837"/>
                        <a:pt x="0" y="3231"/>
                      </a:cubicBezTo>
                      <a:lnTo>
                        <a:pt x="0" y="4307"/>
                      </a:lnTo>
                      <a:lnTo>
                        <a:pt x="7316" y="4307"/>
                      </a:lnTo>
                      <a:lnTo>
                        <a:pt x="7316" y="3231"/>
                      </a:lnTo>
                      <a:cubicBezTo>
                        <a:pt x="7316" y="1837"/>
                        <a:pt x="6524" y="634"/>
                        <a:pt x="538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4420278" y="2001137"/>
                  <a:ext cx="245363" cy="143560"/>
                </a:xfrm>
                <a:custGeom>
                  <a:rect b="b" l="l" r="r" t="t"/>
                  <a:pathLst>
                    <a:path extrusionOk="0" h="4466" w="7633">
                      <a:moveTo>
                        <a:pt x="2059" y="0"/>
                      </a:moveTo>
                      <a:cubicBezTo>
                        <a:pt x="2059" y="0"/>
                        <a:pt x="2027" y="0"/>
                        <a:pt x="1995" y="32"/>
                      </a:cubicBezTo>
                      <a:cubicBezTo>
                        <a:pt x="760" y="697"/>
                        <a:pt x="0" y="1964"/>
                        <a:pt x="0" y="3389"/>
                      </a:cubicBezTo>
                      <a:lnTo>
                        <a:pt x="0" y="4434"/>
                      </a:lnTo>
                      <a:lnTo>
                        <a:pt x="348" y="4434"/>
                      </a:lnTo>
                      <a:lnTo>
                        <a:pt x="348" y="3389"/>
                      </a:lnTo>
                      <a:cubicBezTo>
                        <a:pt x="348" y="2122"/>
                        <a:pt x="1014" y="950"/>
                        <a:pt x="2122" y="348"/>
                      </a:cubicBezTo>
                      <a:lnTo>
                        <a:pt x="5511" y="348"/>
                      </a:lnTo>
                      <a:cubicBezTo>
                        <a:pt x="6619" y="950"/>
                        <a:pt x="7284" y="2122"/>
                        <a:pt x="7284" y="3389"/>
                      </a:cubicBezTo>
                      <a:lnTo>
                        <a:pt x="7284" y="4465"/>
                      </a:lnTo>
                      <a:lnTo>
                        <a:pt x="7632" y="4465"/>
                      </a:lnTo>
                      <a:lnTo>
                        <a:pt x="7632" y="3389"/>
                      </a:lnTo>
                      <a:cubicBezTo>
                        <a:pt x="7632" y="1964"/>
                        <a:pt x="6872" y="697"/>
                        <a:pt x="5637" y="32"/>
                      </a:cubicBezTo>
                      <a:cubicBezTo>
                        <a:pt x="5606" y="0"/>
                        <a:pt x="5574" y="0"/>
                        <a:pt x="554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4470135" y="2005188"/>
                  <a:ext cx="147642" cy="54004"/>
                </a:xfrm>
                <a:custGeom>
                  <a:rect b="b" l="l" r="r" t="t"/>
                  <a:pathLst>
                    <a:path extrusionOk="0" h="1680" w="4593">
                      <a:moveTo>
                        <a:pt x="444" y="1"/>
                      </a:moveTo>
                      <a:lnTo>
                        <a:pt x="1" y="1679"/>
                      </a:lnTo>
                      <a:lnTo>
                        <a:pt x="1553" y="1172"/>
                      </a:lnTo>
                      <a:lnTo>
                        <a:pt x="3041" y="1172"/>
                      </a:lnTo>
                      <a:lnTo>
                        <a:pt x="4593" y="1679"/>
                      </a:lnTo>
                      <a:lnTo>
                        <a:pt x="4118"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4464027" y="2003162"/>
                  <a:ext cx="159857" cy="61526"/>
                </a:xfrm>
                <a:custGeom>
                  <a:rect b="b" l="l" r="r" t="t"/>
                  <a:pathLst>
                    <a:path extrusionOk="0" h="1914" w="4973">
                      <a:moveTo>
                        <a:pt x="444" y="0"/>
                      </a:moveTo>
                      <a:lnTo>
                        <a:pt x="33" y="1710"/>
                      </a:lnTo>
                      <a:cubicBezTo>
                        <a:pt x="1" y="1774"/>
                        <a:pt x="33" y="1837"/>
                        <a:pt x="64" y="1869"/>
                      </a:cubicBezTo>
                      <a:cubicBezTo>
                        <a:pt x="109" y="1891"/>
                        <a:pt x="154" y="1914"/>
                        <a:pt x="199" y="1914"/>
                      </a:cubicBezTo>
                      <a:cubicBezTo>
                        <a:pt x="217" y="1914"/>
                        <a:pt x="236" y="1910"/>
                        <a:pt x="254" y="1901"/>
                      </a:cubicBezTo>
                      <a:lnTo>
                        <a:pt x="1774" y="1394"/>
                      </a:lnTo>
                      <a:lnTo>
                        <a:pt x="3199" y="1394"/>
                      </a:lnTo>
                      <a:lnTo>
                        <a:pt x="4751" y="1901"/>
                      </a:lnTo>
                      <a:lnTo>
                        <a:pt x="4783" y="1901"/>
                      </a:lnTo>
                      <a:cubicBezTo>
                        <a:pt x="4846" y="1901"/>
                        <a:pt x="4878" y="1901"/>
                        <a:pt x="4910" y="1869"/>
                      </a:cubicBezTo>
                      <a:cubicBezTo>
                        <a:pt x="4941" y="1837"/>
                        <a:pt x="4973" y="1742"/>
                        <a:pt x="4941" y="1710"/>
                      </a:cubicBezTo>
                      <a:lnTo>
                        <a:pt x="4466" y="0"/>
                      </a:lnTo>
                      <a:lnTo>
                        <a:pt x="4118" y="95"/>
                      </a:lnTo>
                      <a:lnTo>
                        <a:pt x="4530" y="1489"/>
                      </a:lnTo>
                      <a:lnTo>
                        <a:pt x="3294" y="1077"/>
                      </a:lnTo>
                      <a:lnTo>
                        <a:pt x="1711" y="1077"/>
                      </a:lnTo>
                      <a:lnTo>
                        <a:pt x="444" y="1489"/>
                      </a:lnTo>
                      <a:lnTo>
                        <a:pt x="793" y="95"/>
                      </a:lnTo>
                      <a:lnTo>
                        <a:pt x="444"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4523077" y="2041833"/>
                  <a:ext cx="37706" cy="25491"/>
                </a:xfrm>
                <a:custGeom>
                  <a:rect b="b" l="l" r="r" t="t"/>
                  <a:pathLst>
                    <a:path extrusionOk="0" h="793" w="1173">
                      <a:moveTo>
                        <a:pt x="1" y="1"/>
                      </a:moveTo>
                      <a:lnTo>
                        <a:pt x="1" y="507"/>
                      </a:lnTo>
                      <a:cubicBezTo>
                        <a:pt x="1" y="666"/>
                        <a:pt x="127" y="793"/>
                        <a:pt x="286" y="793"/>
                      </a:cubicBezTo>
                      <a:lnTo>
                        <a:pt x="887" y="793"/>
                      </a:lnTo>
                      <a:cubicBezTo>
                        <a:pt x="1046" y="793"/>
                        <a:pt x="1172" y="666"/>
                        <a:pt x="1172" y="507"/>
                      </a:cubicBezTo>
                      <a:lnTo>
                        <a:pt x="1172"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4516970" y="2041833"/>
                  <a:ext cx="49921" cy="30570"/>
                </a:xfrm>
                <a:custGeom>
                  <a:rect b="b" l="l" r="r" t="t"/>
                  <a:pathLst>
                    <a:path extrusionOk="0" h="951" w="1553">
                      <a:moveTo>
                        <a:pt x="1" y="1"/>
                      </a:moveTo>
                      <a:lnTo>
                        <a:pt x="1" y="507"/>
                      </a:lnTo>
                      <a:cubicBezTo>
                        <a:pt x="1" y="761"/>
                        <a:pt x="222" y="951"/>
                        <a:pt x="476" y="951"/>
                      </a:cubicBezTo>
                      <a:lnTo>
                        <a:pt x="1077" y="951"/>
                      </a:lnTo>
                      <a:cubicBezTo>
                        <a:pt x="1331" y="951"/>
                        <a:pt x="1552" y="761"/>
                        <a:pt x="1552" y="507"/>
                      </a:cubicBezTo>
                      <a:lnTo>
                        <a:pt x="1552" y="1"/>
                      </a:lnTo>
                      <a:lnTo>
                        <a:pt x="1204" y="1"/>
                      </a:lnTo>
                      <a:lnTo>
                        <a:pt x="1204" y="507"/>
                      </a:lnTo>
                      <a:cubicBezTo>
                        <a:pt x="1204" y="571"/>
                        <a:pt x="1141" y="634"/>
                        <a:pt x="1077" y="634"/>
                      </a:cubicBezTo>
                      <a:lnTo>
                        <a:pt x="476" y="634"/>
                      </a:lnTo>
                      <a:cubicBezTo>
                        <a:pt x="412" y="634"/>
                        <a:pt x="349" y="571"/>
                        <a:pt x="349" y="507"/>
                      </a:cubicBezTo>
                      <a:lnTo>
                        <a:pt x="34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4523077" y="2067292"/>
                  <a:ext cx="40760" cy="103089"/>
                </a:xfrm>
                <a:custGeom>
                  <a:rect b="b" l="l" r="r" t="t"/>
                  <a:pathLst>
                    <a:path extrusionOk="0" h="3207" w="1268">
                      <a:moveTo>
                        <a:pt x="286" y="1"/>
                      </a:moveTo>
                      <a:lnTo>
                        <a:pt x="1" y="2566"/>
                      </a:lnTo>
                      <a:cubicBezTo>
                        <a:pt x="1" y="2661"/>
                        <a:pt x="32" y="2756"/>
                        <a:pt x="96" y="2819"/>
                      </a:cubicBezTo>
                      <a:lnTo>
                        <a:pt x="412" y="3136"/>
                      </a:lnTo>
                      <a:cubicBezTo>
                        <a:pt x="476" y="3183"/>
                        <a:pt x="539" y="3207"/>
                        <a:pt x="602" y="3207"/>
                      </a:cubicBezTo>
                      <a:cubicBezTo>
                        <a:pt x="666" y="3207"/>
                        <a:pt x="729" y="3183"/>
                        <a:pt x="792" y="3136"/>
                      </a:cubicBezTo>
                      <a:lnTo>
                        <a:pt x="1141" y="2819"/>
                      </a:lnTo>
                      <a:cubicBezTo>
                        <a:pt x="1204" y="2756"/>
                        <a:pt x="1267" y="2661"/>
                        <a:pt x="1236" y="2566"/>
                      </a:cubicBezTo>
                      <a:lnTo>
                        <a:pt x="951"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4516970" y="2066263"/>
                  <a:ext cx="51946" cy="108972"/>
                </a:xfrm>
                <a:custGeom>
                  <a:rect b="b" l="l" r="r" t="t"/>
                  <a:pathLst>
                    <a:path extrusionOk="0" h="3390" w="1616">
                      <a:moveTo>
                        <a:pt x="317" y="1"/>
                      </a:moveTo>
                      <a:lnTo>
                        <a:pt x="32" y="2566"/>
                      </a:lnTo>
                      <a:cubicBezTo>
                        <a:pt x="1" y="2724"/>
                        <a:pt x="64" y="2883"/>
                        <a:pt x="191" y="2978"/>
                      </a:cubicBezTo>
                      <a:lnTo>
                        <a:pt x="507" y="3294"/>
                      </a:lnTo>
                      <a:cubicBezTo>
                        <a:pt x="602" y="3358"/>
                        <a:pt x="697" y="3389"/>
                        <a:pt x="792" y="3389"/>
                      </a:cubicBezTo>
                      <a:cubicBezTo>
                        <a:pt x="887" y="3389"/>
                        <a:pt x="982" y="3358"/>
                        <a:pt x="1077" y="3294"/>
                      </a:cubicBezTo>
                      <a:lnTo>
                        <a:pt x="1426" y="2978"/>
                      </a:lnTo>
                      <a:cubicBezTo>
                        <a:pt x="1552" y="2883"/>
                        <a:pt x="1616" y="2724"/>
                        <a:pt x="1584" y="2566"/>
                      </a:cubicBezTo>
                      <a:lnTo>
                        <a:pt x="1299" y="1"/>
                      </a:lnTo>
                      <a:lnTo>
                        <a:pt x="951" y="64"/>
                      </a:lnTo>
                      <a:lnTo>
                        <a:pt x="1267" y="2598"/>
                      </a:lnTo>
                      <a:cubicBezTo>
                        <a:pt x="1267" y="2629"/>
                        <a:pt x="1236" y="2693"/>
                        <a:pt x="1204" y="2693"/>
                      </a:cubicBezTo>
                      <a:cubicBezTo>
                        <a:pt x="1204" y="2693"/>
                        <a:pt x="1204" y="2724"/>
                        <a:pt x="1204" y="2724"/>
                      </a:cubicBezTo>
                      <a:lnTo>
                        <a:pt x="856" y="3041"/>
                      </a:lnTo>
                      <a:cubicBezTo>
                        <a:pt x="840" y="3057"/>
                        <a:pt x="816" y="3065"/>
                        <a:pt x="792" y="3065"/>
                      </a:cubicBezTo>
                      <a:cubicBezTo>
                        <a:pt x="769" y="3065"/>
                        <a:pt x="745" y="3057"/>
                        <a:pt x="729" y="3041"/>
                      </a:cubicBezTo>
                      <a:lnTo>
                        <a:pt x="412" y="2724"/>
                      </a:lnTo>
                      <a:cubicBezTo>
                        <a:pt x="412" y="2724"/>
                        <a:pt x="412" y="2693"/>
                        <a:pt x="412" y="2693"/>
                      </a:cubicBezTo>
                      <a:cubicBezTo>
                        <a:pt x="381" y="2693"/>
                        <a:pt x="349" y="2629"/>
                        <a:pt x="349" y="2598"/>
                      </a:cubicBezTo>
                      <a:lnTo>
                        <a:pt x="666" y="33"/>
                      </a:lnTo>
                      <a:lnTo>
                        <a:pt x="317"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4466084" y="1873875"/>
                  <a:ext cx="151692" cy="171044"/>
                </a:xfrm>
                <a:custGeom>
                  <a:rect b="b" l="l" r="r" t="t"/>
                  <a:pathLst>
                    <a:path extrusionOk="0" h="5321" w="4719">
                      <a:moveTo>
                        <a:pt x="2344" y="0"/>
                      </a:moveTo>
                      <a:cubicBezTo>
                        <a:pt x="1045" y="0"/>
                        <a:pt x="0" y="1046"/>
                        <a:pt x="0" y="2376"/>
                      </a:cubicBezTo>
                      <a:cubicBezTo>
                        <a:pt x="0" y="3674"/>
                        <a:pt x="1045" y="5321"/>
                        <a:pt x="2344" y="5321"/>
                      </a:cubicBezTo>
                      <a:cubicBezTo>
                        <a:pt x="3674" y="5321"/>
                        <a:pt x="4719" y="3674"/>
                        <a:pt x="4719" y="2376"/>
                      </a:cubicBezTo>
                      <a:cubicBezTo>
                        <a:pt x="4719" y="1077"/>
                        <a:pt x="3674" y="0"/>
                        <a:pt x="234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4459977" y="1868796"/>
                  <a:ext cx="163907" cy="181234"/>
                </a:xfrm>
                <a:custGeom>
                  <a:rect b="b" l="l" r="r" t="t"/>
                  <a:pathLst>
                    <a:path extrusionOk="0" h="5638" w="5099">
                      <a:moveTo>
                        <a:pt x="2534" y="348"/>
                      </a:moveTo>
                      <a:cubicBezTo>
                        <a:pt x="3769" y="348"/>
                        <a:pt x="4751" y="1330"/>
                        <a:pt x="4751" y="2534"/>
                      </a:cubicBezTo>
                      <a:cubicBezTo>
                        <a:pt x="4751" y="3769"/>
                        <a:pt x="3737" y="5320"/>
                        <a:pt x="2534" y="5320"/>
                      </a:cubicBezTo>
                      <a:cubicBezTo>
                        <a:pt x="1362" y="5320"/>
                        <a:pt x="349" y="3769"/>
                        <a:pt x="349" y="2534"/>
                      </a:cubicBezTo>
                      <a:cubicBezTo>
                        <a:pt x="349" y="1330"/>
                        <a:pt x="1330" y="348"/>
                        <a:pt x="2534" y="348"/>
                      </a:cubicBezTo>
                      <a:close/>
                      <a:moveTo>
                        <a:pt x="2534" y="0"/>
                      </a:moveTo>
                      <a:cubicBezTo>
                        <a:pt x="1140" y="0"/>
                        <a:pt x="0" y="1140"/>
                        <a:pt x="0" y="2534"/>
                      </a:cubicBezTo>
                      <a:cubicBezTo>
                        <a:pt x="0" y="3959"/>
                        <a:pt x="1140" y="5637"/>
                        <a:pt x="2534" y="5637"/>
                      </a:cubicBezTo>
                      <a:cubicBezTo>
                        <a:pt x="3959" y="5637"/>
                        <a:pt x="5099" y="3927"/>
                        <a:pt x="5099" y="2534"/>
                      </a:cubicBezTo>
                      <a:cubicBezTo>
                        <a:pt x="5099" y="1140"/>
                        <a:pt x="3959" y="0"/>
                        <a:pt x="253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4808139" y="1640181"/>
                  <a:ext cx="213796" cy="134977"/>
                </a:xfrm>
                <a:custGeom>
                  <a:rect b="b" l="l" r="r" t="t"/>
                  <a:pathLst>
                    <a:path extrusionOk="0" h="4199" w="6651">
                      <a:moveTo>
                        <a:pt x="5025" y="1"/>
                      </a:moveTo>
                      <a:cubicBezTo>
                        <a:pt x="4541" y="1"/>
                        <a:pt x="4006" y="66"/>
                        <a:pt x="3515" y="272"/>
                      </a:cubicBezTo>
                      <a:cubicBezTo>
                        <a:pt x="3325" y="367"/>
                        <a:pt x="3104" y="462"/>
                        <a:pt x="2945" y="588"/>
                      </a:cubicBezTo>
                      <a:cubicBezTo>
                        <a:pt x="1298" y="1665"/>
                        <a:pt x="0" y="2203"/>
                        <a:pt x="0" y="2203"/>
                      </a:cubicBezTo>
                      <a:lnTo>
                        <a:pt x="760" y="3502"/>
                      </a:lnTo>
                      <a:cubicBezTo>
                        <a:pt x="760" y="3502"/>
                        <a:pt x="1140" y="4072"/>
                        <a:pt x="1678" y="4104"/>
                      </a:cubicBezTo>
                      <a:cubicBezTo>
                        <a:pt x="1692" y="4104"/>
                        <a:pt x="1705" y="4105"/>
                        <a:pt x="1717" y="4105"/>
                      </a:cubicBezTo>
                      <a:cubicBezTo>
                        <a:pt x="2250" y="4105"/>
                        <a:pt x="2280" y="3470"/>
                        <a:pt x="2280" y="3470"/>
                      </a:cubicBezTo>
                      <a:cubicBezTo>
                        <a:pt x="2280" y="3470"/>
                        <a:pt x="2470" y="4167"/>
                        <a:pt x="3199" y="4199"/>
                      </a:cubicBezTo>
                      <a:lnTo>
                        <a:pt x="3072" y="3502"/>
                      </a:lnTo>
                      <a:lnTo>
                        <a:pt x="3072" y="3502"/>
                      </a:lnTo>
                      <a:cubicBezTo>
                        <a:pt x="3072" y="3502"/>
                        <a:pt x="3439" y="3912"/>
                        <a:pt x="3853" y="3912"/>
                      </a:cubicBezTo>
                      <a:cubicBezTo>
                        <a:pt x="3940" y="3912"/>
                        <a:pt x="4029" y="3894"/>
                        <a:pt x="4117" y="3850"/>
                      </a:cubicBezTo>
                      <a:lnTo>
                        <a:pt x="3832" y="3122"/>
                      </a:lnTo>
                      <a:lnTo>
                        <a:pt x="3832" y="3122"/>
                      </a:lnTo>
                      <a:cubicBezTo>
                        <a:pt x="3832" y="3122"/>
                        <a:pt x="4318" y="3487"/>
                        <a:pt x="4772" y="3487"/>
                      </a:cubicBezTo>
                      <a:cubicBezTo>
                        <a:pt x="4886" y="3487"/>
                        <a:pt x="4997" y="3464"/>
                        <a:pt x="5099" y="3407"/>
                      </a:cubicBezTo>
                      <a:lnTo>
                        <a:pt x="4529" y="2710"/>
                      </a:lnTo>
                      <a:lnTo>
                        <a:pt x="4529" y="2710"/>
                      </a:lnTo>
                      <a:cubicBezTo>
                        <a:pt x="4529" y="2710"/>
                        <a:pt x="4957" y="2861"/>
                        <a:pt x="5352" y="2861"/>
                      </a:cubicBezTo>
                      <a:cubicBezTo>
                        <a:pt x="5610" y="2861"/>
                        <a:pt x="5854" y="2796"/>
                        <a:pt x="5954" y="2583"/>
                      </a:cubicBezTo>
                      <a:lnTo>
                        <a:pt x="4750" y="2013"/>
                      </a:lnTo>
                      <a:lnTo>
                        <a:pt x="4750" y="2013"/>
                      </a:lnTo>
                      <a:cubicBezTo>
                        <a:pt x="4750" y="2013"/>
                        <a:pt x="4787" y="2015"/>
                        <a:pt x="4849" y="2015"/>
                      </a:cubicBezTo>
                      <a:cubicBezTo>
                        <a:pt x="5174" y="2015"/>
                        <a:pt x="6201" y="1970"/>
                        <a:pt x="6334" y="1412"/>
                      </a:cubicBezTo>
                      <a:lnTo>
                        <a:pt x="4687" y="1190"/>
                      </a:lnTo>
                      <a:cubicBezTo>
                        <a:pt x="4687" y="1190"/>
                        <a:pt x="6651" y="968"/>
                        <a:pt x="6587" y="208"/>
                      </a:cubicBezTo>
                      <a:cubicBezTo>
                        <a:pt x="6587" y="208"/>
                        <a:pt x="5887" y="1"/>
                        <a:pt x="502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4802000" y="1635102"/>
                  <a:ext cx="224019" cy="145135"/>
                </a:xfrm>
                <a:custGeom>
                  <a:rect b="b" l="l" r="r" t="t"/>
                  <a:pathLst>
                    <a:path extrusionOk="0" h="4515" w="6969">
                      <a:moveTo>
                        <a:pt x="5207" y="334"/>
                      </a:moveTo>
                      <a:cubicBezTo>
                        <a:pt x="5811" y="334"/>
                        <a:pt x="6337" y="439"/>
                        <a:pt x="6588" y="493"/>
                      </a:cubicBezTo>
                      <a:cubicBezTo>
                        <a:pt x="6556" y="525"/>
                        <a:pt x="6556" y="556"/>
                        <a:pt x="6525" y="556"/>
                      </a:cubicBezTo>
                      <a:cubicBezTo>
                        <a:pt x="6240" y="936"/>
                        <a:pt x="5226" y="1126"/>
                        <a:pt x="4846" y="1158"/>
                      </a:cubicBezTo>
                      <a:cubicBezTo>
                        <a:pt x="4783" y="1158"/>
                        <a:pt x="4688" y="1253"/>
                        <a:pt x="4688" y="1316"/>
                      </a:cubicBezTo>
                      <a:cubicBezTo>
                        <a:pt x="4688" y="1411"/>
                        <a:pt x="4751" y="1475"/>
                        <a:pt x="4846" y="1506"/>
                      </a:cubicBezTo>
                      <a:lnTo>
                        <a:pt x="6240" y="1696"/>
                      </a:lnTo>
                      <a:cubicBezTo>
                        <a:pt x="6010" y="1926"/>
                        <a:pt x="5492" y="1991"/>
                        <a:pt x="5150" y="1991"/>
                      </a:cubicBezTo>
                      <a:cubicBezTo>
                        <a:pt x="5068" y="1991"/>
                        <a:pt x="4997" y="1988"/>
                        <a:pt x="4941" y="1981"/>
                      </a:cubicBezTo>
                      <a:cubicBezTo>
                        <a:pt x="4878" y="1981"/>
                        <a:pt x="4783" y="2045"/>
                        <a:pt x="4783" y="2140"/>
                      </a:cubicBezTo>
                      <a:cubicBezTo>
                        <a:pt x="4751" y="2203"/>
                        <a:pt x="4783" y="2298"/>
                        <a:pt x="4878" y="2330"/>
                      </a:cubicBezTo>
                      <a:lnTo>
                        <a:pt x="5860" y="2773"/>
                      </a:lnTo>
                      <a:cubicBezTo>
                        <a:pt x="5774" y="2811"/>
                        <a:pt x="5668" y="2826"/>
                        <a:pt x="5554" y="2826"/>
                      </a:cubicBezTo>
                      <a:cubicBezTo>
                        <a:pt x="5290" y="2826"/>
                        <a:pt x="4982" y="2745"/>
                        <a:pt x="4783" y="2678"/>
                      </a:cubicBezTo>
                      <a:cubicBezTo>
                        <a:pt x="4720" y="2678"/>
                        <a:pt x="4625" y="2678"/>
                        <a:pt x="4593" y="2741"/>
                      </a:cubicBezTo>
                      <a:cubicBezTo>
                        <a:pt x="4530" y="2805"/>
                        <a:pt x="4561" y="2900"/>
                        <a:pt x="4593" y="2963"/>
                      </a:cubicBezTo>
                      <a:lnTo>
                        <a:pt x="5005" y="3470"/>
                      </a:lnTo>
                      <a:cubicBezTo>
                        <a:pt x="4986" y="3472"/>
                        <a:pt x="4968" y="3473"/>
                        <a:pt x="4949" y="3473"/>
                      </a:cubicBezTo>
                      <a:cubicBezTo>
                        <a:pt x="4641" y="3473"/>
                        <a:pt x="4267" y="3243"/>
                        <a:pt x="4118" y="3153"/>
                      </a:cubicBezTo>
                      <a:cubicBezTo>
                        <a:pt x="4102" y="3121"/>
                        <a:pt x="4070" y="3106"/>
                        <a:pt x="4035" y="3106"/>
                      </a:cubicBezTo>
                      <a:cubicBezTo>
                        <a:pt x="3999" y="3106"/>
                        <a:pt x="3960" y="3121"/>
                        <a:pt x="3928" y="3153"/>
                      </a:cubicBezTo>
                      <a:cubicBezTo>
                        <a:pt x="3865" y="3185"/>
                        <a:pt x="3833" y="3280"/>
                        <a:pt x="3865" y="3343"/>
                      </a:cubicBezTo>
                      <a:lnTo>
                        <a:pt x="4055" y="3913"/>
                      </a:lnTo>
                      <a:cubicBezTo>
                        <a:pt x="3738" y="3913"/>
                        <a:pt x="3390" y="3565"/>
                        <a:pt x="3390" y="3565"/>
                      </a:cubicBezTo>
                      <a:cubicBezTo>
                        <a:pt x="3366" y="3518"/>
                        <a:pt x="3309" y="3489"/>
                        <a:pt x="3255" y="3489"/>
                      </a:cubicBezTo>
                      <a:cubicBezTo>
                        <a:pt x="3236" y="3489"/>
                        <a:pt x="3217" y="3493"/>
                        <a:pt x="3200" y="3501"/>
                      </a:cubicBezTo>
                      <a:cubicBezTo>
                        <a:pt x="3136" y="3533"/>
                        <a:pt x="3105" y="3628"/>
                        <a:pt x="3105" y="3691"/>
                      </a:cubicBezTo>
                      <a:lnTo>
                        <a:pt x="3200" y="4135"/>
                      </a:lnTo>
                      <a:cubicBezTo>
                        <a:pt x="2788" y="4040"/>
                        <a:pt x="2630" y="3596"/>
                        <a:pt x="2630" y="3596"/>
                      </a:cubicBezTo>
                      <a:cubicBezTo>
                        <a:pt x="2598" y="3501"/>
                        <a:pt x="2535" y="3470"/>
                        <a:pt x="2471" y="3470"/>
                      </a:cubicBezTo>
                      <a:cubicBezTo>
                        <a:pt x="2471" y="3470"/>
                        <a:pt x="2440" y="3470"/>
                        <a:pt x="2440" y="3438"/>
                      </a:cubicBezTo>
                      <a:cubicBezTo>
                        <a:pt x="2345" y="3470"/>
                        <a:pt x="2281" y="3533"/>
                        <a:pt x="2281" y="3628"/>
                      </a:cubicBezTo>
                      <a:cubicBezTo>
                        <a:pt x="2281" y="3628"/>
                        <a:pt x="2249" y="4103"/>
                        <a:pt x="1901" y="4103"/>
                      </a:cubicBezTo>
                      <a:cubicBezTo>
                        <a:pt x="1426" y="4072"/>
                        <a:pt x="1109" y="3565"/>
                        <a:pt x="1109" y="3565"/>
                      </a:cubicBezTo>
                      <a:lnTo>
                        <a:pt x="413" y="2425"/>
                      </a:lnTo>
                      <a:cubicBezTo>
                        <a:pt x="856" y="2235"/>
                        <a:pt x="1933" y="1728"/>
                        <a:pt x="3231" y="873"/>
                      </a:cubicBezTo>
                      <a:cubicBezTo>
                        <a:pt x="3358" y="778"/>
                        <a:pt x="3580" y="683"/>
                        <a:pt x="3770" y="588"/>
                      </a:cubicBezTo>
                      <a:cubicBezTo>
                        <a:pt x="4236" y="396"/>
                        <a:pt x="4745" y="334"/>
                        <a:pt x="5207" y="334"/>
                      </a:cubicBezTo>
                      <a:close/>
                      <a:moveTo>
                        <a:pt x="5273" y="0"/>
                      </a:moveTo>
                      <a:cubicBezTo>
                        <a:pt x="4756" y="0"/>
                        <a:pt x="4176" y="73"/>
                        <a:pt x="3643" y="303"/>
                      </a:cubicBezTo>
                      <a:cubicBezTo>
                        <a:pt x="3421" y="398"/>
                        <a:pt x="3200" y="493"/>
                        <a:pt x="3041" y="588"/>
                      </a:cubicBezTo>
                      <a:cubicBezTo>
                        <a:pt x="1426" y="1665"/>
                        <a:pt x="128" y="2203"/>
                        <a:pt x="128" y="2203"/>
                      </a:cubicBezTo>
                      <a:cubicBezTo>
                        <a:pt x="64" y="2235"/>
                        <a:pt x="33" y="2266"/>
                        <a:pt x="1" y="2298"/>
                      </a:cubicBezTo>
                      <a:cubicBezTo>
                        <a:pt x="1" y="2361"/>
                        <a:pt x="1" y="2393"/>
                        <a:pt x="33" y="2456"/>
                      </a:cubicBezTo>
                      <a:lnTo>
                        <a:pt x="824" y="3755"/>
                      </a:lnTo>
                      <a:cubicBezTo>
                        <a:pt x="824" y="3787"/>
                        <a:pt x="1236" y="4420"/>
                        <a:pt x="1869" y="4452"/>
                      </a:cubicBezTo>
                      <a:cubicBezTo>
                        <a:pt x="2186" y="4452"/>
                        <a:pt x="2408" y="4293"/>
                        <a:pt x="2503" y="4072"/>
                      </a:cubicBezTo>
                      <a:cubicBezTo>
                        <a:pt x="2693" y="4293"/>
                        <a:pt x="2978" y="4515"/>
                        <a:pt x="3390" y="4515"/>
                      </a:cubicBezTo>
                      <a:cubicBezTo>
                        <a:pt x="3453" y="4515"/>
                        <a:pt x="3485" y="4483"/>
                        <a:pt x="3548" y="4452"/>
                      </a:cubicBezTo>
                      <a:cubicBezTo>
                        <a:pt x="3580" y="4420"/>
                        <a:pt x="3580" y="4388"/>
                        <a:pt x="3580" y="4325"/>
                      </a:cubicBezTo>
                      <a:lnTo>
                        <a:pt x="3516" y="4103"/>
                      </a:lnTo>
                      <a:lnTo>
                        <a:pt x="3516" y="4103"/>
                      </a:lnTo>
                      <a:cubicBezTo>
                        <a:pt x="3685" y="4188"/>
                        <a:pt x="3868" y="4258"/>
                        <a:pt x="4065" y="4258"/>
                      </a:cubicBezTo>
                      <a:cubicBezTo>
                        <a:pt x="4164" y="4258"/>
                        <a:pt x="4266" y="4240"/>
                        <a:pt x="4371" y="4198"/>
                      </a:cubicBezTo>
                      <a:cubicBezTo>
                        <a:pt x="4466" y="4167"/>
                        <a:pt x="4498" y="4072"/>
                        <a:pt x="4466" y="3977"/>
                      </a:cubicBezTo>
                      <a:lnTo>
                        <a:pt x="4340" y="3691"/>
                      </a:lnTo>
                      <a:lnTo>
                        <a:pt x="4340" y="3691"/>
                      </a:lnTo>
                      <a:cubicBezTo>
                        <a:pt x="4527" y="3767"/>
                        <a:pt x="4749" y="3831"/>
                        <a:pt x="4964" y="3831"/>
                      </a:cubicBezTo>
                      <a:cubicBezTo>
                        <a:pt x="5111" y="3831"/>
                        <a:pt x="5256" y="3800"/>
                        <a:pt x="5385" y="3723"/>
                      </a:cubicBezTo>
                      <a:cubicBezTo>
                        <a:pt x="5448" y="3691"/>
                        <a:pt x="5480" y="3660"/>
                        <a:pt x="5480" y="3596"/>
                      </a:cubicBezTo>
                      <a:cubicBezTo>
                        <a:pt x="5480" y="3565"/>
                        <a:pt x="5480" y="3501"/>
                        <a:pt x="5448" y="3470"/>
                      </a:cubicBezTo>
                      <a:lnTo>
                        <a:pt x="5195" y="3153"/>
                      </a:lnTo>
                      <a:lnTo>
                        <a:pt x="5195" y="3153"/>
                      </a:lnTo>
                      <a:cubicBezTo>
                        <a:pt x="5314" y="3181"/>
                        <a:pt x="5442" y="3198"/>
                        <a:pt x="5568" y="3198"/>
                      </a:cubicBezTo>
                      <a:cubicBezTo>
                        <a:pt x="5874" y="3198"/>
                        <a:pt x="6168" y="3097"/>
                        <a:pt x="6303" y="2805"/>
                      </a:cubicBezTo>
                      <a:cubicBezTo>
                        <a:pt x="6335" y="2741"/>
                        <a:pt x="6303" y="2646"/>
                        <a:pt x="6208" y="2583"/>
                      </a:cubicBezTo>
                      <a:lnTo>
                        <a:pt x="5638" y="2330"/>
                      </a:lnTo>
                      <a:cubicBezTo>
                        <a:pt x="6081" y="2235"/>
                        <a:pt x="6588" y="2076"/>
                        <a:pt x="6683" y="1601"/>
                      </a:cubicBezTo>
                      <a:cubicBezTo>
                        <a:pt x="6683" y="1570"/>
                        <a:pt x="6683" y="1506"/>
                        <a:pt x="6651" y="1475"/>
                      </a:cubicBezTo>
                      <a:cubicBezTo>
                        <a:pt x="6620" y="1443"/>
                        <a:pt x="6588" y="1411"/>
                        <a:pt x="6556" y="1411"/>
                      </a:cubicBezTo>
                      <a:lnTo>
                        <a:pt x="5891" y="1316"/>
                      </a:lnTo>
                      <a:cubicBezTo>
                        <a:pt x="6240" y="1190"/>
                        <a:pt x="6620" y="1031"/>
                        <a:pt x="6810" y="810"/>
                      </a:cubicBezTo>
                      <a:cubicBezTo>
                        <a:pt x="6905" y="651"/>
                        <a:pt x="6968" y="525"/>
                        <a:pt x="6937" y="366"/>
                      </a:cubicBezTo>
                      <a:cubicBezTo>
                        <a:pt x="6937" y="303"/>
                        <a:pt x="6873" y="240"/>
                        <a:pt x="6810" y="208"/>
                      </a:cubicBezTo>
                      <a:cubicBezTo>
                        <a:pt x="6771" y="188"/>
                        <a:pt x="6105" y="0"/>
                        <a:pt x="527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4586210" y="1640181"/>
                  <a:ext cx="214825" cy="134977"/>
                </a:xfrm>
                <a:custGeom>
                  <a:rect b="b" l="l" r="r" t="t"/>
                  <a:pathLst>
                    <a:path extrusionOk="0" h="4199" w="6683">
                      <a:moveTo>
                        <a:pt x="1635" y="1"/>
                      </a:moveTo>
                      <a:cubicBezTo>
                        <a:pt x="783" y="1"/>
                        <a:pt x="95" y="208"/>
                        <a:pt x="95" y="208"/>
                      </a:cubicBezTo>
                      <a:cubicBezTo>
                        <a:pt x="0" y="968"/>
                        <a:pt x="1964" y="1190"/>
                        <a:pt x="1964" y="1190"/>
                      </a:cubicBezTo>
                      <a:lnTo>
                        <a:pt x="349" y="1412"/>
                      </a:lnTo>
                      <a:cubicBezTo>
                        <a:pt x="455" y="1970"/>
                        <a:pt x="1478" y="2015"/>
                        <a:pt x="1802" y="2015"/>
                      </a:cubicBezTo>
                      <a:cubicBezTo>
                        <a:pt x="1864" y="2015"/>
                        <a:pt x="1900" y="2013"/>
                        <a:pt x="1900" y="2013"/>
                      </a:cubicBezTo>
                      <a:lnTo>
                        <a:pt x="1900" y="2013"/>
                      </a:lnTo>
                      <a:lnTo>
                        <a:pt x="729" y="2583"/>
                      </a:lnTo>
                      <a:cubicBezTo>
                        <a:pt x="816" y="2796"/>
                        <a:pt x="1052" y="2861"/>
                        <a:pt x="1306" y="2861"/>
                      </a:cubicBezTo>
                      <a:cubicBezTo>
                        <a:pt x="1694" y="2861"/>
                        <a:pt x="2122" y="2710"/>
                        <a:pt x="2122" y="2710"/>
                      </a:cubicBezTo>
                      <a:lnTo>
                        <a:pt x="2122" y="2710"/>
                      </a:lnTo>
                      <a:lnTo>
                        <a:pt x="1552" y="3407"/>
                      </a:lnTo>
                      <a:cubicBezTo>
                        <a:pt x="1653" y="3464"/>
                        <a:pt x="1765" y="3487"/>
                        <a:pt x="1878" y="3487"/>
                      </a:cubicBezTo>
                      <a:cubicBezTo>
                        <a:pt x="2332" y="3487"/>
                        <a:pt x="2819" y="3122"/>
                        <a:pt x="2819" y="3122"/>
                      </a:cubicBezTo>
                      <a:lnTo>
                        <a:pt x="2819" y="3122"/>
                      </a:lnTo>
                      <a:lnTo>
                        <a:pt x="2565" y="3850"/>
                      </a:lnTo>
                      <a:cubicBezTo>
                        <a:pt x="2653" y="3894"/>
                        <a:pt x="2742" y="3912"/>
                        <a:pt x="2827" y="3912"/>
                      </a:cubicBezTo>
                      <a:cubicBezTo>
                        <a:pt x="3233" y="3912"/>
                        <a:pt x="3579" y="3502"/>
                        <a:pt x="3579" y="3502"/>
                      </a:cubicBezTo>
                      <a:lnTo>
                        <a:pt x="3579" y="3502"/>
                      </a:lnTo>
                      <a:lnTo>
                        <a:pt x="3452" y="4199"/>
                      </a:lnTo>
                      <a:cubicBezTo>
                        <a:pt x="4180" y="4167"/>
                        <a:pt x="4402" y="3470"/>
                        <a:pt x="4402" y="3470"/>
                      </a:cubicBezTo>
                      <a:cubicBezTo>
                        <a:pt x="4402" y="3470"/>
                        <a:pt x="4432" y="4105"/>
                        <a:pt x="4935" y="4105"/>
                      </a:cubicBezTo>
                      <a:cubicBezTo>
                        <a:pt x="4947" y="4105"/>
                        <a:pt x="4960" y="4104"/>
                        <a:pt x="4972" y="4104"/>
                      </a:cubicBezTo>
                      <a:cubicBezTo>
                        <a:pt x="5542" y="4072"/>
                        <a:pt x="5891" y="3502"/>
                        <a:pt x="5891" y="3502"/>
                      </a:cubicBezTo>
                      <a:lnTo>
                        <a:pt x="6682" y="2203"/>
                      </a:lnTo>
                      <a:cubicBezTo>
                        <a:pt x="6682" y="2203"/>
                        <a:pt x="5384" y="1665"/>
                        <a:pt x="3705" y="588"/>
                      </a:cubicBezTo>
                      <a:cubicBezTo>
                        <a:pt x="3547" y="462"/>
                        <a:pt x="3325" y="367"/>
                        <a:pt x="3135" y="272"/>
                      </a:cubicBezTo>
                      <a:cubicBezTo>
                        <a:pt x="2645" y="66"/>
                        <a:pt x="2114" y="1"/>
                        <a:pt x="163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4583156" y="1634395"/>
                  <a:ext cx="223986" cy="145842"/>
                </a:xfrm>
                <a:custGeom>
                  <a:rect b="b" l="l" r="r" t="t"/>
                  <a:pathLst>
                    <a:path extrusionOk="0" h="4537" w="6968">
                      <a:moveTo>
                        <a:pt x="1684" y="362"/>
                      </a:moveTo>
                      <a:cubicBezTo>
                        <a:pt x="2156" y="362"/>
                        <a:pt x="2684" y="429"/>
                        <a:pt x="3167" y="642"/>
                      </a:cubicBezTo>
                      <a:cubicBezTo>
                        <a:pt x="3389" y="705"/>
                        <a:pt x="3579" y="832"/>
                        <a:pt x="3705" y="927"/>
                      </a:cubicBezTo>
                      <a:cubicBezTo>
                        <a:pt x="5004" y="1750"/>
                        <a:pt x="6112" y="2288"/>
                        <a:pt x="6524" y="2478"/>
                      </a:cubicBezTo>
                      <a:lnTo>
                        <a:pt x="5827" y="3587"/>
                      </a:lnTo>
                      <a:cubicBezTo>
                        <a:pt x="5827" y="3587"/>
                        <a:pt x="5511" y="4094"/>
                        <a:pt x="5067" y="4125"/>
                      </a:cubicBezTo>
                      <a:cubicBezTo>
                        <a:pt x="5054" y="4126"/>
                        <a:pt x="5041" y="4127"/>
                        <a:pt x="5029" y="4127"/>
                      </a:cubicBezTo>
                      <a:cubicBezTo>
                        <a:pt x="4685" y="4127"/>
                        <a:pt x="4655" y="3711"/>
                        <a:pt x="4655" y="3650"/>
                      </a:cubicBezTo>
                      <a:cubicBezTo>
                        <a:pt x="4655" y="3555"/>
                        <a:pt x="4592" y="3492"/>
                        <a:pt x="4497" y="3492"/>
                      </a:cubicBezTo>
                      <a:cubicBezTo>
                        <a:pt x="4434" y="3492"/>
                        <a:pt x="4339" y="3523"/>
                        <a:pt x="4307" y="3618"/>
                      </a:cubicBezTo>
                      <a:cubicBezTo>
                        <a:pt x="4307" y="3618"/>
                        <a:pt x="4180" y="4062"/>
                        <a:pt x="3769" y="4157"/>
                      </a:cubicBezTo>
                      <a:lnTo>
                        <a:pt x="3832" y="3713"/>
                      </a:lnTo>
                      <a:cubicBezTo>
                        <a:pt x="3864" y="3650"/>
                        <a:pt x="3832" y="3587"/>
                        <a:pt x="3769" y="3555"/>
                      </a:cubicBezTo>
                      <a:cubicBezTo>
                        <a:pt x="3737" y="3523"/>
                        <a:pt x="3705" y="3523"/>
                        <a:pt x="3674" y="3523"/>
                      </a:cubicBezTo>
                      <a:cubicBezTo>
                        <a:pt x="3642" y="3523"/>
                        <a:pt x="3579" y="3555"/>
                        <a:pt x="3547" y="3587"/>
                      </a:cubicBezTo>
                      <a:cubicBezTo>
                        <a:pt x="3547" y="3587"/>
                        <a:pt x="3255" y="3937"/>
                        <a:pt x="2924" y="3937"/>
                      </a:cubicBezTo>
                      <a:cubicBezTo>
                        <a:pt x="2910" y="3937"/>
                        <a:pt x="2896" y="3936"/>
                        <a:pt x="2882" y="3935"/>
                      </a:cubicBezTo>
                      <a:lnTo>
                        <a:pt x="3072" y="3397"/>
                      </a:lnTo>
                      <a:cubicBezTo>
                        <a:pt x="3104" y="3302"/>
                        <a:pt x="3072" y="3238"/>
                        <a:pt x="3040" y="3175"/>
                      </a:cubicBezTo>
                      <a:cubicBezTo>
                        <a:pt x="3009" y="3159"/>
                        <a:pt x="2969" y="3151"/>
                        <a:pt x="2930" y="3151"/>
                      </a:cubicBezTo>
                      <a:cubicBezTo>
                        <a:pt x="2890" y="3151"/>
                        <a:pt x="2850" y="3159"/>
                        <a:pt x="2819" y="3175"/>
                      </a:cubicBezTo>
                      <a:cubicBezTo>
                        <a:pt x="2671" y="3294"/>
                        <a:pt x="2329" y="3495"/>
                        <a:pt x="2001" y="3495"/>
                      </a:cubicBezTo>
                      <a:cubicBezTo>
                        <a:pt x="1978" y="3495"/>
                        <a:pt x="1955" y="3494"/>
                        <a:pt x="1932" y="3492"/>
                      </a:cubicBezTo>
                      <a:lnTo>
                        <a:pt x="2344" y="2985"/>
                      </a:lnTo>
                      <a:cubicBezTo>
                        <a:pt x="2407" y="2922"/>
                        <a:pt x="2407" y="2858"/>
                        <a:pt x="2375" y="2795"/>
                      </a:cubicBezTo>
                      <a:cubicBezTo>
                        <a:pt x="2329" y="2749"/>
                        <a:pt x="2283" y="2719"/>
                        <a:pt x="2224" y="2719"/>
                      </a:cubicBezTo>
                      <a:cubicBezTo>
                        <a:pt x="2202" y="2719"/>
                        <a:pt x="2179" y="2723"/>
                        <a:pt x="2154" y="2732"/>
                      </a:cubicBezTo>
                      <a:cubicBezTo>
                        <a:pt x="1977" y="2798"/>
                        <a:pt x="1660" y="2880"/>
                        <a:pt x="1399" y="2880"/>
                      </a:cubicBezTo>
                      <a:cubicBezTo>
                        <a:pt x="1287" y="2880"/>
                        <a:pt x="1185" y="2865"/>
                        <a:pt x="1109" y="2827"/>
                      </a:cubicBezTo>
                      <a:lnTo>
                        <a:pt x="2090" y="2352"/>
                      </a:lnTo>
                      <a:cubicBezTo>
                        <a:pt x="2154" y="2320"/>
                        <a:pt x="2185" y="2225"/>
                        <a:pt x="2185" y="2162"/>
                      </a:cubicBezTo>
                      <a:cubicBezTo>
                        <a:pt x="2154" y="2067"/>
                        <a:pt x="2090" y="2035"/>
                        <a:pt x="1995" y="2035"/>
                      </a:cubicBezTo>
                      <a:cubicBezTo>
                        <a:pt x="1710" y="2035"/>
                        <a:pt x="982" y="2003"/>
                        <a:pt x="697" y="1750"/>
                      </a:cubicBezTo>
                      <a:lnTo>
                        <a:pt x="2090" y="1528"/>
                      </a:lnTo>
                      <a:cubicBezTo>
                        <a:pt x="2185" y="1528"/>
                        <a:pt x="2249" y="1465"/>
                        <a:pt x="2249" y="1370"/>
                      </a:cubicBezTo>
                      <a:cubicBezTo>
                        <a:pt x="2249" y="1275"/>
                        <a:pt x="2185" y="1212"/>
                        <a:pt x="2090" y="1180"/>
                      </a:cubicBezTo>
                      <a:cubicBezTo>
                        <a:pt x="1710" y="1148"/>
                        <a:pt x="697" y="958"/>
                        <a:pt x="412" y="610"/>
                      </a:cubicBezTo>
                      <a:cubicBezTo>
                        <a:pt x="412" y="578"/>
                        <a:pt x="380" y="547"/>
                        <a:pt x="380" y="515"/>
                      </a:cubicBezTo>
                      <a:cubicBezTo>
                        <a:pt x="607" y="463"/>
                        <a:pt x="1104" y="362"/>
                        <a:pt x="1684" y="362"/>
                      </a:cubicBezTo>
                      <a:close/>
                      <a:moveTo>
                        <a:pt x="1739" y="0"/>
                      </a:moveTo>
                      <a:cubicBezTo>
                        <a:pt x="879" y="0"/>
                        <a:pt x="187" y="210"/>
                        <a:pt x="127" y="230"/>
                      </a:cubicBezTo>
                      <a:cubicBezTo>
                        <a:pt x="63" y="230"/>
                        <a:pt x="32" y="293"/>
                        <a:pt x="32" y="357"/>
                      </a:cubicBezTo>
                      <a:cubicBezTo>
                        <a:pt x="0" y="515"/>
                        <a:pt x="32" y="673"/>
                        <a:pt x="158" y="800"/>
                      </a:cubicBezTo>
                      <a:cubicBezTo>
                        <a:pt x="349" y="1053"/>
                        <a:pt x="697" y="1212"/>
                        <a:pt x="1077" y="1307"/>
                      </a:cubicBezTo>
                      <a:lnTo>
                        <a:pt x="412" y="1402"/>
                      </a:lnTo>
                      <a:cubicBezTo>
                        <a:pt x="380" y="1433"/>
                        <a:pt x="317" y="1433"/>
                        <a:pt x="317" y="1497"/>
                      </a:cubicBezTo>
                      <a:cubicBezTo>
                        <a:pt x="285" y="1528"/>
                        <a:pt x="253" y="1560"/>
                        <a:pt x="285" y="1623"/>
                      </a:cubicBezTo>
                      <a:cubicBezTo>
                        <a:pt x="380" y="2067"/>
                        <a:pt x="887" y="2257"/>
                        <a:pt x="1330" y="2320"/>
                      </a:cubicBezTo>
                      <a:lnTo>
                        <a:pt x="729" y="2605"/>
                      </a:lnTo>
                      <a:cubicBezTo>
                        <a:pt x="665" y="2637"/>
                        <a:pt x="602" y="2732"/>
                        <a:pt x="665" y="2827"/>
                      </a:cubicBezTo>
                      <a:cubicBezTo>
                        <a:pt x="802" y="3122"/>
                        <a:pt x="1102" y="3206"/>
                        <a:pt x="1412" y="3206"/>
                      </a:cubicBezTo>
                      <a:cubicBezTo>
                        <a:pt x="1534" y="3206"/>
                        <a:pt x="1658" y="3193"/>
                        <a:pt x="1774" y="3175"/>
                      </a:cubicBezTo>
                      <a:lnTo>
                        <a:pt x="1774" y="3175"/>
                      </a:lnTo>
                      <a:lnTo>
                        <a:pt x="1520" y="3460"/>
                      </a:lnTo>
                      <a:cubicBezTo>
                        <a:pt x="1489" y="3523"/>
                        <a:pt x="1489" y="3555"/>
                        <a:pt x="1489" y="3618"/>
                      </a:cubicBezTo>
                      <a:cubicBezTo>
                        <a:pt x="1489" y="3650"/>
                        <a:pt x="1520" y="3713"/>
                        <a:pt x="1584" y="3713"/>
                      </a:cubicBezTo>
                      <a:cubicBezTo>
                        <a:pt x="1709" y="3802"/>
                        <a:pt x="1850" y="3835"/>
                        <a:pt x="1992" y="3835"/>
                      </a:cubicBezTo>
                      <a:cubicBezTo>
                        <a:pt x="2207" y="3835"/>
                        <a:pt x="2425" y="3758"/>
                        <a:pt x="2597" y="3682"/>
                      </a:cubicBezTo>
                      <a:lnTo>
                        <a:pt x="2597" y="3682"/>
                      </a:lnTo>
                      <a:lnTo>
                        <a:pt x="2502" y="3967"/>
                      </a:lnTo>
                      <a:cubicBezTo>
                        <a:pt x="2470" y="4062"/>
                        <a:pt x="2502" y="4157"/>
                        <a:pt x="2597" y="4189"/>
                      </a:cubicBezTo>
                      <a:cubicBezTo>
                        <a:pt x="2700" y="4246"/>
                        <a:pt x="2807" y="4270"/>
                        <a:pt x="2913" y="4270"/>
                      </a:cubicBezTo>
                      <a:cubicBezTo>
                        <a:pt x="3099" y="4270"/>
                        <a:pt x="3279" y="4195"/>
                        <a:pt x="3420" y="4094"/>
                      </a:cubicBezTo>
                      <a:lnTo>
                        <a:pt x="3420" y="4094"/>
                      </a:lnTo>
                      <a:lnTo>
                        <a:pt x="3389" y="4315"/>
                      </a:lnTo>
                      <a:cubicBezTo>
                        <a:pt x="3389" y="4379"/>
                        <a:pt x="3389" y="4442"/>
                        <a:pt x="3420" y="4474"/>
                      </a:cubicBezTo>
                      <a:cubicBezTo>
                        <a:pt x="3452" y="4505"/>
                        <a:pt x="3515" y="4537"/>
                        <a:pt x="3547" y="4537"/>
                      </a:cubicBezTo>
                      <a:cubicBezTo>
                        <a:pt x="3959" y="4537"/>
                        <a:pt x="4275" y="4315"/>
                        <a:pt x="4434" y="4094"/>
                      </a:cubicBezTo>
                      <a:cubicBezTo>
                        <a:pt x="4551" y="4269"/>
                        <a:pt x="4723" y="4445"/>
                        <a:pt x="5024" y="4445"/>
                      </a:cubicBezTo>
                      <a:cubicBezTo>
                        <a:pt x="5048" y="4445"/>
                        <a:pt x="5073" y="4444"/>
                        <a:pt x="5099" y="4442"/>
                      </a:cubicBezTo>
                      <a:cubicBezTo>
                        <a:pt x="5732" y="4442"/>
                        <a:pt x="6112" y="3777"/>
                        <a:pt x="6144" y="3745"/>
                      </a:cubicBezTo>
                      <a:lnTo>
                        <a:pt x="6936" y="2447"/>
                      </a:lnTo>
                      <a:cubicBezTo>
                        <a:pt x="6967" y="2415"/>
                        <a:pt x="6967" y="2352"/>
                        <a:pt x="6936" y="2320"/>
                      </a:cubicBezTo>
                      <a:cubicBezTo>
                        <a:pt x="6936" y="2257"/>
                        <a:pt x="6904" y="2225"/>
                        <a:pt x="6841" y="2193"/>
                      </a:cubicBezTo>
                      <a:cubicBezTo>
                        <a:pt x="6841" y="2193"/>
                        <a:pt x="5542" y="1687"/>
                        <a:pt x="3927" y="610"/>
                      </a:cubicBezTo>
                      <a:cubicBezTo>
                        <a:pt x="3769" y="515"/>
                        <a:pt x="3547" y="388"/>
                        <a:pt x="3325" y="293"/>
                      </a:cubicBezTo>
                      <a:cubicBezTo>
                        <a:pt x="2800" y="72"/>
                        <a:pt x="2241" y="0"/>
                        <a:pt x="173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4753139" y="1569494"/>
                  <a:ext cx="95728" cy="95728"/>
                </a:xfrm>
                <a:custGeom>
                  <a:rect b="b" l="l" r="r" t="t"/>
                  <a:pathLst>
                    <a:path extrusionOk="0" h="2978" w="2978">
                      <a:moveTo>
                        <a:pt x="1489" y="317"/>
                      </a:moveTo>
                      <a:cubicBezTo>
                        <a:pt x="2123" y="317"/>
                        <a:pt x="2629" y="855"/>
                        <a:pt x="2629" y="1489"/>
                      </a:cubicBezTo>
                      <a:cubicBezTo>
                        <a:pt x="2629" y="2122"/>
                        <a:pt x="2123" y="2629"/>
                        <a:pt x="1489" y="2629"/>
                      </a:cubicBezTo>
                      <a:cubicBezTo>
                        <a:pt x="856" y="2629"/>
                        <a:pt x="318" y="2122"/>
                        <a:pt x="318" y="1489"/>
                      </a:cubicBezTo>
                      <a:cubicBezTo>
                        <a:pt x="318" y="855"/>
                        <a:pt x="856" y="317"/>
                        <a:pt x="1489" y="317"/>
                      </a:cubicBezTo>
                      <a:close/>
                      <a:moveTo>
                        <a:pt x="1489" y="0"/>
                      </a:moveTo>
                      <a:cubicBezTo>
                        <a:pt x="666" y="0"/>
                        <a:pt x="1" y="665"/>
                        <a:pt x="1" y="1489"/>
                      </a:cubicBezTo>
                      <a:cubicBezTo>
                        <a:pt x="1" y="2312"/>
                        <a:pt x="666" y="2977"/>
                        <a:pt x="1489" y="2977"/>
                      </a:cubicBezTo>
                      <a:cubicBezTo>
                        <a:pt x="2313" y="2977"/>
                        <a:pt x="2978" y="2312"/>
                        <a:pt x="2978" y="1489"/>
                      </a:cubicBezTo>
                      <a:cubicBezTo>
                        <a:pt x="2978" y="665"/>
                        <a:pt x="2313" y="0"/>
                        <a:pt x="148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4715497" y="1674351"/>
                  <a:ext cx="176122" cy="362435"/>
                </a:xfrm>
                <a:custGeom>
                  <a:rect b="b" l="l" r="r" t="t"/>
                  <a:pathLst>
                    <a:path extrusionOk="0" h="11275" w="5479">
                      <a:moveTo>
                        <a:pt x="1647" y="0"/>
                      </a:moveTo>
                      <a:cubicBezTo>
                        <a:pt x="697" y="0"/>
                        <a:pt x="0" y="729"/>
                        <a:pt x="0" y="1552"/>
                      </a:cubicBezTo>
                      <a:lnTo>
                        <a:pt x="32" y="5321"/>
                      </a:lnTo>
                      <a:cubicBezTo>
                        <a:pt x="32" y="5637"/>
                        <a:pt x="285" y="5891"/>
                        <a:pt x="634" y="5891"/>
                      </a:cubicBezTo>
                      <a:cubicBezTo>
                        <a:pt x="950" y="5891"/>
                        <a:pt x="1172" y="5796"/>
                        <a:pt x="1267" y="5606"/>
                      </a:cubicBezTo>
                      <a:lnTo>
                        <a:pt x="1330" y="10514"/>
                      </a:lnTo>
                      <a:cubicBezTo>
                        <a:pt x="1330" y="10926"/>
                        <a:pt x="1679" y="11274"/>
                        <a:pt x="2090" y="11274"/>
                      </a:cubicBezTo>
                      <a:cubicBezTo>
                        <a:pt x="2502" y="11274"/>
                        <a:pt x="2819" y="10926"/>
                        <a:pt x="2819" y="10514"/>
                      </a:cubicBezTo>
                      <a:cubicBezTo>
                        <a:pt x="2819" y="10926"/>
                        <a:pt x="3167" y="11274"/>
                        <a:pt x="3579" y="11274"/>
                      </a:cubicBezTo>
                      <a:cubicBezTo>
                        <a:pt x="3990" y="11274"/>
                        <a:pt x="4339" y="10926"/>
                        <a:pt x="4339" y="10514"/>
                      </a:cubicBezTo>
                      <a:lnTo>
                        <a:pt x="4339" y="5732"/>
                      </a:lnTo>
                      <a:cubicBezTo>
                        <a:pt x="4434" y="5859"/>
                        <a:pt x="4624" y="5922"/>
                        <a:pt x="4814" y="5922"/>
                      </a:cubicBezTo>
                      <a:cubicBezTo>
                        <a:pt x="5194" y="5922"/>
                        <a:pt x="5479" y="5669"/>
                        <a:pt x="5479" y="5352"/>
                      </a:cubicBezTo>
                      <a:lnTo>
                        <a:pt x="5447" y="1425"/>
                      </a:lnTo>
                      <a:cubicBezTo>
                        <a:pt x="5416" y="729"/>
                        <a:pt x="4719" y="0"/>
                        <a:pt x="367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4710386" y="1668244"/>
                  <a:ext cx="187341" cy="373621"/>
                </a:xfrm>
                <a:custGeom>
                  <a:rect b="b" l="l" r="r" t="t"/>
                  <a:pathLst>
                    <a:path extrusionOk="0" h="11623" w="5828">
                      <a:moveTo>
                        <a:pt x="3864" y="349"/>
                      </a:moveTo>
                      <a:cubicBezTo>
                        <a:pt x="4783" y="349"/>
                        <a:pt x="5416" y="1014"/>
                        <a:pt x="5448" y="1615"/>
                      </a:cubicBezTo>
                      <a:lnTo>
                        <a:pt x="5448" y="5542"/>
                      </a:lnTo>
                      <a:cubicBezTo>
                        <a:pt x="5448" y="5669"/>
                        <a:pt x="5416" y="5732"/>
                        <a:pt x="5353" y="5796"/>
                      </a:cubicBezTo>
                      <a:cubicBezTo>
                        <a:pt x="5258" y="5891"/>
                        <a:pt x="5131" y="5954"/>
                        <a:pt x="4973" y="5954"/>
                      </a:cubicBezTo>
                      <a:cubicBezTo>
                        <a:pt x="4814" y="5954"/>
                        <a:pt x="4688" y="5891"/>
                        <a:pt x="4593" y="5796"/>
                      </a:cubicBezTo>
                      <a:cubicBezTo>
                        <a:pt x="4570" y="5773"/>
                        <a:pt x="4516" y="5751"/>
                        <a:pt x="4464" y="5751"/>
                      </a:cubicBezTo>
                      <a:cubicBezTo>
                        <a:pt x="4443" y="5751"/>
                        <a:pt x="4421" y="5755"/>
                        <a:pt x="4403" y="5764"/>
                      </a:cubicBezTo>
                      <a:cubicBezTo>
                        <a:pt x="4339" y="5796"/>
                        <a:pt x="4308" y="5859"/>
                        <a:pt x="4308" y="5922"/>
                      </a:cubicBezTo>
                      <a:lnTo>
                        <a:pt x="4308" y="10704"/>
                      </a:lnTo>
                      <a:cubicBezTo>
                        <a:pt x="4308" y="11021"/>
                        <a:pt x="4054" y="11274"/>
                        <a:pt x="3738" y="11274"/>
                      </a:cubicBezTo>
                      <a:cubicBezTo>
                        <a:pt x="3421" y="11274"/>
                        <a:pt x="3168" y="11053"/>
                        <a:pt x="3168" y="10736"/>
                      </a:cubicBezTo>
                      <a:cubicBezTo>
                        <a:pt x="3168" y="10736"/>
                        <a:pt x="3168" y="10704"/>
                        <a:pt x="3136" y="10704"/>
                      </a:cubicBezTo>
                      <a:cubicBezTo>
                        <a:pt x="3136" y="10609"/>
                        <a:pt x="3073" y="10546"/>
                        <a:pt x="2978" y="10546"/>
                      </a:cubicBezTo>
                      <a:cubicBezTo>
                        <a:pt x="2883" y="10546"/>
                        <a:pt x="2819" y="10609"/>
                        <a:pt x="2819" y="10704"/>
                      </a:cubicBezTo>
                      <a:lnTo>
                        <a:pt x="2819" y="10736"/>
                      </a:lnTo>
                      <a:cubicBezTo>
                        <a:pt x="2788" y="11053"/>
                        <a:pt x="2534" y="11274"/>
                        <a:pt x="2249" y="11274"/>
                      </a:cubicBezTo>
                      <a:cubicBezTo>
                        <a:pt x="1933" y="11274"/>
                        <a:pt x="1648" y="11021"/>
                        <a:pt x="1648" y="10704"/>
                      </a:cubicBezTo>
                      <a:lnTo>
                        <a:pt x="1584" y="5796"/>
                      </a:lnTo>
                      <a:cubicBezTo>
                        <a:pt x="1584" y="5732"/>
                        <a:pt x="1553" y="5669"/>
                        <a:pt x="1489" y="5637"/>
                      </a:cubicBezTo>
                      <a:cubicBezTo>
                        <a:pt x="1394" y="5637"/>
                        <a:pt x="1331" y="5637"/>
                        <a:pt x="1299" y="5701"/>
                      </a:cubicBezTo>
                      <a:cubicBezTo>
                        <a:pt x="1204" y="5859"/>
                        <a:pt x="1014" y="5922"/>
                        <a:pt x="793" y="5922"/>
                      </a:cubicBezTo>
                      <a:cubicBezTo>
                        <a:pt x="539" y="5922"/>
                        <a:pt x="381" y="5764"/>
                        <a:pt x="381" y="5511"/>
                      </a:cubicBezTo>
                      <a:lnTo>
                        <a:pt x="317" y="1742"/>
                      </a:lnTo>
                      <a:cubicBezTo>
                        <a:pt x="317" y="982"/>
                        <a:pt x="983" y="380"/>
                        <a:pt x="1806" y="349"/>
                      </a:cubicBezTo>
                      <a:close/>
                      <a:moveTo>
                        <a:pt x="1838" y="0"/>
                      </a:moveTo>
                      <a:cubicBezTo>
                        <a:pt x="793" y="32"/>
                        <a:pt x="1" y="792"/>
                        <a:pt x="1" y="1774"/>
                      </a:cubicBezTo>
                      <a:lnTo>
                        <a:pt x="32" y="5511"/>
                      </a:lnTo>
                      <a:cubicBezTo>
                        <a:pt x="32" y="5954"/>
                        <a:pt x="349" y="6271"/>
                        <a:pt x="793" y="6271"/>
                      </a:cubicBezTo>
                      <a:cubicBezTo>
                        <a:pt x="983" y="6271"/>
                        <a:pt x="1141" y="6239"/>
                        <a:pt x="1268" y="6176"/>
                      </a:cubicBezTo>
                      <a:lnTo>
                        <a:pt x="1331" y="10704"/>
                      </a:lnTo>
                      <a:cubicBezTo>
                        <a:pt x="1331" y="11211"/>
                        <a:pt x="1743" y="11623"/>
                        <a:pt x="2249" y="11623"/>
                      </a:cubicBezTo>
                      <a:cubicBezTo>
                        <a:pt x="2566" y="11623"/>
                        <a:pt x="2819" y="11464"/>
                        <a:pt x="2978" y="11243"/>
                      </a:cubicBezTo>
                      <a:cubicBezTo>
                        <a:pt x="3168" y="11464"/>
                        <a:pt x="3421" y="11623"/>
                        <a:pt x="3738" y="11623"/>
                      </a:cubicBezTo>
                      <a:cubicBezTo>
                        <a:pt x="4244" y="11623"/>
                        <a:pt x="4656" y="11211"/>
                        <a:pt x="4656" y="10704"/>
                      </a:cubicBezTo>
                      <a:lnTo>
                        <a:pt x="4656" y="6239"/>
                      </a:lnTo>
                      <a:cubicBezTo>
                        <a:pt x="4751" y="6271"/>
                        <a:pt x="4878" y="6302"/>
                        <a:pt x="5004" y="6302"/>
                      </a:cubicBezTo>
                      <a:cubicBezTo>
                        <a:pt x="5226" y="6271"/>
                        <a:pt x="5448" y="6207"/>
                        <a:pt x="5606" y="6049"/>
                      </a:cubicBezTo>
                      <a:cubicBezTo>
                        <a:pt x="5733" y="5891"/>
                        <a:pt x="5828" y="5732"/>
                        <a:pt x="5828" y="5542"/>
                      </a:cubicBezTo>
                      <a:lnTo>
                        <a:pt x="5796" y="1615"/>
                      </a:lnTo>
                      <a:cubicBezTo>
                        <a:pt x="5765" y="855"/>
                        <a:pt x="5004" y="32"/>
                        <a:pt x="3864" y="32"/>
                      </a:cubicBezTo>
                      <a:lnTo>
                        <a:pt x="3833" y="32"/>
                      </a:lnTo>
                      <a:lnTo>
                        <a:pt x="1869"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4756193" y="1734398"/>
                  <a:ext cx="32" cy="121187"/>
                </a:xfrm>
                <a:custGeom>
                  <a:rect b="b" l="l" r="r" t="t"/>
                  <a:pathLst>
                    <a:path extrusionOk="0" h="3770" w="1">
                      <a:moveTo>
                        <a:pt x="1" y="1"/>
                      </a:moveTo>
                      <a:lnTo>
                        <a:pt x="1" y="3769"/>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4751114" y="1728291"/>
                  <a:ext cx="11219" cy="132373"/>
                </a:xfrm>
                <a:custGeom>
                  <a:rect b="b" l="l" r="r" t="t"/>
                  <a:pathLst>
                    <a:path extrusionOk="0" h="4118" w="349">
                      <a:moveTo>
                        <a:pt x="159" y="1"/>
                      </a:moveTo>
                      <a:cubicBezTo>
                        <a:pt x="64" y="1"/>
                        <a:pt x="1" y="96"/>
                        <a:pt x="1" y="191"/>
                      </a:cubicBezTo>
                      <a:lnTo>
                        <a:pt x="1" y="3928"/>
                      </a:lnTo>
                      <a:cubicBezTo>
                        <a:pt x="1" y="4023"/>
                        <a:pt x="64" y="4118"/>
                        <a:pt x="159" y="4118"/>
                      </a:cubicBezTo>
                      <a:cubicBezTo>
                        <a:pt x="254" y="4118"/>
                        <a:pt x="349" y="4054"/>
                        <a:pt x="349" y="3928"/>
                      </a:cubicBezTo>
                      <a:lnTo>
                        <a:pt x="349" y="191"/>
                      </a:lnTo>
                      <a:cubicBezTo>
                        <a:pt x="349" y="96"/>
                        <a:pt x="254"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4848835" y="1729319"/>
                  <a:ext cx="11251" cy="135427"/>
                </a:xfrm>
                <a:custGeom>
                  <a:rect b="b" l="l" r="r" t="t"/>
                  <a:pathLst>
                    <a:path extrusionOk="0" h="4213" w="350">
                      <a:moveTo>
                        <a:pt x="191" y="0"/>
                      </a:moveTo>
                      <a:cubicBezTo>
                        <a:pt x="96" y="0"/>
                        <a:pt x="1" y="64"/>
                        <a:pt x="1" y="159"/>
                      </a:cubicBezTo>
                      <a:lnTo>
                        <a:pt x="1" y="4022"/>
                      </a:lnTo>
                      <a:cubicBezTo>
                        <a:pt x="1" y="4117"/>
                        <a:pt x="96" y="4212"/>
                        <a:pt x="191" y="4212"/>
                      </a:cubicBezTo>
                      <a:cubicBezTo>
                        <a:pt x="286" y="4212"/>
                        <a:pt x="349" y="4117"/>
                        <a:pt x="349" y="4022"/>
                      </a:cubicBezTo>
                      <a:lnTo>
                        <a:pt x="349" y="159"/>
                      </a:lnTo>
                      <a:cubicBezTo>
                        <a:pt x="349"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4801003" y="1847420"/>
                  <a:ext cx="11219" cy="171044"/>
                </a:xfrm>
                <a:custGeom>
                  <a:rect b="b" l="l" r="r" t="t"/>
                  <a:pathLst>
                    <a:path extrusionOk="0" h="5321" w="349">
                      <a:moveTo>
                        <a:pt x="159" y="0"/>
                      </a:moveTo>
                      <a:cubicBezTo>
                        <a:pt x="64" y="0"/>
                        <a:pt x="0" y="95"/>
                        <a:pt x="0" y="190"/>
                      </a:cubicBezTo>
                      <a:lnTo>
                        <a:pt x="0" y="5162"/>
                      </a:lnTo>
                      <a:cubicBezTo>
                        <a:pt x="0" y="5257"/>
                        <a:pt x="64" y="5320"/>
                        <a:pt x="159" y="5320"/>
                      </a:cubicBezTo>
                      <a:cubicBezTo>
                        <a:pt x="254" y="5320"/>
                        <a:pt x="349" y="5257"/>
                        <a:pt x="349" y="5162"/>
                      </a:cubicBezTo>
                      <a:lnTo>
                        <a:pt x="349" y="190"/>
                      </a:lnTo>
                      <a:cubicBezTo>
                        <a:pt x="349" y="95"/>
                        <a:pt x="254"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4824405" y="1862689"/>
                  <a:ext cx="99810" cy="76377"/>
                </a:xfrm>
                <a:custGeom>
                  <a:rect b="b" l="l" r="r" t="t"/>
                  <a:pathLst>
                    <a:path extrusionOk="0" h="2376" w="3105">
                      <a:moveTo>
                        <a:pt x="96" y="0"/>
                      </a:moveTo>
                      <a:cubicBezTo>
                        <a:pt x="64" y="0"/>
                        <a:pt x="1" y="32"/>
                        <a:pt x="1" y="95"/>
                      </a:cubicBezTo>
                      <a:lnTo>
                        <a:pt x="1" y="2280"/>
                      </a:lnTo>
                      <a:cubicBezTo>
                        <a:pt x="1" y="2312"/>
                        <a:pt x="64" y="2375"/>
                        <a:pt x="96" y="2375"/>
                      </a:cubicBezTo>
                      <a:lnTo>
                        <a:pt x="3009" y="2375"/>
                      </a:lnTo>
                      <a:cubicBezTo>
                        <a:pt x="3041" y="2375"/>
                        <a:pt x="3073" y="2312"/>
                        <a:pt x="3104" y="2280"/>
                      </a:cubicBezTo>
                      <a:lnTo>
                        <a:pt x="3104" y="95"/>
                      </a:lnTo>
                      <a:cubicBezTo>
                        <a:pt x="3104" y="32"/>
                        <a:pt x="3041" y="0"/>
                        <a:pt x="300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a:off x="4819326" y="1857578"/>
                  <a:ext cx="109968" cy="86566"/>
                </a:xfrm>
                <a:custGeom>
                  <a:rect b="b" l="l" r="r" t="t"/>
                  <a:pathLst>
                    <a:path extrusionOk="0" h="2693" w="3421">
                      <a:moveTo>
                        <a:pt x="3072" y="317"/>
                      </a:moveTo>
                      <a:lnTo>
                        <a:pt x="3072" y="2344"/>
                      </a:lnTo>
                      <a:lnTo>
                        <a:pt x="349" y="2344"/>
                      </a:lnTo>
                      <a:lnTo>
                        <a:pt x="349" y="317"/>
                      </a:lnTo>
                      <a:close/>
                      <a:moveTo>
                        <a:pt x="254" y="1"/>
                      </a:moveTo>
                      <a:cubicBezTo>
                        <a:pt x="127" y="1"/>
                        <a:pt x="0" y="96"/>
                        <a:pt x="0" y="254"/>
                      </a:cubicBezTo>
                      <a:lnTo>
                        <a:pt x="0" y="2439"/>
                      </a:lnTo>
                      <a:cubicBezTo>
                        <a:pt x="0" y="2566"/>
                        <a:pt x="127" y="2693"/>
                        <a:pt x="254" y="2693"/>
                      </a:cubicBezTo>
                      <a:lnTo>
                        <a:pt x="3167" y="2693"/>
                      </a:lnTo>
                      <a:cubicBezTo>
                        <a:pt x="3294" y="2693"/>
                        <a:pt x="3421" y="2566"/>
                        <a:pt x="3421" y="2439"/>
                      </a:cubicBezTo>
                      <a:lnTo>
                        <a:pt x="3421" y="254"/>
                      </a:lnTo>
                      <a:cubicBezTo>
                        <a:pt x="3421" y="96"/>
                        <a:pt x="3294" y="1"/>
                        <a:pt x="31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a:off x="4818297" y="1870436"/>
                  <a:ext cx="112025" cy="60465"/>
                </a:xfrm>
                <a:custGeom>
                  <a:rect b="b" l="l" r="r" t="t"/>
                  <a:pathLst>
                    <a:path extrusionOk="0" h="1881" w="3485">
                      <a:moveTo>
                        <a:pt x="229" y="1"/>
                      </a:moveTo>
                      <a:cubicBezTo>
                        <a:pt x="207" y="1"/>
                        <a:pt x="183" y="5"/>
                        <a:pt x="159" y="12"/>
                      </a:cubicBezTo>
                      <a:cubicBezTo>
                        <a:pt x="64" y="44"/>
                        <a:pt x="1" y="139"/>
                        <a:pt x="32" y="234"/>
                      </a:cubicBezTo>
                      <a:lnTo>
                        <a:pt x="349" y="1121"/>
                      </a:lnTo>
                      <a:lnTo>
                        <a:pt x="412" y="1311"/>
                      </a:lnTo>
                      <a:cubicBezTo>
                        <a:pt x="539" y="1659"/>
                        <a:pt x="792" y="1881"/>
                        <a:pt x="1109" y="1881"/>
                      </a:cubicBezTo>
                      <a:lnTo>
                        <a:pt x="2376" y="1881"/>
                      </a:lnTo>
                      <a:cubicBezTo>
                        <a:pt x="2693" y="1881"/>
                        <a:pt x="2946" y="1659"/>
                        <a:pt x="3073" y="1311"/>
                      </a:cubicBezTo>
                      <a:lnTo>
                        <a:pt x="3453" y="234"/>
                      </a:lnTo>
                      <a:cubicBezTo>
                        <a:pt x="3484" y="139"/>
                        <a:pt x="3421" y="44"/>
                        <a:pt x="3326" y="12"/>
                      </a:cubicBezTo>
                      <a:cubicBezTo>
                        <a:pt x="3310" y="5"/>
                        <a:pt x="3290" y="1"/>
                        <a:pt x="3269" y="1"/>
                      </a:cubicBezTo>
                      <a:cubicBezTo>
                        <a:pt x="3205" y="1"/>
                        <a:pt x="3128" y="36"/>
                        <a:pt x="3104" y="107"/>
                      </a:cubicBezTo>
                      <a:lnTo>
                        <a:pt x="2788" y="994"/>
                      </a:lnTo>
                      <a:lnTo>
                        <a:pt x="2724" y="1184"/>
                      </a:lnTo>
                      <a:cubicBezTo>
                        <a:pt x="2661" y="1406"/>
                        <a:pt x="2534" y="1533"/>
                        <a:pt x="2376" y="1533"/>
                      </a:cubicBezTo>
                      <a:lnTo>
                        <a:pt x="1109" y="1533"/>
                      </a:lnTo>
                      <a:cubicBezTo>
                        <a:pt x="951" y="1533"/>
                        <a:pt x="824" y="1406"/>
                        <a:pt x="761" y="1216"/>
                      </a:cubicBezTo>
                      <a:lnTo>
                        <a:pt x="381" y="107"/>
                      </a:lnTo>
                      <a:cubicBezTo>
                        <a:pt x="357" y="36"/>
                        <a:pt x="298" y="1"/>
                        <a:pt x="22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a:off x="4855971" y="1842309"/>
                  <a:ext cx="35649" cy="19383"/>
                </a:xfrm>
                <a:custGeom>
                  <a:rect b="b" l="l" r="r" t="t"/>
                  <a:pathLst>
                    <a:path extrusionOk="0" h="603" w="1109">
                      <a:moveTo>
                        <a:pt x="0" y="1"/>
                      </a:moveTo>
                      <a:lnTo>
                        <a:pt x="0" y="602"/>
                      </a:lnTo>
                      <a:lnTo>
                        <a:pt x="1109" y="602"/>
                      </a:lnTo>
                      <a:lnTo>
                        <a:pt x="11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a:off x="4849863" y="1836201"/>
                  <a:ext cx="47864" cy="31599"/>
                </a:xfrm>
                <a:custGeom>
                  <a:rect b="b" l="l" r="r" t="t"/>
                  <a:pathLst>
                    <a:path extrusionOk="0" h="983" w="1489">
                      <a:moveTo>
                        <a:pt x="1141" y="349"/>
                      </a:moveTo>
                      <a:lnTo>
                        <a:pt x="1141" y="634"/>
                      </a:lnTo>
                      <a:lnTo>
                        <a:pt x="349" y="634"/>
                      </a:lnTo>
                      <a:lnTo>
                        <a:pt x="349" y="349"/>
                      </a:lnTo>
                      <a:close/>
                      <a:moveTo>
                        <a:pt x="190" y="1"/>
                      </a:moveTo>
                      <a:cubicBezTo>
                        <a:pt x="95" y="1"/>
                        <a:pt x="0" y="96"/>
                        <a:pt x="0" y="191"/>
                      </a:cubicBezTo>
                      <a:lnTo>
                        <a:pt x="0" y="792"/>
                      </a:lnTo>
                      <a:cubicBezTo>
                        <a:pt x="0" y="919"/>
                        <a:pt x="95" y="982"/>
                        <a:pt x="190" y="982"/>
                      </a:cubicBezTo>
                      <a:lnTo>
                        <a:pt x="1299" y="982"/>
                      </a:lnTo>
                      <a:cubicBezTo>
                        <a:pt x="1394" y="982"/>
                        <a:pt x="1489" y="919"/>
                        <a:pt x="1489" y="792"/>
                      </a:cubicBezTo>
                      <a:lnTo>
                        <a:pt x="1489" y="191"/>
                      </a:lnTo>
                      <a:cubicBezTo>
                        <a:pt x="1489" y="96"/>
                        <a:pt x="139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a:off x="4195295" y="1746613"/>
                  <a:ext cx="172072" cy="11251"/>
                </a:xfrm>
                <a:custGeom>
                  <a:rect b="b" l="l" r="r" t="t"/>
                  <a:pathLst>
                    <a:path extrusionOk="0" h="350" w="5353">
                      <a:moveTo>
                        <a:pt x="190" y="1"/>
                      </a:moveTo>
                      <a:cubicBezTo>
                        <a:pt x="95" y="1"/>
                        <a:pt x="0" y="96"/>
                        <a:pt x="0" y="191"/>
                      </a:cubicBezTo>
                      <a:cubicBezTo>
                        <a:pt x="0" y="286"/>
                        <a:pt x="95" y="349"/>
                        <a:pt x="190" y="349"/>
                      </a:cubicBezTo>
                      <a:lnTo>
                        <a:pt x="5194" y="349"/>
                      </a:lnTo>
                      <a:cubicBezTo>
                        <a:pt x="5289" y="349"/>
                        <a:pt x="5352" y="286"/>
                        <a:pt x="5352" y="191"/>
                      </a:cubicBezTo>
                      <a:cubicBezTo>
                        <a:pt x="5352" y="96"/>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4357145" y="1625491"/>
                  <a:ext cx="172072" cy="132373"/>
                </a:xfrm>
                <a:custGeom>
                  <a:rect b="b" l="l" r="r" t="t"/>
                  <a:pathLst>
                    <a:path extrusionOk="0" h="4118" w="5353">
                      <a:moveTo>
                        <a:pt x="507" y="0"/>
                      </a:moveTo>
                      <a:cubicBezTo>
                        <a:pt x="222" y="0"/>
                        <a:pt x="1" y="222"/>
                        <a:pt x="1" y="507"/>
                      </a:cubicBezTo>
                      <a:lnTo>
                        <a:pt x="1" y="3959"/>
                      </a:lnTo>
                      <a:cubicBezTo>
                        <a:pt x="1" y="4054"/>
                        <a:pt x="64" y="4117"/>
                        <a:pt x="159" y="4117"/>
                      </a:cubicBezTo>
                      <a:cubicBezTo>
                        <a:pt x="254" y="4117"/>
                        <a:pt x="317" y="4054"/>
                        <a:pt x="349" y="3959"/>
                      </a:cubicBezTo>
                      <a:lnTo>
                        <a:pt x="349" y="507"/>
                      </a:lnTo>
                      <a:cubicBezTo>
                        <a:pt x="349" y="412"/>
                        <a:pt x="412" y="317"/>
                        <a:pt x="507" y="317"/>
                      </a:cubicBezTo>
                      <a:lnTo>
                        <a:pt x="5194" y="317"/>
                      </a:lnTo>
                      <a:cubicBezTo>
                        <a:pt x="5289" y="317"/>
                        <a:pt x="5353" y="254"/>
                        <a:pt x="5353" y="159"/>
                      </a:cubicBezTo>
                      <a:cubicBezTo>
                        <a:pt x="5353" y="64"/>
                        <a:pt x="5289" y="0"/>
                        <a:pt x="519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4517998" y="1503308"/>
                  <a:ext cx="173101" cy="132373"/>
                </a:xfrm>
                <a:custGeom>
                  <a:rect b="b" l="l" r="r" t="t"/>
                  <a:pathLst>
                    <a:path extrusionOk="0" h="4118" w="5385">
                      <a:moveTo>
                        <a:pt x="507" y="1"/>
                      </a:moveTo>
                      <a:cubicBezTo>
                        <a:pt x="222" y="1"/>
                        <a:pt x="0" y="223"/>
                        <a:pt x="0" y="508"/>
                      </a:cubicBezTo>
                      <a:lnTo>
                        <a:pt x="0" y="3960"/>
                      </a:lnTo>
                      <a:cubicBezTo>
                        <a:pt x="0" y="4055"/>
                        <a:pt x="95" y="4118"/>
                        <a:pt x="190" y="4118"/>
                      </a:cubicBezTo>
                      <a:cubicBezTo>
                        <a:pt x="285" y="4118"/>
                        <a:pt x="349" y="4055"/>
                        <a:pt x="349" y="3960"/>
                      </a:cubicBezTo>
                      <a:lnTo>
                        <a:pt x="349" y="508"/>
                      </a:lnTo>
                      <a:cubicBezTo>
                        <a:pt x="349" y="413"/>
                        <a:pt x="412" y="349"/>
                        <a:pt x="507" y="349"/>
                      </a:cubicBezTo>
                      <a:lnTo>
                        <a:pt x="5194" y="349"/>
                      </a:lnTo>
                      <a:cubicBezTo>
                        <a:pt x="5289" y="349"/>
                        <a:pt x="5384" y="254"/>
                        <a:pt x="5384" y="159"/>
                      </a:cubicBezTo>
                      <a:cubicBezTo>
                        <a:pt x="5384" y="64"/>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a:off x="4663583" y="1474731"/>
                  <a:ext cx="30570" cy="65286"/>
                </a:xfrm>
                <a:custGeom>
                  <a:rect b="b" l="l" r="r" t="t"/>
                  <a:pathLst>
                    <a:path extrusionOk="0" h="2031" w="951">
                      <a:moveTo>
                        <a:pt x="186" y="0"/>
                      </a:moveTo>
                      <a:cubicBezTo>
                        <a:pt x="153" y="0"/>
                        <a:pt x="119" y="11"/>
                        <a:pt x="95" y="35"/>
                      </a:cubicBezTo>
                      <a:cubicBezTo>
                        <a:pt x="0" y="98"/>
                        <a:pt x="0" y="193"/>
                        <a:pt x="32" y="257"/>
                      </a:cubicBezTo>
                      <a:lnTo>
                        <a:pt x="570" y="1048"/>
                      </a:lnTo>
                      <a:lnTo>
                        <a:pt x="95" y="1777"/>
                      </a:lnTo>
                      <a:cubicBezTo>
                        <a:pt x="32" y="1872"/>
                        <a:pt x="63" y="1967"/>
                        <a:pt x="127" y="2030"/>
                      </a:cubicBezTo>
                      <a:lnTo>
                        <a:pt x="222" y="2030"/>
                      </a:lnTo>
                      <a:cubicBezTo>
                        <a:pt x="285" y="2030"/>
                        <a:pt x="348" y="2030"/>
                        <a:pt x="380" y="1967"/>
                      </a:cubicBezTo>
                      <a:lnTo>
                        <a:pt x="918" y="1143"/>
                      </a:lnTo>
                      <a:cubicBezTo>
                        <a:pt x="950" y="1080"/>
                        <a:pt x="950" y="1017"/>
                        <a:pt x="918" y="953"/>
                      </a:cubicBezTo>
                      <a:lnTo>
                        <a:pt x="317" y="67"/>
                      </a:lnTo>
                      <a:cubicBezTo>
                        <a:pt x="297" y="27"/>
                        <a:pt x="241" y="0"/>
                        <a:pt x="18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4405009" y="1454447"/>
                  <a:ext cx="58054" cy="60111"/>
                </a:xfrm>
                <a:custGeom>
                  <a:rect b="b" l="l" r="r" t="t"/>
                  <a:pathLst>
                    <a:path extrusionOk="0" h="1870" w="1806">
                      <a:moveTo>
                        <a:pt x="887" y="1"/>
                      </a:moveTo>
                      <a:cubicBezTo>
                        <a:pt x="380" y="1"/>
                        <a:pt x="0" y="413"/>
                        <a:pt x="0" y="951"/>
                      </a:cubicBezTo>
                      <a:cubicBezTo>
                        <a:pt x="0" y="1458"/>
                        <a:pt x="380" y="1869"/>
                        <a:pt x="887" y="1869"/>
                      </a:cubicBezTo>
                      <a:cubicBezTo>
                        <a:pt x="1393" y="1869"/>
                        <a:pt x="1805" y="1458"/>
                        <a:pt x="1805" y="951"/>
                      </a:cubicBezTo>
                      <a:cubicBezTo>
                        <a:pt x="1805" y="413"/>
                        <a:pt x="1393" y="1"/>
                        <a:pt x="887"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4398901" y="1449368"/>
                  <a:ext cx="69240" cy="71298"/>
                </a:xfrm>
                <a:custGeom>
                  <a:rect b="b" l="l" r="r" t="t"/>
                  <a:pathLst>
                    <a:path extrusionOk="0" h="2218" w="2154">
                      <a:moveTo>
                        <a:pt x="1077" y="317"/>
                      </a:moveTo>
                      <a:cubicBezTo>
                        <a:pt x="1488" y="317"/>
                        <a:pt x="1805" y="666"/>
                        <a:pt x="1805" y="1109"/>
                      </a:cubicBezTo>
                      <a:cubicBezTo>
                        <a:pt x="1805" y="1521"/>
                        <a:pt x="1488" y="1869"/>
                        <a:pt x="1077" y="1869"/>
                      </a:cubicBezTo>
                      <a:cubicBezTo>
                        <a:pt x="665" y="1869"/>
                        <a:pt x="348" y="1521"/>
                        <a:pt x="348" y="1109"/>
                      </a:cubicBezTo>
                      <a:cubicBezTo>
                        <a:pt x="348" y="666"/>
                        <a:pt x="665" y="317"/>
                        <a:pt x="1077" y="317"/>
                      </a:cubicBezTo>
                      <a:close/>
                      <a:moveTo>
                        <a:pt x="1077" y="1"/>
                      </a:moveTo>
                      <a:cubicBezTo>
                        <a:pt x="475" y="1"/>
                        <a:pt x="0" y="476"/>
                        <a:pt x="0" y="1109"/>
                      </a:cubicBezTo>
                      <a:cubicBezTo>
                        <a:pt x="0" y="1711"/>
                        <a:pt x="475" y="2217"/>
                        <a:pt x="1077" y="2217"/>
                      </a:cubicBezTo>
                      <a:cubicBezTo>
                        <a:pt x="1679" y="2217"/>
                        <a:pt x="2154" y="1711"/>
                        <a:pt x="2154" y="1109"/>
                      </a:cubicBezTo>
                      <a:cubicBezTo>
                        <a:pt x="2154" y="476"/>
                        <a:pt x="1679"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4379550" y="1529795"/>
                  <a:ext cx="109968" cy="69240"/>
                </a:xfrm>
                <a:custGeom>
                  <a:rect b="b" l="l" r="r" t="t"/>
                  <a:pathLst>
                    <a:path extrusionOk="0" h="2154" w="3421">
                      <a:moveTo>
                        <a:pt x="1109" y="0"/>
                      </a:moveTo>
                      <a:cubicBezTo>
                        <a:pt x="0" y="32"/>
                        <a:pt x="32" y="1869"/>
                        <a:pt x="32" y="1869"/>
                      </a:cubicBezTo>
                      <a:cubicBezTo>
                        <a:pt x="32" y="2027"/>
                        <a:pt x="792" y="2154"/>
                        <a:pt x="1710" y="2154"/>
                      </a:cubicBezTo>
                      <a:cubicBezTo>
                        <a:pt x="2661" y="2154"/>
                        <a:pt x="3421" y="2027"/>
                        <a:pt x="3421" y="1869"/>
                      </a:cubicBezTo>
                      <a:cubicBezTo>
                        <a:pt x="3421" y="1869"/>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4374439" y="1524234"/>
                  <a:ext cx="120158" cy="80909"/>
                </a:xfrm>
                <a:custGeom>
                  <a:rect b="b" l="l" r="r" t="t"/>
                  <a:pathLst>
                    <a:path extrusionOk="0" h="2517" w="3738">
                      <a:moveTo>
                        <a:pt x="1818" y="340"/>
                      </a:moveTo>
                      <a:cubicBezTo>
                        <a:pt x="2004" y="340"/>
                        <a:pt x="2202" y="348"/>
                        <a:pt x="2408" y="363"/>
                      </a:cubicBezTo>
                      <a:cubicBezTo>
                        <a:pt x="3231" y="363"/>
                        <a:pt x="3390" y="1725"/>
                        <a:pt x="3390" y="1978"/>
                      </a:cubicBezTo>
                      <a:cubicBezTo>
                        <a:pt x="3263" y="2073"/>
                        <a:pt x="2725" y="2168"/>
                        <a:pt x="1869" y="2168"/>
                      </a:cubicBezTo>
                      <a:cubicBezTo>
                        <a:pt x="1014" y="2168"/>
                        <a:pt x="476" y="2073"/>
                        <a:pt x="349" y="1978"/>
                      </a:cubicBezTo>
                      <a:cubicBezTo>
                        <a:pt x="349" y="1693"/>
                        <a:pt x="444" y="363"/>
                        <a:pt x="1299" y="363"/>
                      </a:cubicBezTo>
                      <a:cubicBezTo>
                        <a:pt x="1458" y="348"/>
                        <a:pt x="1632" y="340"/>
                        <a:pt x="1818" y="340"/>
                      </a:cubicBezTo>
                      <a:close/>
                      <a:moveTo>
                        <a:pt x="2007" y="1"/>
                      </a:moveTo>
                      <a:cubicBezTo>
                        <a:pt x="1746" y="1"/>
                        <a:pt x="1500" y="15"/>
                        <a:pt x="1268" y="15"/>
                      </a:cubicBezTo>
                      <a:cubicBezTo>
                        <a:pt x="1" y="47"/>
                        <a:pt x="1" y="1947"/>
                        <a:pt x="1" y="2042"/>
                      </a:cubicBezTo>
                      <a:cubicBezTo>
                        <a:pt x="1" y="2454"/>
                        <a:pt x="1173" y="2517"/>
                        <a:pt x="1869" y="2517"/>
                      </a:cubicBezTo>
                      <a:cubicBezTo>
                        <a:pt x="2566" y="2517"/>
                        <a:pt x="3738" y="2454"/>
                        <a:pt x="3738" y="2042"/>
                      </a:cubicBezTo>
                      <a:cubicBezTo>
                        <a:pt x="3738" y="1947"/>
                        <a:pt x="3643" y="47"/>
                        <a:pt x="2408" y="15"/>
                      </a:cubicBezTo>
                      <a:cubicBezTo>
                        <a:pt x="2271" y="4"/>
                        <a:pt x="2137" y="1"/>
                        <a:pt x="200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4243127" y="1580681"/>
                  <a:ext cx="58054" cy="60111"/>
                </a:xfrm>
                <a:custGeom>
                  <a:rect b="b" l="l" r="r" t="t"/>
                  <a:pathLst>
                    <a:path extrusionOk="0" h="1870" w="1806">
                      <a:moveTo>
                        <a:pt x="919" y="1"/>
                      </a:moveTo>
                      <a:cubicBezTo>
                        <a:pt x="412" y="1"/>
                        <a:pt x="1" y="444"/>
                        <a:pt x="1" y="951"/>
                      </a:cubicBezTo>
                      <a:cubicBezTo>
                        <a:pt x="1" y="1458"/>
                        <a:pt x="412" y="1869"/>
                        <a:pt x="919" y="1869"/>
                      </a:cubicBezTo>
                      <a:cubicBezTo>
                        <a:pt x="1394" y="1869"/>
                        <a:pt x="1806" y="1458"/>
                        <a:pt x="1806" y="951"/>
                      </a:cubicBezTo>
                      <a:cubicBezTo>
                        <a:pt x="1806" y="444"/>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a:off x="4238048" y="1575602"/>
                  <a:ext cx="69240" cy="71298"/>
                </a:xfrm>
                <a:custGeom>
                  <a:rect b="b" l="l" r="r" t="t"/>
                  <a:pathLst>
                    <a:path extrusionOk="0" h="2218" w="2154">
                      <a:moveTo>
                        <a:pt x="1077" y="349"/>
                      </a:moveTo>
                      <a:cubicBezTo>
                        <a:pt x="1457" y="349"/>
                        <a:pt x="1805" y="697"/>
                        <a:pt x="1805" y="1109"/>
                      </a:cubicBezTo>
                      <a:cubicBezTo>
                        <a:pt x="1805" y="1521"/>
                        <a:pt x="1457" y="1869"/>
                        <a:pt x="1077" y="1869"/>
                      </a:cubicBezTo>
                      <a:cubicBezTo>
                        <a:pt x="665" y="1869"/>
                        <a:pt x="317" y="1521"/>
                        <a:pt x="317" y="1109"/>
                      </a:cubicBezTo>
                      <a:cubicBezTo>
                        <a:pt x="317" y="697"/>
                        <a:pt x="665" y="349"/>
                        <a:pt x="1077" y="349"/>
                      </a:cubicBezTo>
                      <a:close/>
                      <a:moveTo>
                        <a:pt x="1077" y="0"/>
                      </a:moveTo>
                      <a:cubicBezTo>
                        <a:pt x="475" y="0"/>
                        <a:pt x="0" y="475"/>
                        <a:pt x="0" y="1109"/>
                      </a:cubicBezTo>
                      <a:cubicBezTo>
                        <a:pt x="0" y="1711"/>
                        <a:pt x="475" y="2217"/>
                        <a:pt x="1077" y="2217"/>
                      </a:cubicBezTo>
                      <a:cubicBezTo>
                        <a:pt x="1647" y="2217"/>
                        <a:pt x="2154" y="1711"/>
                        <a:pt x="2154" y="1109"/>
                      </a:cubicBezTo>
                      <a:cubicBezTo>
                        <a:pt x="2154" y="475"/>
                        <a:pt x="1647" y="0"/>
                        <a:pt x="107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4218696" y="1656029"/>
                  <a:ext cx="108972" cy="70269"/>
                </a:xfrm>
                <a:custGeom>
                  <a:rect b="b" l="l" r="r" t="t"/>
                  <a:pathLst>
                    <a:path extrusionOk="0" h="2186" w="3390">
                      <a:moveTo>
                        <a:pt x="1109" y="0"/>
                      </a:moveTo>
                      <a:cubicBezTo>
                        <a:pt x="1" y="32"/>
                        <a:pt x="1" y="1869"/>
                        <a:pt x="1" y="1869"/>
                      </a:cubicBezTo>
                      <a:cubicBezTo>
                        <a:pt x="1" y="2059"/>
                        <a:pt x="761" y="2185"/>
                        <a:pt x="1711" y="2185"/>
                      </a:cubicBezTo>
                      <a:cubicBezTo>
                        <a:pt x="2629" y="2185"/>
                        <a:pt x="3389" y="2027"/>
                        <a:pt x="3389" y="1869"/>
                      </a:cubicBezTo>
                      <a:cubicBezTo>
                        <a:pt x="3389" y="1869"/>
                        <a:pt x="3326" y="64"/>
                        <a:pt x="2249" y="32"/>
                      </a:cubicBezTo>
                      <a:cubicBezTo>
                        <a:pt x="1806" y="0"/>
                        <a:pt x="1426" y="0"/>
                        <a:pt x="110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4212589" y="1650918"/>
                  <a:ext cx="121187" cy="80459"/>
                </a:xfrm>
                <a:custGeom>
                  <a:rect b="b" l="l" r="r" t="t"/>
                  <a:pathLst>
                    <a:path extrusionOk="0" h="2503" w="3770">
                      <a:moveTo>
                        <a:pt x="2439" y="349"/>
                      </a:moveTo>
                      <a:cubicBezTo>
                        <a:pt x="3231" y="381"/>
                        <a:pt x="3389" y="1711"/>
                        <a:pt x="3421" y="1996"/>
                      </a:cubicBezTo>
                      <a:cubicBezTo>
                        <a:pt x="3263" y="2059"/>
                        <a:pt x="2756" y="2154"/>
                        <a:pt x="1901" y="2154"/>
                      </a:cubicBezTo>
                      <a:cubicBezTo>
                        <a:pt x="1014" y="2154"/>
                        <a:pt x="507" y="2059"/>
                        <a:pt x="349" y="1996"/>
                      </a:cubicBezTo>
                      <a:cubicBezTo>
                        <a:pt x="381" y="1711"/>
                        <a:pt x="444" y="349"/>
                        <a:pt x="1299" y="349"/>
                      </a:cubicBezTo>
                      <a:close/>
                      <a:moveTo>
                        <a:pt x="1299" y="1"/>
                      </a:moveTo>
                      <a:cubicBezTo>
                        <a:pt x="32" y="33"/>
                        <a:pt x="1" y="1964"/>
                        <a:pt x="1" y="2028"/>
                      </a:cubicBezTo>
                      <a:cubicBezTo>
                        <a:pt x="1" y="2439"/>
                        <a:pt x="1172" y="2503"/>
                        <a:pt x="1901" y="2503"/>
                      </a:cubicBezTo>
                      <a:cubicBezTo>
                        <a:pt x="2597" y="2503"/>
                        <a:pt x="3769" y="2439"/>
                        <a:pt x="3769" y="2028"/>
                      </a:cubicBezTo>
                      <a:cubicBezTo>
                        <a:pt x="3769" y="1933"/>
                        <a:pt x="3643" y="33"/>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4565830" y="1328214"/>
                  <a:ext cx="58054" cy="60111"/>
                </a:xfrm>
                <a:custGeom>
                  <a:rect b="b" l="l" r="r" t="t"/>
                  <a:pathLst>
                    <a:path extrusionOk="0" h="1870" w="1806">
                      <a:moveTo>
                        <a:pt x="919" y="1"/>
                      </a:moveTo>
                      <a:cubicBezTo>
                        <a:pt x="412" y="1"/>
                        <a:pt x="1" y="413"/>
                        <a:pt x="1" y="919"/>
                      </a:cubicBezTo>
                      <a:cubicBezTo>
                        <a:pt x="1" y="1458"/>
                        <a:pt x="412" y="1869"/>
                        <a:pt x="919" y="1869"/>
                      </a:cubicBezTo>
                      <a:cubicBezTo>
                        <a:pt x="1394" y="1869"/>
                        <a:pt x="1806" y="1458"/>
                        <a:pt x="1806" y="919"/>
                      </a:cubicBezTo>
                      <a:cubicBezTo>
                        <a:pt x="1806" y="413"/>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4560751" y="1322106"/>
                  <a:ext cx="69240" cy="71298"/>
                </a:xfrm>
                <a:custGeom>
                  <a:rect b="b" l="l" r="r" t="t"/>
                  <a:pathLst>
                    <a:path extrusionOk="0" h="2218" w="2154">
                      <a:moveTo>
                        <a:pt x="1077" y="349"/>
                      </a:moveTo>
                      <a:cubicBezTo>
                        <a:pt x="1457" y="349"/>
                        <a:pt x="1806" y="698"/>
                        <a:pt x="1806" y="1109"/>
                      </a:cubicBezTo>
                      <a:cubicBezTo>
                        <a:pt x="1806" y="1553"/>
                        <a:pt x="1457" y="1869"/>
                        <a:pt x="1077" y="1869"/>
                      </a:cubicBezTo>
                      <a:cubicBezTo>
                        <a:pt x="665" y="1869"/>
                        <a:pt x="349" y="1553"/>
                        <a:pt x="349" y="1109"/>
                      </a:cubicBezTo>
                      <a:cubicBezTo>
                        <a:pt x="349" y="698"/>
                        <a:pt x="665" y="349"/>
                        <a:pt x="1077" y="349"/>
                      </a:cubicBezTo>
                      <a:close/>
                      <a:moveTo>
                        <a:pt x="1077" y="1"/>
                      </a:moveTo>
                      <a:cubicBezTo>
                        <a:pt x="475" y="1"/>
                        <a:pt x="0" y="508"/>
                        <a:pt x="0" y="1109"/>
                      </a:cubicBezTo>
                      <a:cubicBezTo>
                        <a:pt x="0" y="1743"/>
                        <a:pt x="475" y="2218"/>
                        <a:pt x="1077" y="2218"/>
                      </a:cubicBezTo>
                      <a:cubicBezTo>
                        <a:pt x="1647" y="2218"/>
                        <a:pt x="2154" y="1743"/>
                        <a:pt x="2154" y="1109"/>
                      </a:cubicBezTo>
                      <a:cubicBezTo>
                        <a:pt x="2154" y="508"/>
                        <a:pt x="1647"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4541400" y="1403562"/>
                  <a:ext cx="109968" cy="69240"/>
                </a:xfrm>
                <a:custGeom>
                  <a:rect b="b" l="l" r="r" t="t"/>
                  <a:pathLst>
                    <a:path extrusionOk="0" h="2154" w="3421">
                      <a:moveTo>
                        <a:pt x="1109" y="0"/>
                      </a:moveTo>
                      <a:cubicBezTo>
                        <a:pt x="1" y="0"/>
                        <a:pt x="1" y="1869"/>
                        <a:pt x="1" y="1869"/>
                      </a:cubicBezTo>
                      <a:cubicBezTo>
                        <a:pt x="1" y="2027"/>
                        <a:pt x="761" y="2154"/>
                        <a:pt x="1711" y="2154"/>
                      </a:cubicBezTo>
                      <a:cubicBezTo>
                        <a:pt x="2629" y="2154"/>
                        <a:pt x="3421" y="2027"/>
                        <a:pt x="3421" y="1869"/>
                      </a:cubicBezTo>
                      <a:cubicBezTo>
                        <a:pt x="3389" y="1869"/>
                        <a:pt x="3389" y="1869"/>
                        <a:pt x="3389" y="1837"/>
                      </a:cubicBezTo>
                      <a:cubicBezTo>
                        <a:pt x="3389" y="1837"/>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4536321" y="1397454"/>
                  <a:ext cx="120158" cy="81455"/>
                </a:xfrm>
                <a:custGeom>
                  <a:rect b="b" l="l" r="r" t="t"/>
                  <a:pathLst>
                    <a:path extrusionOk="0" h="2534" w="3738">
                      <a:moveTo>
                        <a:pt x="2407" y="349"/>
                      </a:moveTo>
                      <a:cubicBezTo>
                        <a:pt x="3199" y="380"/>
                        <a:pt x="3357" y="1711"/>
                        <a:pt x="3389" y="1996"/>
                      </a:cubicBezTo>
                      <a:cubicBezTo>
                        <a:pt x="3231" y="2059"/>
                        <a:pt x="2724" y="2186"/>
                        <a:pt x="1869" y="2186"/>
                      </a:cubicBezTo>
                      <a:cubicBezTo>
                        <a:pt x="982" y="2186"/>
                        <a:pt x="475" y="2059"/>
                        <a:pt x="317" y="1996"/>
                      </a:cubicBezTo>
                      <a:cubicBezTo>
                        <a:pt x="349" y="1711"/>
                        <a:pt x="444" y="380"/>
                        <a:pt x="1267" y="349"/>
                      </a:cubicBezTo>
                      <a:close/>
                      <a:moveTo>
                        <a:pt x="1267" y="0"/>
                      </a:moveTo>
                      <a:cubicBezTo>
                        <a:pt x="0" y="32"/>
                        <a:pt x="0" y="1964"/>
                        <a:pt x="0" y="2059"/>
                      </a:cubicBezTo>
                      <a:cubicBezTo>
                        <a:pt x="0" y="2471"/>
                        <a:pt x="1172" y="2534"/>
                        <a:pt x="1869" y="2534"/>
                      </a:cubicBezTo>
                      <a:cubicBezTo>
                        <a:pt x="2566" y="2534"/>
                        <a:pt x="3737" y="2471"/>
                        <a:pt x="3737" y="2059"/>
                      </a:cubicBezTo>
                      <a:lnTo>
                        <a:pt x="3737" y="2027"/>
                      </a:lnTo>
                      <a:cubicBezTo>
                        <a:pt x="3737" y="1964"/>
                        <a:pt x="3642" y="64"/>
                        <a:pt x="2407" y="32"/>
                      </a:cubicBezTo>
                      <a:cubicBezTo>
                        <a:pt x="1996" y="0"/>
                        <a:pt x="1615" y="0"/>
                        <a:pt x="126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22"/>
              <p:cNvSpPr txBox="1"/>
              <p:nvPr/>
            </p:nvSpPr>
            <p:spPr>
              <a:xfrm>
                <a:off x="3891713" y="2249113"/>
                <a:ext cx="1402800" cy="122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For BSC channel, when the noise value is equal to 1, we flipped the bit.</a:t>
                </a:r>
                <a:endParaRPr sz="1300">
                  <a:latin typeface="Fira Sans"/>
                  <a:ea typeface="Fira Sans"/>
                  <a:cs typeface="Fira Sans"/>
                  <a:sym typeface="Fira Sans"/>
                </a:endParaRPr>
              </a:p>
            </p:txBody>
          </p:sp>
        </p:grpSp>
      </p:grpSp>
      <p:sp>
        <p:nvSpPr>
          <p:cNvPr id="611" name="Google Shape;611;p22"/>
          <p:cNvSpPr/>
          <p:nvPr/>
        </p:nvSpPr>
        <p:spPr>
          <a:xfrm>
            <a:off x="7108825" y="1685553"/>
            <a:ext cx="1421163" cy="3051014"/>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1" y="75594"/>
                  <a:pt x="44210" y="71066"/>
                  <a:pt x="44210" y="65492"/>
                </a:cubicBezTo>
                <a:lnTo>
                  <a:pt x="44210" y="10135"/>
                </a:lnTo>
                <a:cubicBezTo>
                  <a:pt x="44210" y="4529"/>
                  <a:pt x="39681"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7722439" y="4449413"/>
            <a:ext cx="36677" cy="36677"/>
          </a:xfrm>
          <a:custGeom>
            <a:rect b="b" l="l" r="r" t="t"/>
            <a:pathLst>
              <a:path extrusionOk="0" h="1141" w="1141">
                <a:moveTo>
                  <a:pt x="571" y="222"/>
                </a:moveTo>
                <a:cubicBezTo>
                  <a:pt x="761" y="222"/>
                  <a:pt x="887" y="380"/>
                  <a:pt x="887" y="570"/>
                </a:cubicBezTo>
                <a:cubicBezTo>
                  <a:pt x="887" y="728"/>
                  <a:pt x="761" y="887"/>
                  <a:pt x="571" y="887"/>
                </a:cubicBezTo>
                <a:cubicBezTo>
                  <a:pt x="381" y="887"/>
                  <a:pt x="254" y="728"/>
                  <a:pt x="254" y="570"/>
                </a:cubicBezTo>
                <a:cubicBezTo>
                  <a:pt x="222" y="380"/>
                  <a:pt x="381" y="222"/>
                  <a:pt x="571" y="222"/>
                </a:cubicBezTo>
                <a:close/>
                <a:moveTo>
                  <a:pt x="571" y="0"/>
                </a:moveTo>
                <a:cubicBezTo>
                  <a:pt x="254" y="0"/>
                  <a:pt x="1" y="253"/>
                  <a:pt x="1" y="570"/>
                </a:cubicBezTo>
                <a:cubicBezTo>
                  <a:pt x="1" y="887"/>
                  <a:pt x="254" y="1140"/>
                  <a:pt x="571" y="1140"/>
                </a:cubicBezTo>
                <a:cubicBezTo>
                  <a:pt x="887" y="1140"/>
                  <a:pt x="1141" y="887"/>
                  <a:pt x="1141" y="570"/>
                </a:cubicBezTo>
                <a:cubicBezTo>
                  <a:pt x="1141" y="253"/>
                  <a:pt x="887"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7625715" y="4449413"/>
            <a:ext cx="36710" cy="36677"/>
          </a:xfrm>
          <a:custGeom>
            <a:rect b="b" l="l" r="r" t="t"/>
            <a:pathLst>
              <a:path extrusionOk="0" h="1141" w="1142">
                <a:moveTo>
                  <a:pt x="571" y="222"/>
                </a:moveTo>
                <a:cubicBezTo>
                  <a:pt x="761" y="222"/>
                  <a:pt x="888" y="380"/>
                  <a:pt x="888" y="570"/>
                </a:cubicBezTo>
                <a:cubicBezTo>
                  <a:pt x="888" y="728"/>
                  <a:pt x="761" y="887"/>
                  <a:pt x="571" y="887"/>
                </a:cubicBezTo>
                <a:cubicBezTo>
                  <a:pt x="381" y="887"/>
                  <a:pt x="254" y="728"/>
                  <a:pt x="254" y="570"/>
                </a:cubicBezTo>
                <a:cubicBezTo>
                  <a:pt x="254"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a:off x="7915856" y="4449413"/>
            <a:ext cx="36677" cy="36677"/>
          </a:xfrm>
          <a:custGeom>
            <a:rect b="b" l="l" r="r" t="t"/>
            <a:pathLst>
              <a:path extrusionOk="0" h="1141" w="1141">
                <a:moveTo>
                  <a:pt x="571" y="222"/>
                </a:moveTo>
                <a:cubicBezTo>
                  <a:pt x="761" y="222"/>
                  <a:pt x="887" y="380"/>
                  <a:pt x="887" y="570"/>
                </a:cubicBezTo>
                <a:cubicBezTo>
                  <a:pt x="887" y="728"/>
                  <a:pt x="761" y="887"/>
                  <a:pt x="571" y="887"/>
                </a:cubicBezTo>
                <a:cubicBezTo>
                  <a:pt x="381" y="887"/>
                  <a:pt x="254" y="728"/>
                  <a:pt x="254" y="570"/>
                </a:cubicBezTo>
                <a:cubicBezTo>
                  <a:pt x="254" y="380"/>
                  <a:pt x="381" y="222"/>
                  <a:pt x="571" y="222"/>
                </a:cubicBezTo>
                <a:close/>
                <a:moveTo>
                  <a:pt x="571" y="0"/>
                </a:moveTo>
                <a:cubicBezTo>
                  <a:pt x="254" y="0"/>
                  <a:pt x="1" y="253"/>
                  <a:pt x="1" y="570"/>
                </a:cubicBezTo>
                <a:cubicBezTo>
                  <a:pt x="1" y="887"/>
                  <a:pt x="254" y="1140"/>
                  <a:pt x="571" y="1140"/>
                </a:cubicBezTo>
                <a:cubicBezTo>
                  <a:pt x="887" y="1140"/>
                  <a:pt x="1141" y="887"/>
                  <a:pt x="1141" y="570"/>
                </a:cubicBezTo>
                <a:cubicBezTo>
                  <a:pt x="1141" y="253"/>
                  <a:pt x="887"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a:off x="8011552" y="4449413"/>
            <a:ext cx="37706" cy="36677"/>
          </a:xfrm>
          <a:custGeom>
            <a:rect b="b" l="l" r="r" t="t"/>
            <a:pathLst>
              <a:path extrusionOk="0" h="1141" w="1173">
                <a:moveTo>
                  <a:pt x="602" y="222"/>
                </a:moveTo>
                <a:cubicBezTo>
                  <a:pt x="792" y="222"/>
                  <a:pt x="919" y="380"/>
                  <a:pt x="919" y="570"/>
                </a:cubicBezTo>
                <a:cubicBezTo>
                  <a:pt x="919" y="728"/>
                  <a:pt x="792" y="887"/>
                  <a:pt x="602" y="887"/>
                </a:cubicBezTo>
                <a:cubicBezTo>
                  <a:pt x="412" y="887"/>
                  <a:pt x="254" y="728"/>
                  <a:pt x="254" y="570"/>
                </a:cubicBezTo>
                <a:cubicBezTo>
                  <a:pt x="254" y="380"/>
                  <a:pt x="412" y="222"/>
                  <a:pt x="602" y="222"/>
                </a:cubicBezTo>
                <a:close/>
                <a:moveTo>
                  <a:pt x="602" y="0"/>
                </a:moveTo>
                <a:cubicBezTo>
                  <a:pt x="286" y="0"/>
                  <a:pt x="1" y="253"/>
                  <a:pt x="1" y="570"/>
                </a:cubicBezTo>
                <a:cubicBezTo>
                  <a:pt x="1" y="887"/>
                  <a:pt x="286" y="1140"/>
                  <a:pt x="602" y="1140"/>
                </a:cubicBezTo>
                <a:cubicBezTo>
                  <a:pt x="919" y="1140"/>
                  <a:pt x="1172" y="887"/>
                  <a:pt x="1172" y="570"/>
                </a:cubicBezTo>
                <a:cubicBezTo>
                  <a:pt x="1172" y="253"/>
                  <a:pt x="919" y="0"/>
                  <a:pt x="60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7819164" y="4449413"/>
            <a:ext cx="36677" cy="36677"/>
          </a:xfrm>
          <a:custGeom>
            <a:rect b="b" l="l" r="r" t="t"/>
            <a:pathLst>
              <a:path extrusionOk="0" h="1141" w="1141">
                <a:moveTo>
                  <a:pt x="570" y="0"/>
                </a:moveTo>
                <a:cubicBezTo>
                  <a:pt x="253" y="0"/>
                  <a:pt x="0" y="253"/>
                  <a:pt x="0" y="570"/>
                </a:cubicBezTo>
                <a:cubicBezTo>
                  <a:pt x="0" y="887"/>
                  <a:pt x="253"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22"/>
          <p:cNvGrpSpPr/>
          <p:nvPr/>
        </p:nvGrpSpPr>
        <p:grpSpPr>
          <a:xfrm>
            <a:off x="7381388" y="1827540"/>
            <a:ext cx="912147" cy="904014"/>
            <a:chOff x="7363313" y="1857578"/>
            <a:chExt cx="912147" cy="904014"/>
          </a:xfrm>
        </p:grpSpPr>
        <p:sp>
          <p:nvSpPr>
            <p:cNvPr id="618" name="Google Shape;618;p22"/>
            <p:cNvSpPr/>
            <p:nvPr/>
          </p:nvSpPr>
          <p:spPr>
            <a:xfrm>
              <a:off x="7363313" y="2464057"/>
              <a:ext cx="300331" cy="297534"/>
            </a:xfrm>
            <a:custGeom>
              <a:rect b="b" l="l" r="r" t="t"/>
              <a:pathLst>
                <a:path extrusionOk="0" h="9256" w="9343">
                  <a:moveTo>
                    <a:pt x="209" y="0"/>
                  </a:moveTo>
                  <a:cubicBezTo>
                    <a:pt x="192" y="0"/>
                    <a:pt x="176" y="3"/>
                    <a:pt x="159" y="8"/>
                  </a:cubicBezTo>
                  <a:cubicBezTo>
                    <a:pt x="64" y="40"/>
                    <a:pt x="0" y="167"/>
                    <a:pt x="32" y="262"/>
                  </a:cubicBezTo>
                  <a:cubicBezTo>
                    <a:pt x="254" y="832"/>
                    <a:pt x="475" y="1433"/>
                    <a:pt x="760" y="2004"/>
                  </a:cubicBezTo>
                  <a:cubicBezTo>
                    <a:pt x="792" y="2067"/>
                    <a:pt x="855" y="2099"/>
                    <a:pt x="919" y="2099"/>
                  </a:cubicBezTo>
                  <a:cubicBezTo>
                    <a:pt x="950" y="2099"/>
                    <a:pt x="982" y="2099"/>
                    <a:pt x="1014" y="2067"/>
                  </a:cubicBezTo>
                  <a:cubicBezTo>
                    <a:pt x="1109" y="2035"/>
                    <a:pt x="1140" y="1909"/>
                    <a:pt x="1109" y="1814"/>
                  </a:cubicBezTo>
                  <a:cubicBezTo>
                    <a:pt x="824" y="1275"/>
                    <a:pt x="602" y="705"/>
                    <a:pt x="380" y="135"/>
                  </a:cubicBezTo>
                  <a:cubicBezTo>
                    <a:pt x="354" y="57"/>
                    <a:pt x="285" y="0"/>
                    <a:pt x="209" y="0"/>
                  </a:cubicBezTo>
                  <a:close/>
                  <a:moveTo>
                    <a:pt x="1867" y="3331"/>
                  </a:moveTo>
                  <a:cubicBezTo>
                    <a:pt x="1831" y="3331"/>
                    <a:pt x="1798" y="3341"/>
                    <a:pt x="1774" y="3365"/>
                  </a:cubicBezTo>
                  <a:cubicBezTo>
                    <a:pt x="1679" y="3429"/>
                    <a:pt x="1647" y="3524"/>
                    <a:pt x="1710" y="3619"/>
                  </a:cubicBezTo>
                  <a:cubicBezTo>
                    <a:pt x="2059" y="4125"/>
                    <a:pt x="2439" y="4632"/>
                    <a:pt x="2851" y="5107"/>
                  </a:cubicBezTo>
                  <a:cubicBezTo>
                    <a:pt x="2914" y="5139"/>
                    <a:pt x="2946" y="5170"/>
                    <a:pt x="3009" y="5170"/>
                  </a:cubicBezTo>
                  <a:cubicBezTo>
                    <a:pt x="3041" y="5170"/>
                    <a:pt x="3104" y="5139"/>
                    <a:pt x="3136" y="5139"/>
                  </a:cubicBezTo>
                  <a:cubicBezTo>
                    <a:pt x="3199" y="5044"/>
                    <a:pt x="3199" y="4949"/>
                    <a:pt x="3136" y="4854"/>
                  </a:cubicBezTo>
                  <a:cubicBezTo>
                    <a:pt x="2724" y="4410"/>
                    <a:pt x="2376" y="3904"/>
                    <a:pt x="2027" y="3397"/>
                  </a:cubicBezTo>
                  <a:cubicBezTo>
                    <a:pt x="1988" y="3358"/>
                    <a:pt x="1925" y="3331"/>
                    <a:pt x="1867" y="3331"/>
                  </a:cubicBezTo>
                  <a:close/>
                  <a:moveTo>
                    <a:pt x="4322" y="6108"/>
                  </a:moveTo>
                  <a:cubicBezTo>
                    <a:pt x="4270" y="6108"/>
                    <a:pt x="4216" y="6132"/>
                    <a:pt x="4181" y="6184"/>
                  </a:cubicBezTo>
                  <a:cubicBezTo>
                    <a:pt x="4117" y="6247"/>
                    <a:pt x="4117" y="6374"/>
                    <a:pt x="4212" y="6437"/>
                  </a:cubicBezTo>
                  <a:cubicBezTo>
                    <a:pt x="4656" y="6849"/>
                    <a:pt x="5162" y="7229"/>
                    <a:pt x="5701" y="7577"/>
                  </a:cubicBezTo>
                  <a:cubicBezTo>
                    <a:pt x="5732" y="7609"/>
                    <a:pt x="5764" y="7609"/>
                    <a:pt x="5796" y="7609"/>
                  </a:cubicBezTo>
                  <a:cubicBezTo>
                    <a:pt x="5859" y="7609"/>
                    <a:pt x="5922" y="7577"/>
                    <a:pt x="5954" y="7514"/>
                  </a:cubicBezTo>
                  <a:cubicBezTo>
                    <a:pt x="6017" y="7451"/>
                    <a:pt x="5986" y="7324"/>
                    <a:pt x="5891" y="7261"/>
                  </a:cubicBezTo>
                  <a:cubicBezTo>
                    <a:pt x="5384" y="6944"/>
                    <a:pt x="4909" y="6564"/>
                    <a:pt x="4434" y="6152"/>
                  </a:cubicBezTo>
                  <a:cubicBezTo>
                    <a:pt x="4406" y="6124"/>
                    <a:pt x="4364" y="6108"/>
                    <a:pt x="4322" y="6108"/>
                  </a:cubicBezTo>
                  <a:close/>
                  <a:moveTo>
                    <a:pt x="7404" y="8167"/>
                  </a:moveTo>
                  <a:cubicBezTo>
                    <a:pt x="7334" y="8167"/>
                    <a:pt x="7268" y="8203"/>
                    <a:pt x="7221" y="8274"/>
                  </a:cubicBezTo>
                  <a:cubicBezTo>
                    <a:pt x="7189" y="8369"/>
                    <a:pt x="7221" y="8464"/>
                    <a:pt x="7316" y="8527"/>
                  </a:cubicBezTo>
                  <a:cubicBezTo>
                    <a:pt x="7886" y="8812"/>
                    <a:pt x="8456" y="9034"/>
                    <a:pt x="9058" y="9256"/>
                  </a:cubicBezTo>
                  <a:lnTo>
                    <a:pt x="9121" y="9256"/>
                  </a:lnTo>
                  <a:cubicBezTo>
                    <a:pt x="9184" y="9256"/>
                    <a:pt x="9279" y="9224"/>
                    <a:pt x="9279" y="9129"/>
                  </a:cubicBezTo>
                  <a:cubicBezTo>
                    <a:pt x="9343" y="9034"/>
                    <a:pt x="9279" y="8939"/>
                    <a:pt x="9184" y="8907"/>
                  </a:cubicBezTo>
                  <a:cubicBezTo>
                    <a:pt x="8614" y="8686"/>
                    <a:pt x="8044" y="8464"/>
                    <a:pt x="7474" y="8179"/>
                  </a:cubicBezTo>
                  <a:cubicBezTo>
                    <a:pt x="7451" y="8171"/>
                    <a:pt x="7427" y="8167"/>
                    <a:pt x="7404" y="8167"/>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a:off x="7973104" y="2434516"/>
              <a:ext cx="279983" cy="315889"/>
            </a:xfrm>
            <a:custGeom>
              <a:rect b="b" l="l" r="r" t="t"/>
              <a:pathLst>
                <a:path extrusionOk="0" h="9827" w="8710">
                  <a:moveTo>
                    <a:pt x="8501" y="1"/>
                  </a:moveTo>
                  <a:cubicBezTo>
                    <a:pt x="8424" y="1"/>
                    <a:pt x="8355" y="57"/>
                    <a:pt x="8329" y="136"/>
                  </a:cubicBezTo>
                  <a:cubicBezTo>
                    <a:pt x="8171" y="737"/>
                    <a:pt x="7981" y="1307"/>
                    <a:pt x="7727" y="1877"/>
                  </a:cubicBezTo>
                  <a:cubicBezTo>
                    <a:pt x="7696" y="1972"/>
                    <a:pt x="7727" y="2067"/>
                    <a:pt x="7822" y="2131"/>
                  </a:cubicBezTo>
                  <a:lnTo>
                    <a:pt x="7917" y="2131"/>
                  </a:lnTo>
                  <a:cubicBezTo>
                    <a:pt x="7981" y="2131"/>
                    <a:pt x="8044" y="2099"/>
                    <a:pt x="8076" y="2036"/>
                  </a:cubicBezTo>
                  <a:cubicBezTo>
                    <a:pt x="8329" y="1434"/>
                    <a:pt x="8519" y="832"/>
                    <a:pt x="8677" y="231"/>
                  </a:cubicBezTo>
                  <a:cubicBezTo>
                    <a:pt x="8709" y="136"/>
                    <a:pt x="8646" y="41"/>
                    <a:pt x="8551" y="9"/>
                  </a:cubicBezTo>
                  <a:cubicBezTo>
                    <a:pt x="8534" y="3"/>
                    <a:pt x="8517" y="1"/>
                    <a:pt x="8501" y="1"/>
                  </a:cubicBezTo>
                  <a:close/>
                  <a:moveTo>
                    <a:pt x="7072" y="3428"/>
                  </a:moveTo>
                  <a:cubicBezTo>
                    <a:pt x="7012" y="3428"/>
                    <a:pt x="6945" y="3463"/>
                    <a:pt x="6904" y="3524"/>
                  </a:cubicBezTo>
                  <a:cubicBezTo>
                    <a:pt x="6619" y="4063"/>
                    <a:pt x="6271" y="4569"/>
                    <a:pt x="5891" y="5044"/>
                  </a:cubicBezTo>
                  <a:cubicBezTo>
                    <a:pt x="5827" y="5139"/>
                    <a:pt x="5859" y="5234"/>
                    <a:pt x="5922" y="5298"/>
                  </a:cubicBezTo>
                  <a:cubicBezTo>
                    <a:pt x="5954" y="5329"/>
                    <a:pt x="6017" y="5361"/>
                    <a:pt x="6049" y="5361"/>
                  </a:cubicBezTo>
                  <a:cubicBezTo>
                    <a:pt x="6112" y="5361"/>
                    <a:pt x="6144" y="5329"/>
                    <a:pt x="6176" y="5266"/>
                  </a:cubicBezTo>
                  <a:cubicBezTo>
                    <a:pt x="6587" y="4791"/>
                    <a:pt x="6936" y="4253"/>
                    <a:pt x="7252" y="3714"/>
                  </a:cubicBezTo>
                  <a:cubicBezTo>
                    <a:pt x="7284" y="3619"/>
                    <a:pt x="7252" y="3493"/>
                    <a:pt x="7157" y="3461"/>
                  </a:cubicBezTo>
                  <a:cubicBezTo>
                    <a:pt x="7135" y="3438"/>
                    <a:pt x="7105" y="3428"/>
                    <a:pt x="7072" y="3428"/>
                  </a:cubicBezTo>
                  <a:close/>
                  <a:moveTo>
                    <a:pt x="4814" y="6367"/>
                  </a:moveTo>
                  <a:cubicBezTo>
                    <a:pt x="4766" y="6367"/>
                    <a:pt x="4719" y="6390"/>
                    <a:pt x="4687" y="6438"/>
                  </a:cubicBezTo>
                  <a:cubicBezTo>
                    <a:pt x="4275" y="6849"/>
                    <a:pt x="3800" y="7261"/>
                    <a:pt x="3325" y="7641"/>
                  </a:cubicBezTo>
                  <a:cubicBezTo>
                    <a:pt x="3230" y="7705"/>
                    <a:pt x="3230" y="7831"/>
                    <a:pt x="3294" y="7895"/>
                  </a:cubicBezTo>
                  <a:cubicBezTo>
                    <a:pt x="3325" y="7958"/>
                    <a:pt x="3357" y="7958"/>
                    <a:pt x="3420" y="7958"/>
                  </a:cubicBezTo>
                  <a:cubicBezTo>
                    <a:pt x="3452" y="7958"/>
                    <a:pt x="3515" y="7958"/>
                    <a:pt x="3547" y="7926"/>
                  </a:cubicBezTo>
                  <a:cubicBezTo>
                    <a:pt x="4022" y="7546"/>
                    <a:pt x="4497" y="7134"/>
                    <a:pt x="4941" y="6691"/>
                  </a:cubicBezTo>
                  <a:cubicBezTo>
                    <a:pt x="5036" y="6628"/>
                    <a:pt x="5036" y="6501"/>
                    <a:pt x="4941" y="6438"/>
                  </a:cubicBezTo>
                  <a:cubicBezTo>
                    <a:pt x="4909" y="6390"/>
                    <a:pt x="4861" y="6367"/>
                    <a:pt x="4814" y="6367"/>
                  </a:cubicBezTo>
                  <a:close/>
                  <a:moveTo>
                    <a:pt x="1867" y="8642"/>
                  </a:moveTo>
                  <a:cubicBezTo>
                    <a:pt x="1844" y="8642"/>
                    <a:pt x="1822" y="8646"/>
                    <a:pt x="1805" y="8655"/>
                  </a:cubicBezTo>
                  <a:cubicBezTo>
                    <a:pt x="1267" y="8971"/>
                    <a:pt x="697" y="9256"/>
                    <a:pt x="158" y="9478"/>
                  </a:cubicBezTo>
                  <a:cubicBezTo>
                    <a:pt x="63" y="9510"/>
                    <a:pt x="0" y="9636"/>
                    <a:pt x="63" y="9731"/>
                  </a:cubicBezTo>
                  <a:cubicBezTo>
                    <a:pt x="63" y="9795"/>
                    <a:pt x="158" y="9826"/>
                    <a:pt x="222" y="9826"/>
                  </a:cubicBezTo>
                  <a:lnTo>
                    <a:pt x="285" y="9826"/>
                  </a:lnTo>
                  <a:cubicBezTo>
                    <a:pt x="855" y="9573"/>
                    <a:pt x="1425" y="9288"/>
                    <a:pt x="1964" y="8971"/>
                  </a:cubicBezTo>
                  <a:cubicBezTo>
                    <a:pt x="2059" y="8940"/>
                    <a:pt x="2090" y="8813"/>
                    <a:pt x="2059" y="8718"/>
                  </a:cubicBezTo>
                  <a:cubicBezTo>
                    <a:pt x="2012" y="8672"/>
                    <a:pt x="1932" y="8642"/>
                    <a:pt x="1867" y="8642"/>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a:off x="7498708" y="1857578"/>
              <a:ext cx="404159" cy="122183"/>
            </a:xfrm>
            <a:custGeom>
              <a:rect b="b" l="l" r="r" t="t"/>
              <a:pathLst>
                <a:path extrusionOk="0" h="3801" w="12573">
                  <a:moveTo>
                    <a:pt x="8678" y="1"/>
                  </a:moveTo>
                  <a:cubicBezTo>
                    <a:pt x="8044" y="32"/>
                    <a:pt x="7411" y="127"/>
                    <a:pt x="6809" y="222"/>
                  </a:cubicBezTo>
                  <a:cubicBezTo>
                    <a:pt x="6714" y="254"/>
                    <a:pt x="6619" y="349"/>
                    <a:pt x="6651" y="444"/>
                  </a:cubicBezTo>
                  <a:cubicBezTo>
                    <a:pt x="6683" y="539"/>
                    <a:pt x="6746" y="602"/>
                    <a:pt x="6841" y="602"/>
                  </a:cubicBezTo>
                  <a:lnTo>
                    <a:pt x="6873" y="602"/>
                  </a:lnTo>
                  <a:cubicBezTo>
                    <a:pt x="7474" y="476"/>
                    <a:pt x="8076" y="412"/>
                    <a:pt x="8678" y="381"/>
                  </a:cubicBezTo>
                  <a:cubicBezTo>
                    <a:pt x="8804" y="349"/>
                    <a:pt x="8868" y="286"/>
                    <a:pt x="8868" y="159"/>
                  </a:cubicBezTo>
                  <a:cubicBezTo>
                    <a:pt x="8868" y="64"/>
                    <a:pt x="8773" y="1"/>
                    <a:pt x="8678" y="1"/>
                  </a:cubicBezTo>
                  <a:close/>
                  <a:moveTo>
                    <a:pt x="10508" y="26"/>
                  </a:moveTo>
                  <a:cubicBezTo>
                    <a:pt x="10427" y="26"/>
                    <a:pt x="10356" y="108"/>
                    <a:pt x="10356" y="191"/>
                  </a:cubicBezTo>
                  <a:cubicBezTo>
                    <a:pt x="10356" y="286"/>
                    <a:pt x="10419" y="381"/>
                    <a:pt x="10514" y="381"/>
                  </a:cubicBezTo>
                  <a:cubicBezTo>
                    <a:pt x="11148" y="444"/>
                    <a:pt x="11750" y="507"/>
                    <a:pt x="12351" y="634"/>
                  </a:cubicBezTo>
                  <a:lnTo>
                    <a:pt x="12383" y="634"/>
                  </a:lnTo>
                  <a:cubicBezTo>
                    <a:pt x="12478" y="634"/>
                    <a:pt x="12541" y="571"/>
                    <a:pt x="12573" y="507"/>
                  </a:cubicBezTo>
                  <a:cubicBezTo>
                    <a:pt x="12573" y="412"/>
                    <a:pt x="12510" y="317"/>
                    <a:pt x="12415" y="286"/>
                  </a:cubicBezTo>
                  <a:cubicBezTo>
                    <a:pt x="11813" y="159"/>
                    <a:pt x="11180" y="64"/>
                    <a:pt x="10546" y="32"/>
                  </a:cubicBezTo>
                  <a:cubicBezTo>
                    <a:pt x="10533" y="28"/>
                    <a:pt x="10521" y="26"/>
                    <a:pt x="10508" y="26"/>
                  </a:cubicBezTo>
                  <a:close/>
                  <a:moveTo>
                    <a:pt x="5025" y="689"/>
                  </a:moveTo>
                  <a:cubicBezTo>
                    <a:pt x="5007" y="689"/>
                    <a:pt x="4989" y="692"/>
                    <a:pt x="4972" y="697"/>
                  </a:cubicBezTo>
                  <a:cubicBezTo>
                    <a:pt x="4402" y="887"/>
                    <a:pt x="3801" y="1141"/>
                    <a:pt x="3231" y="1394"/>
                  </a:cubicBezTo>
                  <a:cubicBezTo>
                    <a:pt x="3136" y="1457"/>
                    <a:pt x="3104" y="1553"/>
                    <a:pt x="3136" y="1648"/>
                  </a:cubicBezTo>
                  <a:cubicBezTo>
                    <a:pt x="3167" y="1711"/>
                    <a:pt x="3262" y="1774"/>
                    <a:pt x="3326" y="1774"/>
                  </a:cubicBezTo>
                  <a:cubicBezTo>
                    <a:pt x="3357" y="1774"/>
                    <a:pt x="3357" y="1743"/>
                    <a:pt x="3389" y="1743"/>
                  </a:cubicBezTo>
                  <a:cubicBezTo>
                    <a:pt x="3959" y="1489"/>
                    <a:pt x="4529" y="1236"/>
                    <a:pt x="5099" y="1046"/>
                  </a:cubicBezTo>
                  <a:cubicBezTo>
                    <a:pt x="5194" y="1014"/>
                    <a:pt x="5257" y="919"/>
                    <a:pt x="5226" y="824"/>
                  </a:cubicBezTo>
                  <a:cubicBezTo>
                    <a:pt x="5200" y="746"/>
                    <a:pt x="5109" y="689"/>
                    <a:pt x="5025" y="689"/>
                  </a:cubicBezTo>
                  <a:close/>
                  <a:moveTo>
                    <a:pt x="1691" y="2311"/>
                  </a:moveTo>
                  <a:cubicBezTo>
                    <a:pt x="1655" y="2311"/>
                    <a:pt x="1617" y="2322"/>
                    <a:pt x="1584" y="2344"/>
                  </a:cubicBezTo>
                  <a:cubicBezTo>
                    <a:pt x="1077" y="2693"/>
                    <a:pt x="570" y="3073"/>
                    <a:pt x="95" y="3484"/>
                  </a:cubicBezTo>
                  <a:cubicBezTo>
                    <a:pt x="0" y="3548"/>
                    <a:pt x="0" y="3643"/>
                    <a:pt x="64" y="3738"/>
                  </a:cubicBezTo>
                  <a:cubicBezTo>
                    <a:pt x="95" y="3769"/>
                    <a:pt x="159" y="3801"/>
                    <a:pt x="222" y="3801"/>
                  </a:cubicBezTo>
                  <a:cubicBezTo>
                    <a:pt x="254" y="3801"/>
                    <a:pt x="285" y="3769"/>
                    <a:pt x="317" y="3738"/>
                  </a:cubicBezTo>
                  <a:cubicBezTo>
                    <a:pt x="792" y="3358"/>
                    <a:pt x="1299" y="2978"/>
                    <a:pt x="1805" y="2661"/>
                  </a:cubicBezTo>
                  <a:cubicBezTo>
                    <a:pt x="1869" y="2598"/>
                    <a:pt x="1900" y="2471"/>
                    <a:pt x="1837" y="2408"/>
                  </a:cubicBezTo>
                  <a:cubicBezTo>
                    <a:pt x="1817" y="2346"/>
                    <a:pt x="1757" y="2311"/>
                    <a:pt x="1691" y="231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a:off x="7543486" y="2015378"/>
              <a:ext cx="322736" cy="240284"/>
            </a:xfrm>
            <a:custGeom>
              <a:rect b="b" l="l" r="r" t="t"/>
              <a:pathLst>
                <a:path extrusionOk="0" h="7475" w="10040">
                  <a:moveTo>
                    <a:pt x="9660" y="380"/>
                  </a:moveTo>
                  <a:lnTo>
                    <a:pt x="9660" y="7094"/>
                  </a:lnTo>
                  <a:lnTo>
                    <a:pt x="349" y="7094"/>
                  </a:lnTo>
                  <a:lnTo>
                    <a:pt x="349" y="380"/>
                  </a:lnTo>
                  <a:close/>
                  <a:moveTo>
                    <a:pt x="191" y="0"/>
                  </a:moveTo>
                  <a:cubicBezTo>
                    <a:pt x="64" y="0"/>
                    <a:pt x="1" y="95"/>
                    <a:pt x="1" y="190"/>
                  </a:cubicBezTo>
                  <a:lnTo>
                    <a:pt x="1" y="7284"/>
                  </a:lnTo>
                  <a:cubicBezTo>
                    <a:pt x="1" y="7379"/>
                    <a:pt x="64" y="7474"/>
                    <a:pt x="191" y="7474"/>
                  </a:cubicBezTo>
                  <a:lnTo>
                    <a:pt x="9850" y="7474"/>
                  </a:lnTo>
                  <a:cubicBezTo>
                    <a:pt x="9945" y="7474"/>
                    <a:pt x="10040" y="7379"/>
                    <a:pt x="10040" y="7284"/>
                  </a:cubicBezTo>
                  <a:lnTo>
                    <a:pt x="10040" y="190"/>
                  </a:lnTo>
                  <a:cubicBezTo>
                    <a:pt x="10040" y="95"/>
                    <a:pt x="9945" y="0"/>
                    <a:pt x="98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a:off x="7628992" y="2070346"/>
              <a:ext cx="150728" cy="148671"/>
            </a:xfrm>
            <a:custGeom>
              <a:rect b="b" l="l" r="r" t="t"/>
              <a:pathLst>
                <a:path extrusionOk="0" h="4625" w="4689">
                  <a:moveTo>
                    <a:pt x="2360" y="1449"/>
                  </a:moveTo>
                  <a:cubicBezTo>
                    <a:pt x="2582" y="1449"/>
                    <a:pt x="2804" y="1536"/>
                    <a:pt x="2978" y="1711"/>
                  </a:cubicBezTo>
                  <a:cubicBezTo>
                    <a:pt x="3326" y="2059"/>
                    <a:pt x="3295" y="2597"/>
                    <a:pt x="2946" y="2946"/>
                  </a:cubicBezTo>
                  <a:cubicBezTo>
                    <a:pt x="2776" y="3100"/>
                    <a:pt x="2561" y="3179"/>
                    <a:pt x="2345" y="3179"/>
                  </a:cubicBezTo>
                  <a:cubicBezTo>
                    <a:pt x="2118" y="3179"/>
                    <a:pt x="1889" y="3092"/>
                    <a:pt x="1711" y="2914"/>
                  </a:cubicBezTo>
                  <a:cubicBezTo>
                    <a:pt x="1394" y="2566"/>
                    <a:pt x="1394" y="2027"/>
                    <a:pt x="1743" y="1711"/>
                  </a:cubicBezTo>
                  <a:cubicBezTo>
                    <a:pt x="1917" y="1536"/>
                    <a:pt x="2139" y="1449"/>
                    <a:pt x="2360" y="1449"/>
                  </a:cubicBezTo>
                  <a:close/>
                  <a:moveTo>
                    <a:pt x="1964" y="1"/>
                  </a:moveTo>
                  <a:cubicBezTo>
                    <a:pt x="1933" y="1"/>
                    <a:pt x="1901" y="32"/>
                    <a:pt x="1901" y="64"/>
                  </a:cubicBezTo>
                  <a:lnTo>
                    <a:pt x="1869" y="507"/>
                  </a:lnTo>
                  <a:cubicBezTo>
                    <a:pt x="1869" y="539"/>
                    <a:pt x="1869" y="571"/>
                    <a:pt x="1806" y="602"/>
                  </a:cubicBezTo>
                  <a:cubicBezTo>
                    <a:pt x="1711" y="602"/>
                    <a:pt x="1616" y="666"/>
                    <a:pt x="1521" y="697"/>
                  </a:cubicBezTo>
                  <a:cubicBezTo>
                    <a:pt x="1511" y="708"/>
                    <a:pt x="1500" y="711"/>
                    <a:pt x="1489" y="711"/>
                  </a:cubicBezTo>
                  <a:cubicBezTo>
                    <a:pt x="1468" y="711"/>
                    <a:pt x="1447" y="697"/>
                    <a:pt x="1426" y="697"/>
                  </a:cubicBezTo>
                  <a:lnTo>
                    <a:pt x="1109" y="381"/>
                  </a:lnTo>
                  <a:cubicBezTo>
                    <a:pt x="1094" y="365"/>
                    <a:pt x="1078" y="357"/>
                    <a:pt x="1062" y="357"/>
                  </a:cubicBezTo>
                  <a:cubicBezTo>
                    <a:pt x="1046" y="357"/>
                    <a:pt x="1030" y="365"/>
                    <a:pt x="1014" y="381"/>
                  </a:cubicBezTo>
                  <a:lnTo>
                    <a:pt x="413" y="951"/>
                  </a:lnTo>
                  <a:cubicBezTo>
                    <a:pt x="381" y="982"/>
                    <a:pt x="381" y="1014"/>
                    <a:pt x="413" y="1046"/>
                  </a:cubicBezTo>
                  <a:lnTo>
                    <a:pt x="729" y="1362"/>
                  </a:lnTo>
                  <a:cubicBezTo>
                    <a:pt x="761" y="1394"/>
                    <a:pt x="761" y="1426"/>
                    <a:pt x="729" y="1457"/>
                  </a:cubicBezTo>
                  <a:cubicBezTo>
                    <a:pt x="698" y="1552"/>
                    <a:pt x="634" y="1647"/>
                    <a:pt x="603" y="1742"/>
                  </a:cubicBezTo>
                  <a:cubicBezTo>
                    <a:pt x="603" y="1774"/>
                    <a:pt x="571" y="1806"/>
                    <a:pt x="508" y="1806"/>
                  </a:cubicBezTo>
                  <a:lnTo>
                    <a:pt x="96" y="1806"/>
                  </a:lnTo>
                  <a:cubicBezTo>
                    <a:pt x="33" y="1806"/>
                    <a:pt x="1" y="1837"/>
                    <a:pt x="1" y="1869"/>
                  </a:cubicBezTo>
                  <a:lnTo>
                    <a:pt x="1" y="2692"/>
                  </a:lnTo>
                  <a:cubicBezTo>
                    <a:pt x="1" y="2724"/>
                    <a:pt x="33" y="2756"/>
                    <a:pt x="64" y="2756"/>
                  </a:cubicBezTo>
                  <a:lnTo>
                    <a:pt x="508" y="2756"/>
                  </a:lnTo>
                  <a:cubicBezTo>
                    <a:pt x="539" y="2756"/>
                    <a:pt x="571" y="2787"/>
                    <a:pt x="603" y="2819"/>
                  </a:cubicBezTo>
                  <a:cubicBezTo>
                    <a:pt x="634" y="2914"/>
                    <a:pt x="666" y="3009"/>
                    <a:pt x="698" y="3104"/>
                  </a:cubicBezTo>
                  <a:cubicBezTo>
                    <a:pt x="729" y="3167"/>
                    <a:pt x="729" y="3199"/>
                    <a:pt x="698" y="3231"/>
                  </a:cubicBezTo>
                  <a:lnTo>
                    <a:pt x="381" y="3516"/>
                  </a:lnTo>
                  <a:cubicBezTo>
                    <a:pt x="349" y="3547"/>
                    <a:pt x="349" y="3611"/>
                    <a:pt x="381" y="3642"/>
                  </a:cubicBezTo>
                  <a:lnTo>
                    <a:pt x="951" y="4212"/>
                  </a:lnTo>
                  <a:cubicBezTo>
                    <a:pt x="967" y="4228"/>
                    <a:pt x="991" y="4236"/>
                    <a:pt x="1014" y="4236"/>
                  </a:cubicBezTo>
                  <a:cubicBezTo>
                    <a:pt x="1038" y="4236"/>
                    <a:pt x="1062" y="4228"/>
                    <a:pt x="1078" y="4212"/>
                  </a:cubicBezTo>
                  <a:lnTo>
                    <a:pt x="1363" y="3927"/>
                  </a:lnTo>
                  <a:cubicBezTo>
                    <a:pt x="1394" y="3896"/>
                    <a:pt x="1458" y="3896"/>
                    <a:pt x="1489" y="3896"/>
                  </a:cubicBezTo>
                  <a:cubicBezTo>
                    <a:pt x="1584" y="3959"/>
                    <a:pt x="1679" y="3991"/>
                    <a:pt x="1774" y="4022"/>
                  </a:cubicBezTo>
                  <a:cubicBezTo>
                    <a:pt x="1806" y="4022"/>
                    <a:pt x="1838" y="4086"/>
                    <a:pt x="1838" y="4117"/>
                  </a:cubicBezTo>
                  <a:lnTo>
                    <a:pt x="1838" y="4529"/>
                  </a:lnTo>
                  <a:cubicBezTo>
                    <a:pt x="1838" y="4593"/>
                    <a:pt x="1869" y="4624"/>
                    <a:pt x="1901" y="4624"/>
                  </a:cubicBezTo>
                  <a:lnTo>
                    <a:pt x="2725" y="4624"/>
                  </a:lnTo>
                  <a:cubicBezTo>
                    <a:pt x="2756" y="4624"/>
                    <a:pt x="2820" y="4593"/>
                    <a:pt x="2820" y="4561"/>
                  </a:cubicBezTo>
                  <a:lnTo>
                    <a:pt x="2820" y="4117"/>
                  </a:lnTo>
                  <a:cubicBezTo>
                    <a:pt x="2820" y="4086"/>
                    <a:pt x="2851" y="4054"/>
                    <a:pt x="2883" y="4054"/>
                  </a:cubicBezTo>
                  <a:cubicBezTo>
                    <a:pt x="2978" y="4022"/>
                    <a:pt x="3073" y="3959"/>
                    <a:pt x="3168" y="3927"/>
                  </a:cubicBezTo>
                  <a:cubicBezTo>
                    <a:pt x="3200" y="3927"/>
                    <a:pt x="3231" y="3927"/>
                    <a:pt x="3263" y="3959"/>
                  </a:cubicBezTo>
                  <a:lnTo>
                    <a:pt x="3580" y="4244"/>
                  </a:lnTo>
                  <a:cubicBezTo>
                    <a:pt x="3595" y="4260"/>
                    <a:pt x="3611" y="4268"/>
                    <a:pt x="3627" y="4268"/>
                  </a:cubicBezTo>
                  <a:cubicBezTo>
                    <a:pt x="3643" y="4268"/>
                    <a:pt x="3659" y="4260"/>
                    <a:pt x="3675" y="4244"/>
                  </a:cubicBezTo>
                  <a:lnTo>
                    <a:pt x="4276" y="3674"/>
                  </a:lnTo>
                  <a:cubicBezTo>
                    <a:pt x="4308" y="3674"/>
                    <a:pt x="4308" y="3611"/>
                    <a:pt x="4276" y="3579"/>
                  </a:cubicBezTo>
                  <a:lnTo>
                    <a:pt x="3991" y="3262"/>
                  </a:lnTo>
                  <a:cubicBezTo>
                    <a:pt x="3960" y="3231"/>
                    <a:pt x="3960" y="3199"/>
                    <a:pt x="3960" y="3167"/>
                  </a:cubicBezTo>
                  <a:cubicBezTo>
                    <a:pt x="4023" y="3072"/>
                    <a:pt x="4055" y="2977"/>
                    <a:pt x="4086" y="2882"/>
                  </a:cubicBezTo>
                  <a:cubicBezTo>
                    <a:pt x="4086" y="2851"/>
                    <a:pt x="4150" y="2819"/>
                    <a:pt x="4181" y="2819"/>
                  </a:cubicBezTo>
                  <a:lnTo>
                    <a:pt x="4625" y="2851"/>
                  </a:lnTo>
                  <a:cubicBezTo>
                    <a:pt x="4656" y="2851"/>
                    <a:pt x="4688" y="2819"/>
                    <a:pt x="4688" y="2756"/>
                  </a:cubicBezTo>
                  <a:lnTo>
                    <a:pt x="4688" y="1932"/>
                  </a:lnTo>
                  <a:cubicBezTo>
                    <a:pt x="4688" y="1901"/>
                    <a:pt x="4656" y="1869"/>
                    <a:pt x="4625" y="1869"/>
                  </a:cubicBezTo>
                  <a:lnTo>
                    <a:pt x="4181" y="1869"/>
                  </a:lnTo>
                  <a:cubicBezTo>
                    <a:pt x="4150" y="1869"/>
                    <a:pt x="4118" y="1837"/>
                    <a:pt x="4118" y="1806"/>
                  </a:cubicBezTo>
                  <a:cubicBezTo>
                    <a:pt x="4086" y="1711"/>
                    <a:pt x="4055" y="1616"/>
                    <a:pt x="3991" y="1521"/>
                  </a:cubicBezTo>
                  <a:cubicBezTo>
                    <a:pt x="3991" y="1489"/>
                    <a:pt x="3991" y="1426"/>
                    <a:pt x="4023" y="1394"/>
                  </a:cubicBezTo>
                  <a:lnTo>
                    <a:pt x="4308" y="1109"/>
                  </a:lnTo>
                  <a:cubicBezTo>
                    <a:pt x="4340" y="1077"/>
                    <a:pt x="4340" y="1014"/>
                    <a:pt x="4308" y="1014"/>
                  </a:cubicBezTo>
                  <a:lnTo>
                    <a:pt x="3738" y="412"/>
                  </a:lnTo>
                  <a:cubicBezTo>
                    <a:pt x="3722" y="396"/>
                    <a:pt x="3706" y="388"/>
                    <a:pt x="3690" y="388"/>
                  </a:cubicBezTo>
                  <a:cubicBezTo>
                    <a:pt x="3675" y="388"/>
                    <a:pt x="3659" y="396"/>
                    <a:pt x="3643" y="412"/>
                  </a:cubicBezTo>
                  <a:lnTo>
                    <a:pt x="3326" y="729"/>
                  </a:lnTo>
                  <a:cubicBezTo>
                    <a:pt x="3305" y="729"/>
                    <a:pt x="3284" y="743"/>
                    <a:pt x="3263" y="743"/>
                  </a:cubicBezTo>
                  <a:cubicBezTo>
                    <a:pt x="3252" y="743"/>
                    <a:pt x="3242" y="739"/>
                    <a:pt x="3231" y="729"/>
                  </a:cubicBezTo>
                  <a:cubicBezTo>
                    <a:pt x="3136" y="666"/>
                    <a:pt x="3041" y="634"/>
                    <a:pt x="2915" y="602"/>
                  </a:cubicBezTo>
                  <a:cubicBezTo>
                    <a:pt x="2883" y="602"/>
                    <a:pt x="2883" y="571"/>
                    <a:pt x="2883" y="507"/>
                  </a:cubicBezTo>
                  <a:lnTo>
                    <a:pt x="2883" y="96"/>
                  </a:lnTo>
                  <a:cubicBezTo>
                    <a:pt x="2883" y="32"/>
                    <a:pt x="2851" y="1"/>
                    <a:pt x="278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a:off x="7622884" y="2064238"/>
              <a:ext cx="162943" cy="160886"/>
            </a:xfrm>
            <a:custGeom>
              <a:rect b="b" l="l" r="r" t="t"/>
              <a:pathLst>
                <a:path extrusionOk="0" h="5005" w="5069">
                  <a:moveTo>
                    <a:pt x="2550" y="1837"/>
                  </a:moveTo>
                  <a:cubicBezTo>
                    <a:pt x="2725" y="1837"/>
                    <a:pt x="2899" y="1901"/>
                    <a:pt x="3041" y="2027"/>
                  </a:cubicBezTo>
                  <a:cubicBezTo>
                    <a:pt x="3168" y="2154"/>
                    <a:pt x="3231" y="2344"/>
                    <a:pt x="3231" y="2502"/>
                  </a:cubicBezTo>
                  <a:cubicBezTo>
                    <a:pt x="3231" y="2692"/>
                    <a:pt x="3136" y="2851"/>
                    <a:pt x="3010" y="2977"/>
                  </a:cubicBezTo>
                  <a:cubicBezTo>
                    <a:pt x="2883" y="3104"/>
                    <a:pt x="2709" y="3167"/>
                    <a:pt x="2535" y="3167"/>
                  </a:cubicBezTo>
                  <a:cubicBezTo>
                    <a:pt x="2360" y="3167"/>
                    <a:pt x="2186" y="3104"/>
                    <a:pt x="2059" y="2977"/>
                  </a:cubicBezTo>
                  <a:cubicBezTo>
                    <a:pt x="1933" y="2851"/>
                    <a:pt x="1838" y="2661"/>
                    <a:pt x="1838" y="2502"/>
                  </a:cubicBezTo>
                  <a:cubicBezTo>
                    <a:pt x="1838" y="2312"/>
                    <a:pt x="1933" y="2154"/>
                    <a:pt x="2059" y="2027"/>
                  </a:cubicBezTo>
                  <a:cubicBezTo>
                    <a:pt x="2202" y="1901"/>
                    <a:pt x="2376" y="1837"/>
                    <a:pt x="2550" y="1837"/>
                  </a:cubicBezTo>
                  <a:close/>
                  <a:moveTo>
                    <a:pt x="2534" y="1461"/>
                  </a:moveTo>
                  <a:cubicBezTo>
                    <a:pt x="2270" y="1461"/>
                    <a:pt x="2008" y="1556"/>
                    <a:pt x="1806" y="1742"/>
                  </a:cubicBezTo>
                  <a:cubicBezTo>
                    <a:pt x="1584" y="1932"/>
                    <a:pt x="1489" y="2217"/>
                    <a:pt x="1489" y="2502"/>
                  </a:cubicBezTo>
                  <a:cubicBezTo>
                    <a:pt x="1489" y="2756"/>
                    <a:pt x="1584" y="3041"/>
                    <a:pt x="1774" y="3231"/>
                  </a:cubicBezTo>
                  <a:cubicBezTo>
                    <a:pt x="1996" y="3452"/>
                    <a:pt x="2249" y="3547"/>
                    <a:pt x="2535" y="3547"/>
                  </a:cubicBezTo>
                  <a:cubicBezTo>
                    <a:pt x="2820" y="3547"/>
                    <a:pt x="3073" y="3452"/>
                    <a:pt x="3263" y="3262"/>
                  </a:cubicBezTo>
                  <a:cubicBezTo>
                    <a:pt x="3485" y="3072"/>
                    <a:pt x="3580" y="2787"/>
                    <a:pt x="3611" y="2502"/>
                  </a:cubicBezTo>
                  <a:cubicBezTo>
                    <a:pt x="3611" y="2249"/>
                    <a:pt x="3485" y="1964"/>
                    <a:pt x="3295" y="1774"/>
                  </a:cubicBezTo>
                  <a:cubicBezTo>
                    <a:pt x="3085" y="1564"/>
                    <a:pt x="2809" y="1461"/>
                    <a:pt x="2534" y="1461"/>
                  </a:cubicBezTo>
                  <a:close/>
                  <a:moveTo>
                    <a:pt x="2883" y="381"/>
                  </a:moveTo>
                  <a:lnTo>
                    <a:pt x="2851" y="729"/>
                  </a:lnTo>
                  <a:cubicBezTo>
                    <a:pt x="2851" y="824"/>
                    <a:pt x="2946" y="951"/>
                    <a:pt x="3041" y="982"/>
                  </a:cubicBezTo>
                  <a:cubicBezTo>
                    <a:pt x="3136" y="1014"/>
                    <a:pt x="3231" y="1046"/>
                    <a:pt x="3326" y="1077"/>
                  </a:cubicBezTo>
                  <a:cubicBezTo>
                    <a:pt x="3369" y="1106"/>
                    <a:pt x="3418" y="1121"/>
                    <a:pt x="3468" y="1121"/>
                  </a:cubicBezTo>
                  <a:cubicBezTo>
                    <a:pt x="3529" y="1121"/>
                    <a:pt x="3591" y="1098"/>
                    <a:pt x="3643" y="1046"/>
                  </a:cubicBezTo>
                  <a:lnTo>
                    <a:pt x="3865" y="824"/>
                  </a:lnTo>
                  <a:lnTo>
                    <a:pt x="4308" y="1236"/>
                  </a:lnTo>
                  <a:lnTo>
                    <a:pt x="4055" y="1457"/>
                  </a:lnTo>
                  <a:cubicBezTo>
                    <a:pt x="3960" y="1552"/>
                    <a:pt x="3960" y="1679"/>
                    <a:pt x="3991" y="1806"/>
                  </a:cubicBezTo>
                  <a:cubicBezTo>
                    <a:pt x="4055" y="1869"/>
                    <a:pt x="4086" y="1964"/>
                    <a:pt x="4118" y="2027"/>
                  </a:cubicBezTo>
                  <a:cubicBezTo>
                    <a:pt x="4150" y="2154"/>
                    <a:pt x="4245" y="2249"/>
                    <a:pt x="4371" y="2249"/>
                  </a:cubicBezTo>
                  <a:lnTo>
                    <a:pt x="4688" y="2249"/>
                  </a:lnTo>
                  <a:lnTo>
                    <a:pt x="4688" y="2819"/>
                  </a:lnTo>
                  <a:lnTo>
                    <a:pt x="4340" y="2819"/>
                  </a:lnTo>
                  <a:cubicBezTo>
                    <a:pt x="4245" y="2819"/>
                    <a:pt x="4118" y="2914"/>
                    <a:pt x="4086" y="3009"/>
                  </a:cubicBezTo>
                  <a:cubicBezTo>
                    <a:pt x="4055" y="3104"/>
                    <a:pt x="4023" y="3199"/>
                    <a:pt x="3991" y="3262"/>
                  </a:cubicBezTo>
                  <a:cubicBezTo>
                    <a:pt x="3928" y="3357"/>
                    <a:pt x="3928" y="3516"/>
                    <a:pt x="4023" y="3579"/>
                  </a:cubicBezTo>
                  <a:lnTo>
                    <a:pt x="4245" y="3832"/>
                  </a:lnTo>
                  <a:lnTo>
                    <a:pt x="3801" y="4244"/>
                  </a:lnTo>
                  <a:lnTo>
                    <a:pt x="3580" y="3991"/>
                  </a:lnTo>
                  <a:cubicBezTo>
                    <a:pt x="3540" y="3952"/>
                    <a:pt x="3465" y="3925"/>
                    <a:pt x="3391" y="3925"/>
                  </a:cubicBezTo>
                  <a:cubicBezTo>
                    <a:pt x="3345" y="3925"/>
                    <a:pt x="3299" y="3935"/>
                    <a:pt x="3263" y="3959"/>
                  </a:cubicBezTo>
                  <a:cubicBezTo>
                    <a:pt x="3200" y="3991"/>
                    <a:pt x="3105" y="4022"/>
                    <a:pt x="3010" y="4054"/>
                  </a:cubicBezTo>
                  <a:cubicBezTo>
                    <a:pt x="2883" y="4086"/>
                    <a:pt x="2820" y="4181"/>
                    <a:pt x="2820" y="4307"/>
                  </a:cubicBezTo>
                  <a:lnTo>
                    <a:pt x="2820" y="4624"/>
                  </a:lnTo>
                  <a:lnTo>
                    <a:pt x="2186" y="4624"/>
                  </a:lnTo>
                  <a:lnTo>
                    <a:pt x="2218" y="4307"/>
                  </a:lnTo>
                  <a:cubicBezTo>
                    <a:pt x="2218" y="4181"/>
                    <a:pt x="2123" y="4086"/>
                    <a:pt x="2028" y="4022"/>
                  </a:cubicBezTo>
                  <a:cubicBezTo>
                    <a:pt x="1933" y="3991"/>
                    <a:pt x="1838" y="3959"/>
                    <a:pt x="1774" y="3927"/>
                  </a:cubicBezTo>
                  <a:cubicBezTo>
                    <a:pt x="1726" y="3903"/>
                    <a:pt x="1678" y="3893"/>
                    <a:pt x="1631" y="3893"/>
                  </a:cubicBezTo>
                  <a:cubicBezTo>
                    <a:pt x="1556" y="3893"/>
                    <a:pt x="1485" y="3920"/>
                    <a:pt x="1426" y="3959"/>
                  </a:cubicBezTo>
                  <a:lnTo>
                    <a:pt x="1204" y="4181"/>
                  </a:lnTo>
                  <a:lnTo>
                    <a:pt x="793" y="3769"/>
                  </a:lnTo>
                  <a:lnTo>
                    <a:pt x="1014" y="3547"/>
                  </a:lnTo>
                  <a:cubicBezTo>
                    <a:pt x="1109" y="3452"/>
                    <a:pt x="1109" y="3326"/>
                    <a:pt x="1078" y="3231"/>
                  </a:cubicBezTo>
                  <a:cubicBezTo>
                    <a:pt x="1014" y="3136"/>
                    <a:pt x="983" y="3072"/>
                    <a:pt x="951" y="2977"/>
                  </a:cubicBezTo>
                  <a:cubicBezTo>
                    <a:pt x="919" y="2851"/>
                    <a:pt x="824" y="2787"/>
                    <a:pt x="698" y="2787"/>
                  </a:cubicBezTo>
                  <a:lnTo>
                    <a:pt x="381" y="2787"/>
                  </a:lnTo>
                  <a:lnTo>
                    <a:pt x="381" y="2186"/>
                  </a:lnTo>
                  <a:lnTo>
                    <a:pt x="729" y="2186"/>
                  </a:lnTo>
                  <a:cubicBezTo>
                    <a:pt x="824" y="2186"/>
                    <a:pt x="951" y="2122"/>
                    <a:pt x="983" y="1996"/>
                  </a:cubicBezTo>
                  <a:cubicBezTo>
                    <a:pt x="1014" y="1901"/>
                    <a:pt x="1046" y="1837"/>
                    <a:pt x="1078" y="1742"/>
                  </a:cubicBezTo>
                  <a:cubicBezTo>
                    <a:pt x="1141" y="1647"/>
                    <a:pt x="1141" y="1521"/>
                    <a:pt x="1046" y="1426"/>
                  </a:cubicBezTo>
                  <a:lnTo>
                    <a:pt x="824" y="1204"/>
                  </a:lnTo>
                  <a:lnTo>
                    <a:pt x="1236" y="792"/>
                  </a:lnTo>
                  <a:lnTo>
                    <a:pt x="1489" y="1014"/>
                  </a:lnTo>
                  <a:cubicBezTo>
                    <a:pt x="1530" y="1074"/>
                    <a:pt x="1595" y="1096"/>
                    <a:pt x="1670" y="1096"/>
                  </a:cubicBezTo>
                  <a:cubicBezTo>
                    <a:pt x="1713" y="1096"/>
                    <a:pt x="1760" y="1089"/>
                    <a:pt x="1806" y="1077"/>
                  </a:cubicBezTo>
                  <a:cubicBezTo>
                    <a:pt x="1869" y="1014"/>
                    <a:pt x="1964" y="982"/>
                    <a:pt x="2059" y="951"/>
                  </a:cubicBezTo>
                  <a:cubicBezTo>
                    <a:pt x="2186" y="919"/>
                    <a:pt x="2249" y="824"/>
                    <a:pt x="2249" y="697"/>
                  </a:cubicBezTo>
                  <a:lnTo>
                    <a:pt x="2249" y="381"/>
                  </a:lnTo>
                  <a:close/>
                  <a:moveTo>
                    <a:pt x="2154" y="1"/>
                  </a:moveTo>
                  <a:cubicBezTo>
                    <a:pt x="2028" y="1"/>
                    <a:pt x="1901" y="127"/>
                    <a:pt x="1901" y="254"/>
                  </a:cubicBezTo>
                  <a:lnTo>
                    <a:pt x="1901" y="634"/>
                  </a:lnTo>
                  <a:cubicBezTo>
                    <a:pt x="1838" y="666"/>
                    <a:pt x="1774" y="666"/>
                    <a:pt x="1711" y="697"/>
                  </a:cubicBezTo>
                  <a:lnTo>
                    <a:pt x="1458" y="444"/>
                  </a:lnTo>
                  <a:cubicBezTo>
                    <a:pt x="1394" y="396"/>
                    <a:pt x="1323" y="373"/>
                    <a:pt x="1256" y="373"/>
                  </a:cubicBezTo>
                  <a:cubicBezTo>
                    <a:pt x="1189" y="373"/>
                    <a:pt x="1125" y="396"/>
                    <a:pt x="1078" y="444"/>
                  </a:cubicBezTo>
                  <a:lnTo>
                    <a:pt x="476" y="1014"/>
                  </a:lnTo>
                  <a:cubicBezTo>
                    <a:pt x="444" y="1046"/>
                    <a:pt x="413" y="1109"/>
                    <a:pt x="413" y="1204"/>
                  </a:cubicBezTo>
                  <a:cubicBezTo>
                    <a:pt x="413" y="1267"/>
                    <a:pt x="413" y="1331"/>
                    <a:pt x="476" y="1362"/>
                  </a:cubicBezTo>
                  <a:lnTo>
                    <a:pt x="729" y="1647"/>
                  </a:lnTo>
                  <a:cubicBezTo>
                    <a:pt x="698" y="1679"/>
                    <a:pt x="666" y="1742"/>
                    <a:pt x="666" y="1806"/>
                  </a:cubicBezTo>
                  <a:lnTo>
                    <a:pt x="286" y="1806"/>
                  </a:lnTo>
                  <a:cubicBezTo>
                    <a:pt x="128" y="1806"/>
                    <a:pt x="33" y="1932"/>
                    <a:pt x="33" y="2059"/>
                  </a:cubicBezTo>
                  <a:lnTo>
                    <a:pt x="1" y="2882"/>
                  </a:lnTo>
                  <a:cubicBezTo>
                    <a:pt x="1" y="3009"/>
                    <a:pt x="128" y="3136"/>
                    <a:pt x="254" y="3136"/>
                  </a:cubicBezTo>
                  <a:lnTo>
                    <a:pt x="634" y="3136"/>
                  </a:lnTo>
                  <a:cubicBezTo>
                    <a:pt x="666" y="3199"/>
                    <a:pt x="666" y="3262"/>
                    <a:pt x="698" y="3326"/>
                  </a:cubicBezTo>
                  <a:lnTo>
                    <a:pt x="444" y="3579"/>
                  </a:lnTo>
                  <a:cubicBezTo>
                    <a:pt x="381" y="3642"/>
                    <a:pt x="349" y="3706"/>
                    <a:pt x="349" y="3769"/>
                  </a:cubicBezTo>
                  <a:cubicBezTo>
                    <a:pt x="349" y="3832"/>
                    <a:pt x="381" y="3896"/>
                    <a:pt x="444" y="3959"/>
                  </a:cubicBezTo>
                  <a:lnTo>
                    <a:pt x="1014" y="4529"/>
                  </a:lnTo>
                  <a:cubicBezTo>
                    <a:pt x="1065" y="4580"/>
                    <a:pt x="1134" y="4613"/>
                    <a:pt x="1207" y="4613"/>
                  </a:cubicBezTo>
                  <a:cubicBezTo>
                    <a:pt x="1270" y="4613"/>
                    <a:pt x="1336" y="4588"/>
                    <a:pt x="1394" y="4529"/>
                  </a:cubicBezTo>
                  <a:lnTo>
                    <a:pt x="1648" y="4276"/>
                  </a:lnTo>
                  <a:cubicBezTo>
                    <a:pt x="1711" y="4307"/>
                    <a:pt x="1774" y="4339"/>
                    <a:pt x="1838" y="4371"/>
                  </a:cubicBezTo>
                  <a:lnTo>
                    <a:pt x="1838" y="4719"/>
                  </a:lnTo>
                  <a:cubicBezTo>
                    <a:pt x="1838" y="4783"/>
                    <a:pt x="1838" y="4878"/>
                    <a:pt x="1901" y="4909"/>
                  </a:cubicBezTo>
                  <a:cubicBezTo>
                    <a:pt x="1933" y="4973"/>
                    <a:pt x="2028" y="5004"/>
                    <a:pt x="2091" y="5004"/>
                  </a:cubicBezTo>
                  <a:lnTo>
                    <a:pt x="2915" y="5004"/>
                  </a:lnTo>
                  <a:cubicBezTo>
                    <a:pt x="3073" y="5004"/>
                    <a:pt x="3168" y="4878"/>
                    <a:pt x="3168" y="4751"/>
                  </a:cubicBezTo>
                  <a:lnTo>
                    <a:pt x="3168" y="4402"/>
                  </a:lnTo>
                  <a:cubicBezTo>
                    <a:pt x="3263" y="4371"/>
                    <a:pt x="3295" y="4339"/>
                    <a:pt x="3358" y="4307"/>
                  </a:cubicBezTo>
                  <a:lnTo>
                    <a:pt x="3643" y="4592"/>
                  </a:lnTo>
                  <a:cubicBezTo>
                    <a:pt x="3690" y="4640"/>
                    <a:pt x="3754" y="4664"/>
                    <a:pt x="3817" y="4664"/>
                  </a:cubicBezTo>
                  <a:cubicBezTo>
                    <a:pt x="3880" y="4664"/>
                    <a:pt x="3944" y="4640"/>
                    <a:pt x="3991" y="4592"/>
                  </a:cubicBezTo>
                  <a:lnTo>
                    <a:pt x="4593" y="4022"/>
                  </a:lnTo>
                  <a:cubicBezTo>
                    <a:pt x="4625" y="3959"/>
                    <a:pt x="4656" y="3896"/>
                    <a:pt x="4656" y="3832"/>
                  </a:cubicBezTo>
                  <a:cubicBezTo>
                    <a:pt x="4656" y="3769"/>
                    <a:pt x="4656" y="3706"/>
                    <a:pt x="4593" y="3642"/>
                  </a:cubicBezTo>
                  <a:lnTo>
                    <a:pt x="4340" y="3389"/>
                  </a:lnTo>
                  <a:cubicBezTo>
                    <a:pt x="4371" y="3326"/>
                    <a:pt x="4403" y="3262"/>
                    <a:pt x="4435" y="3199"/>
                  </a:cubicBezTo>
                  <a:lnTo>
                    <a:pt x="4783" y="3199"/>
                  </a:lnTo>
                  <a:cubicBezTo>
                    <a:pt x="4941" y="3199"/>
                    <a:pt x="5036" y="3104"/>
                    <a:pt x="5036" y="2946"/>
                  </a:cubicBezTo>
                  <a:lnTo>
                    <a:pt x="5068" y="2154"/>
                  </a:lnTo>
                  <a:cubicBezTo>
                    <a:pt x="5068" y="2059"/>
                    <a:pt x="5036" y="1996"/>
                    <a:pt x="4973" y="1964"/>
                  </a:cubicBezTo>
                  <a:cubicBezTo>
                    <a:pt x="4941" y="1901"/>
                    <a:pt x="4878" y="1869"/>
                    <a:pt x="4815" y="1869"/>
                  </a:cubicBezTo>
                  <a:lnTo>
                    <a:pt x="4435" y="1869"/>
                  </a:lnTo>
                  <a:cubicBezTo>
                    <a:pt x="4403" y="1806"/>
                    <a:pt x="4403" y="1742"/>
                    <a:pt x="4371" y="1679"/>
                  </a:cubicBezTo>
                  <a:lnTo>
                    <a:pt x="4625" y="1426"/>
                  </a:lnTo>
                  <a:cubicBezTo>
                    <a:pt x="4688" y="1394"/>
                    <a:pt x="4720" y="1331"/>
                    <a:pt x="4720" y="1267"/>
                  </a:cubicBezTo>
                  <a:cubicBezTo>
                    <a:pt x="4720" y="1172"/>
                    <a:pt x="4688" y="1109"/>
                    <a:pt x="4625" y="1077"/>
                  </a:cubicBezTo>
                  <a:lnTo>
                    <a:pt x="4055" y="476"/>
                  </a:lnTo>
                  <a:cubicBezTo>
                    <a:pt x="4007" y="428"/>
                    <a:pt x="3944" y="404"/>
                    <a:pt x="3876" y="404"/>
                  </a:cubicBezTo>
                  <a:cubicBezTo>
                    <a:pt x="3809" y="404"/>
                    <a:pt x="3738" y="428"/>
                    <a:pt x="3675" y="476"/>
                  </a:cubicBezTo>
                  <a:lnTo>
                    <a:pt x="3421" y="729"/>
                  </a:lnTo>
                  <a:cubicBezTo>
                    <a:pt x="3358" y="697"/>
                    <a:pt x="3295" y="666"/>
                    <a:pt x="3231" y="634"/>
                  </a:cubicBezTo>
                  <a:lnTo>
                    <a:pt x="3231" y="286"/>
                  </a:lnTo>
                  <a:cubicBezTo>
                    <a:pt x="3263" y="159"/>
                    <a:pt x="3136" y="32"/>
                    <a:pt x="2978" y="32"/>
                  </a:cubicBezTo>
                  <a:lnTo>
                    <a:pt x="2154"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a:off x="7531271" y="2012324"/>
              <a:ext cx="345141" cy="29541"/>
            </a:xfrm>
            <a:custGeom>
              <a:rect b="b" l="l" r="r" t="t"/>
              <a:pathLst>
                <a:path extrusionOk="0" h="919" w="10737">
                  <a:moveTo>
                    <a:pt x="412" y="0"/>
                  </a:moveTo>
                  <a:cubicBezTo>
                    <a:pt x="191" y="0"/>
                    <a:pt x="1" y="190"/>
                    <a:pt x="1" y="412"/>
                  </a:cubicBezTo>
                  <a:lnTo>
                    <a:pt x="1" y="507"/>
                  </a:lnTo>
                  <a:cubicBezTo>
                    <a:pt x="1" y="729"/>
                    <a:pt x="191" y="919"/>
                    <a:pt x="412" y="919"/>
                  </a:cubicBezTo>
                  <a:lnTo>
                    <a:pt x="10325" y="919"/>
                  </a:lnTo>
                  <a:cubicBezTo>
                    <a:pt x="10547" y="919"/>
                    <a:pt x="10737" y="729"/>
                    <a:pt x="10737" y="507"/>
                  </a:cubicBezTo>
                  <a:lnTo>
                    <a:pt x="10737" y="412"/>
                  </a:lnTo>
                  <a:cubicBezTo>
                    <a:pt x="10737" y="190"/>
                    <a:pt x="10547" y="0"/>
                    <a:pt x="10325"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a:off x="7525163" y="2007245"/>
              <a:ext cx="357356" cy="39731"/>
            </a:xfrm>
            <a:custGeom>
              <a:rect b="b" l="l" r="r" t="t"/>
              <a:pathLst>
                <a:path extrusionOk="0" h="1236" w="11117">
                  <a:moveTo>
                    <a:pt x="10515" y="348"/>
                  </a:moveTo>
                  <a:cubicBezTo>
                    <a:pt x="10642" y="348"/>
                    <a:pt x="10737" y="443"/>
                    <a:pt x="10737" y="570"/>
                  </a:cubicBezTo>
                  <a:lnTo>
                    <a:pt x="10737" y="665"/>
                  </a:lnTo>
                  <a:cubicBezTo>
                    <a:pt x="10737" y="792"/>
                    <a:pt x="10642" y="887"/>
                    <a:pt x="10515" y="887"/>
                  </a:cubicBezTo>
                  <a:lnTo>
                    <a:pt x="602" y="887"/>
                  </a:lnTo>
                  <a:cubicBezTo>
                    <a:pt x="476" y="887"/>
                    <a:pt x="381" y="792"/>
                    <a:pt x="381" y="665"/>
                  </a:cubicBezTo>
                  <a:lnTo>
                    <a:pt x="381" y="570"/>
                  </a:lnTo>
                  <a:cubicBezTo>
                    <a:pt x="381" y="443"/>
                    <a:pt x="476" y="348"/>
                    <a:pt x="602" y="348"/>
                  </a:cubicBezTo>
                  <a:close/>
                  <a:moveTo>
                    <a:pt x="602" y="0"/>
                  </a:moveTo>
                  <a:cubicBezTo>
                    <a:pt x="254" y="0"/>
                    <a:pt x="1" y="253"/>
                    <a:pt x="1" y="570"/>
                  </a:cubicBezTo>
                  <a:lnTo>
                    <a:pt x="1" y="665"/>
                  </a:lnTo>
                  <a:cubicBezTo>
                    <a:pt x="1" y="982"/>
                    <a:pt x="254" y="1235"/>
                    <a:pt x="602" y="1235"/>
                  </a:cubicBezTo>
                  <a:lnTo>
                    <a:pt x="10515" y="1235"/>
                  </a:lnTo>
                  <a:cubicBezTo>
                    <a:pt x="10832" y="1235"/>
                    <a:pt x="11117" y="982"/>
                    <a:pt x="11117" y="665"/>
                  </a:cubicBezTo>
                  <a:lnTo>
                    <a:pt x="11117" y="570"/>
                  </a:lnTo>
                  <a:cubicBezTo>
                    <a:pt x="11117" y="253"/>
                    <a:pt x="10832" y="0"/>
                    <a:pt x="105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a:off x="7386715" y="2110462"/>
              <a:ext cx="244366" cy="396637"/>
            </a:xfrm>
            <a:custGeom>
              <a:rect b="b" l="l" r="r" t="t"/>
              <a:pathLst>
                <a:path extrusionOk="0" h="12339" w="7602">
                  <a:moveTo>
                    <a:pt x="6935" y="0"/>
                  </a:moveTo>
                  <a:cubicBezTo>
                    <a:pt x="6761" y="0"/>
                    <a:pt x="6586" y="81"/>
                    <a:pt x="6461" y="241"/>
                  </a:cubicBezTo>
                  <a:lnTo>
                    <a:pt x="5194" y="1824"/>
                  </a:lnTo>
                  <a:cubicBezTo>
                    <a:pt x="5068" y="1634"/>
                    <a:pt x="4941" y="1444"/>
                    <a:pt x="4814" y="1223"/>
                  </a:cubicBezTo>
                  <a:cubicBezTo>
                    <a:pt x="4529" y="779"/>
                    <a:pt x="4054" y="494"/>
                    <a:pt x="3389" y="494"/>
                  </a:cubicBezTo>
                  <a:lnTo>
                    <a:pt x="3358" y="494"/>
                  </a:lnTo>
                  <a:lnTo>
                    <a:pt x="1743" y="526"/>
                  </a:lnTo>
                  <a:cubicBezTo>
                    <a:pt x="539" y="526"/>
                    <a:pt x="32" y="1096"/>
                    <a:pt x="32" y="1793"/>
                  </a:cubicBezTo>
                  <a:cubicBezTo>
                    <a:pt x="32" y="1824"/>
                    <a:pt x="32" y="5910"/>
                    <a:pt x="32" y="5910"/>
                  </a:cubicBezTo>
                  <a:cubicBezTo>
                    <a:pt x="1" y="6258"/>
                    <a:pt x="286" y="6511"/>
                    <a:pt x="602" y="6511"/>
                  </a:cubicBezTo>
                  <a:lnTo>
                    <a:pt x="634" y="6511"/>
                  </a:lnTo>
                  <a:cubicBezTo>
                    <a:pt x="824" y="6511"/>
                    <a:pt x="1014" y="6416"/>
                    <a:pt x="1109" y="6258"/>
                  </a:cubicBezTo>
                  <a:lnTo>
                    <a:pt x="2756" y="6258"/>
                  </a:lnTo>
                  <a:lnTo>
                    <a:pt x="2756" y="11547"/>
                  </a:lnTo>
                  <a:cubicBezTo>
                    <a:pt x="2756" y="11990"/>
                    <a:pt x="3104" y="12338"/>
                    <a:pt x="3548" y="12338"/>
                  </a:cubicBezTo>
                  <a:cubicBezTo>
                    <a:pt x="3991" y="12338"/>
                    <a:pt x="4339" y="11990"/>
                    <a:pt x="4339" y="11547"/>
                  </a:cubicBezTo>
                  <a:lnTo>
                    <a:pt x="4276" y="6258"/>
                  </a:lnTo>
                  <a:lnTo>
                    <a:pt x="4213" y="2521"/>
                  </a:lnTo>
                  <a:lnTo>
                    <a:pt x="4213" y="2521"/>
                  </a:lnTo>
                  <a:cubicBezTo>
                    <a:pt x="4371" y="2743"/>
                    <a:pt x="4529" y="2964"/>
                    <a:pt x="4688" y="3186"/>
                  </a:cubicBezTo>
                  <a:cubicBezTo>
                    <a:pt x="4814" y="3345"/>
                    <a:pt x="4973" y="3408"/>
                    <a:pt x="5163" y="3408"/>
                  </a:cubicBezTo>
                  <a:cubicBezTo>
                    <a:pt x="5353" y="3408"/>
                    <a:pt x="5543" y="3313"/>
                    <a:pt x="5638" y="3186"/>
                  </a:cubicBezTo>
                  <a:lnTo>
                    <a:pt x="7411" y="1001"/>
                  </a:lnTo>
                  <a:cubicBezTo>
                    <a:pt x="7601" y="716"/>
                    <a:pt x="7570" y="368"/>
                    <a:pt x="7316" y="146"/>
                  </a:cubicBezTo>
                  <a:cubicBezTo>
                    <a:pt x="7205" y="49"/>
                    <a:pt x="7070" y="0"/>
                    <a:pt x="693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a:off x="7381636" y="2104709"/>
              <a:ext cx="256581" cy="408499"/>
            </a:xfrm>
            <a:custGeom>
              <a:rect b="b" l="l" r="r" t="t"/>
              <a:pathLst>
                <a:path extrusionOk="0" h="12708" w="7982">
                  <a:moveTo>
                    <a:pt x="7131" y="0"/>
                  </a:moveTo>
                  <a:cubicBezTo>
                    <a:pt x="7097" y="0"/>
                    <a:pt x="7064" y="3"/>
                    <a:pt x="7031" y="8"/>
                  </a:cubicBezTo>
                  <a:cubicBezTo>
                    <a:pt x="6809" y="8"/>
                    <a:pt x="6619" y="135"/>
                    <a:pt x="6493" y="293"/>
                  </a:cubicBezTo>
                  <a:lnTo>
                    <a:pt x="5352" y="1687"/>
                  </a:lnTo>
                  <a:cubicBezTo>
                    <a:pt x="5289" y="1560"/>
                    <a:pt x="5194" y="1433"/>
                    <a:pt x="5131" y="1307"/>
                  </a:cubicBezTo>
                  <a:cubicBezTo>
                    <a:pt x="4782" y="768"/>
                    <a:pt x="4244" y="483"/>
                    <a:pt x="3579" y="483"/>
                  </a:cubicBezTo>
                  <a:lnTo>
                    <a:pt x="3516" y="483"/>
                  </a:lnTo>
                  <a:lnTo>
                    <a:pt x="1901" y="515"/>
                  </a:lnTo>
                  <a:lnTo>
                    <a:pt x="1869" y="515"/>
                  </a:lnTo>
                  <a:cubicBezTo>
                    <a:pt x="729" y="515"/>
                    <a:pt x="32" y="1053"/>
                    <a:pt x="0" y="1972"/>
                  </a:cubicBezTo>
                  <a:cubicBezTo>
                    <a:pt x="0" y="2003"/>
                    <a:pt x="0" y="5424"/>
                    <a:pt x="0" y="6089"/>
                  </a:cubicBezTo>
                  <a:cubicBezTo>
                    <a:pt x="0" y="6310"/>
                    <a:pt x="64" y="6500"/>
                    <a:pt x="222" y="6659"/>
                  </a:cubicBezTo>
                  <a:cubicBezTo>
                    <a:pt x="380" y="6785"/>
                    <a:pt x="570" y="6880"/>
                    <a:pt x="760" y="6880"/>
                  </a:cubicBezTo>
                  <a:lnTo>
                    <a:pt x="792" y="6880"/>
                  </a:lnTo>
                  <a:cubicBezTo>
                    <a:pt x="1045" y="6880"/>
                    <a:pt x="1299" y="6754"/>
                    <a:pt x="1457" y="6532"/>
                  </a:cubicBezTo>
                  <a:cubicBezTo>
                    <a:pt x="1489" y="6437"/>
                    <a:pt x="1489" y="6342"/>
                    <a:pt x="1394" y="6279"/>
                  </a:cubicBezTo>
                  <a:cubicBezTo>
                    <a:pt x="1360" y="6256"/>
                    <a:pt x="1327" y="6246"/>
                    <a:pt x="1294" y="6246"/>
                  </a:cubicBezTo>
                  <a:cubicBezTo>
                    <a:pt x="1236" y="6246"/>
                    <a:pt x="1181" y="6281"/>
                    <a:pt x="1140" y="6342"/>
                  </a:cubicBezTo>
                  <a:cubicBezTo>
                    <a:pt x="1077" y="6437"/>
                    <a:pt x="919" y="6500"/>
                    <a:pt x="792" y="6500"/>
                  </a:cubicBezTo>
                  <a:cubicBezTo>
                    <a:pt x="665" y="6500"/>
                    <a:pt x="570" y="6469"/>
                    <a:pt x="475" y="6374"/>
                  </a:cubicBezTo>
                  <a:cubicBezTo>
                    <a:pt x="412" y="6310"/>
                    <a:pt x="380" y="6215"/>
                    <a:pt x="380" y="6089"/>
                  </a:cubicBezTo>
                  <a:cubicBezTo>
                    <a:pt x="380" y="6057"/>
                    <a:pt x="380" y="2035"/>
                    <a:pt x="380" y="1972"/>
                  </a:cubicBezTo>
                  <a:cubicBezTo>
                    <a:pt x="380" y="1275"/>
                    <a:pt x="919" y="895"/>
                    <a:pt x="1869" y="895"/>
                  </a:cubicBezTo>
                  <a:lnTo>
                    <a:pt x="1901" y="895"/>
                  </a:lnTo>
                  <a:lnTo>
                    <a:pt x="3516" y="863"/>
                  </a:lnTo>
                  <a:lnTo>
                    <a:pt x="3547" y="863"/>
                  </a:lnTo>
                  <a:cubicBezTo>
                    <a:pt x="4117" y="863"/>
                    <a:pt x="4529" y="1085"/>
                    <a:pt x="4814" y="1528"/>
                  </a:cubicBezTo>
                  <a:cubicBezTo>
                    <a:pt x="4909" y="1687"/>
                    <a:pt x="5067" y="1908"/>
                    <a:pt x="5194" y="2130"/>
                  </a:cubicBezTo>
                  <a:cubicBezTo>
                    <a:pt x="5226" y="2162"/>
                    <a:pt x="5289" y="2193"/>
                    <a:pt x="5352" y="2193"/>
                  </a:cubicBezTo>
                  <a:cubicBezTo>
                    <a:pt x="5416" y="2193"/>
                    <a:pt x="5447" y="2162"/>
                    <a:pt x="5511" y="2130"/>
                  </a:cubicBezTo>
                  <a:lnTo>
                    <a:pt x="6778" y="515"/>
                  </a:lnTo>
                  <a:cubicBezTo>
                    <a:pt x="6841" y="452"/>
                    <a:pt x="6936" y="388"/>
                    <a:pt x="7063" y="388"/>
                  </a:cubicBezTo>
                  <a:cubicBezTo>
                    <a:pt x="7086" y="380"/>
                    <a:pt x="7112" y="376"/>
                    <a:pt x="7139" y="376"/>
                  </a:cubicBezTo>
                  <a:cubicBezTo>
                    <a:pt x="7219" y="376"/>
                    <a:pt x="7308" y="412"/>
                    <a:pt x="7379" y="483"/>
                  </a:cubicBezTo>
                  <a:cubicBezTo>
                    <a:pt x="7538" y="610"/>
                    <a:pt x="7569" y="863"/>
                    <a:pt x="7411" y="1053"/>
                  </a:cubicBezTo>
                  <a:lnTo>
                    <a:pt x="5669" y="3238"/>
                  </a:lnTo>
                  <a:cubicBezTo>
                    <a:pt x="5574" y="3365"/>
                    <a:pt x="5479" y="3397"/>
                    <a:pt x="5321" y="3397"/>
                  </a:cubicBezTo>
                  <a:cubicBezTo>
                    <a:pt x="5194" y="3397"/>
                    <a:pt x="5099" y="3365"/>
                    <a:pt x="5004" y="3270"/>
                  </a:cubicBezTo>
                  <a:lnTo>
                    <a:pt x="5004" y="3238"/>
                  </a:lnTo>
                  <a:cubicBezTo>
                    <a:pt x="4846" y="3048"/>
                    <a:pt x="4687" y="2827"/>
                    <a:pt x="4529" y="2605"/>
                  </a:cubicBezTo>
                  <a:cubicBezTo>
                    <a:pt x="4466" y="2542"/>
                    <a:pt x="4402" y="2510"/>
                    <a:pt x="4307" y="2510"/>
                  </a:cubicBezTo>
                  <a:cubicBezTo>
                    <a:pt x="4244" y="2542"/>
                    <a:pt x="4181" y="2637"/>
                    <a:pt x="4181" y="2700"/>
                  </a:cubicBezTo>
                  <a:lnTo>
                    <a:pt x="4244" y="6469"/>
                  </a:lnTo>
                  <a:lnTo>
                    <a:pt x="4307" y="11726"/>
                  </a:lnTo>
                  <a:cubicBezTo>
                    <a:pt x="4307" y="12074"/>
                    <a:pt x="4022" y="12327"/>
                    <a:pt x="3706" y="12327"/>
                  </a:cubicBezTo>
                  <a:cubicBezTo>
                    <a:pt x="3357" y="12327"/>
                    <a:pt x="3072" y="12074"/>
                    <a:pt x="3072" y="11726"/>
                  </a:cubicBezTo>
                  <a:lnTo>
                    <a:pt x="3072" y="6469"/>
                  </a:lnTo>
                  <a:cubicBezTo>
                    <a:pt x="3072" y="6342"/>
                    <a:pt x="3009" y="6279"/>
                    <a:pt x="2914" y="6279"/>
                  </a:cubicBezTo>
                  <a:cubicBezTo>
                    <a:pt x="2787" y="6279"/>
                    <a:pt x="2724" y="6342"/>
                    <a:pt x="2724" y="6469"/>
                  </a:cubicBezTo>
                  <a:lnTo>
                    <a:pt x="2724" y="11726"/>
                  </a:lnTo>
                  <a:cubicBezTo>
                    <a:pt x="2724" y="12264"/>
                    <a:pt x="3136" y="12707"/>
                    <a:pt x="3706" y="12707"/>
                  </a:cubicBezTo>
                  <a:cubicBezTo>
                    <a:pt x="4244" y="12707"/>
                    <a:pt x="4687" y="12264"/>
                    <a:pt x="4687" y="11726"/>
                  </a:cubicBezTo>
                  <a:lnTo>
                    <a:pt x="4624" y="6437"/>
                  </a:lnTo>
                  <a:lnTo>
                    <a:pt x="4561" y="3270"/>
                  </a:lnTo>
                  <a:lnTo>
                    <a:pt x="4561" y="3270"/>
                  </a:lnTo>
                  <a:cubicBezTo>
                    <a:pt x="4624" y="3333"/>
                    <a:pt x="4656" y="3397"/>
                    <a:pt x="4719" y="3460"/>
                  </a:cubicBezTo>
                  <a:lnTo>
                    <a:pt x="4719" y="3492"/>
                  </a:lnTo>
                  <a:cubicBezTo>
                    <a:pt x="4877" y="3650"/>
                    <a:pt x="5099" y="3777"/>
                    <a:pt x="5321" y="3777"/>
                  </a:cubicBezTo>
                  <a:cubicBezTo>
                    <a:pt x="5574" y="3777"/>
                    <a:pt x="5796" y="3650"/>
                    <a:pt x="5954" y="3460"/>
                  </a:cubicBezTo>
                  <a:lnTo>
                    <a:pt x="7696" y="1275"/>
                  </a:lnTo>
                  <a:cubicBezTo>
                    <a:pt x="7981" y="927"/>
                    <a:pt x="7918" y="452"/>
                    <a:pt x="7601" y="167"/>
                  </a:cubicBezTo>
                  <a:cubicBezTo>
                    <a:pt x="7470" y="62"/>
                    <a:pt x="7295" y="0"/>
                    <a:pt x="713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a:off x="7423360" y="2027593"/>
              <a:ext cx="85570" cy="83513"/>
            </a:xfrm>
            <a:custGeom>
              <a:rect b="b" l="l" r="r" t="t"/>
              <a:pathLst>
                <a:path extrusionOk="0" h="2598" w="2662">
                  <a:moveTo>
                    <a:pt x="1331" y="0"/>
                  </a:moveTo>
                  <a:cubicBezTo>
                    <a:pt x="603" y="0"/>
                    <a:pt x="1" y="570"/>
                    <a:pt x="1" y="1299"/>
                  </a:cubicBezTo>
                  <a:cubicBezTo>
                    <a:pt x="1" y="1996"/>
                    <a:pt x="603" y="2597"/>
                    <a:pt x="1331" y="2597"/>
                  </a:cubicBezTo>
                  <a:cubicBezTo>
                    <a:pt x="2059" y="2597"/>
                    <a:pt x="2661" y="1996"/>
                    <a:pt x="2661" y="1299"/>
                  </a:cubicBezTo>
                  <a:cubicBezTo>
                    <a:pt x="2661" y="570"/>
                    <a:pt x="2059" y="0"/>
                    <a:pt x="1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a:off x="7417252" y="2021485"/>
              <a:ext cx="97785" cy="95728"/>
            </a:xfrm>
            <a:custGeom>
              <a:rect b="b" l="l" r="r" t="t"/>
              <a:pathLst>
                <a:path extrusionOk="0" h="2978" w="3042">
                  <a:moveTo>
                    <a:pt x="1521" y="349"/>
                  </a:moveTo>
                  <a:cubicBezTo>
                    <a:pt x="2154" y="349"/>
                    <a:pt x="2661" y="855"/>
                    <a:pt x="2661" y="1489"/>
                  </a:cubicBezTo>
                  <a:cubicBezTo>
                    <a:pt x="2661" y="2091"/>
                    <a:pt x="2154" y="2597"/>
                    <a:pt x="1521" y="2597"/>
                  </a:cubicBezTo>
                  <a:cubicBezTo>
                    <a:pt x="888" y="2597"/>
                    <a:pt x="381" y="2091"/>
                    <a:pt x="381" y="1489"/>
                  </a:cubicBezTo>
                  <a:cubicBezTo>
                    <a:pt x="381" y="855"/>
                    <a:pt x="888" y="349"/>
                    <a:pt x="1521" y="349"/>
                  </a:cubicBezTo>
                  <a:close/>
                  <a:moveTo>
                    <a:pt x="1521" y="0"/>
                  </a:moveTo>
                  <a:cubicBezTo>
                    <a:pt x="698" y="0"/>
                    <a:pt x="1" y="665"/>
                    <a:pt x="1" y="1489"/>
                  </a:cubicBezTo>
                  <a:cubicBezTo>
                    <a:pt x="1" y="2312"/>
                    <a:pt x="698" y="2977"/>
                    <a:pt x="1521" y="2977"/>
                  </a:cubicBezTo>
                  <a:cubicBezTo>
                    <a:pt x="2344" y="2977"/>
                    <a:pt x="3041" y="2312"/>
                    <a:pt x="3041" y="1489"/>
                  </a:cubicBezTo>
                  <a:cubicBezTo>
                    <a:pt x="3041" y="665"/>
                    <a:pt x="2344" y="0"/>
                    <a:pt x="152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a:off x="7423360" y="2311626"/>
              <a:ext cx="51946" cy="195474"/>
            </a:xfrm>
            <a:custGeom>
              <a:rect b="b" l="l" r="r" t="t"/>
              <a:pathLst>
                <a:path extrusionOk="0" h="6081" w="1616">
                  <a:moveTo>
                    <a:pt x="1" y="0"/>
                  </a:moveTo>
                  <a:lnTo>
                    <a:pt x="1" y="5289"/>
                  </a:lnTo>
                  <a:cubicBezTo>
                    <a:pt x="1" y="5732"/>
                    <a:pt x="381" y="6080"/>
                    <a:pt x="793" y="6080"/>
                  </a:cubicBezTo>
                  <a:cubicBezTo>
                    <a:pt x="1236" y="6080"/>
                    <a:pt x="1616" y="5732"/>
                    <a:pt x="1616" y="5289"/>
                  </a:cubicBezTo>
                  <a:lnTo>
                    <a:pt x="1616"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a:off x="7417252" y="2306515"/>
              <a:ext cx="63165" cy="206692"/>
            </a:xfrm>
            <a:custGeom>
              <a:rect b="b" l="l" r="r" t="t"/>
              <a:pathLst>
                <a:path extrusionOk="0" h="6430" w="1965">
                  <a:moveTo>
                    <a:pt x="191" y="1"/>
                  </a:moveTo>
                  <a:cubicBezTo>
                    <a:pt x="96" y="1"/>
                    <a:pt x="1" y="64"/>
                    <a:pt x="1" y="191"/>
                  </a:cubicBezTo>
                  <a:lnTo>
                    <a:pt x="1" y="5448"/>
                  </a:lnTo>
                  <a:cubicBezTo>
                    <a:pt x="1" y="5986"/>
                    <a:pt x="444" y="6429"/>
                    <a:pt x="983" y="6429"/>
                  </a:cubicBezTo>
                  <a:cubicBezTo>
                    <a:pt x="1553" y="6429"/>
                    <a:pt x="1964" y="5986"/>
                    <a:pt x="1964" y="5448"/>
                  </a:cubicBezTo>
                  <a:lnTo>
                    <a:pt x="1964" y="191"/>
                  </a:lnTo>
                  <a:cubicBezTo>
                    <a:pt x="1964" y="64"/>
                    <a:pt x="1901" y="1"/>
                    <a:pt x="1806" y="1"/>
                  </a:cubicBezTo>
                  <a:cubicBezTo>
                    <a:pt x="1679" y="1"/>
                    <a:pt x="1616" y="64"/>
                    <a:pt x="1616" y="191"/>
                  </a:cubicBezTo>
                  <a:lnTo>
                    <a:pt x="1616" y="5448"/>
                  </a:lnTo>
                  <a:cubicBezTo>
                    <a:pt x="1616" y="5796"/>
                    <a:pt x="1331" y="6049"/>
                    <a:pt x="983" y="6049"/>
                  </a:cubicBezTo>
                  <a:cubicBezTo>
                    <a:pt x="666" y="6049"/>
                    <a:pt x="381" y="5796"/>
                    <a:pt x="381" y="5448"/>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a:off x="7417252" y="2190471"/>
              <a:ext cx="12247" cy="127294"/>
            </a:xfrm>
            <a:custGeom>
              <a:rect b="b" l="l" r="r" t="t"/>
              <a:pathLst>
                <a:path extrusionOk="0" h="3960" w="381">
                  <a:moveTo>
                    <a:pt x="191" y="0"/>
                  </a:moveTo>
                  <a:cubicBezTo>
                    <a:pt x="96" y="0"/>
                    <a:pt x="1" y="64"/>
                    <a:pt x="1" y="159"/>
                  </a:cubicBezTo>
                  <a:lnTo>
                    <a:pt x="1" y="3769"/>
                  </a:lnTo>
                  <a:cubicBezTo>
                    <a:pt x="1" y="3896"/>
                    <a:pt x="96" y="3959"/>
                    <a:pt x="191" y="3959"/>
                  </a:cubicBezTo>
                  <a:cubicBezTo>
                    <a:pt x="286" y="3959"/>
                    <a:pt x="381" y="3896"/>
                    <a:pt x="381" y="3769"/>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a:off x="8260159" y="2296357"/>
              <a:ext cx="9193" cy="25459"/>
            </a:xfrm>
            <a:custGeom>
              <a:rect b="b" l="l" r="r" t="t"/>
              <a:pathLst>
                <a:path extrusionOk="0" h="792" w="286">
                  <a:moveTo>
                    <a:pt x="32" y="0"/>
                  </a:moveTo>
                  <a:lnTo>
                    <a:pt x="1" y="792"/>
                  </a:lnTo>
                  <a:cubicBezTo>
                    <a:pt x="254" y="538"/>
                    <a:pt x="286" y="285"/>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a:off x="8253055" y="2290153"/>
              <a:ext cx="22405" cy="37770"/>
            </a:xfrm>
            <a:custGeom>
              <a:rect b="b" l="l" r="r" t="t"/>
              <a:pathLst>
                <a:path extrusionOk="0" h="1175" w="697">
                  <a:moveTo>
                    <a:pt x="234" y="0"/>
                  </a:moveTo>
                  <a:cubicBezTo>
                    <a:pt x="199" y="0"/>
                    <a:pt x="163" y="10"/>
                    <a:pt x="127" y="35"/>
                  </a:cubicBezTo>
                  <a:cubicBezTo>
                    <a:pt x="63" y="130"/>
                    <a:pt x="32" y="225"/>
                    <a:pt x="95" y="320"/>
                  </a:cubicBezTo>
                  <a:cubicBezTo>
                    <a:pt x="285" y="510"/>
                    <a:pt x="285" y="636"/>
                    <a:pt x="63" y="858"/>
                  </a:cubicBezTo>
                  <a:cubicBezTo>
                    <a:pt x="0" y="921"/>
                    <a:pt x="0" y="1048"/>
                    <a:pt x="63" y="1111"/>
                  </a:cubicBezTo>
                  <a:cubicBezTo>
                    <a:pt x="127" y="1143"/>
                    <a:pt x="158" y="1175"/>
                    <a:pt x="222" y="1175"/>
                  </a:cubicBezTo>
                  <a:cubicBezTo>
                    <a:pt x="253" y="1175"/>
                    <a:pt x="317" y="1143"/>
                    <a:pt x="349" y="1111"/>
                  </a:cubicBezTo>
                  <a:cubicBezTo>
                    <a:pt x="665" y="763"/>
                    <a:pt x="697" y="415"/>
                    <a:pt x="380" y="66"/>
                  </a:cubicBezTo>
                  <a:cubicBezTo>
                    <a:pt x="341" y="27"/>
                    <a:pt x="290" y="0"/>
                    <a:pt x="23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a:off x="8232675" y="2296357"/>
              <a:ext cx="9193" cy="25459"/>
            </a:xfrm>
            <a:custGeom>
              <a:rect b="b" l="l" r="r" t="t"/>
              <a:pathLst>
                <a:path extrusionOk="0" h="792" w="286">
                  <a:moveTo>
                    <a:pt x="254" y="0"/>
                  </a:moveTo>
                  <a:cubicBezTo>
                    <a:pt x="1" y="285"/>
                    <a:pt x="32" y="507"/>
                    <a:pt x="286" y="792"/>
                  </a:cubicBezTo>
                  <a:lnTo>
                    <a:pt x="2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a:off x="8226567" y="2289832"/>
              <a:ext cx="22437" cy="38092"/>
            </a:xfrm>
            <a:custGeom>
              <a:rect b="b" l="l" r="r" t="t"/>
              <a:pathLst>
                <a:path extrusionOk="0" h="1185" w="698">
                  <a:moveTo>
                    <a:pt x="414" y="1"/>
                  </a:moveTo>
                  <a:cubicBezTo>
                    <a:pt x="365" y="1"/>
                    <a:pt x="321" y="24"/>
                    <a:pt x="286" y="76"/>
                  </a:cubicBezTo>
                  <a:cubicBezTo>
                    <a:pt x="1" y="456"/>
                    <a:pt x="32" y="805"/>
                    <a:pt x="349" y="1121"/>
                  </a:cubicBezTo>
                  <a:cubicBezTo>
                    <a:pt x="381" y="1153"/>
                    <a:pt x="444" y="1185"/>
                    <a:pt x="476" y="1185"/>
                  </a:cubicBezTo>
                  <a:cubicBezTo>
                    <a:pt x="539" y="1185"/>
                    <a:pt x="571" y="1153"/>
                    <a:pt x="602" y="1121"/>
                  </a:cubicBezTo>
                  <a:cubicBezTo>
                    <a:pt x="697" y="1026"/>
                    <a:pt x="697" y="931"/>
                    <a:pt x="602" y="836"/>
                  </a:cubicBezTo>
                  <a:cubicBezTo>
                    <a:pt x="412" y="646"/>
                    <a:pt x="412" y="520"/>
                    <a:pt x="571" y="298"/>
                  </a:cubicBezTo>
                  <a:cubicBezTo>
                    <a:pt x="634" y="235"/>
                    <a:pt x="634" y="108"/>
                    <a:pt x="539" y="45"/>
                  </a:cubicBezTo>
                  <a:cubicBezTo>
                    <a:pt x="496" y="16"/>
                    <a:pt x="454" y="1"/>
                    <a:pt x="41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a:off x="8209273" y="2182339"/>
              <a:ext cx="49921" cy="99778"/>
            </a:xfrm>
            <a:custGeom>
              <a:rect b="b" l="l" r="r" t="t"/>
              <a:pathLst>
                <a:path extrusionOk="0" h="3104" w="1553">
                  <a:moveTo>
                    <a:pt x="0" y="0"/>
                  </a:moveTo>
                  <a:lnTo>
                    <a:pt x="64" y="602"/>
                  </a:lnTo>
                  <a:cubicBezTo>
                    <a:pt x="380" y="728"/>
                    <a:pt x="919" y="1204"/>
                    <a:pt x="1014" y="3104"/>
                  </a:cubicBezTo>
                  <a:lnTo>
                    <a:pt x="1552" y="3104"/>
                  </a:lnTo>
                  <a:cubicBezTo>
                    <a:pt x="1489" y="1077"/>
                    <a:pt x="824" y="6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a:off x="8203166" y="2176231"/>
              <a:ext cx="62136" cy="111993"/>
            </a:xfrm>
            <a:custGeom>
              <a:rect b="b" l="l" r="r" t="t"/>
              <a:pathLst>
                <a:path extrusionOk="0" h="3484" w="1933">
                  <a:moveTo>
                    <a:pt x="222" y="0"/>
                  </a:moveTo>
                  <a:cubicBezTo>
                    <a:pt x="159" y="0"/>
                    <a:pt x="95" y="32"/>
                    <a:pt x="64" y="63"/>
                  </a:cubicBezTo>
                  <a:cubicBezTo>
                    <a:pt x="32" y="95"/>
                    <a:pt x="0" y="158"/>
                    <a:pt x="0" y="222"/>
                  </a:cubicBezTo>
                  <a:lnTo>
                    <a:pt x="64" y="823"/>
                  </a:lnTo>
                  <a:cubicBezTo>
                    <a:pt x="95" y="887"/>
                    <a:pt x="127" y="950"/>
                    <a:pt x="190" y="982"/>
                  </a:cubicBezTo>
                  <a:cubicBezTo>
                    <a:pt x="412" y="1045"/>
                    <a:pt x="919" y="1425"/>
                    <a:pt x="1014" y="3294"/>
                  </a:cubicBezTo>
                  <a:cubicBezTo>
                    <a:pt x="1014" y="3389"/>
                    <a:pt x="1109" y="3452"/>
                    <a:pt x="1204" y="3452"/>
                  </a:cubicBezTo>
                  <a:cubicBezTo>
                    <a:pt x="1299" y="3452"/>
                    <a:pt x="1394" y="3357"/>
                    <a:pt x="1394" y="3262"/>
                  </a:cubicBezTo>
                  <a:cubicBezTo>
                    <a:pt x="1299" y="1520"/>
                    <a:pt x="855" y="887"/>
                    <a:pt x="444" y="665"/>
                  </a:cubicBezTo>
                  <a:lnTo>
                    <a:pt x="412" y="412"/>
                  </a:lnTo>
                  <a:lnTo>
                    <a:pt x="412" y="412"/>
                  </a:lnTo>
                  <a:cubicBezTo>
                    <a:pt x="1077" y="665"/>
                    <a:pt x="1520" y="1710"/>
                    <a:pt x="1552" y="3294"/>
                  </a:cubicBezTo>
                  <a:cubicBezTo>
                    <a:pt x="1584" y="3389"/>
                    <a:pt x="1647" y="3484"/>
                    <a:pt x="1742" y="3484"/>
                  </a:cubicBezTo>
                  <a:cubicBezTo>
                    <a:pt x="1869" y="3484"/>
                    <a:pt x="1932" y="3389"/>
                    <a:pt x="1932" y="3294"/>
                  </a:cubicBezTo>
                  <a:cubicBezTo>
                    <a:pt x="1869" y="1299"/>
                    <a:pt x="1235" y="95"/>
                    <a:pt x="22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a:off x="8231678" y="2281924"/>
              <a:ext cx="36677" cy="14465"/>
            </a:xfrm>
            <a:custGeom>
              <a:rect b="b" l="l" r="r" t="t"/>
              <a:pathLst>
                <a:path extrusionOk="0" h="450" w="1141">
                  <a:moveTo>
                    <a:pt x="958" y="1"/>
                  </a:moveTo>
                  <a:cubicBezTo>
                    <a:pt x="945" y="1"/>
                    <a:pt x="932" y="2"/>
                    <a:pt x="918" y="6"/>
                  </a:cubicBezTo>
                  <a:lnTo>
                    <a:pt x="222" y="6"/>
                  </a:lnTo>
                  <a:cubicBezTo>
                    <a:pt x="95" y="6"/>
                    <a:pt x="0" y="101"/>
                    <a:pt x="0" y="227"/>
                  </a:cubicBezTo>
                  <a:cubicBezTo>
                    <a:pt x="0" y="354"/>
                    <a:pt x="95" y="449"/>
                    <a:pt x="222" y="449"/>
                  </a:cubicBezTo>
                  <a:lnTo>
                    <a:pt x="918" y="449"/>
                  </a:lnTo>
                  <a:cubicBezTo>
                    <a:pt x="1045" y="449"/>
                    <a:pt x="1140" y="354"/>
                    <a:pt x="1140" y="227"/>
                  </a:cubicBezTo>
                  <a:lnTo>
                    <a:pt x="1140" y="196"/>
                  </a:lnTo>
                  <a:cubicBezTo>
                    <a:pt x="1140" y="111"/>
                    <a:pt x="1064" y="1"/>
                    <a:pt x="95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a:off x="8225571" y="2275977"/>
              <a:ext cx="48893" cy="26520"/>
            </a:xfrm>
            <a:custGeom>
              <a:rect b="b" l="l" r="r" t="t"/>
              <a:pathLst>
                <a:path extrusionOk="0" h="825" w="1521">
                  <a:moveTo>
                    <a:pt x="1108" y="349"/>
                  </a:moveTo>
                  <a:cubicBezTo>
                    <a:pt x="1140" y="349"/>
                    <a:pt x="1140" y="381"/>
                    <a:pt x="1140" y="412"/>
                  </a:cubicBezTo>
                  <a:cubicBezTo>
                    <a:pt x="1140" y="444"/>
                    <a:pt x="1108" y="444"/>
                    <a:pt x="1108" y="444"/>
                  </a:cubicBezTo>
                  <a:lnTo>
                    <a:pt x="412" y="444"/>
                  </a:lnTo>
                  <a:cubicBezTo>
                    <a:pt x="380" y="444"/>
                    <a:pt x="380" y="412"/>
                    <a:pt x="380" y="412"/>
                  </a:cubicBezTo>
                  <a:cubicBezTo>
                    <a:pt x="380" y="381"/>
                    <a:pt x="380" y="381"/>
                    <a:pt x="380" y="381"/>
                  </a:cubicBezTo>
                  <a:lnTo>
                    <a:pt x="412" y="381"/>
                  </a:lnTo>
                  <a:lnTo>
                    <a:pt x="1108" y="349"/>
                  </a:lnTo>
                  <a:close/>
                  <a:moveTo>
                    <a:pt x="412" y="1"/>
                  </a:moveTo>
                  <a:cubicBezTo>
                    <a:pt x="317" y="1"/>
                    <a:pt x="190" y="32"/>
                    <a:pt x="127" y="127"/>
                  </a:cubicBezTo>
                  <a:cubicBezTo>
                    <a:pt x="32" y="191"/>
                    <a:pt x="0" y="317"/>
                    <a:pt x="0" y="412"/>
                  </a:cubicBezTo>
                  <a:cubicBezTo>
                    <a:pt x="32" y="634"/>
                    <a:pt x="190" y="824"/>
                    <a:pt x="412" y="824"/>
                  </a:cubicBezTo>
                  <a:lnTo>
                    <a:pt x="1108" y="824"/>
                  </a:lnTo>
                  <a:cubicBezTo>
                    <a:pt x="1235" y="824"/>
                    <a:pt x="1330" y="761"/>
                    <a:pt x="1394" y="697"/>
                  </a:cubicBezTo>
                  <a:cubicBezTo>
                    <a:pt x="1489" y="602"/>
                    <a:pt x="1520" y="507"/>
                    <a:pt x="1520" y="381"/>
                  </a:cubicBezTo>
                  <a:cubicBezTo>
                    <a:pt x="1520" y="159"/>
                    <a:pt x="1330" y="1"/>
                    <a:pt x="11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a:off x="7951727" y="2082561"/>
              <a:ext cx="10190" cy="25491"/>
            </a:xfrm>
            <a:custGeom>
              <a:rect b="b" l="l" r="r" t="t"/>
              <a:pathLst>
                <a:path extrusionOk="0" h="793" w="317">
                  <a:moveTo>
                    <a:pt x="317" y="1"/>
                  </a:moveTo>
                  <a:lnTo>
                    <a:pt x="317" y="1"/>
                  </a:lnTo>
                  <a:cubicBezTo>
                    <a:pt x="63" y="254"/>
                    <a:pt x="0" y="476"/>
                    <a:pt x="253" y="792"/>
                  </a:cubicBez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a:off x="7945620" y="2076196"/>
              <a:ext cx="22405" cy="36935"/>
            </a:xfrm>
            <a:custGeom>
              <a:rect b="b" l="l" r="r" t="t"/>
              <a:pathLst>
                <a:path extrusionOk="0" h="1149" w="697">
                  <a:moveTo>
                    <a:pt x="491" y="1"/>
                  </a:moveTo>
                  <a:cubicBezTo>
                    <a:pt x="443" y="1"/>
                    <a:pt x="396" y="24"/>
                    <a:pt x="348" y="72"/>
                  </a:cubicBezTo>
                  <a:cubicBezTo>
                    <a:pt x="32" y="420"/>
                    <a:pt x="0" y="737"/>
                    <a:pt x="317" y="1085"/>
                  </a:cubicBezTo>
                  <a:cubicBezTo>
                    <a:pt x="348" y="1149"/>
                    <a:pt x="412" y="1149"/>
                    <a:pt x="443" y="1149"/>
                  </a:cubicBezTo>
                  <a:cubicBezTo>
                    <a:pt x="507" y="1149"/>
                    <a:pt x="538" y="1149"/>
                    <a:pt x="570" y="1117"/>
                  </a:cubicBezTo>
                  <a:cubicBezTo>
                    <a:pt x="633" y="1054"/>
                    <a:pt x="665" y="927"/>
                    <a:pt x="602" y="864"/>
                  </a:cubicBezTo>
                  <a:cubicBezTo>
                    <a:pt x="412" y="642"/>
                    <a:pt x="412" y="515"/>
                    <a:pt x="633" y="325"/>
                  </a:cubicBezTo>
                  <a:cubicBezTo>
                    <a:pt x="697" y="262"/>
                    <a:pt x="697" y="135"/>
                    <a:pt x="633" y="72"/>
                  </a:cubicBezTo>
                  <a:cubicBezTo>
                    <a:pt x="586" y="24"/>
                    <a:pt x="538" y="1"/>
                    <a:pt x="4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7979211" y="2082561"/>
              <a:ext cx="9193" cy="25491"/>
            </a:xfrm>
            <a:custGeom>
              <a:rect b="b" l="l" r="r" t="t"/>
              <a:pathLst>
                <a:path extrusionOk="0" h="793" w="286">
                  <a:moveTo>
                    <a:pt x="0" y="1"/>
                  </a:moveTo>
                  <a:lnTo>
                    <a:pt x="32" y="792"/>
                  </a:lnTo>
                  <a:cubicBezTo>
                    <a:pt x="285" y="507"/>
                    <a:pt x="285" y="286"/>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7972075" y="2076967"/>
              <a:ext cx="22437" cy="37192"/>
            </a:xfrm>
            <a:custGeom>
              <a:rect b="b" l="l" r="r" t="t"/>
              <a:pathLst>
                <a:path extrusionOk="0" h="1157" w="698">
                  <a:moveTo>
                    <a:pt x="206" y="0"/>
                  </a:moveTo>
                  <a:cubicBezTo>
                    <a:pt x="159" y="0"/>
                    <a:pt x="111" y="16"/>
                    <a:pt x="64" y="48"/>
                  </a:cubicBezTo>
                  <a:cubicBezTo>
                    <a:pt x="0" y="111"/>
                    <a:pt x="0" y="238"/>
                    <a:pt x="95" y="301"/>
                  </a:cubicBezTo>
                  <a:cubicBezTo>
                    <a:pt x="285" y="491"/>
                    <a:pt x="285" y="618"/>
                    <a:pt x="127" y="840"/>
                  </a:cubicBezTo>
                  <a:cubicBezTo>
                    <a:pt x="64" y="935"/>
                    <a:pt x="64" y="1030"/>
                    <a:pt x="159" y="1093"/>
                  </a:cubicBezTo>
                  <a:cubicBezTo>
                    <a:pt x="190" y="1125"/>
                    <a:pt x="222" y="1156"/>
                    <a:pt x="254" y="1156"/>
                  </a:cubicBezTo>
                  <a:cubicBezTo>
                    <a:pt x="317" y="1156"/>
                    <a:pt x="381" y="1125"/>
                    <a:pt x="412" y="1061"/>
                  </a:cubicBezTo>
                  <a:cubicBezTo>
                    <a:pt x="697" y="713"/>
                    <a:pt x="666" y="365"/>
                    <a:pt x="349" y="48"/>
                  </a:cubicBezTo>
                  <a:cubicBezTo>
                    <a:pt x="301" y="16"/>
                    <a:pt x="254" y="0"/>
                    <a:pt x="20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7961885" y="2121231"/>
              <a:ext cx="55000" cy="81488"/>
            </a:xfrm>
            <a:custGeom>
              <a:rect b="b" l="l" r="r" t="t"/>
              <a:pathLst>
                <a:path extrusionOk="0" h="2535" w="1711">
                  <a:moveTo>
                    <a:pt x="1" y="1"/>
                  </a:moveTo>
                  <a:cubicBezTo>
                    <a:pt x="1" y="1711"/>
                    <a:pt x="888" y="2471"/>
                    <a:pt x="1711" y="2534"/>
                  </a:cubicBezTo>
                  <a:lnTo>
                    <a:pt x="1648" y="1933"/>
                  </a:lnTo>
                  <a:cubicBezTo>
                    <a:pt x="1331" y="1838"/>
                    <a:pt x="634" y="1774"/>
                    <a:pt x="539" y="33"/>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a:off x="7955778" y="2116152"/>
              <a:ext cx="67215" cy="92674"/>
            </a:xfrm>
            <a:custGeom>
              <a:rect b="b" l="l" r="r" t="t"/>
              <a:pathLst>
                <a:path extrusionOk="0" h="2883" w="2091">
                  <a:moveTo>
                    <a:pt x="191" y="1"/>
                  </a:moveTo>
                  <a:cubicBezTo>
                    <a:pt x="96" y="1"/>
                    <a:pt x="1" y="64"/>
                    <a:pt x="1" y="191"/>
                  </a:cubicBezTo>
                  <a:cubicBezTo>
                    <a:pt x="1" y="1932"/>
                    <a:pt x="951" y="2819"/>
                    <a:pt x="1901" y="2882"/>
                  </a:cubicBezTo>
                  <a:cubicBezTo>
                    <a:pt x="1964" y="2882"/>
                    <a:pt x="1996" y="2882"/>
                    <a:pt x="2028" y="2819"/>
                  </a:cubicBezTo>
                  <a:cubicBezTo>
                    <a:pt x="2091" y="2787"/>
                    <a:pt x="2091" y="2724"/>
                    <a:pt x="2091" y="2692"/>
                  </a:cubicBezTo>
                  <a:lnTo>
                    <a:pt x="2028" y="2059"/>
                  </a:lnTo>
                  <a:cubicBezTo>
                    <a:pt x="2028" y="1996"/>
                    <a:pt x="1964" y="1932"/>
                    <a:pt x="1901" y="1932"/>
                  </a:cubicBezTo>
                  <a:cubicBezTo>
                    <a:pt x="1869" y="1901"/>
                    <a:pt x="1838" y="1901"/>
                    <a:pt x="1806" y="1901"/>
                  </a:cubicBezTo>
                  <a:cubicBezTo>
                    <a:pt x="1489" y="1806"/>
                    <a:pt x="983" y="1647"/>
                    <a:pt x="919" y="191"/>
                  </a:cubicBezTo>
                  <a:cubicBezTo>
                    <a:pt x="919" y="64"/>
                    <a:pt x="824" y="1"/>
                    <a:pt x="729" y="1"/>
                  </a:cubicBezTo>
                  <a:cubicBezTo>
                    <a:pt x="634" y="1"/>
                    <a:pt x="539" y="96"/>
                    <a:pt x="571" y="191"/>
                  </a:cubicBezTo>
                  <a:cubicBezTo>
                    <a:pt x="634" y="1901"/>
                    <a:pt x="1299" y="2122"/>
                    <a:pt x="1679" y="2249"/>
                  </a:cubicBezTo>
                  <a:lnTo>
                    <a:pt x="1679" y="2471"/>
                  </a:lnTo>
                  <a:cubicBezTo>
                    <a:pt x="1014" y="2312"/>
                    <a:pt x="381" y="1552"/>
                    <a:pt x="381" y="191"/>
                  </a:cubicBezTo>
                  <a:cubicBezTo>
                    <a:pt x="381" y="64"/>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a:off x="7952724" y="2107827"/>
              <a:ext cx="36677" cy="14465"/>
            </a:xfrm>
            <a:custGeom>
              <a:rect b="b" l="l" r="r" t="t"/>
              <a:pathLst>
                <a:path extrusionOk="0" h="450" w="1141">
                  <a:moveTo>
                    <a:pt x="967" y="0"/>
                  </a:moveTo>
                  <a:cubicBezTo>
                    <a:pt x="952" y="0"/>
                    <a:pt x="936" y="2"/>
                    <a:pt x="919" y="6"/>
                  </a:cubicBezTo>
                  <a:lnTo>
                    <a:pt x="222" y="6"/>
                  </a:lnTo>
                  <a:cubicBezTo>
                    <a:pt x="96" y="6"/>
                    <a:pt x="1" y="101"/>
                    <a:pt x="1" y="228"/>
                  </a:cubicBezTo>
                  <a:cubicBezTo>
                    <a:pt x="1" y="355"/>
                    <a:pt x="96" y="450"/>
                    <a:pt x="222" y="450"/>
                  </a:cubicBezTo>
                  <a:lnTo>
                    <a:pt x="919" y="418"/>
                  </a:lnTo>
                  <a:cubicBezTo>
                    <a:pt x="1046" y="418"/>
                    <a:pt x="1141" y="323"/>
                    <a:pt x="1141" y="196"/>
                  </a:cubicBezTo>
                  <a:cubicBezTo>
                    <a:pt x="1141" y="86"/>
                    <a:pt x="1069" y="0"/>
                    <a:pt x="967"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7946616" y="2101912"/>
              <a:ext cx="48893" cy="26487"/>
            </a:xfrm>
            <a:custGeom>
              <a:rect b="b" l="l" r="r" t="t"/>
              <a:pathLst>
                <a:path extrusionOk="0" h="824" w="1521">
                  <a:moveTo>
                    <a:pt x="1109" y="349"/>
                  </a:moveTo>
                  <a:cubicBezTo>
                    <a:pt x="1141" y="349"/>
                    <a:pt x="1141" y="380"/>
                    <a:pt x="1141" y="412"/>
                  </a:cubicBezTo>
                  <a:cubicBezTo>
                    <a:pt x="1141" y="444"/>
                    <a:pt x="1109" y="444"/>
                    <a:pt x="1109" y="444"/>
                  </a:cubicBezTo>
                  <a:lnTo>
                    <a:pt x="412" y="444"/>
                  </a:lnTo>
                  <a:cubicBezTo>
                    <a:pt x="381" y="444"/>
                    <a:pt x="381" y="412"/>
                    <a:pt x="381" y="412"/>
                  </a:cubicBezTo>
                  <a:cubicBezTo>
                    <a:pt x="381" y="380"/>
                    <a:pt x="381" y="380"/>
                    <a:pt x="381" y="380"/>
                  </a:cubicBezTo>
                  <a:lnTo>
                    <a:pt x="412" y="380"/>
                  </a:lnTo>
                  <a:lnTo>
                    <a:pt x="1109" y="349"/>
                  </a:lnTo>
                  <a:close/>
                  <a:moveTo>
                    <a:pt x="412" y="0"/>
                  </a:moveTo>
                  <a:cubicBezTo>
                    <a:pt x="317" y="0"/>
                    <a:pt x="191" y="32"/>
                    <a:pt x="127" y="127"/>
                  </a:cubicBezTo>
                  <a:cubicBezTo>
                    <a:pt x="32" y="190"/>
                    <a:pt x="1" y="285"/>
                    <a:pt x="1" y="412"/>
                  </a:cubicBezTo>
                  <a:cubicBezTo>
                    <a:pt x="1" y="634"/>
                    <a:pt x="191" y="824"/>
                    <a:pt x="412" y="824"/>
                  </a:cubicBezTo>
                  <a:lnTo>
                    <a:pt x="1109" y="792"/>
                  </a:lnTo>
                  <a:cubicBezTo>
                    <a:pt x="1236" y="792"/>
                    <a:pt x="1331" y="760"/>
                    <a:pt x="1394" y="665"/>
                  </a:cubicBezTo>
                  <a:cubicBezTo>
                    <a:pt x="1489" y="602"/>
                    <a:pt x="1521" y="507"/>
                    <a:pt x="1521" y="380"/>
                  </a:cubicBezTo>
                  <a:cubicBezTo>
                    <a:pt x="1521" y="159"/>
                    <a:pt x="1331" y="0"/>
                    <a:pt x="110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8075903" y="2358429"/>
              <a:ext cx="72326" cy="84541"/>
            </a:xfrm>
            <a:custGeom>
              <a:rect b="b" l="l" r="r" t="t"/>
              <a:pathLst>
                <a:path extrusionOk="0" h="2630" w="2250">
                  <a:moveTo>
                    <a:pt x="1109" y="1"/>
                  </a:moveTo>
                  <a:cubicBezTo>
                    <a:pt x="507" y="1"/>
                    <a:pt x="1" y="223"/>
                    <a:pt x="1" y="508"/>
                  </a:cubicBezTo>
                  <a:lnTo>
                    <a:pt x="1" y="1679"/>
                  </a:lnTo>
                  <a:cubicBezTo>
                    <a:pt x="1" y="2091"/>
                    <a:pt x="476" y="2629"/>
                    <a:pt x="1109" y="2629"/>
                  </a:cubicBezTo>
                  <a:cubicBezTo>
                    <a:pt x="1743" y="2629"/>
                    <a:pt x="2218" y="2123"/>
                    <a:pt x="2249" y="1679"/>
                  </a:cubicBezTo>
                  <a:lnTo>
                    <a:pt x="2249" y="508"/>
                  </a:lnTo>
                  <a:cubicBezTo>
                    <a:pt x="2249" y="223"/>
                    <a:pt x="1743" y="1"/>
                    <a:pt x="110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8069796" y="2352321"/>
              <a:ext cx="84541" cy="96756"/>
            </a:xfrm>
            <a:custGeom>
              <a:rect b="b" l="l" r="r" t="t"/>
              <a:pathLst>
                <a:path extrusionOk="0" h="3010" w="2630">
                  <a:moveTo>
                    <a:pt x="1299" y="381"/>
                  </a:moveTo>
                  <a:cubicBezTo>
                    <a:pt x="1933" y="381"/>
                    <a:pt x="2249" y="603"/>
                    <a:pt x="2249" y="698"/>
                  </a:cubicBezTo>
                  <a:lnTo>
                    <a:pt x="2249" y="1838"/>
                  </a:lnTo>
                  <a:cubicBezTo>
                    <a:pt x="2218" y="2218"/>
                    <a:pt x="1838" y="2629"/>
                    <a:pt x="1299" y="2629"/>
                  </a:cubicBezTo>
                  <a:cubicBezTo>
                    <a:pt x="761" y="2629"/>
                    <a:pt x="381" y="2154"/>
                    <a:pt x="349" y="1869"/>
                  </a:cubicBezTo>
                  <a:lnTo>
                    <a:pt x="349" y="698"/>
                  </a:lnTo>
                  <a:cubicBezTo>
                    <a:pt x="349" y="603"/>
                    <a:pt x="697" y="381"/>
                    <a:pt x="1299" y="381"/>
                  </a:cubicBezTo>
                  <a:close/>
                  <a:moveTo>
                    <a:pt x="1299" y="1"/>
                  </a:moveTo>
                  <a:cubicBezTo>
                    <a:pt x="666" y="1"/>
                    <a:pt x="1" y="254"/>
                    <a:pt x="1" y="698"/>
                  </a:cubicBezTo>
                  <a:lnTo>
                    <a:pt x="1" y="1869"/>
                  </a:lnTo>
                  <a:cubicBezTo>
                    <a:pt x="1" y="2408"/>
                    <a:pt x="571" y="3009"/>
                    <a:pt x="1299" y="3009"/>
                  </a:cubicBezTo>
                  <a:cubicBezTo>
                    <a:pt x="2059" y="3009"/>
                    <a:pt x="2566" y="2408"/>
                    <a:pt x="2629" y="1869"/>
                  </a:cubicBezTo>
                  <a:lnTo>
                    <a:pt x="2629" y="698"/>
                  </a:lnTo>
                  <a:cubicBezTo>
                    <a:pt x="2629" y="254"/>
                    <a:pt x="196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8169574" y="2162987"/>
              <a:ext cx="41756" cy="60079"/>
            </a:xfrm>
            <a:custGeom>
              <a:rect b="b" l="l" r="r" t="t"/>
              <a:pathLst>
                <a:path extrusionOk="0" h="1869" w="1299">
                  <a:moveTo>
                    <a:pt x="0" y="0"/>
                  </a:moveTo>
                  <a:lnTo>
                    <a:pt x="0" y="1869"/>
                  </a:lnTo>
                  <a:lnTo>
                    <a:pt x="950" y="1869"/>
                  </a:lnTo>
                  <a:cubicBezTo>
                    <a:pt x="1140" y="1869"/>
                    <a:pt x="1299" y="1679"/>
                    <a:pt x="1299" y="1425"/>
                  </a:cubicBezTo>
                  <a:lnTo>
                    <a:pt x="1299" y="602"/>
                  </a:lnTo>
                  <a:cubicBezTo>
                    <a:pt x="1299" y="285"/>
                    <a:pt x="1045" y="0"/>
                    <a:pt x="697"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8163466" y="2156880"/>
              <a:ext cx="53971" cy="72294"/>
            </a:xfrm>
            <a:custGeom>
              <a:rect b="b" l="l" r="r" t="t"/>
              <a:pathLst>
                <a:path extrusionOk="0" h="2249" w="1679">
                  <a:moveTo>
                    <a:pt x="887" y="380"/>
                  </a:moveTo>
                  <a:cubicBezTo>
                    <a:pt x="1109" y="380"/>
                    <a:pt x="1299" y="570"/>
                    <a:pt x="1299" y="792"/>
                  </a:cubicBezTo>
                  <a:lnTo>
                    <a:pt x="1299" y="1615"/>
                  </a:lnTo>
                  <a:cubicBezTo>
                    <a:pt x="1299" y="1774"/>
                    <a:pt x="1235" y="1901"/>
                    <a:pt x="1140" y="1901"/>
                  </a:cubicBezTo>
                  <a:lnTo>
                    <a:pt x="349" y="1901"/>
                  </a:lnTo>
                  <a:lnTo>
                    <a:pt x="349" y="380"/>
                  </a:lnTo>
                  <a:close/>
                  <a:moveTo>
                    <a:pt x="190" y="0"/>
                  </a:moveTo>
                  <a:cubicBezTo>
                    <a:pt x="64" y="0"/>
                    <a:pt x="0" y="95"/>
                    <a:pt x="0" y="190"/>
                  </a:cubicBezTo>
                  <a:lnTo>
                    <a:pt x="0" y="2059"/>
                  </a:lnTo>
                  <a:cubicBezTo>
                    <a:pt x="0" y="2186"/>
                    <a:pt x="64" y="2249"/>
                    <a:pt x="190" y="2249"/>
                  </a:cubicBezTo>
                  <a:lnTo>
                    <a:pt x="1140" y="2249"/>
                  </a:lnTo>
                  <a:cubicBezTo>
                    <a:pt x="1425" y="2249"/>
                    <a:pt x="1679" y="1964"/>
                    <a:pt x="1679" y="1615"/>
                  </a:cubicBezTo>
                  <a:lnTo>
                    <a:pt x="1679" y="792"/>
                  </a:lnTo>
                  <a:cubicBezTo>
                    <a:pt x="1679" y="349"/>
                    <a:pt x="1330" y="0"/>
                    <a:pt x="88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8015857" y="2162987"/>
              <a:ext cx="42785" cy="60079"/>
            </a:xfrm>
            <a:custGeom>
              <a:rect b="b" l="l" r="r" t="t"/>
              <a:pathLst>
                <a:path extrusionOk="0" h="1869" w="1331">
                  <a:moveTo>
                    <a:pt x="602" y="0"/>
                  </a:moveTo>
                  <a:cubicBezTo>
                    <a:pt x="285" y="0"/>
                    <a:pt x="0" y="285"/>
                    <a:pt x="0" y="602"/>
                  </a:cubicBezTo>
                  <a:lnTo>
                    <a:pt x="0" y="1425"/>
                  </a:lnTo>
                  <a:cubicBezTo>
                    <a:pt x="0" y="1679"/>
                    <a:pt x="159" y="1869"/>
                    <a:pt x="349" y="1869"/>
                  </a:cubicBezTo>
                  <a:lnTo>
                    <a:pt x="1330" y="1869"/>
                  </a:lnTo>
                  <a:lnTo>
                    <a:pt x="1330"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8009749" y="2156880"/>
              <a:ext cx="53971" cy="72294"/>
            </a:xfrm>
            <a:custGeom>
              <a:rect b="b" l="l" r="r" t="t"/>
              <a:pathLst>
                <a:path extrusionOk="0" h="2249" w="1679">
                  <a:moveTo>
                    <a:pt x="1330" y="380"/>
                  </a:moveTo>
                  <a:lnTo>
                    <a:pt x="1330" y="1901"/>
                  </a:lnTo>
                  <a:lnTo>
                    <a:pt x="539" y="1901"/>
                  </a:lnTo>
                  <a:cubicBezTo>
                    <a:pt x="444" y="1901"/>
                    <a:pt x="380" y="1774"/>
                    <a:pt x="380" y="1615"/>
                  </a:cubicBezTo>
                  <a:lnTo>
                    <a:pt x="380" y="792"/>
                  </a:lnTo>
                  <a:cubicBezTo>
                    <a:pt x="380" y="570"/>
                    <a:pt x="570" y="380"/>
                    <a:pt x="792" y="380"/>
                  </a:cubicBezTo>
                  <a:close/>
                  <a:moveTo>
                    <a:pt x="824" y="0"/>
                  </a:moveTo>
                  <a:cubicBezTo>
                    <a:pt x="349" y="0"/>
                    <a:pt x="0" y="349"/>
                    <a:pt x="0" y="792"/>
                  </a:cubicBezTo>
                  <a:lnTo>
                    <a:pt x="0" y="1615"/>
                  </a:lnTo>
                  <a:cubicBezTo>
                    <a:pt x="0" y="1964"/>
                    <a:pt x="254" y="2249"/>
                    <a:pt x="539" y="2249"/>
                  </a:cubicBezTo>
                  <a:lnTo>
                    <a:pt x="1520" y="2249"/>
                  </a:lnTo>
                  <a:cubicBezTo>
                    <a:pt x="1615" y="2249"/>
                    <a:pt x="1679" y="2186"/>
                    <a:pt x="1679" y="2059"/>
                  </a:cubicBezTo>
                  <a:lnTo>
                    <a:pt x="1679" y="190"/>
                  </a:lnTo>
                  <a:cubicBezTo>
                    <a:pt x="1679" y="95"/>
                    <a:pt x="1615" y="0"/>
                    <a:pt x="152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8029068" y="2145275"/>
              <a:ext cx="168022" cy="248834"/>
            </a:xfrm>
            <a:custGeom>
              <a:rect b="b" l="l" r="r" t="t"/>
              <a:pathLst>
                <a:path extrusionOk="0" h="7741" w="5227">
                  <a:moveTo>
                    <a:pt x="2676" y="1"/>
                  </a:moveTo>
                  <a:cubicBezTo>
                    <a:pt x="2276" y="1"/>
                    <a:pt x="1868" y="41"/>
                    <a:pt x="1584" y="108"/>
                  </a:cubicBezTo>
                  <a:cubicBezTo>
                    <a:pt x="761" y="330"/>
                    <a:pt x="33" y="836"/>
                    <a:pt x="1" y="2642"/>
                  </a:cubicBezTo>
                  <a:lnTo>
                    <a:pt x="1" y="3687"/>
                  </a:lnTo>
                  <a:cubicBezTo>
                    <a:pt x="1" y="4383"/>
                    <a:pt x="96" y="5080"/>
                    <a:pt x="286" y="5745"/>
                  </a:cubicBezTo>
                  <a:cubicBezTo>
                    <a:pt x="634" y="6790"/>
                    <a:pt x="1268" y="7740"/>
                    <a:pt x="2281" y="7740"/>
                  </a:cubicBezTo>
                  <a:lnTo>
                    <a:pt x="2946" y="7740"/>
                  </a:lnTo>
                  <a:cubicBezTo>
                    <a:pt x="3675" y="7740"/>
                    <a:pt x="4276" y="7075"/>
                    <a:pt x="4688" y="6252"/>
                  </a:cubicBezTo>
                  <a:cubicBezTo>
                    <a:pt x="5036" y="5492"/>
                    <a:pt x="5226" y="4573"/>
                    <a:pt x="5226" y="3623"/>
                  </a:cubicBezTo>
                  <a:lnTo>
                    <a:pt x="5226" y="2673"/>
                  </a:lnTo>
                  <a:cubicBezTo>
                    <a:pt x="5226" y="963"/>
                    <a:pt x="4498" y="330"/>
                    <a:pt x="3643" y="108"/>
                  </a:cubicBezTo>
                  <a:cubicBezTo>
                    <a:pt x="3389" y="33"/>
                    <a:pt x="3035" y="1"/>
                    <a:pt x="267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8022961" y="2139168"/>
              <a:ext cx="180237" cy="261050"/>
            </a:xfrm>
            <a:custGeom>
              <a:rect b="b" l="l" r="r" t="t"/>
              <a:pathLst>
                <a:path extrusionOk="0" h="8121" w="5607">
                  <a:moveTo>
                    <a:pt x="2851" y="361"/>
                  </a:moveTo>
                  <a:cubicBezTo>
                    <a:pt x="3200" y="361"/>
                    <a:pt x="3548" y="393"/>
                    <a:pt x="3801" y="456"/>
                  </a:cubicBezTo>
                  <a:cubicBezTo>
                    <a:pt x="4403" y="646"/>
                    <a:pt x="5226" y="1058"/>
                    <a:pt x="5226" y="2863"/>
                  </a:cubicBezTo>
                  <a:lnTo>
                    <a:pt x="5226" y="3813"/>
                  </a:lnTo>
                  <a:cubicBezTo>
                    <a:pt x="5226" y="4732"/>
                    <a:pt x="5036" y="5618"/>
                    <a:pt x="4688" y="6347"/>
                  </a:cubicBezTo>
                  <a:cubicBezTo>
                    <a:pt x="4435" y="6885"/>
                    <a:pt x="3928" y="7740"/>
                    <a:pt x="3136" y="7740"/>
                  </a:cubicBezTo>
                  <a:lnTo>
                    <a:pt x="2471" y="7740"/>
                  </a:lnTo>
                  <a:cubicBezTo>
                    <a:pt x="1426" y="7740"/>
                    <a:pt x="888" y="6568"/>
                    <a:pt x="666" y="5872"/>
                  </a:cubicBezTo>
                  <a:cubicBezTo>
                    <a:pt x="476" y="5238"/>
                    <a:pt x="381" y="4573"/>
                    <a:pt x="381" y="3877"/>
                  </a:cubicBezTo>
                  <a:lnTo>
                    <a:pt x="381" y="2832"/>
                  </a:lnTo>
                  <a:cubicBezTo>
                    <a:pt x="413" y="1090"/>
                    <a:pt x="1109" y="678"/>
                    <a:pt x="1838" y="488"/>
                  </a:cubicBezTo>
                  <a:cubicBezTo>
                    <a:pt x="2091" y="425"/>
                    <a:pt x="2439" y="361"/>
                    <a:pt x="2851" y="361"/>
                  </a:cubicBezTo>
                  <a:close/>
                  <a:moveTo>
                    <a:pt x="2837" y="1"/>
                  </a:moveTo>
                  <a:cubicBezTo>
                    <a:pt x="2418" y="1"/>
                    <a:pt x="2010" y="41"/>
                    <a:pt x="1743" y="108"/>
                  </a:cubicBezTo>
                  <a:cubicBezTo>
                    <a:pt x="951" y="330"/>
                    <a:pt x="33" y="805"/>
                    <a:pt x="1" y="2832"/>
                  </a:cubicBezTo>
                  <a:lnTo>
                    <a:pt x="1" y="3877"/>
                  </a:lnTo>
                  <a:cubicBezTo>
                    <a:pt x="1" y="4605"/>
                    <a:pt x="96" y="5333"/>
                    <a:pt x="318" y="5967"/>
                  </a:cubicBezTo>
                  <a:cubicBezTo>
                    <a:pt x="761" y="7360"/>
                    <a:pt x="1521" y="8120"/>
                    <a:pt x="2471" y="8120"/>
                  </a:cubicBezTo>
                  <a:lnTo>
                    <a:pt x="3136" y="8120"/>
                  </a:lnTo>
                  <a:cubicBezTo>
                    <a:pt x="3865" y="8120"/>
                    <a:pt x="4530" y="7550"/>
                    <a:pt x="5036" y="6537"/>
                  </a:cubicBezTo>
                  <a:cubicBezTo>
                    <a:pt x="5416" y="5745"/>
                    <a:pt x="5606" y="4795"/>
                    <a:pt x="5606" y="3813"/>
                  </a:cubicBezTo>
                  <a:lnTo>
                    <a:pt x="5606" y="2863"/>
                  </a:lnTo>
                  <a:cubicBezTo>
                    <a:pt x="5606" y="1343"/>
                    <a:pt x="5036" y="425"/>
                    <a:pt x="3896" y="108"/>
                  </a:cubicBezTo>
                  <a:cubicBezTo>
                    <a:pt x="3597" y="33"/>
                    <a:pt x="3213" y="1"/>
                    <a:pt x="283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8091172" y="2213873"/>
              <a:ext cx="46867" cy="79462"/>
            </a:xfrm>
            <a:custGeom>
              <a:rect b="b" l="l" r="r" t="t"/>
              <a:pathLst>
                <a:path extrusionOk="0" h="2472" w="1458">
                  <a:moveTo>
                    <a:pt x="697" y="1"/>
                  </a:moveTo>
                  <a:lnTo>
                    <a:pt x="1" y="1616"/>
                  </a:lnTo>
                  <a:lnTo>
                    <a:pt x="697" y="1584"/>
                  </a:lnTo>
                  <a:lnTo>
                    <a:pt x="729" y="2471"/>
                  </a:lnTo>
                  <a:lnTo>
                    <a:pt x="1458" y="951"/>
                  </a:lnTo>
                  <a:lnTo>
                    <a:pt x="697" y="951"/>
                  </a:lnTo>
                  <a:lnTo>
                    <a:pt x="697"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8085065" y="2208408"/>
              <a:ext cx="59083" cy="91035"/>
            </a:xfrm>
            <a:custGeom>
              <a:rect b="b" l="l" r="r" t="t"/>
              <a:pathLst>
                <a:path extrusionOk="0" h="2832" w="1838">
                  <a:moveTo>
                    <a:pt x="697" y="1058"/>
                  </a:moveTo>
                  <a:lnTo>
                    <a:pt x="697" y="1121"/>
                  </a:lnTo>
                  <a:cubicBezTo>
                    <a:pt x="697" y="1248"/>
                    <a:pt x="792" y="1311"/>
                    <a:pt x="887" y="1311"/>
                  </a:cubicBezTo>
                  <a:lnTo>
                    <a:pt x="1331" y="1311"/>
                  </a:lnTo>
                  <a:lnTo>
                    <a:pt x="1077" y="1849"/>
                  </a:lnTo>
                  <a:lnTo>
                    <a:pt x="1077" y="1754"/>
                  </a:lnTo>
                  <a:cubicBezTo>
                    <a:pt x="1077" y="1691"/>
                    <a:pt x="1046" y="1659"/>
                    <a:pt x="1014" y="1628"/>
                  </a:cubicBezTo>
                  <a:cubicBezTo>
                    <a:pt x="982" y="1596"/>
                    <a:pt x="951" y="1564"/>
                    <a:pt x="887" y="1564"/>
                  </a:cubicBezTo>
                  <a:lnTo>
                    <a:pt x="476" y="1596"/>
                  </a:lnTo>
                  <a:lnTo>
                    <a:pt x="697" y="1058"/>
                  </a:lnTo>
                  <a:close/>
                  <a:moveTo>
                    <a:pt x="867" y="1"/>
                  </a:moveTo>
                  <a:cubicBezTo>
                    <a:pt x="812" y="1"/>
                    <a:pt x="753" y="36"/>
                    <a:pt x="729" y="107"/>
                  </a:cubicBezTo>
                  <a:lnTo>
                    <a:pt x="32" y="1723"/>
                  </a:lnTo>
                  <a:cubicBezTo>
                    <a:pt x="1" y="1786"/>
                    <a:pt x="1" y="1849"/>
                    <a:pt x="32" y="1881"/>
                  </a:cubicBezTo>
                  <a:cubicBezTo>
                    <a:pt x="64" y="1944"/>
                    <a:pt x="127" y="1976"/>
                    <a:pt x="191" y="1976"/>
                  </a:cubicBezTo>
                  <a:lnTo>
                    <a:pt x="697" y="1944"/>
                  </a:lnTo>
                  <a:lnTo>
                    <a:pt x="729" y="2641"/>
                  </a:lnTo>
                  <a:cubicBezTo>
                    <a:pt x="729" y="2736"/>
                    <a:pt x="792" y="2799"/>
                    <a:pt x="856" y="2831"/>
                  </a:cubicBezTo>
                  <a:lnTo>
                    <a:pt x="919" y="2831"/>
                  </a:lnTo>
                  <a:cubicBezTo>
                    <a:pt x="982" y="2831"/>
                    <a:pt x="1046" y="2799"/>
                    <a:pt x="1077" y="2736"/>
                  </a:cubicBezTo>
                  <a:lnTo>
                    <a:pt x="1806" y="1216"/>
                  </a:lnTo>
                  <a:cubicBezTo>
                    <a:pt x="1838" y="1153"/>
                    <a:pt x="1838" y="1089"/>
                    <a:pt x="1806" y="1026"/>
                  </a:cubicBezTo>
                  <a:cubicBezTo>
                    <a:pt x="1743" y="994"/>
                    <a:pt x="1679" y="963"/>
                    <a:pt x="1648" y="963"/>
                  </a:cubicBezTo>
                  <a:lnTo>
                    <a:pt x="1077" y="963"/>
                  </a:lnTo>
                  <a:lnTo>
                    <a:pt x="1077" y="171"/>
                  </a:lnTo>
                  <a:cubicBezTo>
                    <a:pt x="1077" y="76"/>
                    <a:pt x="1014" y="12"/>
                    <a:pt x="919" y="12"/>
                  </a:cubicBezTo>
                  <a:cubicBezTo>
                    <a:pt x="903" y="5"/>
                    <a:pt x="885" y="1"/>
                    <a:pt x="86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8094226" y="2089697"/>
              <a:ext cx="40760" cy="72294"/>
            </a:xfrm>
            <a:custGeom>
              <a:rect b="b" l="l" r="r" t="t"/>
              <a:pathLst>
                <a:path extrusionOk="0" h="2249" w="1268">
                  <a:moveTo>
                    <a:pt x="634" y="0"/>
                  </a:moveTo>
                  <a:cubicBezTo>
                    <a:pt x="286" y="0"/>
                    <a:pt x="1" y="190"/>
                    <a:pt x="1" y="444"/>
                  </a:cubicBezTo>
                  <a:lnTo>
                    <a:pt x="1" y="1805"/>
                  </a:lnTo>
                  <a:cubicBezTo>
                    <a:pt x="1" y="2027"/>
                    <a:pt x="286" y="2249"/>
                    <a:pt x="634" y="2249"/>
                  </a:cubicBezTo>
                  <a:cubicBezTo>
                    <a:pt x="983" y="2249"/>
                    <a:pt x="1268" y="2027"/>
                    <a:pt x="1268" y="1805"/>
                  </a:cubicBezTo>
                  <a:lnTo>
                    <a:pt x="1268" y="444"/>
                  </a:lnTo>
                  <a:cubicBezTo>
                    <a:pt x="1268" y="190"/>
                    <a:pt x="983" y="0"/>
                    <a:pt x="634"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088119" y="2083589"/>
              <a:ext cx="52975" cy="83513"/>
            </a:xfrm>
            <a:custGeom>
              <a:rect b="b" l="l" r="r" t="t"/>
              <a:pathLst>
                <a:path extrusionOk="0" h="2598" w="1648">
                  <a:moveTo>
                    <a:pt x="824" y="380"/>
                  </a:moveTo>
                  <a:cubicBezTo>
                    <a:pt x="1077" y="380"/>
                    <a:pt x="1268" y="507"/>
                    <a:pt x="1268" y="634"/>
                  </a:cubicBezTo>
                  <a:lnTo>
                    <a:pt x="1268" y="1995"/>
                  </a:lnTo>
                  <a:cubicBezTo>
                    <a:pt x="1268" y="2122"/>
                    <a:pt x="1077" y="2249"/>
                    <a:pt x="824" y="2249"/>
                  </a:cubicBezTo>
                  <a:cubicBezTo>
                    <a:pt x="571" y="2249"/>
                    <a:pt x="381" y="2122"/>
                    <a:pt x="381" y="1995"/>
                  </a:cubicBezTo>
                  <a:lnTo>
                    <a:pt x="381" y="634"/>
                  </a:lnTo>
                  <a:cubicBezTo>
                    <a:pt x="381" y="507"/>
                    <a:pt x="571" y="380"/>
                    <a:pt x="824" y="380"/>
                  </a:cubicBezTo>
                  <a:close/>
                  <a:moveTo>
                    <a:pt x="824" y="0"/>
                  </a:moveTo>
                  <a:cubicBezTo>
                    <a:pt x="381" y="0"/>
                    <a:pt x="1" y="285"/>
                    <a:pt x="1" y="634"/>
                  </a:cubicBezTo>
                  <a:lnTo>
                    <a:pt x="1" y="1995"/>
                  </a:lnTo>
                  <a:cubicBezTo>
                    <a:pt x="1" y="2344"/>
                    <a:pt x="381" y="2597"/>
                    <a:pt x="824" y="2597"/>
                  </a:cubicBezTo>
                  <a:cubicBezTo>
                    <a:pt x="1268" y="2597"/>
                    <a:pt x="1648" y="2344"/>
                    <a:pt x="1616" y="1995"/>
                  </a:cubicBezTo>
                  <a:lnTo>
                    <a:pt x="1616" y="634"/>
                  </a:lnTo>
                  <a:cubicBezTo>
                    <a:pt x="1616" y="285"/>
                    <a:pt x="1268" y="0"/>
                    <a:pt x="82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8157359" y="1963463"/>
              <a:ext cx="11219" cy="68244"/>
            </a:xfrm>
            <a:custGeom>
              <a:rect b="b" l="l" r="r" t="t"/>
              <a:pathLst>
                <a:path extrusionOk="0" h="2123" w="349">
                  <a:moveTo>
                    <a:pt x="159" y="0"/>
                  </a:moveTo>
                  <a:cubicBezTo>
                    <a:pt x="64" y="0"/>
                    <a:pt x="0" y="64"/>
                    <a:pt x="0" y="190"/>
                  </a:cubicBezTo>
                  <a:lnTo>
                    <a:pt x="0" y="1964"/>
                  </a:lnTo>
                  <a:cubicBezTo>
                    <a:pt x="0" y="2059"/>
                    <a:pt x="64" y="2122"/>
                    <a:pt x="159" y="2122"/>
                  </a:cubicBezTo>
                  <a:cubicBezTo>
                    <a:pt x="285" y="2122"/>
                    <a:pt x="349" y="2059"/>
                    <a:pt x="349" y="1964"/>
                  </a:cubicBezTo>
                  <a:lnTo>
                    <a:pt x="349" y="190"/>
                  </a:lnTo>
                  <a:cubicBezTo>
                    <a:pt x="349" y="64"/>
                    <a:pt x="285"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8146140" y="2010299"/>
              <a:ext cx="32627" cy="27516"/>
            </a:xfrm>
            <a:custGeom>
              <a:rect b="b" l="l" r="r" t="t"/>
              <a:pathLst>
                <a:path extrusionOk="0" h="856" w="1015">
                  <a:moveTo>
                    <a:pt x="508" y="0"/>
                  </a:moveTo>
                  <a:cubicBezTo>
                    <a:pt x="254" y="0"/>
                    <a:pt x="1" y="190"/>
                    <a:pt x="1" y="412"/>
                  </a:cubicBezTo>
                  <a:cubicBezTo>
                    <a:pt x="1" y="665"/>
                    <a:pt x="254" y="855"/>
                    <a:pt x="508" y="855"/>
                  </a:cubicBezTo>
                  <a:cubicBezTo>
                    <a:pt x="793" y="855"/>
                    <a:pt x="1014" y="665"/>
                    <a:pt x="1014" y="412"/>
                  </a:cubicBezTo>
                  <a:cubicBezTo>
                    <a:pt x="1014" y="190"/>
                    <a:pt x="793" y="0"/>
                    <a:pt x="5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141061" y="2004191"/>
              <a:ext cx="43814" cy="39731"/>
            </a:xfrm>
            <a:custGeom>
              <a:rect b="b" l="l" r="r" t="t"/>
              <a:pathLst>
                <a:path extrusionOk="0" h="1236" w="1363">
                  <a:moveTo>
                    <a:pt x="666" y="380"/>
                  </a:moveTo>
                  <a:cubicBezTo>
                    <a:pt x="856" y="380"/>
                    <a:pt x="982" y="475"/>
                    <a:pt x="982" y="602"/>
                  </a:cubicBezTo>
                  <a:cubicBezTo>
                    <a:pt x="982" y="728"/>
                    <a:pt x="856" y="855"/>
                    <a:pt x="666" y="855"/>
                  </a:cubicBezTo>
                  <a:cubicBezTo>
                    <a:pt x="507" y="855"/>
                    <a:pt x="349" y="728"/>
                    <a:pt x="349" y="602"/>
                  </a:cubicBezTo>
                  <a:cubicBezTo>
                    <a:pt x="349" y="475"/>
                    <a:pt x="507" y="380"/>
                    <a:pt x="666" y="380"/>
                  </a:cubicBezTo>
                  <a:close/>
                  <a:moveTo>
                    <a:pt x="666" y="0"/>
                  </a:moveTo>
                  <a:cubicBezTo>
                    <a:pt x="286" y="0"/>
                    <a:pt x="1" y="285"/>
                    <a:pt x="1" y="602"/>
                  </a:cubicBezTo>
                  <a:cubicBezTo>
                    <a:pt x="1" y="950"/>
                    <a:pt x="286" y="1235"/>
                    <a:pt x="666" y="1235"/>
                  </a:cubicBezTo>
                  <a:cubicBezTo>
                    <a:pt x="1046" y="1235"/>
                    <a:pt x="1362" y="950"/>
                    <a:pt x="1362" y="602"/>
                  </a:cubicBezTo>
                  <a:cubicBezTo>
                    <a:pt x="1362" y="285"/>
                    <a:pt x="1046" y="0"/>
                    <a:pt x="66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153276" y="1959381"/>
              <a:ext cx="19383" cy="19383"/>
            </a:xfrm>
            <a:custGeom>
              <a:rect b="b" l="l" r="r" t="t"/>
              <a:pathLst>
                <a:path extrusionOk="0" h="603" w="603">
                  <a:moveTo>
                    <a:pt x="286" y="1"/>
                  </a:moveTo>
                  <a:cubicBezTo>
                    <a:pt x="127" y="1"/>
                    <a:pt x="1" y="127"/>
                    <a:pt x="1" y="317"/>
                  </a:cubicBezTo>
                  <a:cubicBezTo>
                    <a:pt x="1" y="476"/>
                    <a:pt x="127" y="602"/>
                    <a:pt x="286" y="602"/>
                  </a:cubicBezTo>
                  <a:cubicBezTo>
                    <a:pt x="476" y="602"/>
                    <a:pt x="602" y="476"/>
                    <a:pt x="602" y="317"/>
                  </a:cubicBezTo>
                  <a:cubicBezTo>
                    <a:pt x="602" y="127"/>
                    <a:pt x="476"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8147169" y="1953273"/>
              <a:ext cx="31599" cy="31599"/>
            </a:xfrm>
            <a:custGeom>
              <a:rect b="b" l="l" r="r" t="t"/>
              <a:pathLst>
                <a:path extrusionOk="0" h="983" w="983">
                  <a:moveTo>
                    <a:pt x="476" y="381"/>
                  </a:moveTo>
                  <a:cubicBezTo>
                    <a:pt x="539" y="381"/>
                    <a:pt x="602" y="444"/>
                    <a:pt x="602" y="507"/>
                  </a:cubicBezTo>
                  <a:cubicBezTo>
                    <a:pt x="602" y="539"/>
                    <a:pt x="539" y="602"/>
                    <a:pt x="476" y="602"/>
                  </a:cubicBezTo>
                  <a:cubicBezTo>
                    <a:pt x="444" y="602"/>
                    <a:pt x="381" y="539"/>
                    <a:pt x="381" y="507"/>
                  </a:cubicBezTo>
                  <a:cubicBezTo>
                    <a:pt x="381" y="444"/>
                    <a:pt x="444" y="381"/>
                    <a:pt x="476" y="381"/>
                  </a:cubicBezTo>
                  <a:close/>
                  <a:moveTo>
                    <a:pt x="476" y="1"/>
                  </a:moveTo>
                  <a:cubicBezTo>
                    <a:pt x="222" y="1"/>
                    <a:pt x="1" y="222"/>
                    <a:pt x="1" y="507"/>
                  </a:cubicBezTo>
                  <a:cubicBezTo>
                    <a:pt x="1" y="761"/>
                    <a:pt x="222" y="982"/>
                    <a:pt x="476" y="982"/>
                  </a:cubicBezTo>
                  <a:cubicBezTo>
                    <a:pt x="761" y="982"/>
                    <a:pt x="982" y="761"/>
                    <a:pt x="982" y="507"/>
                  </a:cubicBezTo>
                  <a:cubicBezTo>
                    <a:pt x="982" y="222"/>
                    <a:pt x="761" y="1"/>
                    <a:pt x="47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8057581" y="1963463"/>
              <a:ext cx="12247" cy="68244"/>
            </a:xfrm>
            <a:custGeom>
              <a:rect b="b" l="l" r="r" t="t"/>
              <a:pathLst>
                <a:path extrusionOk="0" h="2123" w="381">
                  <a:moveTo>
                    <a:pt x="191" y="0"/>
                  </a:moveTo>
                  <a:cubicBezTo>
                    <a:pt x="96" y="0"/>
                    <a:pt x="1" y="64"/>
                    <a:pt x="1" y="190"/>
                  </a:cubicBezTo>
                  <a:lnTo>
                    <a:pt x="1" y="1964"/>
                  </a:lnTo>
                  <a:cubicBezTo>
                    <a:pt x="1" y="2059"/>
                    <a:pt x="96" y="2122"/>
                    <a:pt x="191" y="2122"/>
                  </a:cubicBezTo>
                  <a:cubicBezTo>
                    <a:pt x="286" y="2122"/>
                    <a:pt x="381" y="2059"/>
                    <a:pt x="381" y="1964"/>
                  </a:cubicBezTo>
                  <a:lnTo>
                    <a:pt x="381" y="190"/>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8047391" y="2010299"/>
              <a:ext cx="32627" cy="27516"/>
            </a:xfrm>
            <a:custGeom>
              <a:rect b="b" l="l" r="r" t="t"/>
              <a:pathLst>
                <a:path extrusionOk="0" h="856" w="1015">
                  <a:moveTo>
                    <a:pt x="508" y="0"/>
                  </a:moveTo>
                  <a:cubicBezTo>
                    <a:pt x="223" y="0"/>
                    <a:pt x="1" y="190"/>
                    <a:pt x="1" y="412"/>
                  </a:cubicBezTo>
                  <a:cubicBezTo>
                    <a:pt x="1" y="665"/>
                    <a:pt x="223" y="855"/>
                    <a:pt x="508" y="855"/>
                  </a:cubicBezTo>
                  <a:cubicBezTo>
                    <a:pt x="793" y="855"/>
                    <a:pt x="1014" y="665"/>
                    <a:pt x="1014" y="412"/>
                  </a:cubicBezTo>
                  <a:cubicBezTo>
                    <a:pt x="1014" y="190"/>
                    <a:pt x="793" y="0"/>
                    <a:pt x="50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8041283" y="2004191"/>
              <a:ext cx="44842" cy="39731"/>
            </a:xfrm>
            <a:custGeom>
              <a:rect b="b" l="l" r="r" t="t"/>
              <a:pathLst>
                <a:path extrusionOk="0" h="1236" w="1395">
                  <a:moveTo>
                    <a:pt x="698" y="380"/>
                  </a:moveTo>
                  <a:cubicBezTo>
                    <a:pt x="856" y="380"/>
                    <a:pt x="1014" y="475"/>
                    <a:pt x="1014" y="602"/>
                  </a:cubicBezTo>
                  <a:cubicBezTo>
                    <a:pt x="1014" y="728"/>
                    <a:pt x="856" y="855"/>
                    <a:pt x="698" y="855"/>
                  </a:cubicBezTo>
                  <a:cubicBezTo>
                    <a:pt x="508" y="855"/>
                    <a:pt x="381" y="728"/>
                    <a:pt x="381" y="602"/>
                  </a:cubicBezTo>
                  <a:cubicBezTo>
                    <a:pt x="381" y="475"/>
                    <a:pt x="508" y="380"/>
                    <a:pt x="698" y="380"/>
                  </a:cubicBezTo>
                  <a:close/>
                  <a:moveTo>
                    <a:pt x="698" y="0"/>
                  </a:moveTo>
                  <a:cubicBezTo>
                    <a:pt x="318" y="0"/>
                    <a:pt x="1" y="285"/>
                    <a:pt x="1" y="602"/>
                  </a:cubicBezTo>
                  <a:cubicBezTo>
                    <a:pt x="1" y="950"/>
                    <a:pt x="318" y="1235"/>
                    <a:pt x="698" y="1235"/>
                  </a:cubicBezTo>
                  <a:cubicBezTo>
                    <a:pt x="1078" y="1235"/>
                    <a:pt x="1394" y="950"/>
                    <a:pt x="1394" y="602"/>
                  </a:cubicBezTo>
                  <a:cubicBezTo>
                    <a:pt x="1394" y="285"/>
                    <a:pt x="1078" y="0"/>
                    <a:pt x="69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8053498" y="1959381"/>
              <a:ext cx="19383" cy="19383"/>
            </a:xfrm>
            <a:custGeom>
              <a:rect b="b" l="l" r="r" t="t"/>
              <a:pathLst>
                <a:path extrusionOk="0" h="603" w="603">
                  <a:moveTo>
                    <a:pt x="318" y="1"/>
                  </a:moveTo>
                  <a:cubicBezTo>
                    <a:pt x="159" y="1"/>
                    <a:pt x="1" y="127"/>
                    <a:pt x="1" y="317"/>
                  </a:cubicBezTo>
                  <a:cubicBezTo>
                    <a:pt x="1" y="476"/>
                    <a:pt x="159" y="602"/>
                    <a:pt x="318" y="602"/>
                  </a:cubicBezTo>
                  <a:cubicBezTo>
                    <a:pt x="476" y="602"/>
                    <a:pt x="603" y="476"/>
                    <a:pt x="603" y="317"/>
                  </a:cubicBezTo>
                  <a:cubicBezTo>
                    <a:pt x="603" y="127"/>
                    <a:pt x="476" y="1"/>
                    <a:pt x="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8048419" y="1953273"/>
              <a:ext cx="30570" cy="31599"/>
            </a:xfrm>
            <a:custGeom>
              <a:rect b="b" l="l" r="r" t="t"/>
              <a:pathLst>
                <a:path extrusionOk="0" h="983" w="951">
                  <a:moveTo>
                    <a:pt x="476" y="381"/>
                  </a:moveTo>
                  <a:cubicBezTo>
                    <a:pt x="539" y="381"/>
                    <a:pt x="571" y="444"/>
                    <a:pt x="571" y="507"/>
                  </a:cubicBezTo>
                  <a:cubicBezTo>
                    <a:pt x="571" y="539"/>
                    <a:pt x="539" y="602"/>
                    <a:pt x="476" y="602"/>
                  </a:cubicBezTo>
                  <a:cubicBezTo>
                    <a:pt x="412" y="602"/>
                    <a:pt x="349" y="539"/>
                    <a:pt x="349" y="507"/>
                  </a:cubicBezTo>
                  <a:cubicBezTo>
                    <a:pt x="349" y="444"/>
                    <a:pt x="412" y="381"/>
                    <a:pt x="476" y="381"/>
                  </a:cubicBezTo>
                  <a:close/>
                  <a:moveTo>
                    <a:pt x="476" y="1"/>
                  </a:moveTo>
                  <a:cubicBezTo>
                    <a:pt x="191" y="1"/>
                    <a:pt x="1" y="222"/>
                    <a:pt x="1" y="507"/>
                  </a:cubicBezTo>
                  <a:cubicBezTo>
                    <a:pt x="1" y="761"/>
                    <a:pt x="191" y="982"/>
                    <a:pt x="476" y="982"/>
                  </a:cubicBezTo>
                  <a:cubicBezTo>
                    <a:pt x="729" y="982"/>
                    <a:pt x="951" y="761"/>
                    <a:pt x="951" y="507"/>
                  </a:cubicBezTo>
                  <a:cubicBezTo>
                    <a:pt x="951" y="222"/>
                    <a:pt x="729" y="1"/>
                    <a:pt x="47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7952724" y="2039808"/>
              <a:ext cx="35681" cy="11219"/>
            </a:xfrm>
            <a:custGeom>
              <a:rect b="b" l="l" r="r" t="t"/>
              <a:pathLst>
                <a:path extrusionOk="0" h="349" w="1110">
                  <a:moveTo>
                    <a:pt x="191" y="0"/>
                  </a:moveTo>
                  <a:cubicBezTo>
                    <a:pt x="64" y="0"/>
                    <a:pt x="1" y="64"/>
                    <a:pt x="1" y="190"/>
                  </a:cubicBezTo>
                  <a:cubicBezTo>
                    <a:pt x="1" y="285"/>
                    <a:pt x="64" y="349"/>
                    <a:pt x="191" y="349"/>
                  </a:cubicBezTo>
                  <a:lnTo>
                    <a:pt x="919" y="349"/>
                  </a:lnTo>
                  <a:cubicBezTo>
                    <a:pt x="1046" y="349"/>
                    <a:pt x="1109" y="285"/>
                    <a:pt x="1109" y="190"/>
                  </a:cubicBezTo>
                  <a:cubicBezTo>
                    <a:pt x="1109" y="64"/>
                    <a:pt x="1046" y="0"/>
                    <a:pt x="9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7957835" y="2054048"/>
              <a:ext cx="25459" cy="12247"/>
            </a:xfrm>
            <a:custGeom>
              <a:rect b="b" l="l" r="r" t="t"/>
              <a:pathLst>
                <a:path extrusionOk="0" h="381" w="792">
                  <a:moveTo>
                    <a:pt x="158" y="1"/>
                  </a:moveTo>
                  <a:cubicBezTo>
                    <a:pt x="63" y="1"/>
                    <a:pt x="0" y="96"/>
                    <a:pt x="0" y="191"/>
                  </a:cubicBezTo>
                  <a:cubicBezTo>
                    <a:pt x="0" y="286"/>
                    <a:pt x="63" y="381"/>
                    <a:pt x="158" y="381"/>
                  </a:cubicBezTo>
                  <a:lnTo>
                    <a:pt x="602" y="381"/>
                  </a:lnTo>
                  <a:cubicBezTo>
                    <a:pt x="728" y="381"/>
                    <a:pt x="792" y="286"/>
                    <a:pt x="792" y="191"/>
                  </a:cubicBezTo>
                  <a:cubicBezTo>
                    <a:pt x="792" y="96"/>
                    <a:pt x="728" y="1"/>
                    <a:pt x="6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7930351" y="1930868"/>
              <a:ext cx="81455" cy="101835"/>
            </a:xfrm>
            <a:custGeom>
              <a:rect b="b" l="l" r="r" t="t"/>
              <a:pathLst>
                <a:path extrusionOk="0" h="3168" w="2534">
                  <a:moveTo>
                    <a:pt x="1330" y="1"/>
                  </a:moveTo>
                  <a:cubicBezTo>
                    <a:pt x="633" y="1"/>
                    <a:pt x="32" y="539"/>
                    <a:pt x="0" y="1236"/>
                  </a:cubicBezTo>
                  <a:cubicBezTo>
                    <a:pt x="0" y="1553"/>
                    <a:pt x="95" y="1838"/>
                    <a:pt x="285" y="2059"/>
                  </a:cubicBezTo>
                  <a:cubicBezTo>
                    <a:pt x="317" y="2154"/>
                    <a:pt x="380" y="2218"/>
                    <a:pt x="443" y="2313"/>
                  </a:cubicBezTo>
                  <a:cubicBezTo>
                    <a:pt x="443" y="2313"/>
                    <a:pt x="475" y="2344"/>
                    <a:pt x="475" y="2344"/>
                  </a:cubicBezTo>
                  <a:cubicBezTo>
                    <a:pt x="570" y="2534"/>
                    <a:pt x="633" y="2534"/>
                    <a:pt x="665" y="2724"/>
                  </a:cubicBezTo>
                  <a:cubicBezTo>
                    <a:pt x="697" y="3104"/>
                    <a:pt x="855" y="3168"/>
                    <a:pt x="855" y="3168"/>
                  </a:cubicBezTo>
                  <a:lnTo>
                    <a:pt x="1679" y="3168"/>
                  </a:lnTo>
                  <a:cubicBezTo>
                    <a:pt x="1679" y="3168"/>
                    <a:pt x="1805" y="3104"/>
                    <a:pt x="1869" y="2756"/>
                  </a:cubicBezTo>
                  <a:cubicBezTo>
                    <a:pt x="1900" y="2534"/>
                    <a:pt x="1995" y="2471"/>
                    <a:pt x="2122" y="2281"/>
                  </a:cubicBezTo>
                  <a:cubicBezTo>
                    <a:pt x="2122" y="2249"/>
                    <a:pt x="2122" y="2249"/>
                    <a:pt x="2122" y="2249"/>
                  </a:cubicBezTo>
                  <a:cubicBezTo>
                    <a:pt x="2154" y="2186"/>
                    <a:pt x="2217" y="2123"/>
                    <a:pt x="2249" y="2059"/>
                  </a:cubicBezTo>
                  <a:cubicBezTo>
                    <a:pt x="2439" y="1838"/>
                    <a:pt x="2534" y="1584"/>
                    <a:pt x="2534" y="1268"/>
                  </a:cubicBezTo>
                  <a:cubicBezTo>
                    <a:pt x="2534" y="603"/>
                    <a:pt x="1995" y="33"/>
                    <a:pt x="1330"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7924243" y="1925661"/>
              <a:ext cx="93671" cy="113150"/>
            </a:xfrm>
            <a:custGeom>
              <a:rect b="b" l="l" r="r" t="t"/>
              <a:pathLst>
                <a:path extrusionOk="0" h="3520" w="2914">
                  <a:moveTo>
                    <a:pt x="1488" y="353"/>
                  </a:moveTo>
                  <a:cubicBezTo>
                    <a:pt x="2090" y="385"/>
                    <a:pt x="2534" y="860"/>
                    <a:pt x="2534" y="1430"/>
                  </a:cubicBezTo>
                  <a:cubicBezTo>
                    <a:pt x="2534" y="1683"/>
                    <a:pt x="2439" y="1936"/>
                    <a:pt x="2312" y="2126"/>
                  </a:cubicBezTo>
                  <a:cubicBezTo>
                    <a:pt x="2249" y="2190"/>
                    <a:pt x="2217" y="2253"/>
                    <a:pt x="2154" y="2316"/>
                  </a:cubicBezTo>
                  <a:lnTo>
                    <a:pt x="2154" y="2348"/>
                  </a:lnTo>
                  <a:cubicBezTo>
                    <a:pt x="2122" y="2380"/>
                    <a:pt x="2090" y="2443"/>
                    <a:pt x="2059" y="2475"/>
                  </a:cubicBezTo>
                  <a:cubicBezTo>
                    <a:pt x="1995" y="2570"/>
                    <a:pt x="1932" y="2696"/>
                    <a:pt x="1869" y="2886"/>
                  </a:cubicBezTo>
                  <a:cubicBezTo>
                    <a:pt x="1869" y="3045"/>
                    <a:pt x="1805" y="3108"/>
                    <a:pt x="1805" y="3140"/>
                  </a:cubicBezTo>
                  <a:lnTo>
                    <a:pt x="1108" y="3140"/>
                  </a:lnTo>
                  <a:cubicBezTo>
                    <a:pt x="1077" y="3108"/>
                    <a:pt x="1045" y="3045"/>
                    <a:pt x="1013" y="2855"/>
                  </a:cubicBezTo>
                  <a:cubicBezTo>
                    <a:pt x="1013" y="2696"/>
                    <a:pt x="950" y="2601"/>
                    <a:pt x="887" y="2538"/>
                  </a:cubicBezTo>
                  <a:cubicBezTo>
                    <a:pt x="855" y="2506"/>
                    <a:pt x="855" y="2475"/>
                    <a:pt x="823" y="2411"/>
                  </a:cubicBezTo>
                  <a:lnTo>
                    <a:pt x="792" y="2380"/>
                  </a:lnTo>
                  <a:cubicBezTo>
                    <a:pt x="728" y="2285"/>
                    <a:pt x="665" y="2190"/>
                    <a:pt x="602" y="2126"/>
                  </a:cubicBezTo>
                  <a:cubicBezTo>
                    <a:pt x="443" y="1905"/>
                    <a:pt x="380" y="1683"/>
                    <a:pt x="380" y="1398"/>
                  </a:cubicBezTo>
                  <a:cubicBezTo>
                    <a:pt x="380" y="1113"/>
                    <a:pt x="507" y="860"/>
                    <a:pt x="728" y="670"/>
                  </a:cubicBezTo>
                  <a:cubicBezTo>
                    <a:pt x="950" y="448"/>
                    <a:pt x="1203" y="353"/>
                    <a:pt x="1488" y="353"/>
                  </a:cubicBezTo>
                  <a:close/>
                  <a:moveTo>
                    <a:pt x="1416" y="1"/>
                  </a:moveTo>
                  <a:cubicBezTo>
                    <a:pt x="1050" y="1"/>
                    <a:pt x="736" y="153"/>
                    <a:pt x="475" y="385"/>
                  </a:cubicBezTo>
                  <a:cubicBezTo>
                    <a:pt x="190" y="670"/>
                    <a:pt x="32" y="1018"/>
                    <a:pt x="0" y="1398"/>
                  </a:cubicBezTo>
                  <a:cubicBezTo>
                    <a:pt x="0" y="1746"/>
                    <a:pt x="95" y="2095"/>
                    <a:pt x="317" y="2348"/>
                  </a:cubicBezTo>
                  <a:cubicBezTo>
                    <a:pt x="380" y="2411"/>
                    <a:pt x="412" y="2506"/>
                    <a:pt x="475" y="2570"/>
                  </a:cubicBezTo>
                  <a:lnTo>
                    <a:pt x="507" y="2601"/>
                  </a:lnTo>
                  <a:cubicBezTo>
                    <a:pt x="538" y="2665"/>
                    <a:pt x="570" y="2696"/>
                    <a:pt x="570" y="2760"/>
                  </a:cubicBezTo>
                  <a:cubicBezTo>
                    <a:pt x="633" y="2823"/>
                    <a:pt x="633" y="2823"/>
                    <a:pt x="665" y="2918"/>
                  </a:cubicBezTo>
                  <a:cubicBezTo>
                    <a:pt x="728" y="3361"/>
                    <a:pt x="918" y="3488"/>
                    <a:pt x="982" y="3520"/>
                  </a:cubicBezTo>
                  <a:lnTo>
                    <a:pt x="1932" y="3520"/>
                  </a:lnTo>
                  <a:cubicBezTo>
                    <a:pt x="1995" y="3488"/>
                    <a:pt x="2185" y="3361"/>
                    <a:pt x="2249" y="2950"/>
                  </a:cubicBezTo>
                  <a:cubicBezTo>
                    <a:pt x="2280" y="2823"/>
                    <a:pt x="2312" y="2760"/>
                    <a:pt x="2375" y="2665"/>
                  </a:cubicBezTo>
                  <a:cubicBezTo>
                    <a:pt x="2407" y="2633"/>
                    <a:pt x="2439" y="2601"/>
                    <a:pt x="2470" y="2538"/>
                  </a:cubicBezTo>
                  <a:lnTo>
                    <a:pt x="2470" y="2506"/>
                  </a:lnTo>
                  <a:cubicBezTo>
                    <a:pt x="2502" y="2443"/>
                    <a:pt x="2534" y="2380"/>
                    <a:pt x="2597" y="2348"/>
                  </a:cubicBezTo>
                  <a:cubicBezTo>
                    <a:pt x="2787" y="2095"/>
                    <a:pt x="2914" y="1778"/>
                    <a:pt x="2914" y="1430"/>
                  </a:cubicBezTo>
                  <a:cubicBezTo>
                    <a:pt x="2914" y="670"/>
                    <a:pt x="2280" y="36"/>
                    <a:pt x="1520" y="5"/>
                  </a:cubicBezTo>
                  <a:cubicBezTo>
                    <a:pt x="1485" y="2"/>
                    <a:pt x="1450" y="1"/>
                    <a:pt x="141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7974100" y="1979729"/>
              <a:ext cx="13276" cy="52975"/>
            </a:xfrm>
            <a:custGeom>
              <a:rect b="b" l="l" r="r" t="t"/>
              <a:pathLst>
                <a:path extrusionOk="0" h="1648" w="413">
                  <a:moveTo>
                    <a:pt x="413" y="1"/>
                  </a:moveTo>
                  <a:lnTo>
                    <a:pt x="191" y="318"/>
                  </a:lnTo>
                  <a:cubicBezTo>
                    <a:pt x="191" y="318"/>
                    <a:pt x="191" y="349"/>
                    <a:pt x="191" y="381"/>
                  </a:cubicBezTo>
                  <a:lnTo>
                    <a:pt x="1" y="1648"/>
                  </a:lnTo>
                  <a:lnTo>
                    <a:pt x="4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7967993" y="1974039"/>
              <a:ext cx="25491" cy="64772"/>
            </a:xfrm>
            <a:custGeom>
              <a:rect b="b" l="l" r="r" t="t"/>
              <a:pathLst>
                <a:path extrusionOk="0" h="2015" w="793">
                  <a:moveTo>
                    <a:pt x="587" y="1"/>
                  </a:moveTo>
                  <a:cubicBezTo>
                    <a:pt x="523" y="1"/>
                    <a:pt x="464" y="23"/>
                    <a:pt x="444" y="83"/>
                  </a:cubicBezTo>
                  <a:lnTo>
                    <a:pt x="254" y="400"/>
                  </a:lnTo>
                  <a:cubicBezTo>
                    <a:pt x="222" y="431"/>
                    <a:pt x="191" y="495"/>
                    <a:pt x="191" y="526"/>
                  </a:cubicBezTo>
                  <a:lnTo>
                    <a:pt x="32" y="1793"/>
                  </a:lnTo>
                  <a:cubicBezTo>
                    <a:pt x="1" y="1920"/>
                    <a:pt x="64" y="2015"/>
                    <a:pt x="191" y="2015"/>
                  </a:cubicBezTo>
                  <a:cubicBezTo>
                    <a:pt x="286" y="2015"/>
                    <a:pt x="381" y="1951"/>
                    <a:pt x="381" y="1856"/>
                  </a:cubicBezTo>
                  <a:lnTo>
                    <a:pt x="571" y="590"/>
                  </a:lnTo>
                  <a:lnTo>
                    <a:pt x="761" y="305"/>
                  </a:lnTo>
                  <a:cubicBezTo>
                    <a:pt x="793" y="210"/>
                    <a:pt x="793" y="83"/>
                    <a:pt x="698" y="20"/>
                  </a:cubicBezTo>
                  <a:cubicBezTo>
                    <a:pt x="663" y="8"/>
                    <a:pt x="624" y="1"/>
                    <a:pt x="58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a:off x="7954781" y="1979729"/>
              <a:ext cx="12247" cy="52975"/>
            </a:xfrm>
            <a:custGeom>
              <a:rect b="b" l="l" r="r" t="t"/>
              <a:pathLst>
                <a:path extrusionOk="0" h="1648" w="381">
                  <a:moveTo>
                    <a:pt x="0" y="1"/>
                  </a:moveTo>
                  <a:lnTo>
                    <a:pt x="380" y="1648"/>
                  </a:lnTo>
                  <a:lnTo>
                    <a:pt x="222" y="381"/>
                  </a:lnTo>
                  <a:cubicBezTo>
                    <a:pt x="222" y="349"/>
                    <a:pt x="222" y="318"/>
                    <a:pt x="190" y="31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7947645" y="1974039"/>
              <a:ext cx="25491" cy="64772"/>
            </a:xfrm>
            <a:custGeom>
              <a:rect b="b" l="l" r="r" t="t"/>
              <a:pathLst>
                <a:path extrusionOk="0" h="2015" w="793">
                  <a:moveTo>
                    <a:pt x="230" y="1"/>
                  </a:moveTo>
                  <a:cubicBezTo>
                    <a:pt x="197" y="1"/>
                    <a:pt x="162" y="8"/>
                    <a:pt x="127" y="20"/>
                  </a:cubicBezTo>
                  <a:cubicBezTo>
                    <a:pt x="32" y="83"/>
                    <a:pt x="0" y="210"/>
                    <a:pt x="64" y="273"/>
                  </a:cubicBezTo>
                  <a:lnTo>
                    <a:pt x="254" y="590"/>
                  </a:lnTo>
                  <a:lnTo>
                    <a:pt x="444" y="1856"/>
                  </a:lnTo>
                  <a:cubicBezTo>
                    <a:pt x="444" y="1951"/>
                    <a:pt x="539" y="2015"/>
                    <a:pt x="602" y="2015"/>
                  </a:cubicBezTo>
                  <a:lnTo>
                    <a:pt x="634" y="2015"/>
                  </a:lnTo>
                  <a:cubicBezTo>
                    <a:pt x="729" y="1983"/>
                    <a:pt x="792" y="1920"/>
                    <a:pt x="792" y="1793"/>
                  </a:cubicBezTo>
                  <a:lnTo>
                    <a:pt x="634" y="526"/>
                  </a:lnTo>
                  <a:cubicBezTo>
                    <a:pt x="602" y="463"/>
                    <a:pt x="602" y="431"/>
                    <a:pt x="570" y="400"/>
                  </a:cubicBezTo>
                  <a:lnTo>
                    <a:pt x="380" y="83"/>
                  </a:lnTo>
                  <a:cubicBezTo>
                    <a:pt x="340" y="23"/>
                    <a:pt x="287" y="1"/>
                    <a:pt x="23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7909971" y="1935979"/>
              <a:ext cx="13276" cy="6140"/>
            </a:xfrm>
            <a:custGeom>
              <a:rect b="b" l="l" r="r" t="t"/>
              <a:pathLst>
                <a:path extrusionOk="0" h="191" w="413">
                  <a:moveTo>
                    <a:pt x="412" y="19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7902835" y="1930065"/>
              <a:ext cx="26520" cy="18162"/>
            </a:xfrm>
            <a:custGeom>
              <a:rect b="b" l="l" r="r" t="t"/>
              <a:pathLst>
                <a:path extrusionOk="0" h="565" w="825">
                  <a:moveTo>
                    <a:pt x="208" y="0"/>
                  </a:moveTo>
                  <a:cubicBezTo>
                    <a:pt x="143" y="0"/>
                    <a:pt x="87" y="52"/>
                    <a:pt x="64" y="121"/>
                  </a:cubicBezTo>
                  <a:cubicBezTo>
                    <a:pt x="1" y="216"/>
                    <a:pt x="33" y="311"/>
                    <a:pt x="128" y="374"/>
                  </a:cubicBezTo>
                  <a:lnTo>
                    <a:pt x="539" y="533"/>
                  </a:lnTo>
                  <a:cubicBezTo>
                    <a:pt x="571" y="564"/>
                    <a:pt x="603" y="564"/>
                    <a:pt x="634" y="564"/>
                  </a:cubicBezTo>
                  <a:cubicBezTo>
                    <a:pt x="698" y="564"/>
                    <a:pt x="761" y="533"/>
                    <a:pt x="793" y="469"/>
                  </a:cubicBezTo>
                  <a:cubicBezTo>
                    <a:pt x="824" y="374"/>
                    <a:pt x="793" y="248"/>
                    <a:pt x="698" y="216"/>
                  </a:cubicBezTo>
                  <a:lnTo>
                    <a:pt x="286" y="26"/>
                  </a:lnTo>
                  <a:cubicBezTo>
                    <a:pt x="259" y="8"/>
                    <a:pt x="233" y="0"/>
                    <a:pt x="20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901838" y="1961406"/>
              <a:ext cx="20380" cy="12247"/>
            </a:xfrm>
            <a:custGeom>
              <a:rect b="b" l="l" r="r" t="t"/>
              <a:pathLst>
                <a:path extrusionOk="0" h="381" w="634">
                  <a:moveTo>
                    <a:pt x="190" y="1"/>
                  </a:moveTo>
                  <a:cubicBezTo>
                    <a:pt x="64" y="1"/>
                    <a:pt x="0" y="96"/>
                    <a:pt x="0" y="191"/>
                  </a:cubicBezTo>
                  <a:cubicBezTo>
                    <a:pt x="0" y="286"/>
                    <a:pt x="64" y="381"/>
                    <a:pt x="190" y="381"/>
                  </a:cubicBezTo>
                  <a:lnTo>
                    <a:pt x="444" y="381"/>
                  </a:lnTo>
                  <a:cubicBezTo>
                    <a:pt x="539" y="381"/>
                    <a:pt x="634" y="286"/>
                    <a:pt x="634" y="191"/>
                  </a:cubicBezTo>
                  <a:cubicBezTo>
                    <a:pt x="634" y="96"/>
                    <a:pt x="539" y="1"/>
                    <a:pt x="44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7935430" y="1916628"/>
              <a:ext cx="5111" cy="7168"/>
            </a:xfrm>
            <a:custGeom>
              <a:rect b="b" l="l" r="r" t="t"/>
              <a:pathLst>
                <a:path extrusionOk="0" h="223" w="159">
                  <a:moveTo>
                    <a:pt x="159" y="222"/>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a:off x="7929322" y="1910424"/>
              <a:ext cx="18355" cy="18451"/>
            </a:xfrm>
            <a:custGeom>
              <a:rect b="b" l="l" r="r" t="t"/>
              <a:pathLst>
                <a:path extrusionOk="0" h="574" w="571">
                  <a:moveTo>
                    <a:pt x="202" y="1"/>
                  </a:moveTo>
                  <a:cubicBezTo>
                    <a:pt x="168" y="1"/>
                    <a:pt x="132" y="11"/>
                    <a:pt x="95" y="35"/>
                  </a:cubicBezTo>
                  <a:cubicBezTo>
                    <a:pt x="0" y="67"/>
                    <a:pt x="0" y="194"/>
                    <a:pt x="32" y="289"/>
                  </a:cubicBezTo>
                  <a:lnTo>
                    <a:pt x="190" y="510"/>
                  </a:lnTo>
                  <a:cubicBezTo>
                    <a:pt x="222" y="574"/>
                    <a:pt x="285" y="574"/>
                    <a:pt x="349" y="574"/>
                  </a:cubicBezTo>
                  <a:cubicBezTo>
                    <a:pt x="380" y="574"/>
                    <a:pt x="412" y="574"/>
                    <a:pt x="444" y="542"/>
                  </a:cubicBezTo>
                  <a:cubicBezTo>
                    <a:pt x="539" y="510"/>
                    <a:pt x="570" y="384"/>
                    <a:pt x="507" y="289"/>
                  </a:cubicBezTo>
                  <a:lnTo>
                    <a:pt x="349" y="67"/>
                  </a:lnTo>
                  <a:cubicBezTo>
                    <a:pt x="310" y="28"/>
                    <a:pt x="258" y="1"/>
                    <a:pt x="2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2"/>
            <p:cNvSpPr/>
            <p:nvPr/>
          </p:nvSpPr>
          <p:spPr>
            <a:xfrm>
              <a:off x="8018910" y="1935979"/>
              <a:ext cx="13244" cy="6140"/>
            </a:xfrm>
            <a:custGeom>
              <a:rect b="b" l="l" r="r" t="t"/>
              <a:pathLst>
                <a:path extrusionOk="0" h="191" w="412">
                  <a:moveTo>
                    <a:pt x="0" y="190"/>
                  </a:move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2"/>
            <p:cNvSpPr/>
            <p:nvPr/>
          </p:nvSpPr>
          <p:spPr>
            <a:xfrm>
              <a:off x="8012803" y="1930065"/>
              <a:ext cx="26487" cy="18162"/>
            </a:xfrm>
            <a:custGeom>
              <a:rect b="b" l="l" r="r" t="t"/>
              <a:pathLst>
                <a:path extrusionOk="0" h="565" w="824">
                  <a:moveTo>
                    <a:pt x="603" y="0"/>
                  </a:moveTo>
                  <a:cubicBezTo>
                    <a:pt x="579" y="0"/>
                    <a:pt x="556" y="8"/>
                    <a:pt x="539" y="26"/>
                  </a:cubicBezTo>
                  <a:lnTo>
                    <a:pt x="127" y="216"/>
                  </a:lnTo>
                  <a:cubicBezTo>
                    <a:pt x="32" y="248"/>
                    <a:pt x="0" y="374"/>
                    <a:pt x="32" y="469"/>
                  </a:cubicBezTo>
                  <a:cubicBezTo>
                    <a:pt x="64" y="533"/>
                    <a:pt x="127" y="564"/>
                    <a:pt x="190" y="564"/>
                  </a:cubicBezTo>
                  <a:cubicBezTo>
                    <a:pt x="222" y="564"/>
                    <a:pt x="254" y="564"/>
                    <a:pt x="285" y="533"/>
                  </a:cubicBezTo>
                  <a:lnTo>
                    <a:pt x="697" y="374"/>
                  </a:lnTo>
                  <a:cubicBezTo>
                    <a:pt x="792" y="311"/>
                    <a:pt x="824" y="184"/>
                    <a:pt x="760" y="121"/>
                  </a:cubicBezTo>
                  <a:cubicBezTo>
                    <a:pt x="737" y="52"/>
                    <a:pt x="665" y="0"/>
                    <a:pt x="60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2"/>
            <p:cNvSpPr/>
            <p:nvPr/>
          </p:nvSpPr>
          <p:spPr>
            <a:xfrm>
              <a:off x="8019907" y="1961406"/>
              <a:ext cx="20412" cy="12247"/>
            </a:xfrm>
            <a:custGeom>
              <a:rect b="b" l="l" r="r" t="t"/>
              <a:pathLst>
                <a:path extrusionOk="0" h="381" w="635">
                  <a:moveTo>
                    <a:pt x="191" y="1"/>
                  </a:moveTo>
                  <a:cubicBezTo>
                    <a:pt x="96" y="1"/>
                    <a:pt x="1" y="96"/>
                    <a:pt x="1" y="191"/>
                  </a:cubicBezTo>
                  <a:cubicBezTo>
                    <a:pt x="1" y="286"/>
                    <a:pt x="96" y="381"/>
                    <a:pt x="191" y="381"/>
                  </a:cubicBezTo>
                  <a:lnTo>
                    <a:pt x="444" y="381"/>
                  </a:lnTo>
                  <a:cubicBezTo>
                    <a:pt x="571" y="381"/>
                    <a:pt x="634" y="286"/>
                    <a:pt x="634" y="191"/>
                  </a:cubicBezTo>
                  <a:cubicBezTo>
                    <a:pt x="634" y="96"/>
                    <a:pt x="571" y="1"/>
                    <a:pt x="44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2"/>
            <p:cNvSpPr/>
            <p:nvPr/>
          </p:nvSpPr>
          <p:spPr>
            <a:xfrm>
              <a:off x="8001584" y="1916628"/>
              <a:ext cx="5143" cy="7168"/>
            </a:xfrm>
            <a:custGeom>
              <a:rect b="b" l="l" r="r" t="t"/>
              <a:pathLst>
                <a:path extrusionOk="0" h="223" w="160">
                  <a:moveTo>
                    <a:pt x="1" y="222"/>
                  </a:moveTo>
                  <a:lnTo>
                    <a:pt x="1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2"/>
            <p:cNvSpPr/>
            <p:nvPr/>
          </p:nvSpPr>
          <p:spPr>
            <a:xfrm>
              <a:off x="7994480" y="1910424"/>
              <a:ext cx="18355" cy="18451"/>
            </a:xfrm>
            <a:custGeom>
              <a:rect b="b" l="l" r="r" t="t"/>
              <a:pathLst>
                <a:path extrusionOk="0" h="574" w="571">
                  <a:moveTo>
                    <a:pt x="368" y="1"/>
                  </a:moveTo>
                  <a:cubicBezTo>
                    <a:pt x="312" y="1"/>
                    <a:pt x="261" y="28"/>
                    <a:pt x="222" y="67"/>
                  </a:cubicBezTo>
                  <a:lnTo>
                    <a:pt x="64" y="289"/>
                  </a:lnTo>
                  <a:cubicBezTo>
                    <a:pt x="0" y="384"/>
                    <a:pt x="32" y="510"/>
                    <a:pt x="127" y="542"/>
                  </a:cubicBezTo>
                  <a:cubicBezTo>
                    <a:pt x="159" y="574"/>
                    <a:pt x="190" y="574"/>
                    <a:pt x="222" y="574"/>
                  </a:cubicBezTo>
                  <a:cubicBezTo>
                    <a:pt x="285" y="574"/>
                    <a:pt x="349" y="574"/>
                    <a:pt x="380" y="510"/>
                  </a:cubicBezTo>
                  <a:lnTo>
                    <a:pt x="507" y="289"/>
                  </a:lnTo>
                  <a:cubicBezTo>
                    <a:pt x="570" y="194"/>
                    <a:pt x="570" y="99"/>
                    <a:pt x="475" y="35"/>
                  </a:cubicBezTo>
                  <a:cubicBezTo>
                    <a:pt x="439" y="11"/>
                    <a:pt x="403" y="1"/>
                    <a:pt x="36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2"/>
            <p:cNvSpPr/>
            <p:nvPr/>
          </p:nvSpPr>
          <p:spPr>
            <a:xfrm>
              <a:off x="7963942" y="1902388"/>
              <a:ext cx="12247" cy="19351"/>
            </a:xfrm>
            <a:custGeom>
              <a:rect b="b" l="l" r="r" t="t"/>
              <a:pathLst>
                <a:path extrusionOk="0" h="602" w="381">
                  <a:moveTo>
                    <a:pt x="190" y="0"/>
                  </a:moveTo>
                  <a:cubicBezTo>
                    <a:pt x="95" y="0"/>
                    <a:pt x="0" y="95"/>
                    <a:pt x="0" y="190"/>
                  </a:cubicBezTo>
                  <a:lnTo>
                    <a:pt x="0" y="412"/>
                  </a:lnTo>
                  <a:cubicBezTo>
                    <a:pt x="0" y="539"/>
                    <a:pt x="95" y="602"/>
                    <a:pt x="190" y="602"/>
                  </a:cubicBezTo>
                  <a:cubicBezTo>
                    <a:pt x="285" y="602"/>
                    <a:pt x="380" y="539"/>
                    <a:pt x="380" y="412"/>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2"/>
            <p:cNvSpPr/>
            <p:nvPr/>
          </p:nvSpPr>
          <p:spPr>
            <a:xfrm>
              <a:off x="8003642" y="2023510"/>
              <a:ext cx="218907" cy="114050"/>
            </a:xfrm>
            <a:custGeom>
              <a:rect b="b" l="l" r="r" t="t"/>
              <a:pathLst>
                <a:path extrusionOk="0" h="3548" w="6810">
                  <a:moveTo>
                    <a:pt x="1552" y="1"/>
                  </a:moveTo>
                  <a:cubicBezTo>
                    <a:pt x="697" y="1"/>
                    <a:pt x="0" y="792"/>
                    <a:pt x="0" y="1774"/>
                  </a:cubicBezTo>
                  <a:cubicBezTo>
                    <a:pt x="0" y="2756"/>
                    <a:pt x="697" y="3548"/>
                    <a:pt x="1552" y="3548"/>
                  </a:cubicBezTo>
                  <a:lnTo>
                    <a:pt x="5257" y="3548"/>
                  </a:lnTo>
                  <a:cubicBezTo>
                    <a:pt x="6112" y="3548"/>
                    <a:pt x="6809" y="2756"/>
                    <a:pt x="6809" y="1774"/>
                  </a:cubicBezTo>
                  <a:cubicBezTo>
                    <a:pt x="6809" y="792"/>
                    <a:pt x="6112" y="1"/>
                    <a:pt x="525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2"/>
            <p:cNvSpPr/>
            <p:nvPr/>
          </p:nvSpPr>
          <p:spPr>
            <a:xfrm>
              <a:off x="7997534" y="2017403"/>
              <a:ext cx="231123" cy="126266"/>
            </a:xfrm>
            <a:custGeom>
              <a:rect b="b" l="l" r="r" t="t"/>
              <a:pathLst>
                <a:path extrusionOk="0" h="3928" w="7190">
                  <a:moveTo>
                    <a:pt x="5447" y="381"/>
                  </a:moveTo>
                  <a:cubicBezTo>
                    <a:pt x="6207" y="381"/>
                    <a:pt x="6809" y="1077"/>
                    <a:pt x="6809" y="1964"/>
                  </a:cubicBezTo>
                  <a:cubicBezTo>
                    <a:pt x="6809" y="2851"/>
                    <a:pt x="6207" y="3548"/>
                    <a:pt x="5447" y="3548"/>
                  </a:cubicBezTo>
                  <a:lnTo>
                    <a:pt x="1742" y="3548"/>
                  </a:lnTo>
                  <a:cubicBezTo>
                    <a:pt x="982" y="3548"/>
                    <a:pt x="380" y="2851"/>
                    <a:pt x="380" y="1964"/>
                  </a:cubicBezTo>
                  <a:cubicBezTo>
                    <a:pt x="380" y="1077"/>
                    <a:pt x="982" y="381"/>
                    <a:pt x="1742" y="381"/>
                  </a:cubicBezTo>
                  <a:close/>
                  <a:moveTo>
                    <a:pt x="1742" y="1"/>
                  </a:moveTo>
                  <a:cubicBezTo>
                    <a:pt x="792" y="1"/>
                    <a:pt x="0" y="887"/>
                    <a:pt x="0" y="1964"/>
                  </a:cubicBezTo>
                  <a:cubicBezTo>
                    <a:pt x="0" y="3041"/>
                    <a:pt x="792" y="3928"/>
                    <a:pt x="1742" y="3928"/>
                  </a:cubicBezTo>
                  <a:lnTo>
                    <a:pt x="5447" y="3928"/>
                  </a:lnTo>
                  <a:cubicBezTo>
                    <a:pt x="6397" y="3928"/>
                    <a:pt x="7189" y="3041"/>
                    <a:pt x="7189" y="1964"/>
                  </a:cubicBezTo>
                  <a:cubicBezTo>
                    <a:pt x="7189" y="887"/>
                    <a:pt x="6397" y="1"/>
                    <a:pt x="544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2"/>
            <p:cNvSpPr/>
            <p:nvPr/>
          </p:nvSpPr>
          <p:spPr>
            <a:xfrm>
              <a:off x="8023989" y="2044887"/>
              <a:ext cx="178180" cy="72326"/>
            </a:xfrm>
            <a:custGeom>
              <a:rect b="b" l="l" r="r" t="t"/>
              <a:pathLst>
                <a:path extrusionOk="0" h="2250" w="5543">
                  <a:moveTo>
                    <a:pt x="792" y="1"/>
                  </a:moveTo>
                  <a:cubicBezTo>
                    <a:pt x="222" y="1"/>
                    <a:pt x="1" y="508"/>
                    <a:pt x="1" y="1109"/>
                  </a:cubicBezTo>
                  <a:cubicBezTo>
                    <a:pt x="1" y="1743"/>
                    <a:pt x="222" y="2249"/>
                    <a:pt x="792" y="2249"/>
                  </a:cubicBezTo>
                  <a:lnTo>
                    <a:pt x="4751" y="2249"/>
                  </a:lnTo>
                  <a:cubicBezTo>
                    <a:pt x="5258" y="2249"/>
                    <a:pt x="5543" y="1743"/>
                    <a:pt x="5543" y="1109"/>
                  </a:cubicBezTo>
                  <a:cubicBezTo>
                    <a:pt x="5543" y="508"/>
                    <a:pt x="5226" y="1"/>
                    <a:pt x="475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2"/>
            <p:cNvSpPr/>
            <p:nvPr/>
          </p:nvSpPr>
          <p:spPr>
            <a:xfrm>
              <a:off x="8017882" y="2038779"/>
              <a:ext cx="190395" cy="83513"/>
            </a:xfrm>
            <a:custGeom>
              <a:rect b="b" l="l" r="r" t="t"/>
              <a:pathLst>
                <a:path extrusionOk="0" h="2598" w="5923">
                  <a:moveTo>
                    <a:pt x="4941" y="381"/>
                  </a:moveTo>
                  <a:cubicBezTo>
                    <a:pt x="5353" y="381"/>
                    <a:pt x="5543" y="856"/>
                    <a:pt x="5543" y="1299"/>
                  </a:cubicBezTo>
                  <a:cubicBezTo>
                    <a:pt x="5543" y="1743"/>
                    <a:pt x="5384" y="2249"/>
                    <a:pt x="4941" y="2249"/>
                  </a:cubicBezTo>
                  <a:lnTo>
                    <a:pt x="982" y="2249"/>
                  </a:lnTo>
                  <a:cubicBezTo>
                    <a:pt x="602" y="2249"/>
                    <a:pt x="381" y="1933"/>
                    <a:pt x="381" y="1299"/>
                  </a:cubicBezTo>
                  <a:cubicBezTo>
                    <a:pt x="381" y="698"/>
                    <a:pt x="571" y="381"/>
                    <a:pt x="982" y="381"/>
                  </a:cubicBezTo>
                  <a:close/>
                  <a:moveTo>
                    <a:pt x="982" y="1"/>
                  </a:moveTo>
                  <a:cubicBezTo>
                    <a:pt x="349" y="1"/>
                    <a:pt x="1" y="476"/>
                    <a:pt x="1" y="1299"/>
                  </a:cubicBezTo>
                  <a:cubicBezTo>
                    <a:pt x="1" y="2123"/>
                    <a:pt x="349" y="2598"/>
                    <a:pt x="982" y="2598"/>
                  </a:cubicBezTo>
                  <a:lnTo>
                    <a:pt x="4941" y="2598"/>
                  </a:lnTo>
                  <a:cubicBezTo>
                    <a:pt x="5511" y="2598"/>
                    <a:pt x="5923" y="2091"/>
                    <a:pt x="5923" y="1299"/>
                  </a:cubicBezTo>
                  <a:cubicBezTo>
                    <a:pt x="5923" y="539"/>
                    <a:pt x="5511" y="1"/>
                    <a:pt x="494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2"/>
            <p:cNvSpPr/>
            <p:nvPr/>
          </p:nvSpPr>
          <p:spPr>
            <a:xfrm>
              <a:off x="8151251" y="2064238"/>
              <a:ext cx="22405" cy="22437"/>
            </a:xfrm>
            <a:custGeom>
              <a:rect b="b" l="l" r="r" t="t"/>
              <a:pathLst>
                <a:path extrusionOk="0" h="698" w="697">
                  <a:moveTo>
                    <a:pt x="349" y="1"/>
                  </a:moveTo>
                  <a:cubicBezTo>
                    <a:pt x="159" y="1"/>
                    <a:pt x="0" y="159"/>
                    <a:pt x="0" y="349"/>
                  </a:cubicBezTo>
                  <a:cubicBezTo>
                    <a:pt x="0" y="539"/>
                    <a:pt x="159" y="697"/>
                    <a:pt x="349" y="697"/>
                  </a:cubicBezTo>
                  <a:cubicBezTo>
                    <a:pt x="539" y="697"/>
                    <a:pt x="697" y="539"/>
                    <a:pt x="697" y="349"/>
                  </a:cubicBezTo>
                  <a:cubicBezTo>
                    <a:pt x="697" y="159"/>
                    <a:pt x="539"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2"/>
            <p:cNvSpPr/>
            <p:nvPr/>
          </p:nvSpPr>
          <p:spPr>
            <a:xfrm>
              <a:off x="8145144" y="2059159"/>
              <a:ext cx="34620" cy="33624"/>
            </a:xfrm>
            <a:custGeom>
              <a:rect b="b" l="l" r="r" t="t"/>
              <a:pathLst>
                <a:path extrusionOk="0" h="1046" w="1077">
                  <a:moveTo>
                    <a:pt x="539" y="349"/>
                  </a:moveTo>
                  <a:cubicBezTo>
                    <a:pt x="634" y="349"/>
                    <a:pt x="697" y="444"/>
                    <a:pt x="697" y="507"/>
                  </a:cubicBezTo>
                  <a:cubicBezTo>
                    <a:pt x="697" y="602"/>
                    <a:pt x="634" y="665"/>
                    <a:pt x="539" y="665"/>
                  </a:cubicBezTo>
                  <a:cubicBezTo>
                    <a:pt x="444" y="665"/>
                    <a:pt x="380" y="602"/>
                    <a:pt x="380" y="507"/>
                  </a:cubicBezTo>
                  <a:cubicBezTo>
                    <a:pt x="380" y="444"/>
                    <a:pt x="444" y="349"/>
                    <a:pt x="539" y="349"/>
                  </a:cubicBezTo>
                  <a:close/>
                  <a:moveTo>
                    <a:pt x="539" y="0"/>
                  </a:moveTo>
                  <a:cubicBezTo>
                    <a:pt x="254" y="0"/>
                    <a:pt x="0" y="222"/>
                    <a:pt x="0" y="507"/>
                  </a:cubicBezTo>
                  <a:cubicBezTo>
                    <a:pt x="0" y="824"/>
                    <a:pt x="254" y="1045"/>
                    <a:pt x="539" y="1045"/>
                  </a:cubicBezTo>
                  <a:cubicBezTo>
                    <a:pt x="824" y="1045"/>
                    <a:pt x="1077" y="824"/>
                    <a:pt x="1077" y="507"/>
                  </a:cubicBezTo>
                  <a:cubicBezTo>
                    <a:pt x="1077" y="222"/>
                    <a:pt x="824" y="0"/>
                    <a:pt x="53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2"/>
            <p:cNvSpPr/>
            <p:nvPr/>
          </p:nvSpPr>
          <p:spPr>
            <a:xfrm>
              <a:off x="8051473" y="2065267"/>
              <a:ext cx="22437" cy="21409"/>
            </a:xfrm>
            <a:custGeom>
              <a:rect b="b" l="l" r="r" t="t"/>
              <a:pathLst>
                <a:path extrusionOk="0" h="666" w="698">
                  <a:moveTo>
                    <a:pt x="349" y="0"/>
                  </a:moveTo>
                  <a:cubicBezTo>
                    <a:pt x="159" y="0"/>
                    <a:pt x="1" y="127"/>
                    <a:pt x="1" y="317"/>
                  </a:cubicBezTo>
                  <a:cubicBezTo>
                    <a:pt x="1" y="507"/>
                    <a:pt x="159" y="665"/>
                    <a:pt x="349" y="665"/>
                  </a:cubicBezTo>
                  <a:cubicBezTo>
                    <a:pt x="539" y="665"/>
                    <a:pt x="697" y="507"/>
                    <a:pt x="697" y="317"/>
                  </a:cubicBezTo>
                  <a:cubicBezTo>
                    <a:pt x="697" y="127"/>
                    <a:pt x="539"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2"/>
            <p:cNvSpPr/>
            <p:nvPr/>
          </p:nvSpPr>
          <p:spPr>
            <a:xfrm>
              <a:off x="8045366" y="2059159"/>
              <a:ext cx="34652" cy="33624"/>
            </a:xfrm>
            <a:custGeom>
              <a:rect b="b" l="l" r="r" t="t"/>
              <a:pathLst>
                <a:path extrusionOk="0" h="1046" w="1078">
                  <a:moveTo>
                    <a:pt x="539" y="349"/>
                  </a:moveTo>
                  <a:cubicBezTo>
                    <a:pt x="634" y="349"/>
                    <a:pt x="697" y="444"/>
                    <a:pt x="697" y="507"/>
                  </a:cubicBezTo>
                  <a:cubicBezTo>
                    <a:pt x="697" y="602"/>
                    <a:pt x="634" y="665"/>
                    <a:pt x="539" y="665"/>
                  </a:cubicBezTo>
                  <a:cubicBezTo>
                    <a:pt x="444" y="665"/>
                    <a:pt x="381" y="602"/>
                    <a:pt x="381" y="507"/>
                  </a:cubicBezTo>
                  <a:cubicBezTo>
                    <a:pt x="381" y="444"/>
                    <a:pt x="444" y="349"/>
                    <a:pt x="539" y="349"/>
                  </a:cubicBezTo>
                  <a:close/>
                  <a:moveTo>
                    <a:pt x="539" y="0"/>
                  </a:moveTo>
                  <a:cubicBezTo>
                    <a:pt x="254" y="0"/>
                    <a:pt x="1" y="222"/>
                    <a:pt x="1" y="507"/>
                  </a:cubicBezTo>
                  <a:cubicBezTo>
                    <a:pt x="1" y="824"/>
                    <a:pt x="254" y="1045"/>
                    <a:pt x="539" y="1045"/>
                  </a:cubicBezTo>
                  <a:cubicBezTo>
                    <a:pt x="824" y="1045"/>
                    <a:pt x="1077" y="824"/>
                    <a:pt x="1077" y="507"/>
                  </a:cubicBezTo>
                  <a:cubicBezTo>
                    <a:pt x="1077" y="222"/>
                    <a:pt x="824" y="0"/>
                    <a:pt x="53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2"/>
            <p:cNvSpPr/>
            <p:nvPr/>
          </p:nvSpPr>
          <p:spPr>
            <a:xfrm>
              <a:off x="8096283" y="2090693"/>
              <a:ext cx="32595" cy="14305"/>
            </a:xfrm>
            <a:custGeom>
              <a:rect b="b" l="l" r="r" t="t"/>
              <a:pathLst>
                <a:path extrusionOk="0" h="445" w="1014">
                  <a:moveTo>
                    <a:pt x="0" y="1"/>
                  </a:moveTo>
                  <a:cubicBezTo>
                    <a:pt x="0" y="223"/>
                    <a:pt x="222" y="444"/>
                    <a:pt x="507" y="444"/>
                  </a:cubicBezTo>
                  <a:cubicBezTo>
                    <a:pt x="792" y="444"/>
                    <a:pt x="1014" y="223"/>
                    <a:pt x="1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2"/>
            <p:cNvSpPr/>
            <p:nvPr/>
          </p:nvSpPr>
          <p:spPr>
            <a:xfrm>
              <a:off x="8090176" y="2084586"/>
              <a:ext cx="44810" cy="25491"/>
            </a:xfrm>
            <a:custGeom>
              <a:rect b="b" l="l" r="r" t="t"/>
              <a:pathLst>
                <a:path extrusionOk="0" h="793" w="1394">
                  <a:moveTo>
                    <a:pt x="918" y="349"/>
                  </a:moveTo>
                  <a:cubicBezTo>
                    <a:pt x="855" y="397"/>
                    <a:pt x="776" y="421"/>
                    <a:pt x="697" y="421"/>
                  </a:cubicBezTo>
                  <a:cubicBezTo>
                    <a:pt x="618" y="421"/>
                    <a:pt x="538" y="397"/>
                    <a:pt x="475" y="349"/>
                  </a:cubicBezTo>
                  <a:close/>
                  <a:moveTo>
                    <a:pt x="190" y="1"/>
                  </a:moveTo>
                  <a:cubicBezTo>
                    <a:pt x="63" y="1"/>
                    <a:pt x="0" y="64"/>
                    <a:pt x="0" y="191"/>
                  </a:cubicBezTo>
                  <a:cubicBezTo>
                    <a:pt x="0" y="539"/>
                    <a:pt x="317" y="793"/>
                    <a:pt x="697" y="793"/>
                  </a:cubicBezTo>
                  <a:cubicBezTo>
                    <a:pt x="1077" y="793"/>
                    <a:pt x="1394" y="539"/>
                    <a:pt x="1394" y="191"/>
                  </a:cubicBezTo>
                  <a:cubicBezTo>
                    <a:pt x="1394" y="64"/>
                    <a:pt x="1330" y="1"/>
                    <a:pt x="12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2"/>
            <p:cNvSpPr/>
            <p:nvPr/>
          </p:nvSpPr>
          <p:spPr>
            <a:xfrm>
              <a:off x="7872297" y="2573993"/>
              <a:ext cx="129319" cy="115336"/>
            </a:xfrm>
            <a:custGeom>
              <a:rect b="b" l="l" r="r" t="t"/>
              <a:pathLst>
                <a:path extrusionOk="0" h="3588" w="4023">
                  <a:moveTo>
                    <a:pt x="280" y="0"/>
                  </a:moveTo>
                  <a:cubicBezTo>
                    <a:pt x="104" y="0"/>
                    <a:pt x="1" y="9"/>
                    <a:pt x="1" y="9"/>
                  </a:cubicBezTo>
                  <a:lnTo>
                    <a:pt x="1268" y="2415"/>
                  </a:lnTo>
                  <a:cubicBezTo>
                    <a:pt x="1268" y="2415"/>
                    <a:pt x="1679" y="3334"/>
                    <a:pt x="2629" y="3587"/>
                  </a:cubicBezTo>
                  <a:lnTo>
                    <a:pt x="4023" y="1909"/>
                  </a:lnTo>
                  <a:cubicBezTo>
                    <a:pt x="3516" y="1244"/>
                    <a:pt x="3009" y="769"/>
                    <a:pt x="2724" y="547"/>
                  </a:cubicBezTo>
                  <a:cubicBezTo>
                    <a:pt x="2629" y="452"/>
                    <a:pt x="2503" y="389"/>
                    <a:pt x="2344" y="357"/>
                  </a:cubicBezTo>
                  <a:cubicBezTo>
                    <a:pt x="1502" y="47"/>
                    <a:pt x="691" y="0"/>
                    <a:pt x="280"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2"/>
            <p:cNvSpPr/>
            <p:nvPr/>
          </p:nvSpPr>
          <p:spPr>
            <a:xfrm>
              <a:off x="7738960" y="2645516"/>
              <a:ext cx="108939" cy="67215"/>
            </a:xfrm>
            <a:custGeom>
              <a:rect b="b" l="l" r="r" t="t"/>
              <a:pathLst>
                <a:path extrusionOk="0" h="2091" w="3389">
                  <a:moveTo>
                    <a:pt x="634" y="0"/>
                  </a:moveTo>
                  <a:lnTo>
                    <a:pt x="0" y="2091"/>
                  </a:lnTo>
                  <a:lnTo>
                    <a:pt x="3389" y="2091"/>
                  </a:lnTo>
                  <a:lnTo>
                    <a:pt x="278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2"/>
            <p:cNvSpPr/>
            <p:nvPr/>
          </p:nvSpPr>
          <p:spPr>
            <a:xfrm>
              <a:off x="7732852" y="2639408"/>
              <a:ext cx="122183" cy="79687"/>
            </a:xfrm>
            <a:custGeom>
              <a:rect b="b" l="l" r="r" t="t"/>
              <a:pathLst>
                <a:path extrusionOk="0" h="2479" w="3801">
                  <a:moveTo>
                    <a:pt x="824" y="0"/>
                  </a:moveTo>
                  <a:cubicBezTo>
                    <a:pt x="729" y="0"/>
                    <a:pt x="665" y="64"/>
                    <a:pt x="634" y="159"/>
                  </a:cubicBezTo>
                  <a:lnTo>
                    <a:pt x="0" y="2249"/>
                  </a:lnTo>
                  <a:cubicBezTo>
                    <a:pt x="0" y="2344"/>
                    <a:pt x="32" y="2439"/>
                    <a:pt x="127" y="2471"/>
                  </a:cubicBezTo>
                  <a:cubicBezTo>
                    <a:pt x="149" y="2476"/>
                    <a:pt x="171" y="2479"/>
                    <a:pt x="191" y="2479"/>
                  </a:cubicBezTo>
                  <a:cubicBezTo>
                    <a:pt x="285" y="2479"/>
                    <a:pt x="354" y="2422"/>
                    <a:pt x="380" y="2344"/>
                  </a:cubicBezTo>
                  <a:lnTo>
                    <a:pt x="950" y="380"/>
                  </a:lnTo>
                  <a:lnTo>
                    <a:pt x="2819" y="380"/>
                  </a:lnTo>
                  <a:lnTo>
                    <a:pt x="3420" y="2344"/>
                  </a:lnTo>
                  <a:cubicBezTo>
                    <a:pt x="3420" y="2407"/>
                    <a:pt x="3516" y="2471"/>
                    <a:pt x="3579" y="2471"/>
                  </a:cubicBezTo>
                  <a:lnTo>
                    <a:pt x="3642" y="2471"/>
                  </a:lnTo>
                  <a:cubicBezTo>
                    <a:pt x="3737" y="2439"/>
                    <a:pt x="3801" y="2344"/>
                    <a:pt x="3769" y="2249"/>
                  </a:cubicBezTo>
                  <a:lnTo>
                    <a:pt x="3135" y="159"/>
                  </a:lnTo>
                  <a:cubicBezTo>
                    <a:pt x="3135" y="64"/>
                    <a:pt x="3040" y="0"/>
                    <a:pt x="297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2"/>
            <p:cNvSpPr/>
            <p:nvPr/>
          </p:nvSpPr>
          <p:spPr>
            <a:xfrm>
              <a:off x="7596429" y="2364537"/>
              <a:ext cx="407245" cy="285094"/>
            </a:xfrm>
            <a:custGeom>
              <a:rect b="b" l="l" r="r" t="t"/>
              <a:pathLst>
                <a:path extrusionOk="0" h="8869" w="12669">
                  <a:moveTo>
                    <a:pt x="761" y="1"/>
                  </a:moveTo>
                  <a:cubicBezTo>
                    <a:pt x="349" y="1"/>
                    <a:pt x="1" y="318"/>
                    <a:pt x="1" y="729"/>
                  </a:cubicBezTo>
                  <a:lnTo>
                    <a:pt x="1" y="8108"/>
                  </a:lnTo>
                  <a:cubicBezTo>
                    <a:pt x="1" y="8520"/>
                    <a:pt x="349" y="8868"/>
                    <a:pt x="761" y="8868"/>
                  </a:cubicBezTo>
                  <a:lnTo>
                    <a:pt x="8646" y="8868"/>
                  </a:lnTo>
                  <a:lnTo>
                    <a:pt x="12668" y="7823"/>
                  </a:lnTo>
                  <a:lnTo>
                    <a:pt x="12668" y="729"/>
                  </a:lnTo>
                  <a:cubicBezTo>
                    <a:pt x="12668" y="318"/>
                    <a:pt x="12320" y="1"/>
                    <a:pt x="11908"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2"/>
            <p:cNvSpPr/>
            <p:nvPr/>
          </p:nvSpPr>
          <p:spPr>
            <a:xfrm>
              <a:off x="7591350" y="2358429"/>
              <a:ext cx="418431" cy="297309"/>
            </a:xfrm>
            <a:custGeom>
              <a:rect b="b" l="l" r="r" t="t"/>
              <a:pathLst>
                <a:path extrusionOk="0" h="9249" w="13017">
                  <a:moveTo>
                    <a:pt x="919" y="1"/>
                  </a:moveTo>
                  <a:cubicBezTo>
                    <a:pt x="412" y="1"/>
                    <a:pt x="0" y="413"/>
                    <a:pt x="0" y="919"/>
                  </a:cubicBezTo>
                  <a:lnTo>
                    <a:pt x="0" y="8298"/>
                  </a:lnTo>
                  <a:cubicBezTo>
                    <a:pt x="0" y="8805"/>
                    <a:pt x="412" y="9248"/>
                    <a:pt x="919" y="9248"/>
                  </a:cubicBezTo>
                  <a:lnTo>
                    <a:pt x="8804" y="9248"/>
                  </a:lnTo>
                  <a:cubicBezTo>
                    <a:pt x="8899" y="9248"/>
                    <a:pt x="8994" y="9153"/>
                    <a:pt x="8994" y="9058"/>
                  </a:cubicBezTo>
                  <a:cubicBezTo>
                    <a:pt x="8994" y="8931"/>
                    <a:pt x="8899" y="8868"/>
                    <a:pt x="8804" y="8868"/>
                  </a:cubicBezTo>
                  <a:lnTo>
                    <a:pt x="919" y="8868"/>
                  </a:lnTo>
                  <a:cubicBezTo>
                    <a:pt x="602" y="8868"/>
                    <a:pt x="349" y="8615"/>
                    <a:pt x="349" y="8298"/>
                  </a:cubicBezTo>
                  <a:lnTo>
                    <a:pt x="349" y="919"/>
                  </a:lnTo>
                  <a:cubicBezTo>
                    <a:pt x="349" y="634"/>
                    <a:pt x="602" y="381"/>
                    <a:pt x="919" y="381"/>
                  </a:cubicBezTo>
                  <a:lnTo>
                    <a:pt x="12066" y="381"/>
                  </a:lnTo>
                  <a:cubicBezTo>
                    <a:pt x="12383" y="381"/>
                    <a:pt x="12636" y="634"/>
                    <a:pt x="12636" y="919"/>
                  </a:cubicBezTo>
                  <a:lnTo>
                    <a:pt x="12636" y="8013"/>
                  </a:lnTo>
                  <a:cubicBezTo>
                    <a:pt x="12636" y="8140"/>
                    <a:pt x="12731" y="8203"/>
                    <a:pt x="12826" y="8203"/>
                  </a:cubicBezTo>
                  <a:cubicBezTo>
                    <a:pt x="12921" y="8203"/>
                    <a:pt x="13016" y="8140"/>
                    <a:pt x="13016" y="8013"/>
                  </a:cubicBezTo>
                  <a:lnTo>
                    <a:pt x="13016" y="919"/>
                  </a:lnTo>
                  <a:cubicBezTo>
                    <a:pt x="13016" y="413"/>
                    <a:pt x="12573" y="1"/>
                    <a:pt x="1206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2"/>
            <p:cNvSpPr/>
            <p:nvPr/>
          </p:nvSpPr>
          <p:spPr>
            <a:xfrm>
              <a:off x="7837709" y="2592573"/>
              <a:ext cx="80427" cy="84959"/>
            </a:xfrm>
            <a:custGeom>
              <a:rect b="b" l="l" r="r" t="t"/>
              <a:pathLst>
                <a:path extrusionOk="0" h="2643" w="2502">
                  <a:moveTo>
                    <a:pt x="1995" y="1616"/>
                  </a:moveTo>
                  <a:lnTo>
                    <a:pt x="1969" y="1660"/>
                  </a:lnTo>
                  <a:lnTo>
                    <a:pt x="1990" y="1682"/>
                  </a:lnTo>
                  <a:lnTo>
                    <a:pt x="2027" y="1616"/>
                  </a:lnTo>
                  <a:close/>
                  <a:moveTo>
                    <a:pt x="380" y="1"/>
                  </a:moveTo>
                  <a:lnTo>
                    <a:pt x="95" y="507"/>
                  </a:lnTo>
                  <a:cubicBezTo>
                    <a:pt x="0" y="666"/>
                    <a:pt x="63" y="887"/>
                    <a:pt x="222" y="982"/>
                  </a:cubicBezTo>
                  <a:cubicBezTo>
                    <a:pt x="283" y="1013"/>
                    <a:pt x="347" y="1027"/>
                    <a:pt x="409" y="1027"/>
                  </a:cubicBezTo>
                  <a:cubicBezTo>
                    <a:pt x="541" y="1027"/>
                    <a:pt x="664" y="963"/>
                    <a:pt x="729" y="856"/>
                  </a:cubicBezTo>
                  <a:lnTo>
                    <a:pt x="792" y="729"/>
                  </a:lnTo>
                  <a:lnTo>
                    <a:pt x="824" y="761"/>
                  </a:lnTo>
                  <a:lnTo>
                    <a:pt x="634" y="1046"/>
                  </a:lnTo>
                  <a:cubicBezTo>
                    <a:pt x="539" y="1204"/>
                    <a:pt x="602" y="1426"/>
                    <a:pt x="760" y="1521"/>
                  </a:cubicBezTo>
                  <a:cubicBezTo>
                    <a:pt x="821" y="1551"/>
                    <a:pt x="885" y="1565"/>
                    <a:pt x="947" y="1565"/>
                  </a:cubicBezTo>
                  <a:cubicBezTo>
                    <a:pt x="1079" y="1565"/>
                    <a:pt x="1202" y="1502"/>
                    <a:pt x="1267" y="1394"/>
                  </a:cubicBezTo>
                  <a:lnTo>
                    <a:pt x="1394" y="1172"/>
                  </a:lnTo>
                  <a:lnTo>
                    <a:pt x="1394" y="1204"/>
                  </a:lnTo>
                  <a:lnTo>
                    <a:pt x="1172" y="1584"/>
                  </a:lnTo>
                  <a:cubicBezTo>
                    <a:pt x="1077" y="1742"/>
                    <a:pt x="1140" y="1964"/>
                    <a:pt x="1330" y="2059"/>
                  </a:cubicBezTo>
                  <a:cubicBezTo>
                    <a:pt x="1381" y="2090"/>
                    <a:pt x="1438" y="2104"/>
                    <a:pt x="1496" y="2104"/>
                  </a:cubicBezTo>
                  <a:cubicBezTo>
                    <a:pt x="1618" y="2104"/>
                    <a:pt x="1741" y="2040"/>
                    <a:pt x="1805" y="1932"/>
                  </a:cubicBezTo>
                  <a:lnTo>
                    <a:pt x="1969" y="1660"/>
                  </a:lnTo>
                  <a:lnTo>
                    <a:pt x="380" y="1"/>
                  </a:lnTo>
                  <a:close/>
                  <a:moveTo>
                    <a:pt x="1990" y="1682"/>
                  </a:moveTo>
                  <a:lnTo>
                    <a:pt x="1742" y="2122"/>
                  </a:lnTo>
                  <a:cubicBezTo>
                    <a:pt x="1615" y="2281"/>
                    <a:pt x="1679" y="2503"/>
                    <a:pt x="1869" y="2598"/>
                  </a:cubicBezTo>
                  <a:cubicBezTo>
                    <a:pt x="1919" y="2628"/>
                    <a:pt x="1977" y="2642"/>
                    <a:pt x="2034" y="2642"/>
                  </a:cubicBezTo>
                  <a:cubicBezTo>
                    <a:pt x="2156" y="2642"/>
                    <a:pt x="2279" y="2578"/>
                    <a:pt x="2344" y="2471"/>
                  </a:cubicBezTo>
                  <a:lnTo>
                    <a:pt x="2502" y="2217"/>
                  </a:lnTo>
                  <a:lnTo>
                    <a:pt x="1990" y="1682"/>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2"/>
            <p:cNvSpPr/>
            <p:nvPr/>
          </p:nvSpPr>
          <p:spPr>
            <a:xfrm>
              <a:off x="7833627" y="2587462"/>
              <a:ext cx="91645" cy="95760"/>
            </a:xfrm>
            <a:custGeom>
              <a:rect b="b" l="l" r="r" t="t"/>
              <a:pathLst>
                <a:path extrusionOk="0" h="2979" w="2851">
                  <a:moveTo>
                    <a:pt x="527" y="0"/>
                  </a:moveTo>
                  <a:cubicBezTo>
                    <a:pt x="461" y="0"/>
                    <a:pt x="401" y="35"/>
                    <a:pt x="381" y="96"/>
                  </a:cubicBezTo>
                  <a:lnTo>
                    <a:pt x="95" y="571"/>
                  </a:lnTo>
                  <a:cubicBezTo>
                    <a:pt x="0" y="698"/>
                    <a:pt x="0" y="856"/>
                    <a:pt x="32" y="983"/>
                  </a:cubicBezTo>
                  <a:cubicBezTo>
                    <a:pt x="64" y="1110"/>
                    <a:pt x="159" y="1236"/>
                    <a:pt x="285" y="1300"/>
                  </a:cubicBezTo>
                  <a:cubicBezTo>
                    <a:pt x="349" y="1363"/>
                    <a:pt x="444" y="1395"/>
                    <a:pt x="539" y="1395"/>
                  </a:cubicBezTo>
                  <a:cubicBezTo>
                    <a:pt x="539" y="1426"/>
                    <a:pt x="539" y="1458"/>
                    <a:pt x="571" y="1521"/>
                  </a:cubicBezTo>
                  <a:cubicBezTo>
                    <a:pt x="602" y="1648"/>
                    <a:pt x="697" y="1775"/>
                    <a:pt x="824" y="1838"/>
                  </a:cubicBezTo>
                  <a:cubicBezTo>
                    <a:pt x="887" y="1901"/>
                    <a:pt x="982" y="1933"/>
                    <a:pt x="1077" y="1933"/>
                  </a:cubicBezTo>
                  <a:cubicBezTo>
                    <a:pt x="1077" y="1965"/>
                    <a:pt x="1077" y="1996"/>
                    <a:pt x="1109" y="2060"/>
                  </a:cubicBezTo>
                  <a:cubicBezTo>
                    <a:pt x="1141" y="2186"/>
                    <a:pt x="1236" y="2313"/>
                    <a:pt x="1362" y="2376"/>
                  </a:cubicBezTo>
                  <a:cubicBezTo>
                    <a:pt x="1426" y="2440"/>
                    <a:pt x="1521" y="2471"/>
                    <a:pt x="1616" y="2471"/>
                  </a:cubicBezTo>
                  <a:cubicBezTo>
                    <a:pt x="1616" y="2503"/>
                    <a:pt x="1616" y="2535"/>
                    <a:pt x="1647" y="2598"/>
                  </a:cubicBezTo>
                  <a:cubicBezTo>
                    <a:pt x="1679" y="2725"/>
                    <a:pt x="1774" y="2852"/>
                    <a:pt x="1901" y="2915"/>
                  </a:cubicBezTo>
                  <a:cubicBezTo>
                    <a:pt x="1964" y="2978"/>
                    <a:pt x="2059" y="2978"/>
                    <a:pt x="2154" y="2978"/>
                  </a:cubicBezTo>
                  <a:cubicBezTo>
                    <a:pt x="2344" y="2978"/>
                    <a:pt x="2534" y="2883"/>
                    <a:pt x="2629" y="2725"/>
                  </a:cubicBezTo>
                  <a:lnTo>
                    <a:pt x="2787" y="2471"/>
                  </a:lnTo>
                  <a:cubicBezTo>
                    <a:pt x="2851" y="2376"/>
                    <a:pt x="2819" y="2281"/>
                    <a:pt x="2724" y="2218"/>
                  </a:cubicBezTo>
                  <a:cubicBezTo>
                    <a:pt x="2690" y="2196"/>
                    <a:pt x="2653" y="2185"/>
                    <a:pt x="2617" y="2185"/>
                  </a:cubicBezTo>
                  <a:cubicBezTo>
                    <a:pt x="2551" y="2185"/>
                    <a:pt x="2491" y="2220"/>
                    <a:pt x="2471" y="2281"/>
                  </a:cubicBezTo>
                  <a:lnTo>
                    <a:pt x="2312" y="2535"/>
                  </a:lnTo>
                  <a:cubicBezTo>
                    <a:pt x="2289" y="2581"/>
                    <a:pt x="2215" y="2611"/>
                    <a:pt x="2152" y="2611"/>
                  </a:cubicBezTo>
                  <a:cubicBezTo>
                    <a:pt x="2129" y="2611"/>
                    <a:pt x="2108" y="2607"/>
                    <a:pt x="2091" y="2598"/>
                  </a:cubicBezTo>
                  <a:cubicBezTo>
                    <a:pt x="2027" y="2566"/>
                    <a:pt x="2027" y="2535"/>
                    <a:pt x="1996" y="2503"/>
                  </a:cubicBezTo>
                  <a:cubicBezTo>
                    <a:pt x="1996" y="2440"/>
                    <a:pt x="1996" y="2408"/>
                    <a:pt x="2027" y="2376"/>
                  </a:cubicBezTo>
                  <a:lnTo>
                    <a:pt x="2312" y="1870"/>
                  </a:lnTo>
                  <a:cubicBezTo>
                    <a:pt x="2344" y="1806"/>
                    <a:pt x="2344" y="1711"/>
                    <a:pt x="2281" y="1648"/>
                  </a:cubicBezTo>
                  <a:lnTo>
                    <a:pt x="2249" y="1648"/>
                  </a:lnTo>
                  <a:cubicBezTo>
                    <a:pt x="2217" y="1585"/>
                    <a:pt x="2154" y="1585"/>
                    <a:pt x="2091" y="1585"/>
                  </a:cubicBezTo>
                  <a:cubicBezTo>
                    <a:pt x="2059" y="1585"/>
                    <a:pt x="1996" y="1616"/>
                    <a:pt x="1964" y="1680"/>
                  </a:cubicBezTo>
                  <a:lnTo>
                    <a:pt x="1774" y="1996"/>
                  </a:lnTo>
                  <a:cubicBezTo>
                    <a:pt x="1754" y="2057"/>
                    <a:pt x="1696" y="2079"/>
                    <a:pt x="1640" y="2079"/>
                  </a:cubicBezTo>
                  <a:cubicBezTo>
                    <a:pt x="1607" y="2079"/>
                    <a:pt x="1575" y="2071"/>
                    <a:pt x="1552" y="2060"/>
                  </a:cubicBezTo>
                  <a:cubicBezTo>
                    <a:pt x="1489" y="2028"/>
                    <a:pt x="1457" y="1996"/>
                    <a:pt x="1457" y="1965"/>
                  </a:cubicBezTo>
                  <a:cubicBezTo>
                    <a:pt x="1457" y="1901"/>
                    <a:pt x="1457" y="1870"/>
                    <a:pt x="1489" y="1838"/>
                  </a:cubicBezTo>
                  <a:lnTo>
                    <a:pt x="1711" y="1458"/>
                  </a:lnTo>
                  <a:cubicBezTo>
                    <a:pt x="1742" y="1395"/>
                    <a:pt x="1742" y="1331"/>
                    <a:pt x="1679" y="1268"/>
                  </a:cubicBezTo>
                  <a:lnTo>
                    <a:pt x="1679" y="1236"/>
                  </a:lnTo>
                  <a:cubicBezTo>
                    <a:pt x="1647" y="1173"/>
                    <a:pt x="1584" y="1173"/>
                    <a:pt x="1521" y="1173"/>
                  </a:cubicBezTo>
                  <a:cubicBezTo>
                    <a:pt x="1457" y="1173"/>
                    <a:pt x="1394" y="1205"/>
                    <a:pt x="1362" y="1268"/>
                  </a:cubicBezTo>
                  <a:lnTo>
                    <a:pt x="1236" y="1458"/>
                  </a:lnTo>
                  <a:cubicBezTo>
                    <a:pt x="1195" y="1519"/>
                    <a:pt x="1141" y="1554"/>
                    <a:pt x="1082" y="1554"/>
                  </a:cubicBezTo>
                  <a:cubicBezTo>
                    <a:pt x="1050" y="1554"/>
                    <a:pt x="1016" y="1544"/>
                    <a:pt x="982" y="1521"/>
                  </a:cubicBezTo>
                  <a:cubicBezTo>
                    <a:pt x="951" y="1490"/>
                    <a:pt x="919" y="1458"/>
                    <a:pt x="919" y="1426"/>
                  </a:cubicBezTo>
                  <a:cubicBezTo>
                    <a:pt x="919" y="1363"/>
                    <a:pt x="919" y="1331"/>
                    <a:pt x="951" y="1300"/>
                  </a:cubicBezTo>
                  <a:lnTo>
                    <a:pt x="1109" y="1015"/>
                  </a:lnTo>
                  <a:cubicBezTo>
                    <a:pt x="1141" y="951"/>
                    <a:pt x="1141" y="888"/>
                    <a:pt x="1109" y="825"/>
                  </a:cubicBezTo>
                  <a:lnTo>
                    <a:pt x="1109" y="793"/>
                  </a:lnTo>
                  <a:cubicBezTo>
                    <a:pt x="1077" y="730"/>
                    <a:pt x="1014" y="698"/>
                    <a:pt x="951" y="698"/>
                  </a:cubicBezTo>
                  <a:cubicBezTo>
                    <a:pt x="887" y="698"/>
                    <a:pt x="824" y="730"/>
                    <a:pt x="792" y="793"/>
                  </a:cubicBezTo>
                  <a:lnTo>
                    <a:pt x="697" y="920"/>
                  </a:lnTo>
                  <a:cubicBezTo>
                    <a:pt x="677" y="981"/>
                    <a:pt x="617" y="1016"/>
                    <a:pt x="560" y="1016"/>
                  </a:cubicBezTo>
                  <a:cubicBezTo>
                    <a:pt x="528" y="1016"/>
                    <a:pt x="498" y="1005"/>
                    <a:pt x="476" y="983"/>
                  </a:cubicBezTo>
                  <a:cubicBezTo>
                    <a:pt x="412" y="951"/>
                    <a:pt x="381" y="920"/>
                    <a:pt x="381" y="888"/>
                  </a:cubicBezTo>
                  <a:cubicBezTo>
                    <a:pt x="381" y="856"/>
                    <a:pt x="381" y="793"/>
                    <a:pt x="412" y="761"/>
                  </a:cubicBezTo>
                  <a:lnTo>
                    <a:pt x="697" y="286"/>
                  </a:lnTo>
                  <a:cubicBezTo>
                    <a:pt x="729" y="191"/>
                    <a:pt x="729" y="65"/>
                    <a:pt x="634" y="33"/>
                  </a:cubicBezTo>
                  <a:cubicBezTo>
                    <a:pt x="600" y="11"/>
                    <a:pt x="563" y="0"/>
                    <a:pt x="5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2"/>
            <p:cNvSpPr/>
            <p:nvPr/>
          </p:nvSpPr>
          <p:spPr>
            <a:xfrm>
              <a:off x="7836680" y="2559239"/>
              <a:ext cx="71298" cy="49664"/>
            </a:xfrm>
            <a:custGeom>
              <a:rect b="b" l="l" r="r" t="t"/>
              <a:pathLst>
                <a:path extrusionOk="0" h="1545" w="2218">
                  <a:moveTo>
                    <a:pt x="476" y="1"/>
                  </a:moveTo>
                  <a:cubicBezTo>
                    <a:pt x="373" y="1"/>
                    <a:pt x="270" y="40"/>
                    <a:pt x="190" y="119"/>
                  </a:cubicBezTo>
                  <a:lnTo>
                    <a:pt x="159" y="151"/>
                  </a:lnTo>
                  <a:cubicBezTo>
                    <a:pt x="0" y="309"/>
                    <a:pt x="0" y="563"/>
                    <a:pt x="159" y="721"/>
                  </a:cubicBezTo>
                  <a:lnTo>
                    <a:pt x="792" y="1323"/>
                  </a:lnTo>
                  <a:lnTo>
                    <a:pt x="2217" y="1544"/>
                  </a:lnTo>
                  <a:lnTo>
                    <a:pt x="761" y="119"/>
                  </a:lnTo>
                  <a:cubicBezTo>
                    <a:pt x="681" y="40"/>
                    <a:pt x="578" y="1"/>
                    <a:pt x="476"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2"/>
            <p:cNvSpPr/>
            <p:nvPr/>
          </p:nvSpPr>
          <p:spPr>
            <a:xfrm>
              <a:off x="7832598" y="2553260"/>
              <a:ext cx="82484" cy="61751"/>
            </a:xfrm>
            <a:custGeom>
              <a:rect b="b" l="l" r="r" t="t"/>
              <a:pathLst>
                <a:path extrusionOk="0" h="1921" w="2566">
                  <a:moveTo>
                    <a:pt x="591" y="0"/>
                  </a:moveTo>
                  <a:cubicBezTo>
                    <a:pt x="442" y="0"/>
                    <a:pt x="298" y="56"/>
                    <a:pt x="191" y="179"/>
                  </a:cubicBezTo>
                  <a:lnTo>
                    <a:pt x="159" y="210"/>
                  </a:lnTo>
                  <a:cubicBezTo>
                    <a:pt x="64" y="305"/>
                    <a:pt x="1" y="464"/>
                    <a:pt x="1" y="622"/>
                  </a:cubicBezTo>
                  <a:cubicBezTo>
                    <a:pt x="1" y="780"/>
                    <a:pt x="64" y="939"/>
                    <a:pt x="159" y="1034"/>
                  </a:cubicBezTo>
                  <a:lnTo>
                    <a:pt x="793" y="1667"/>
                  </a:lnTo>
                  <a:cubicBezTo>
                    <a:pt x="824" y="1699"/>
                    <a:pt x="872" y="1715"/>
                    <a:pt x="919" y="1715"/>
                  </a:cubicBezTo>
                  <a:cubicBezTo>
                    <a:pt x="967" y="1715"/>
                    <a:pt x="1014" y="1699"/>
                    <a:pt x="1046" y="1667"/>
                  </a:cubicBezTo>
                  <a:cubicBezTo>
                    <a:pt x="1109" y="1572"/>
                    <a:pt x="1109" y="1477"/>
                    <a:pt x="1046" y="1382"/>
                  </a:cubicBezTo>
                  <a:lnTo>
                    <a:pt x="413" y="780"/>
                  </a:lnTo>
                  <a:cubicBezTo>
                    <a:pt x="381" y="749"/>
                    <a:pt x="349" y="685"/>
                    <a:pt x="349" y="622"/>
                  </a:cubicBezTo>
                  <a:cubicBezTo>
                    <a:pt x="349" y="559"/>
                    <a:pt x="381" y="495"/>
                    <a:pt x="413" y="464"/>
                  </a:cubicBezTo>
                  <a:lnTo>
                    <a:pt x="444" y="432"/>
                  </a:lnTo>
                  <a:cubicBezTo>
                    <a:pt x="492" y="384"/>
                    <a:pt x="555" y="361"/>
                    <a:pt x="614" y="361"/>
                  </a:cubicBezTo>
                  <a:cubicBezTo>
                    <a:pt x="674" y="361"/>
                    <a:pt x="729" y="384"/>
                    <a:pt x="761" y="432"/>
                  </a:cubicBezTo>
                  <a:lnTo>
                    <a:pt x="2218" y="1889"/>
                  </a:lnTo>
                  <a:cubicBezTo>
                    <a:pt x="2249" y="1920"/>
                    <a:pt x="2313" y="1920"/>
                    <a:pt x="2344" y="1920"/>
                  </a:cubicBezTo>
                  <a:cubicBezTo>
                    <a:pt x="2408" y="1920"/>
                    <a:pt x="2439" y="1920"/>
                    <a:pt x="2471" y="1889"/>
                  </a:cubicBezTo>
                  <a:cubicBezTo>
                    <a:pt x="2566" y="1794"/>
                    <a:pt x="2566" y="1699"/>
                    <a:pt x="2471" y="1604"/>
                  </a:cubicBezTo>
                  <a:lnTo>
                    <a:pt x="1046" y="179"/>
                  </a:lnTo>
                  <a:cubicBezTo>
                    <a:pt x="915" y="64"/>
                    <a:pt x="750" y="0"/>
                    <a:pt x="5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2"/>
            <p:cNvSpPr/>
            <p:nvPr/>
          </p:nvSpPr>
          <p:spPr>
            <a:xfrm>
              <a:off x="7859085" y="2592220"/>
              <a:ext cx="90617" cy="60465"/>
            </a:xfrm>
            <a:custGeom>
              <a:rect b="b" l="l" r="r" t="t"/>
              <a:pathLst>
                <a:path extrusionOk="0" h="1881" w="2819">
                  <a:moveTo>
                    <a:pt x="534" y="1"/>
                  </a:moveTo>
                  <a:cubicBezTo>
                    <a:pt x="386" y="1"/>
                    <a:pt x="236" y="65"/>
                    <a:pt x="159" y="202"/>
                  </a:cubicBezTo>
                  <a:cubicBezTo>
                    <a:pt x="0" y="392"/>
                    <a:pt x="32" y="677"/>
                    <a:pt x="254" y="835"/>
                  </a:cubicBezTo>
                  <a:lnTo>
                    <a:pt x="1679" y="1880"/>
                  </a:lnTo>
                  <a:lnTo>
                    <a:pt x="2819" y="1342"/>
                  </a:lnTo>
                  <a:lnTo>
                    <a:pt x="792" y="75"/>
                  </a:lnTo>
                  <a:cubicBezTo>
                    <a:pt x="719" y="26"/>
                    <a:pt x="627" y="1"/>
                    <a:pt x="53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2"/>
            <p:cNvSpPr/>
            <p:nvPr/>
          </p:nvSpPr>
          <p:spPr>
            <a:xfrm>
              <a:off x="7853974" y="2586273"/>
              <a:ext cx="101835" cy="72519"/>
            </a:xfrm>
            <a:custGeom>
              <a:rect b="b" l="l" r="r" t="t"/>
              <a:pathLst>
                <a:path extrusionOk="0" h="2256" w="3168">
                  <a:moveTo>
                    <a:pt x="688" y="0"/>
                  </a:moveTo>
                  <a:cubicBezTo>
                    <a:pt x="489" y="0"/>
                    <a:pt x="291" y="91"/>
                    <a:pt x="159" y="260"/>
                  </a:cubicBezTo>
                  <a:cubicBezTo>
                    <a:pt x="64" y="418"/>
                    <a:pt x="1" y="577"/>
                    <a:pt x="33" y="767"/>
                  </a:cubicBezTo>
                  <a:cubicBezTo>
                    <a:pt x="64" y="925"/>
                    <a:pt x="159" y="1083"/>
                    <a:pt x="318" y="1178"/>
                  </a:cubicBezTo>
                  <a:lnTo>
                    <a:pt x="1711" y="2223"/>
                  </a:lnTo>
                  <a:cubicBezTo>
                    <a:pt x="1774" y="2255"/>
                    <a:pt x="1806" y="2255"/>
                    <a:pt x="1838" y="2255"/>
                  </a:cubicBezTo>
                  <a:cubicBezTo>
                    <a:pt x="1901" y="2255"/>
                    <a:pt x="1964" y="2223"/>
                    <a:pt x="1964" y="2192"/>
                  </a:cubicBezTo>
                  <a:cubicBezTo>
                    <a:pt x="2028" y="2097"/>
                    <a:pt x="2028" y="1970"/>
                    <a:pt x="1933" y="1938"/>
                  </a:cubicBezTo>
                  <a:lnTo>
                    <a:pt x="508" y="893"/>
                  </a:lnTo>
                  <a:cubicBezTo>
                    <a:pt x="444" y="830"/>
                    <a:pt x="413" y="767"/>
                    <a:pt x="413" y="703"/>
                  </a:cubicBezTo>
                  <a:cubicBezTo>
                    <a:pt x="381" y="640"/>
                    <a:pt x="413" y="545"/>
                    <a:pt x="444" y="482"/>
                  </a:cubicBezTo>
                  <a:cubicBezTo>
                    <a:pt x="502" y="405"/>
                    <a:pt x="594" y="363"/>
                    <a:pt x="686" y="363"/>
                  </a:cubicBezTo>
                  <a:cubicBezTo>
                    <a:pt x="746" y="363"/>
                    <a:pt x="806" y="381"/>
                    <a:pt x="856" y="418"/>
                  </a:cubicBezTo>
                  <a:lnTo>
                    <a:pt x="2883" y="1717"/>
                  </a:lnTo>
                  <a:cubicBezTo>
                    <a:pt x="2900" y="1725"/>
                    <a:pt x="2921" y="1729"/>
                    <a:pt x="2945" y="1729"/>
                  </a:cubicBezTo>
                  <a:cubicBezTo>
                    <a:pt x="3009" y="1729"/>
                    <a:pt x="3090" y="1700"/>
                    <a:pt x="3136" y="1653"/>
                  </a:cubicBezTo>
                  <a:cubicBezTo>
                    <a:pt x="3168" y="1558"/>
                    <a:pt x="3168" y="1432"/>
                    <a:pt x="3073" y="1400"/>
                  </a:cubicBezTo>
                  <a:lnTo>
                    <a:pt x="1078" y="133"/>
                  </a:lnTo>
                  <a:cubicBezTo>
                    <a:pt x="962" y="43"/>
                    <a:pt x="824" y="0"/>
                    <a:pt x="68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2"/>
            <p:cNvSpPr/>
            <p:nvPr/>
          </p:nvSpPr>
          <p:spPr>
            <a:xfrm>
              <a:off x="7866189" y="2567886"/>
              <a:ext cx="142563" cy="73580"/>
            </a:xfrm>
            <a:custGeom>
              <a:rect b="b" l="l" r="r" t="t"/>
              <a:pathLst>
                <a:path extrusionOk="0" h="2289" w="4435">
                  <a:moveTo>
                    <a:pt x="491" y="0"/>
                  </a:moveTo>
                  <a:cubicBezTo>
                    <a:pt x="310" y="0"/>
                    <a:pt x="200" y="9"/>
                    <a:pt x="191" y="9"/>
                  </a:cubicBezTo>
                  <a:cubicBezTo>
                    <a:pt x="64" y="9"/>
                    <a:pt x="1" y="104"/>
                    <a:pt x="1" y="199"/>
                  </a:cubicBezTo>
                  <a:cubicBezTo>
                    <a:pt x="1" y="294"/>
                    <a:pt x="96" y="389"/>
                    <a:pt x="223" y="389"/>
                  </a:cubicBezTo>
                  <a:cubicBezTo>
                    <a:pt x="223" y="389"/>
                    <a:pt x="333" y="379"/>
                    <a:pt x="520" y="379"/>
                  </a:cubicBezTo>
                  <a:cubicBezTo>
                    <a:pt x="926" y="379"/>
                    <a:pt x="1691" y="424"/>
                    <a:pt x="2471" y="705"/>
                  </a:cubicBezTo>
                  <a:cubicBezTo>
                    <a:pt x="2598" y="769"/>
                    <a:pt x="2693" y="800"/>
                    <a:pt x="2788" y="895"/>
                  </a:cubicBezTo>
                  <a:cubicBezTo>
                    <a:pt x="3073" y="1085"/>
                    <a:pt x="3579" y="1560"/>
                    <a:pt x="4086" y="2225"/>
                  </a:cubicBezTo>
                  <a:cubicBezTo>
                    <a:pt x="4118" y="2257"/>
                    <a:pt x="4181" y="2289"/>
                    <a:pt x="4213" y="2289"/>
                  </a:cubicBezTo>
                  <a:cubicBezTo>
                    <a:pt x="4245" y="2289"/>
                    <a:pt x="4308" y="2289"/>
                    <a:pt x="4340" y="2257"/>
                  </a:cubicBezTo>
                  <a:cubicBezTo>
                    <a:pt x="4403" y="2194"/>
                    <a:pt x="4435" y="2067"/>
                    <a:pt x="4371" y="2004"/>
                  </a:cubicBezTo>
                  <a:cubicBezTo>
                    <a:pt x="3865" y="1307"/>
                    <a:pt x="3294" y="800"/>
                    <a:pt x="3041" y="579"/>
                  </a:cubicBezTo>
                  <a:cubicBezTo>
                    <a:pt x="2914" y="484"/>
                    <a:pt x="2756" y="420"/>
                    <a:pt x="2598" y="357"/>
                  </a:cubicBezTo>
                  <a:cubicBezTo>
                    <a:pt x="1733" y="47"/>
                    <a:pt x="915" y="0"/>
                    <a:pt x="4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2"/>
            <p:cNvSpPr/>
            <p:nvPr/>
          </p:nvSpPr>
          <p:spPr>
            <a:xfrm>
              <a:off x="7905889" y="2646159"/>
              <a:ext cx="58086" cy="48250"/>
            </a:xfrm>
            <a:custGeom>
              <a:rect b="b" l="l" r="r" t="t"/>
              <a:pathLst>
                <a:path extrusionOk="0" h="1501" w="1807">
                  <a:moveTo>
                    <a:pt x="230" y="0"/>
                  </a:moveTo>
                  <a:cubicBezTo>
                    <a:pt x="207" y="0"/>
                    <a:pt x="183" y="4"/>
                    <a:pt x="159" y="12"/>
                  </a:cubicBezTo>
                  <a:cubicBezTo>
                    <a:pt x="64" y="44"/>
                    <a:pt x="1" y="170"/>
                    <a:pt x="64" y="265"/>
                  </a:cubicBezTo>
                  <a:cubicBezTo>
                    <a:pt x="64" y="297"/>
                    <a:pt x="508" y="1247"/>
                    <a:pt x="1553" y="1501"/>
                  </a:cubicBezTo>
                  <a:lnTo>
                    <a:pt x="1584" y="1501"/>
                  </a:lnTo>
                  <a:cubicBezTo>
                    <a:pt x="1679" y="1501"/>
                    <a:pt x="1743" y="1469"/>
                    <a:pt x="1774" y="1374"/>
                  </a:cubicBezTo>
                  <a:cubicBezTo>
                    <a:pt x="1806" y="1279"/>
                    <a:pt x="1743" y="1184"/>
                    <a:pt x="1648" y="1152"/>
                  </a:cubicBezTo>
                  <a:cubicBezTo>
                    <a:pt x="793" y="931"/>
                    <a:pt x="381" y="107"/>
                    <a:pt x="381" y="107"/>
                  </a:cubicBezTo>
                  <a:cubicBezTo>
                    <a:pt x="357" y="36"/>
                    <a:pt x="298"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2"/>
            <p:cNvSpPr/>
            <p:nvPr/>
          </p:nvSpPr>
          <p:spPr>
            <a:xfrm>
              <a:off x="7818358" y="2552617"/>
              <a:ext cx="24462" cy="22694"/>
            </a:xfrm>
            <a:custGeom>
              <a:rect b="b" l="l" r="r" t="t"/>
              <a:pathLst>
                <a:path extrusionOk="0" h="706" w="761">
                  <a:moveTo>
                    <a:pt x="206" y="1"/>
                  </a:moveTo>
                  <a:cubicBezTo>
                    <a:pt x="159" y="1"/>
                    <a:pt x="111" y="24"/>
                    <a:pt x="64" y="72"/>
                  </a:cubicBezTo>
                  <a:cubicBezTo>
                    <a:pt x="0" y="135"/>
                    <a:pt x="0" y="262"/>
                    <a:pt x="64" y="325"/>
                  </a:cubicBezTo>
                  <a:lnTo>
                    <a:pt x="412" y="674"/>
                  </a:lnTo>
                  <a:cubicBezTo>
                    <a:pt x="444" y="705"/>
                    <a:pt x="507" y="705"/>
                    <a:pt x="539" y="705"/>
                  </a:cubicBezTo>
                  <a:cubicBezTo>
                    <a:pt x="602" y="705"/>
                    <a:pt x="634" y="705"/>
                    <a:pt x="665" y="674"/>
                  </a:cubicBezTo>
                  <a:cubicBezTo>
                    <a:pt x="760" y="579"/>
                    <a:pt x="760" y="484"/>
                    <a:pt x="665" y="389"/>
                  </a:cubicBezTo>
                  <a:lnTo>
                    <a:pt x="349" y="72"/>
                  </a:lnTo>
                  <a:cubicBezTo>
                    <a:pt x="301" y="24"/>
                    <a:pt x="254"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2"/>
            <p:cNvSpPr/>
            <p:nvPr/>
          </p:nvSpPr>
          <p:spPr>
            <a:xfrm>
              <a:off x="7830573" y="2540145"/>
              <a:ext cx="24462" cy="22952"/>
            </a:xfrm>
            <a:custGeom>
              <a:rect b="b" l="l" r="r" t="t"/>
              <a:pathLst>
                <a:path extrusionOk="0" h="714" w="761">
                  <a:moveTo>
                    <a:pt x="222" y="1"/>
                  </a:moveTo>
                  <a:cubicBezTo>
                    <a:pt x="175" y="1"/>
                    <a:pt x="127" y="17"/>
                    <a:pt x="95" y="48"/>
                  </a:cubicBezTo>
                  <a:cubicBezTo>
                    <a:pt x="0" y="143"/>
                    <a:pt x="32" y="238"/>
                    <a:pt x="95" y="333"/>
                  </a:cubicBezTo>
                  <a:lnTo>
                    <a:pt x="444" y="650"/>
                  </a:lnTo>
                  <a:cubicBezTo>
                    <a:pt x="476" y="682"/>
                    <a:pt x="507" y="713"/>
                    <a:pt x="571" y="713"/>
                  </a:cubicBezTo>
                  <a:cubicBezTo>
                    <a:pt x="602" y="713"/>
                    <a:pt x="666" y="713"/>
                    <a:pt x="697" y="650"/>
                  </a:cubicBezTo>
                  <a:cubicBezTo>
                    <a:pt x="761" y="587"/>
                    <a:pt x="761" y="460"/>
                    <a:pt x="697" y="397"/>
                  </a:cubicBezTo>
                  <a:lnTo>
                    <a:pt x="349" y="48"/>
                  </a:lnTo>
                  <a:cubicBezTo>
                    <a:pt x="317" y="17"/>
                    <a:pt x="270" y="1"/>
                    <a:pt x="22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2"/>
            <p:cNvSpPr/>
            <p:nvPr/>
          </p:nvSpPr>
          <p:spPr>
            <a:xfrm>
              <a:off x="7713501" y="2443453"/>
              <a:ext cx="127294" cy="114050"/>
            </a:xfrm>
            <a:custGeom>
              <a:rect b="b" l="l" r="r" t="t"/>
              <a:pathLst>
                <a:path extrusionOk="0" h="3548" w="3960">
                  <a:moveTo>
                    <a:pt x="1968" y="0"/>
                  </a:moveTo>
                  <a:cubicBezTo>
                    <a:pt x="1505" y="0"/>
                    <a:pt x="1046" y="174"/>
                    <a:pt x="697" y="523"/>
                  </a:cubicBezTo>
                  <a:cubicBezTo>
                    <a:pt x="1" y="1219"/>
                    <a:pt x="1" y="2328"/>
                    <a:pt x="697" y="3025"/>
                  </a:cubicBezTo>
                  <a:cubicBezTo>
                    <a:pt x="1061" y="3373"/>
                    <a:pt x="1529" y="3547"/>
                    <a:pt x="1992" y="3547"/>
                  </a:cubicBezTo>
                  <a:cubicBezTo>
                    <a:pt x="2455" y="3547"/>
                    <a:pt x="2914" y="3373"/>
                    <a:pt x="3262" y="3025"/>
                  </a:cubicBezTo>
                  <a:cubicBezTo>
                    <a:pt x="3959" y="2328"/>
                    <a:pt x="3959" y="1219"/>
                    <a:pt x="3262" y="523"/>
                  </a:cubicBezTo>
                  <a:cubicBezTo>
                    <a:pt x="2898" y="174"/>
                    <a:pt x="2431" y="0"/>
                    <a:pt x="1968"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2"/>
            <p:cNvSpPr/>
            <p:nvPr/>
          </p:nvSpPr>
          <p:spPr>
            <a:xfrm>
              <a:off x="7713501" y="2436831"/>
              <a:ext cx="127294" cy="126266"/>
            </a:xfrm>
            <a:custGeom>
              <a:rect b="b" l="l" r="r" t="t"/>
              <a:pathLst>
                <a:path extrusionOk="0" h="3928" w="3960">
                  <a:moveTo>
                    <a:pt x="1964" y="380"/>
                  </a:moveTo>
                  <a:cubicBezTo>
                    <a:pt x="2407" y="380"/>
                    <a:pt x="2819" y="539"/>
                    <a:pt x="3104" y="855"/>
                  </a:cubicBezTo>
                  <a:cubicBezTo>
                    <a:pt x="3421" y="1140"/>
                    <a:pt x="3579" y="1552"/>
                    <a:pt x="3579" y="1964"/>
                  </a:cubicBezTo>
                  <a:cubicBezTo>
                    <a:pt x="3579" y="2407"/>
                    <a:pt x="3421" y="2787"/>
                    <a:pt x="3104" y="3104"/>
                  </a:cubicBezTo>
                  <a:cubicBezTo>
                    <a:pt x="2803" y="3421"/>
                    <a:pt x="2392" y="3579"/>
                    <a:pt x="1976" y="3579"/>
                  </a:cubicBezTo>
                  <a:cubicBezTo>
                    <a:pt x="1560" y="3579"/>
                    <a:pt x="1141" y="3421"/>
                    <a:pt x="824" y="3104"/>
                  </a:cubicBezTo>
                  <a:cubicBezTo>
                    <a:pt x="539" y="2787"/>
                    <a:pt x="349" y="2407"/>
                    <a:pt x="349" y="1964"/>
                  </a:cubicBezTo>
                  <a:cubicBezTo>
                    <a:pt x="349" y="1552"/>
                    <a:pt x="539" y="1140"/>
                    <a:pt x="824" y="855"/>
                  </a:cubicBezTo>
                  <a:cubicBezTo>
                    <a:pt x="1141" y="539"/>
                    <a:pt x="1552" y="380"/>
                    <a:pt x="1964" y="380"/>
                  </a:cubicBezTo>
                  <a:close/>
                  <a:moveTo>
                    <a:pt x="1980" y="0"/>
                  </a:moveTo>
                  <a:cubicBezTo>
                    <a:pt x="1473" y="0"/>
                    <a:pt x="966" y="190"/>
                    <a:pt x="571" y="570"/>
                  </a:cubicBezTo>
                  <a:cubicBezTo>
                    <a:pt x="191" y="950"/>
                    <a:pt x="1" y="1457"/>
                    <a:pt x="1" y="1964"/>
                  </a:cubicBezTo>
                  <a:cubicBezTo>
                    <a:pt x="1" y="2502"/>
                    <a:pt x="191" y="3009"/>
                    <a:pt x="571" y="3357"/>
                  </a:cubicBezTo>
                  <a:cubicBezTo>
                    <a:pt x="951" y="3737"/>
                    <a:pt x="1457" y="3927"/>
                    <a:pt x="1964" y="3927"/>
                  </a:cubicBezTo>
                  <a:cubicBezTo>
                    <a:pt x="2502" y="3927"/>
                    <a:pt x="3009" y="3737"/>
                    <a:pt x="3389" y="3357"/>
                  </a:cubicBezTo>
                  <a:cubicBezTo>
                    <a:pt x="3769" y="3009"/>
                    <a:pt x="3959" y="2502"/>
                    <a:pt x="3959" y="1964"/>
                  </a:cubicBezTo>
                  <a:cubicBezTo>
                    <a:pt x="3959" y="1457"/>
                    <a:pt x="3769" y="950"/>
                    <a:pt x="3389" y="570"/>
                  </a:cubicBezTo>
                  <a:cubicBezTo>
                    <a:pt x="2993" y="190"/>
                    <a:pt x="2487" y="0"/>
                    <a:pt x="1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2"/>
            <p:cNvSpPr/>
            <p:nvPr/>
          </p:nvSpPr>
          <p:spPr>
            <a:xfrm>
              <a:off x="7696207" y="2420276"/>
              <a:ext cx="160854" cy="160114"/>
            </a:xfrm>
            <a:custGeom>
              <a:rect b="b" l="l" r="r" t="t"/>
              <a:pathLst>
                <a:path extrusionOk="0" h="4981" w="5004">
                  <a:moveTo>
                    <a:pt x="2502" y="389"/>
                  </a:moveTo>
                  <a:cubicBezTo>
                    <a:pt x="3072" y="389"/>
                    <a:pt x="3610" y="579"/>
                    <a:pt x="4022" y="990"/>
                  </a:cubicBezTo>
                  <a:cubicBezTo>
                    <a:pt x="4434" y="1402"/>
                    <a:pt x="4656" y="1940"/>
                    <a:pt x="4656" y="2479"/>
                  </a:cubicBezTo>
                  <a:cubicBezTo>
                    <a:pt x="4656" y="3049"/>
                    <a:pt x="4434" y="3587"/>
                    <a:pt x="4022" y="3967"/>
                  </a:cubicBezTo>
                  <a:cubicBezTo>
                    <a:pt x="3610" y="4379"/>
                    <a:pt x="3064" y="4585"/>
                    <a:pt x="2518" y="4585"/>
                  </a:cubicBezTo>
                  <a:cubicBezTo>
                    <a:pt x="1972" y="4585"/>
                    <a:pt x="1425" y="4379"/>
                    <a:pt x="1014" y="3967"/>
                  </a:cubicBezTo>
                  <a:cubicBezTo>
                    <a:pt x="602" y="3587"/>
                    <a:pt x="380" y="3049"/>
                    <a:pt x="380" y="2479"/>
                  </a:cubicBezTo>
                  <a:cubicBezTo>
                    <a:pt x="380" y="1940"/>
                    <a:pt x="602" y="1402"/>
                    <a:pt x="1014" y="990"/>
                  </a:cubicBezTo>
                  <a:cubicBezTo>
                    <a:pt x="1425" y="579"/>
                    <a:pt x="1964" y="389"/>
                    <a:pt x="2502" y="389"/>
                  </a:cubicBezTo>
                  <a:close/>
                  <a:moveTo>
                    <a:pt x="2506" y="1"/>
                  </a:moveTo>
                  <a:cubicBezTo>
                    <a:pt x="1869" y="1"/>
                    <a:pt x="1235" y="246"/>
                    <a:pt x="760" y="737"/>
                  </a:cubicBezTo>
                  <a:cubicBezTo>
                    <a:pt x="285" y="1212"/>
                    <a:pt x="0" y="1814"/>
                    <a:pt x="0" y="2479"/>
                  </a:cubicBezTo>
                  <a:cubicBezTo>
                    <a:pt x="0" y="3144"/>
                    <a:pt x="285" y="3777"/>
                    <a:pt x="760" y="4252"/>
                  </a:cubicBezTo>
                  <a:cubicBezTo>
                    <a:pt x="1235" y="4727"/>
                    <a:pt x="1869" y="4981"/>
                    <a:pt x="2502" y="4981"/>
                  </a:cubicBezTo>
                  <a:cubicBezTo>
                    <a:pt x="3167" y="4981"/>
                    <a:pt x="3800" y="4727"/>
                    <a:pt x="4275" y="4252"/>
                  </a:cubicBezTo>
                  <a:cubicBezTo>
                    <a:pt x="4751" y="3777"/>
                    <a:pt x="5004" y="3144"/>
                    <a:pt x="5004" y="2479"/>
                  </a:cubicBezTo>
                  <a:cubicBezTo>
                    <a:pt x="5004" y="1814"/>
                    <a:pt x="4751" y="1212"/>
                    <a:pt x="4275" y="737"/>
                  </a:cubicBezTo>
                  <a:cubicBezTo>
                    <a:pt x="3785" y="246"/>
                    <a:pt x="3143" y="1"/>
                    <a:pt x="250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
            <p:cNvSpPr/>
            <p:nvPr/>
          </p:nvSpPr>
          <p:spPr>
            <a:xfrm>
              <a:off x="7810225" y="2475694"/>
              <a:ext cx="17326" cy="25298"/>
            </a:xfrm>
            <a:custGeom>
              <a:rect b="b" l="l" r="r" t="t"/>
              <a:pathLst>
                <a:path extrusionOk="0" h="787" w="539">
                  <a:moveTo>
                    <a:pt x="206" y="1"/>
                  </a:moveTo>
                  <a:cubicBezTo>
                    <a:pt x="180" y="1"/>
                    <a:pt x="153" y="9"/>
                    <a:pt x="127" y="26"/>
                  </a:cubicBezTo>
                  <a:cubicBezTo>
                    <a:pt x="32" y="58"/>
                    <a:pt x="0" y="185"/>
                    <a:pt x="32" y="280"/>
                  </a:cubicBezTo>
                  <a:cubicBezTo>
                    <a:pt x="95" y="375"/>
                    <a:pt x="127" y="501"/>
                    <a:pt x="158" y="628"/>
                  </a:cubicBezTo>
                  <a:cubicBezTo>
                    <a:pt x="158" y="723"/>
                    <a:pt x="222" y="786"/>
                    <a:pt x="317" y="786"/>
                  </a:cubicBezTo>
                  <a:lnTo>
                    <a:pt x="348" y="786"/>
                  </a:lnTo>
                  <a:cubicBezTo>
                    <a:pt x="443" y="786"/>
                    <a:pt x="538" y="691"/>
                    <a:pt x="507" y="596"/>
                  </a:cubicBezTo>
                  <a:cubicBezTo>
                    <a:pt x="507" y="438"/>
                    <a:pt x="443" y="248"/>
                    <a:pt x="380" y="121"/>
                  </a:cubicBezTo>
                  <a:cubicBezTo>
                    <a:pt x="334" y="53"/>
                    <a:pt x="272"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2"/>
            <p:cNvSpPr/>
            <p:nvPr/>
          </p:nvSpPr>
          <p:spPr>
            <a:xfrm>
              <a:off x="7772551" y="2451071"/>
              <a:ext cx="42785" cy="24462"/>
            </a:xfrm>
            <a:custGeom>
              <a:rect b="b" l="l" r="r" t="t"/>
              <a:pathLst>
                <a:path extrusionOk="0" h="761" w="1331">
                  <a:moveTo>
                    <a:pt x="159" y="1"/>
                  </a:moveTo>
                  <a:cubicBezTo>
                    <a:pt x="64" y="1"/>
                    <a:pt x="0" y="96"/>
                    <a:pt x="0" y="191"/>
                  </a:cubicBezTo>
                  <a:cubicBezTo>
                    <a:pt x="0" y="286"/>
                    <a:pt x="64" y="381"/>
                    <a:pt x="159" y="381"/>
                  </a:cubicBezTo>
                  <a:cubicBezTo>
                    <a:pt x="475" y="381"/>
                    <a:pt x="760" y="507"/>
                    <a:pt x="982" y="697"/>
                  </a:cubicBezTo>
                  <a:cubicBezTo>
                    <a:pt x="1014" y="761"/>
                    <a:pt x="1077" y="761"/>
                    <a:pt x="1109" y="761"/>
                  </a:cubicBezTo>
                  <a:cubicBezTo>
                    <a:pt x="1172" y="761"/>
                    <a:pt x="1204" y="761"/>
                    <a:pt x="1235" y="697"/>
                  </a:cubicBezTo>
                  <a:cubicBezTo>
                    <a:pt x="1330" y="634"/>
                    <a:pt x="1330" y="507"/>
                    <a:pt x="1235" y="444"/>
                  </a:cubicBezTo>
                  <a:cubicBezTo>
                    <a:pt x="950" y="159"/>
                    <a:pt x="570"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2"/>
            <p:cNvSpPr/>
            <p:nvPr/>
          </p:nvSpPr>
          <p:spPr>
            <a:xfrm>
              <a:off x="7961885" y="2590548"/>
              <a:ext cx="47896" cy="12247"/>
            </a:xfrm>
            <a:custGeom>
              <a:rect b="b" l="l" r="r" t="t"/>
              <a:pathLst>
                <a:path extrusionOk="0" h="381" w="1490">
                  <a:moveTo>
                    <a:pt x="191" y="0"/>
                  </a:moveTo>
                  <a:cubicBezTo>
                    <a:pt x="96" y="0"/>
                    <a:pt x="1" y="95"/>
                    <a:pt x="1" y="190"/>
                  </a:cubicBezTo>
                  <a:cubicBezTo>
                    <a:pt x="1" y="285"/>
                    <a:pt x="96" y="380"/>
                    <a:pt x="191" y="380"/>
                  </a:cubicBezTo>
                  <a:lnTo>
                    <a:pt x="1299" y="380"/>
                  </a:lnTo>
                  <a:cubicBezTo>
                    <a:pt x="1394" y="380"/>
                    <a:pt x="1489" y="285"/>
                    <a:pt x="1489" y="190"/>
                  </a:cubicBezTo>
                  <a:cubicBezTo>
                    <a:pt x="1489" y="95"/>
                    <a:pt x="1394" y="0"/>
                    <a:pt x="129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2"/>
            <p:cNvSpPr/>
            <p:nvPr/>
          </p:nvSpPr>
          <p:spPr>
            <a:xfrm>
              <a:off x="7591350" y="2590548"/>
              <a:ext cx="262657" cy="12247"/>
            </a:xfrm>
            <a:custGeom>
              <a:rect b="b" l="l" r="r" t="t"/>
              <a:pathLst>
                <a:path extrusionOk="0" h="381" w="8171">
                  <a:moveTo>
                    <a:pt x="190" y="0"/>
                  </a:moveTo>
                  <a:cubicBezTo>
                    <a:pt x="64" y="0"/>
                    <a:pt x="0" y="95"/>
                    <a:pt x="0" y="190"/>
                  </a:cubicBezTo>
                  <a:cubicBezTo>
                    <a:pt x="0" y="285"/>
                    <a:pt x="64" y="380"/>
                    <a:pt x="190" y="380"/>
                  </a:cubicBezTo>
                  <a:lnTo>
                    <a:pt x="7981" y="380"/>
                  </a:lnTo>
                  <a:cubicBezTo>
                    <a:pt x="8108" y="380"/>
                    <a:pt x="8171" y="285"/>
                    <a:pt x="8171" y="190"/>
                  </a:cubicBezTo>
                  <a:cubicBezTo>
                    <a:pt x="8171" y="95"/>
                    <a:pt x="8108" y="0"/>
                    <a:pt x="798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2"/>
            <p:cNvSpPr/>
            <p:nvPr/>
          </p:nvSpPr>
          <p:spPr>
            <a:xfrm>
              <a:off x="7637156" y="2380834"/>
              <a:ext cx="19383" cy="19383"/>
            </a:xfrm>
            <a:custGeom>
              <a:rect b="b" l="l" r="r" t="t"/>
              <a:pathLst>
                <a:path extrusionOk="0" h="603" w="603">
                  <a:moveTo>
                    <a:pt x="285" y="1"/>
                  </a:moveTo>
                  <a:cubicBezTo>
                    <a:pt x="127" y="1"/>
                    <a:pt x="0" y="127"/>
                    <a:pt x="0" y="317"/>
                  </a:cubicBezTo>
                  <a:cubicBezTo>
                    <a:pt x="0" y="476"/>
                    <a:pt x="127" y="602"/>
                    <a:pt x="285" y="602"/>
                  </a:cubicBezTo>
                  <a:cubicBezTo>
                    <a:pt x="475" y="602"/>
                    <a:pt x="602" y="476"/>
                    <a:pt x="602" y="317"/>
                  </a:cubicBezTo>
                  <a:cubicBezTo>
                    <a:pt x="602" y="127"/>
                    <a:pt x="475" y="1"/>
                    <a:pt x="285"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2"/>
            <p:cNvSpPr/>
            <p:nvPr/>
          </p:nvSpPr>
          <p:spPr>
            <a:xfrm>
              <a:off x="7631049" y="2374727"/>
              <a:ext cx="31599" cy="31599"/>
            </a:xfrm>
            <a:custGeom>
              <a:rect b="b" l="l" r="r" t="t"/>
              <a:pathLst>
                <a:path extrusionOk="0" h="983" w="983">
                  <a:moveTo>
                    <a:pt x="475" y="381"/>
                  </a:moveTo>
                  <a:cubicBezTo>
                    <a:pt x="539" y="381"/>
                    <a:pt x="602" y="444"/>
                    <a:pt x="602" y="507"/>
                  </a:cubicBezTo>
                  <a:cubicBezTo>
                    <a:pt x="602" y="571"/>
                    <a:pt x="539" y="602"/>
                    <a:pt x="475" y="602"/>
                  </a:cubicBezTo>
                  <a:cubicBezTo>
                    <a:pt x="412" y="602"/>
                    <a:pt x="349" y="571"/>
                    <a:pt x="349" y="507"/>
                  </a:cubicBezTo>
                  <a:cubicBezTo>
                    <a:pt x="349" y="444"/>
                    <a:pt x="412" y="381"/>
                    <a:pt x="475" y="381"/>
                  </a:cubicBezTo>
                  <a:close/>
                  <a:moveTo>
                    <a:pt x="475" y="1"/>
                  </a:moveTo>
                  <a:cubicBezTo>
                    <a:pt x="222" y="1"/>
                    <a:pt x="0" y="222"/>
                    <a:pt x="0" y="507"/>
                  </a:cubicBezTo>
                  <a:cubicBezTo>
                    <a:pt x="0" y="761"/>
                    <a:pt x="222" y="982"/>
                    <a:pt x="475" y="982"/>
                  </a:cubicBezTo>
                  <a:cubicBezTo>
                    <a:pt x="760" y="982"/>
                    <a:pt x="982" y="761"/>
                    <a:pt x="982" y="507"/>
                  </a:cubicBezTo>
                  <a:cubicBezTo>
                    <a:pt x="982" y="222"/>
                    <a:pt x="760" y="1"/>
                    <a:pt x="47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2"/>
            <p:cNvSpPr/>
            <p:nvPr/>
          </p:nvSpPr>
          <p:spPr>
            <a:xfrm>
              <a:off x="7672773" y="2380834"/>
              <a:ext cx="20412" cy="19383"/>
            </a:xfrm>
            <a:custGeom>
              <a:rect b="b" l="l" r="r" t="t"/>
              <a:pathLst>
                <a:path extrusionOk="0" h="603" w="635">
                  <a:moveTo>
                    <a:pt x="317" y="1"/>
                  </a:moveTo>
                  <a:cubicBezTo>
                    <a:pt x="159" y="1"/>
                    <a:pt x="1" y="127"/>
                    <a:pt x="1" y="317"/>
                  </a:cubicBezTo>
                  <a:cubicBezTo>
                    <a:pt x="1" y="476"/>
                    <a:pt x="159" y="602"/>
                    <a:pt x="317" y="602"/>
                  </a:cubicBezTo>
                  <a:cubicBezTo>
                    <a:pt x="476" y="602"/>
                    <a:pt x="634" y="476"/>
                    <a:pt x="634" y="317"/>
                  </a:cubicBezTo>
                  <a:cubicBezTo>
                    <a:pt x="634" y="127"/>
                    <a:pt x="476" y="1"/>
                    <a:pt x="317"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2"/>
            <p:cNvSpPr/>
            <p:nvPr/>
          </p:nvSpPr>
          <p:spPr>
            <a:xfrm>
              <a:off x="7666665" y="2374727"/>
              <a:ext cx="32627" cy="31599"/>
            </a:xfrm>
            <a:custGeom>
              <a:rect b="b" l="l" r="r" t="t"/>
              <a:pathLst>
                <a:path extrusionOk="0" h="983" w="1015">
                  <a:moveTo>
                    <a:pt x="507" y="381"/>
                  </a:moveTo>
                  <a:cubicBezTo>
                    <a:pt x="571" y="381"/>
                    <a:pt x="634" y="444"/>
                    <a:pt x="634" y="507"/>
                  </a:cubicBezTo>
                  <a:cubicBezTo>
                    <a:pt x="634" y="571"/>
                    <a:pt x="571" y="602"/>
                    <a:pt x="507" y="602"/>
                  </a:cubicBezTo>
                  <a:cubicBezTo>
                    <a:pt x="444" y="602"/>
                    <a:pt x="381" y="571"/>
                    <a:pt x="381" y="507"/>
                  </a:cubicBezTo>
                  <a:cubicBezTo>
                    <a:pt x="381" y="444"/>
                    <a:pt x="444" y="381"/>
                    <a:pt x="507" y="381"/>
                  </a:cubicBezTo>
                  <a:close/>
                  <a:moveTo>
                    <a:pt x="507" y="1"/>
                  </a:moveTo>
                  <a:cubicBezTo>
                    <a:pt x="222" y="1"/>
                    <a:pt x="1" y="222"/>
                    <a:pt x="1" y="507"/>
                  </a:cubicBezTo>
                  <a:cubicBezTo>
                    <a:pt x="1" y="761"/>
                    <a:pt x="222" y="982"/>
                    <a:pt x="507" y="982"/>
                  </a:cubicBezTo>
                  <a:cubicBezTo>
                    <a:pt x="792" y="982"/>
                    <a:pt x="1014" y="761"/>
                    <a:pt x="1014" y="507"/>
                  </a:cubicBezTo>
                  <a:cubicBezTo>
                    <a:pt x="1014" y="222"/>
                    <a:pt x="792"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2"/>
            <p:cNvSpPr/>
            <p:nvPr/>
          </p:nvSpPr>
          <p:spPr>
            <a:xfrm>
              <a:off x="7709418" y="2380834"/>
              <a:ext cx="19383" cy="19383"/>
            </a:xfrm>
            <a:custGeom>
              <a:rect b="b" l="l" r="r" t="t"/>
              <a:pathLst>
                <a:path extrusionOk="0" h="603" w="603">
                  <a:moveTo>
                    <a:pt x="318" y="1"/>
                  </a:moveTo>
                  <a:cubicBezTo>
                    <a:pt x="128" y="1"/>
                    <a:pt x="1" y="127"/>
                    <a:pt x="1" y="317"/>
                  </a:cubicBezTo>
                  <a:cubicBezTo>
                    <a:pt x="1" y="476"/>
                    <a:pt x="128" y="602"/>
                    <a:pt x="318" y="602"/>
                  </a:cubicBezTo>
                  <a:cubicBezTo>
                    <a:pt x="476" y="602"/>
                    <a:pt x="603" y="476"/>
                    <a:pt x="603" y="317"/>
                  </a:cubicBezTo>
                  <a:cubicBezTo>
                    <a:pt x="603" y="127"/>
                    <a:pt x="476" y="1"/>
                    <a:pt x="318"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2"/>
            <p:cNvSpPr/>
            <p:nvPr/>
          </p:nvSpPr>
          <p:spPr>
            <a:xfrm>
              <a:off x="7703311" y="2374727"/>
              <a:ext cx="31599" cy="31599"/>
            </a:xfrm>
            <a:custGeom>
              <a:rect b="b" l="l" r="r" t="t"/>
              <a:pathLst>
                <a:path extrusionOk="0" h="983" w="983">
                  <a:moveTo>
                    <a:pt x="508" y="381"/>
                  </a:moveTo>
                  <a:cubicBezTo>
                    <a:pt x="571" y="381"/>
                    <a:pt x="603" y="444"/>
                    <a:pt x="603" y="507"/>
                  </a:cubicBezTo>
                  <a:cubicBezTo>
                    <a:pt x="603" y="571"/>
                    <a:pt x="571" y="602"/>
                    <a:pt x="508" y="602"/>
                  </a:cubicBezTo>
                  <a:cubicBezTo>
                    <a:pt x="444" y="602"/>
                    <a:pt x="381" y="571"/>
                    <a:pt x="381" y="507"/>
                  </a:cubicBezTo>
                  <a:cubicBezTo>
                    <a:pt x="381" y="444"/>
                    <a:pt x="444" y="381"/>
                    <a:pt x="508" y="381"/>
                  </a:cubicBezTo>
                  <a:close/>
                  <a:moveTo>
                    <a:pt x="508" y="1"/>
                  </a:moveTo>
                  <a:cubicBezTo>
                    <a:pt x="223" y="1"/>
                    <a:pt x="1" y="222"/>
                    <a:pt x="1" y="507"/>
                  </a:cubicBezTo>
                  <a:cubicBezTo>
                    <a:pt x="1" y="761"/>
                    <a:pt x="223" y="982"/>
                    <a:pt x="508" y="982"/>
                  </a:cubicBezTo>
                  <a:cubicBezTo>
                    <a:pt x="761" y="982"/>
                    <a:pt x="983" y="761"/>
                    <a:pt x="983" y="507"/>
                  </a:cubicBezTo>
                  <a:cubicBezTo>
                    <a:pt x="983" y="222"/>
                    <a:pt x="761" y="1"/>
                    <a:pt x="5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2"/>
            <p:cNvSpPr/>
            <p:nvPr/>
          </p:nvSpPr>
          <p:spPr>
            <a:xfrm>
              <a:off x="7709418" y="2714724"/>
              <a:ext cx="168022" cy="19383"/>
            </a:xfrm>
            <a:custGeom>
              <a:rect b="b" l="l" r="r" t="t"/>
              <a:pathLst>
                <a:path extrusionOk="0" h="603" w="5227">
                  <a:moveTo>
                    <a:pt x="349" y="1"/>
                  </a:moveTo>
                  <a:cubicBezTo>
                    <a:pt x="159" y="1"/>
                    <a:pt x="1" y="159"/>
                    <a:pt x="1" y="349"/>
                  </a:cubicBezTo>
                  <a:lnTo>
                    <a:pt x="1" y="603"/>
                  </a:lnTo>
                  <a:lnTo>
                    <a:pt x="5226" y="603"/>
                  </a:lnTo>
                  <a:lnTo>
                    <a:pt x="5226" y="349"/>
                  </a:lnTo>
                  <a:cubicBezTo>
                    <a:pt x="5226" y="159"/>
                    <a:pt x="5068" y="1"/>
                    <a:pt x="4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2"/>
            <p:cNvSpPr/>
            <p:nvPr/>
          </p:nvSpPr>
          <p:spPr>
            <a:xfrm>
              <a:off x="7703311" y="2708617"/>
              <a:ext cx="180237" cy="31599"/>
            </a:xfrm>
            <a:custGeom>
              <a:rect b="b" l="l" r="r" t="t"/>
              <a:pathLst>
                <a:path extrusionOk="0" h="983" w="5607">
                  <a:moveTo>
                    <a:pt x="5068" y="381"/>
                  </a:moveTo>
                  <a:cubicBezTo>
                    <a:pt x="5163" y="381"/>
                    <a:pt x="5226" y="444"/>
                    <a:pt x="5226" y="539"/>
                  </a:cubicBezTo>
                  <a:lnTo>
                    <a:pt x="5226" y="603"/>
                  </a:lnTo>
                  <a:lnTo>
                    <a:pt x="381" y="603"/>
                  </a:lnTo>
                  <a:lnTo>
                    <a:pt x="381" y="539"/>
                  </a:lnTo>
                  <a:cubicBezTo>
                    <a:pt x="381" y="444"/>
                    <a:pt x="444" y="381"/>
                    <a:pt x="539" y="381"/>
                  </a:cubicBezTo>
                  <a:close/>
                  <a:moveTo>
                    <a:pt x="539" y="1"/>
                  </a:moveTo>
                  <a:cubicBezTo>
                    <a:pt x="254" y="1"/>
                    <a:pt x="1" y="254"/>
                    <a:pt x="1" y="539"/>
                  </a:cubicBezTo>
                  <a:lnTo>
                    <a:pt x="1" y="793"/>
                  </a:lnTo>
                  <a:cubicBezTo>
                    <a:pt x="1" y="919"/>
                    <a:pt x="96" y="983"/>
                    <a:pt x="191" y="983"/>
                  </a:cubicBezTo>
                  <a:lnTo>
                    <a:pt x="5416" y="983"/>
                  </a:lnTo>
                  <a:cubicBezTo>
                    <a:pt x="5543" y="983"/>
                    <a:pt x="5606" y="919"/>
                    <a:pt x="5606" y="793"/>
                  </a:cubicBezTo>
                  <a:lnTo>
                    <a:pt x="5606" y="539"/>
                  </a:lnTo>
                  <a:cubicBezTo>
                    <a:pt x="5606" y="254"/>
                    <a:pt x="5385" y="1"/>
                    <a:pt x="506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2"/>
            <p:cNvSpPr/>
            <p:nvPr/>
          </p:nvSpPr>
          <p:spPr>
            <a:xfrm>
              <a:off x="7594404" y="2407289"/>
              <a:ext cx="415378" cy="12247"/>
            </a:xfrm>
            <a:custGeom>
              <a:rect b="b" l="l" r="r" t="t"/>
              <a:pathLst>
                <a:path extrusionOk="0" h="381" w="12922">
                  <a:moveTo>
                    <a:pt x="190" y="1"/>
                  </a:moveTo>
                  <a:cubicBezTo>
                    <a:pt x="95" y="1"/>
                    <a:pt x="0" y="96"/>
                    <a:pt x="0" y="191"/>
                  </a:cubicBezTo>
                  <a:cubicBezTo>
                    <a:pt x="0" y="286"/>
                    <a:pt x="95" y="381"/>
                    <a:pt x="190" y="381"/>
                  </a:cubicBezTo>
                  <a:lnTo>
                    <a:pt x="12731" y="381"/>
                  </a:lnTo>
                  <a:cubicBezTo>
                    <a:pt x="12826" y="381"/>
                    <a:pt x="12921" y="286"/>
                    <a:pt x="12921" y="191"/>
                  </a:cubicBezTo>
                  <a:cubicBezTo>
                    <a:pt x="12921" y="96"/>
                    <a:pt x="12826" y="1"/>
                    <a:pt x="1273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2"/>
            <p:cNvSpPr/>
            <p:nvPr/>
          </p:nvSpPr>
          <p:spPr>
            <a:xfrm>
              <a:off x="7785795" y="2612953"/>
              <a:ext cx="19351" cy="20380"/>
            </a:xfrm>
            <a:custGeom>
              <a:rect b="b" l="l" r="r" t="t"/>
              <a:pathLst>
                <a:path extrusionOk="0" h="634" w="602">
                  <a:moveTo>
                    <a:pt x="285" y="0"/>
                  </a:moveTo>
                  <a:cubicBezTo>
                    <a:pt x="127" y="0"/>
                    <a:pt x="0" y="158"/>
                    <a:pt x="0" y="317"/>
                  </a:cubicBezTo>
                  <a:cubicBezTo>
                    <a:pt x="0" y="475"/>
                    <a:pt x="127" y="633"/>
                    <a:pt x="285" y="633"/>
                  </a:cubicBezTo>
                  <a:cubicBezTo>
                    <a:pt x="475" y="633"/>
                    <a:pt x="602" y="475"/>
                    <a:pt x="602" y="317"/>
                  </a:cubicBezTo>
                  <a:cubicBezTo>
                    <a:pt x="602" y="158"/>
                    <a:pt x="475" y="0"/>
                    <a:pt x="285"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2"/>
            <p:cNvSpPr/>
            <p:nvPr/>
          </p:nvSpPr>
          <p:spPr>
            <a:xfrm>
              <a:off x="7779687" y="2607842"/>
              <a:ext cx="31566" cy="31599"/>
            </a:xfrm>
            <a:custGeom>
              <a:rect b="b" l="l" r="r" t="t"/>
              <a:pathLst>
                <a:path extrusionOk="0" h="983" w="982">
                  <a:moveTo>
                    <a:pt x="475" y="349"/>
                  </a:moveTo>
                  <a:cubicBezTo>
                    <a:pt x="538" y="349"/>
                    <a:pt x="602" y="412"/>
                    <a:pt x="602" y="476"/>
                  </a:cubicBezTo>
                  <a:cubicBezTo>
                    <a:pt x="602" y="539"/>
                    <a:pt x="538" y="602"/>
                    <a:pt x="475" y="602"/>
                  </a:cubicBezTo>
                  <a:cubicBezTo>
                    <a:pt x="412" y="602"/>
                    <a:pt x="348" y="539"/>
                    <a:pt x="348" y="476"/>
                  </a:cubicBezTo>
                  <a:cubicBezTo>
                    <a:pt x="348" y="412"/>
                    <a:pt x="412" y="349"/>
                    <a:pt x="475" y="349"/>
                  </a:cubicBezTo>
                  <a:close/>
                  <a:moveTo>
                    <a:pt x="475" y="1"/>
                  </a:moveTo>
                  <a:cubicBezTo>
                    <a:pt x="222" y="1"/>
                    <a:pt x="0" y="191"/>
                    <a:pt x="0" y="476"/>
                  </a:cubicBezTo>
                  <a:cubicBezTo>
                    <a:pt x="0" y="761"/>
                    <a:pt x="222" y="982"/>
                    <a:pt x="475" y="982"/>
                  </a:cubicBezTo>
                  <a:cubicBezTo>
                    <a:pt x="760" y="982"/>
                    <a:pt x="982" y="761"/>
                    <a:pt x="982" y="476"/>
                  </a:cubicBezTo>
                  <a:cubicBezTo>
                    <a:pt x="982" y="222"/>
                    <a:pt x="760" y="1"/>
                    <a:pt x="47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2"/>
            <p:cNvSpPr/>
            <p:nvPr/>
          </p:nvSpPr>
          <p:spPr>
            <a:xfrm>
              <a:off x="7716555" y="2485691"/>
              <a:ext cx="91645" cy="12247"/>
            </a:xfrm>
            <a:custGeom>
              <a:rect b="b" l="l" r="r" t="t"/>
              <a:pathLst>
                <a:path extrusionOk="0" h="381" w="2851">
                  <a:moveTo>
                    <a:pt x="191" y="0"/>
                  </a:moveTo>
                  <a:cubicBezTo>
                    <a:pt x="96" y="0"/>
                    <a:pt x="1" y="95"/>
                    <a:pt x="1" y="190"/>
                  </a:cubicBezTo>
                  <a:cubicBezTo>
                    <a:pt x="1" y="317"/>
                    <a:pt x="96" y="380"/>
                    <a:pt x="191" y="380"/>
                  </a:cubicBezTo>
                  <a:lnTo>
                    <a:pt x="2661" y="380"/>
                  </a:lnTo>
                  <a:cubicBezTo>
                    <a:pt x="2756" y="380"/>
                    <a:pt x="2851" y="317"/>
                    <a:pt x="2851" y="190"/>
                  </a:cubicBezTo>
                  <a:cubicBezTo>
                    <a:pt x="2851" y="95"/>
                    <a:pt x="2756" y="0"/>
                    <a:pt x="266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2"/>
            <p:cNvSpPr/>
            <p:nvPr/>
          </p:nvSpPr>
          <p:spPr>
            <a:xfrm>
              <a:off x="7721633" y="2466340"/>
              <a:ext cx="73355" cy="12247"/>
            </a:xfrm>
            <a:custGeom>
              <a:rect b="b" l="l" r="r" t="t"/>
              <a:pathLst>
                <a:path extrusionOk="0" h="381" w="2282">
                  <a:moveTo>
                    <a:pt x="191" y="1"/>
                  </a:moveTo>
                  <a:cubicBezTo>
                    <a:pt x="96" y="1"/>
                    <a:pt x="1" y="96"/>
                    <a:pt x="1" y="191"/>
                  </a:cubicBezTo>
                  <a:cubicBezTo>
                    <a:pt x="1" y="286"/>
                    <a:pt x="96" y="381"/>
                    <a:pt x="191" y="381"/>
                  </a:cubicBezTo>
                  <a:lnTo>
                    <a:pt x="2091" y="381"/>
                  </a:lnTo>
                  <a:cubicBezTo>
                    <a:pt x="2186" y="381"/>
                    <a:pt x="2281" y="286"/>
                    <a:pt x="2281" y="191"/>
                  </a:cubicBezTo>
                  <a:cubicBezTo>
                    <a:pt x="2281" y="96"/>
                    <a:pt x="2186" y="1"/>
                    <a:pt x="20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2"/>
            <p:cNvSpPr/>
            <p:nvPr/>
          </p:nvSpPr>
          <p:spPr>
            <a:xfrm>
              <a:off x="7716555" y="2506039"/>
              <a:ext cx="87595" cy="11251"/>
            </a:xfrm>
            <a:custGeom>
              <a:rect b="b" l="l" r="r" t="t"/>
              <a:pathLst>
                <a:path extrusionOk="0" h="350" w="2725">
                  <a:moveTo>
                    <a:pt x="191" y="1"/>
                  </a:moveTo>
                  <a:cubicBezTo>
                    <a:pt x="96" y="1"/>
                    <a:pt x="1" y="64"/>
                    <a:pt x="1" y="191"/>
                  </a:cubicBezTo>
                  <a:cubicBezTo>
                    <a:pt x="1" y="286"/>
                    <a:pt x="96" y="349"/>
                    <a:pt x="191" y="349"/>
                  </a:cubicBezTo>
                  <a:lnTo>
                    <a:pt x="2566" y="349"/>
                  </a:lnTo>
                  <a:cubicBezTo>
                    <a:pt x="2661" y="349"/>
                    <a:pt x="2724" y="286"/>
                    <a:pt x="2724" y="191"/>
                  </a:cubicBezTo>
                  <a:cubicBezTo>
                    <a:pt x="2724" y="64"/>
                    <a:pt x="2661" y="1"/>
                    <a:pt x="256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2"/>
            <p:cNvSpPr/>
            <p:nvPr/>
          </p:nvSpPr>
          <p:spPr>
            <a:xfrm>
              <a:off x="7726744" y="2525390"/>
              <a:ext cx="68244" cy="12247"/>
            </a:xfrm>
            <a:custGeom>
              <a:rect b="b" l="l" r="r" t="t"/>
              <a:pathLst>
                <a:path extrusionOk="0" h="381" w="2123">
                  <a:moveTo>
                    <a:pt x="190" y="1"/>
                  </a:moveTo>
                  <a:cubicBezTo>
                    <a:pt x="64" y="1"/>
                    <a:pt x="0" y="96"/>
                    <a:pt x="0" y="191"/>
                  </a:cubicBezTo>
                  <a:cubicBezTo>
                    <a:pt x="0" y="286"/>
                    <a:pt x="64" y="381"/>
                    <a:pt x="190" y="381"/>
                  </a:cubicBezTo>
                  <a:lnTo>
                    <a:pt x="1932" y="381"/>
                  </a:lnTo>
                  <a:cubicBezTo>
                    <a:pt x="2027" y="381"/>
                    <a:pt x="2122" y="286"/>
                    <a:pt x="2122" y="191"/>
                  </a:cubicBezTo>
                  <a:cubicBezTo>
                    <a:pt x="2122" y="96"/>
                    <a:pt x="2027" y="1"/>
                    <a:pt x="193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7" name="Google Shape;737;p22"/>
          <p:cNvSpPr txBox="1"/>
          <p:nvPr/>
        </p:nvSpPr>
        <p:spPr>
          <a:xfrm>
            <a:off x="5594038" y="2731538"/>
            <a:ext cx="1402800" cy="111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For BEC channel, when the noise value is equal to 1, we erased the bit.</a:t>
            </a:r>
            <a:endParaRPr sz="1100">
              <a:latin typeface="Fira Sans"/>
              <a:ea typeface="Fira Sans"/>
              <a:cs typeface="Fira Sans"/>
              <a:sym typeface="Fira Sans"/>
            </a:endParaRPr>
          </a:p>
        </p:txBody>
      </p:sp>
      <p:grpSp>
        <p:nvGrpSpPr>
          <p:cNvPr id="738" name="Google Shape;738;p22"/>
          <p:cNvGrpSpPr/>
          <p:nvPr/>
        </p:nvGrpSpPr>
        <p:grpSpPr>
          <a:xfrm>
            <a:off x="2281000" y="1570707"/>
            <a:ext cx="1402800" cy="2878722"/>
            <a:chOff x="2281000" y="1570707"/>
            <a:chExt cx="1402800" cy="2878722"/>
          </a:xfrm>
        </p:grpSpPr>
        <p:grpSp>
          <p:nvGrpSpPr>
            <p:cNvPr id="739" name="Google Shape;739;p22"/>
            <p:cNvGrpSpPr/>
            <p:nvPr/>
          </p:nvGrpSpPr>
          <p:grpSpPr>
            <a:xfrm>
              <a:off x="2457564" y="1570707"/>
              <a:ext cx="969172" cy="865343"/>
              <a:chOff x="2454514" y="2210819"/>
              <a:chExt cx="969172" cy="865343"/>
            </a:xfrm>
          </p:grpSpPr>
          <p:sp>
            <p:nvSpPr>
              <p:cNvPr id="740" name="Google Shape;740;p22"/>
              <p:cNvSpPr/>
              <p:nvPr/>
            </p:nvSpPr>
            <p:spPr>
              <a:xfrm>
                <a:off x="2454514" y="2691323"/>
                <a:ext cx="205664" cy="377704"/>
              </a:xfrm>
              <a:custGeom>
                <a:rect b="b" l="l" r="r" t="t"/>
                <a:pathLst>
                  <a:path extrusionOk="0" h="11750" w="6398">
                    <a:moveTo>
                      <a:pt x="190" y="1"/>
                    </a:moveTo>
                    <a:cubicBezTo>
                      <a:pt x="63" y="1"/>
                      <a:pt x="0" y="96"/>
                      <a:pt x="0" y="222"/>
                    </a:cubicBezTo>
                    <a:cubicBezTo>
                      <a:pt x="0" y="856"/>
                      <a:pt x="63" y="1489"/>
                      <a:pt x="158" y="2122"/>
                    </a:cubicBezTo>
                    <a:cubicBezTo>
                      <a:pt x="190" y="2217"/>
                      <a:pt x="253" y="2281"/>
                      <a:pt x="348" y="2281"/>
                    </a:cubicBezTo>
                    <a:lnTo>
                      <a:pt x="380" y="2281"/>
                    </a:lnTo>
                    <a:cubicBezTo>
                      <a:pt x="475" y="2281"/>
                      <a:pt x="570" y="2154"/>
                      <a:pt x="538" y="2059"/>
                    </a:cubicBezTo>
                    <a:cubicBezTo>
                      <a:pt x="443" y="1457"/>
                      <a:pt x="380" y="824"/>
                      <a:pt x="380" y="191"/>
                    </a:cubicBezTo>
                    <a:cubicBezTo>
                      <a:pt x="380" y="96"/>
                      <a:pt x="285" y="1"/>
                      <a:pt x="190" y="1"/>
                    </a:cubicBezTo>
                    <a:close/>
                    <a:moveTo>
                      <a:pt x="779" y="3761"/>
                    </a:moveTo>
                    <a:cubicBezTo>
                      <a:pt x="762" y="3761"/>
                      <a:pt x="745" y="3764"/>
                      <a:pt x="729" y="3769"/>
                    </a:cubicBezTo>
                    <a:cubicBezTo>
                      <a:pt x="634" y="3801"/>
                      <a:pt x="570" y="3896"/>
                      <a:pt x="602" y="3991"/>
                    </a:cubicBezTo>
                    <a:cubicBezTo>
                      <a:pt x="792" y="4624"/>
                      <a:pt x="1014" y="5226"/>
                      <a:pt x="1267" y="5796"/>
                    </a:cubicBezTo>
                    <a:cubicBezTo>
                      <a:pt x="1299" y="5859"/>
                      <a:pt x="1362" y="5923"/>
                      <a:pt x="1425" y="5923"/>
                    </a:cubicBezTo>
                    <a:cubicBezTo>
                      <a:pt x="1457" y="5923"/>
                      <a:pt x="1489" y="5891"/>
                      <a:pt x="1520" y="5891"/>
                    </a:cubicBezTo>
                    <a:cubicBezTo>
                      <a:pt x="1615" y="5859"/>
                      <a:pt x="1647" y="5733"/>
                      <a:pt x="1615" y="5638"/>
                    </a:cubicBezTo>
                    <a:cubicBezTo>
                      <a:pt x="1362" y="5068"/>
                      <a:pt x="1140" y="4498"/>
                      <a:pt x="950" y="3896"/>
                    </a:cubicBezTo>
                    <a:cubicBezTo>
                      <a:pt x="924" y="3818"/>
                      <a:pt x="855" y="3761"/>
                      <a:pt x="779" y="3761"/>
                    </a:cubicBezTo>
                    <a:close/>
                    <a:moveTo>
                      <a:pt x="2298" y="7209"/>
                    </a:moveTo>
                    <a:cubicBezTo>
                      <a:pt x="2270" y="7209"/>
                      <a:pt x="2242" y="7213"/>
                      <a:pt x="2217" y="7221"/>
                    </a:cubicBezTo>
                    <a:cubicBezTo>
                      <a:pt x="2154" y="7284"/>
                      <a:pt x="2122" y="7411"/>
                      <a:pt x="2154" y="7506"/>
                    </a:cubicBezTo>
                    <a:cubicBezTo>
                      <a:pt x="2502" y="8044"/>
                      <a:pt x="2882" y="8583"/>
                      <a:pt x="3294" y="9058"/>
                    </a:cubicBezTo>
                    <a:cubicBezTo>
                      <a:pt x="3325" y="9121"/>
                      <a:pt x="3357" y="9121"/>
                      <a:pt x="3420" y="9121"/>
                    </a:cubicBezTo>
                    <a:cubicBezTo>
                      <a:pt x="3452" y="9121"/>
                      <a:pt x="3515" y="9121"/>
                      <a:pt x="3547" y="9090"/>
                    </a:cubicBezTo>
                    <a:cubicBezTo>
                      <a:pt x="3642" y="9026"/>
                      <a:pt x="3642" y="8900"/>
                      <a:pt x="3579" y="8836"/>
                    </a:cubicBezTo>
                    <a:cubicBezTo>
                      <a:pt x="3167" y="8329"/>
                      <a:pt x="2819" y="7823"/>
                      <a:pt x="2502" y="7284"/>
                    </a:cubicBezTo>
                    <a:cubicBezTo>
                      <a:pt x="2456" y="7238"/>
                      <a:pt x="2375" y="7209"/>
                      <a:pt x="2298" y="7209"/>
                    </a:cubicBezTo>
                    <a:close/>
                    <a:moveTo>
                      <a:pt x="4715" y="10150"/>
                    </a:moveTo>
                    <a:cubicBezTo>
                      <a:pt x="4663" y="10150"/>
                      <a:pt x="4608" y="10166"/>
                      <a:pt x="4560" y="10198"/>
                    </a:cubicBezTo>
                    <a:cubicBezTo>
                      <a:pt x="4497" y="10293"/>
                      <a:pt x="4497" y="10420"/>
                      <a:pt x="4592" y="10483"/>
                    </a:cubicBezTo>
                    <a:cubicBezTo>
                      <a:pt x="5036" y="10926"/>
                      <a:pt x="5542" y="11338"/>
                      <a:pt x="6049" y="11718"/>
                    </a:cubicBezTo>
                    <a:cubicBezTo>
                      <a:pt x="6081" y="11718"/>
                      <a:pt x="6144" y="11750"/>
                      <a:pt x="6176" y="11750"/>
                    </a:cubicBezTo>
                    <a:cubicBezTo>
                      <a:pt x="6239" y="11750"/>
                      <a:pt x="6302" y="11718"/>
                      <a:pt x="6334" y="11655"/>
                    </a:cubicBezTo>
                    <a:cubicBezTo>
                      <a:pt x="6397" y="11591"/>
                      <a:pt x="6366" y="11465"/>
                      <a:pt x="6271" y="11401"/>
                    </a:cubicBezTo>
                    <a:cubicBezTo>
                      <a:pt x="5764" y="11021"/>
                      <a:pt x="5289" y="10641"/>
                      <a:pt x="4845" y="10198"/>
                    </a:cubicBezTo>
                    <a:cubicBezTo>
                      <a:pt x="4814" y="10166"/>
                      <a:pt x="4766" y="10150"/>
                      <a:pt x="4715" y="1015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2"/>
              <p:cNvSpPr/>
              <p:nvPr/>
            </p:nvSpPr>
            <p:spPr>
              <a:xfrm>
                <a:off x="3206804" y="2678079"/>
                <a:ext cx="195506" cy="382815"/>
              </a:xfrm>
              <a:custGeom>
                <a:rect b="b" l="l" r="r" t="t"/>
                <a:pathLst>
                  <a:path extrusionOk="0" h="11909" w="6082">
                    <a:moveTo>
                      <a:pt x="5891" y="1"/>
                    </a:moveTo>
                    <a:cubicBezTo>
                      <a:pt x="5796" y="1"/>
                      <a:pt x="5701" y="96"/>
                      <a:pt x="5701" y="191"/>
                    </a:cubicBezTo>
                    <a:cubicBezTo>
                      <a:pt x="5701" y="824"/>
                      <a:pt x="5669" y="1458"/>
                      <a:pt x="5574" y="2059"/>
                    </a:cubicBezTo>
                    <a:cubicBezTo>
                      <a:pt x="5574" y="2154"/>
                      <a:pt x="5638" y="2281"/>
                      <a:pt x="5733" y="2281"/>
                    </a:cubicBezTo>
                    <a:lnTo>
                      <a:pt x="5764" y="2281"/>
                    </a:lnTo>
                    <a:cubicBezTo>
                      <a:pt x="5859" y="2281"/>
                      <a:pt x="5954" y="2218"/>
                      <a:pt x="5954" y="2123"/>
                    </a:cubicBezTo>
                    <a:cubicBezTo>
                      <a:pt x="6049" y="1489"/>
                      <a:pt x="6081" y="824"/>
                      <a:pt x="6081" y="191"/>
                    </a:cubicBezTo>
                    <a:cubicBezTo>
                      <a:pt x="6081" y="96"/>
                      <a:pt x="5986" y="1"/>
                      <a:pt x="5891" y="1"/>
                    </a:cubicBezTo>
                    <a:close/>
                    <a:moveTo>
                      <a:pt x="5398" y="3761"/>
                    </a:moveTo>
                    <a:cubicBezTo>
                      <a:pt x="5321" y="3761"/>
                      <a:pt x="5252" y="3818"/>
                      <a:pt x="5226" y="3896"/>
                    </a:cubicBezTo>
                    <a:cubicBezTo>
                      <a:pt x="5068" y="4498"/>
                      <a:pt x="4846" y="5100"/>
                      <a:pt x="4624" y="5670"/>
                    </a:cubicBezTo>
                    <a:cubicBezTo>
                      <a:pt x="4561" y="5765"/>
                      <a:pt x="4624" y="5891"/>
                      <a:pt x="4719" y="5923"/>
                    </a:cubicBezTo>
                    <a:lnTo>
                      <a:pt x="4783" y="5923"/>
                    </a:lnTo>
                    <a:cubicBezTo>
                      <a:pt x="4846" y="5923"/>
                      <a:pt x="4941" y="5891"/>
                      <a:pt x="4973" y="5828"/>
                    </a:cubicBezTo>
                    <a:cubicBezTo>
                      <a:pt x="5194" y="5226"/>
                      <a:pt x="5416" y="4625"/>
                      <a:pt x="5574" y="3991"/>
                    </a:cubicBezTo>
                    <a:cubicBezTo>
                      <a:pt x="5606" y="3896"/>
                      <a:pt x="5543" y="3801"/>
                      <a:pt x="5448" y="3769"/>
                    </a:cubicBezTo>
                    <a:cubicBezTo>
                      <a:pt x="5431" y="3764"/>
                      <a:pt x="5414" y="3761"/>
                      <a:pt x="5398" y="3761"/>
                    </a:cubicBezTo>
                    <a:close/>
                    <a:moveTo>
                      <a:pt x="3946" y="7252"/>
                    </a:moveTo>
                    <a:cubicBezTo>
                      <a:pt x="3877" y="7252"/>
                      <a:pt x="3810" y="7287"/>
                      <a:pt x="3769" y="7348"/>
                    </a:cubicBezTo>
                    <a:cubicBezTo>
                      <a:pt x="3484" y="7886"/>
                      <a:pt x="3136" y="8425"/>
                      <a:pt x="2756" y="8900"/>
                    </a:cubicBezTo>
                    <a:cubicBezTo>
                      <a:pt x="2692" y="8995"/>
                      <a:pt x="2692" y="9121"/>
                      <a:pt x="2787" y="9185"/>
                    </a:cubicBezTo>
                    <a:cubicBezTo>
                      <a:pt x="2819" y="9216"/>
                      <a:pt x="2851" y="9216"/>
                      <a:pt x="2882" y="9216"/>
                    </a:cubicBezTo>
                    <a:cubicBezTo>
                      <a:pt x="2946" y="9216"/>
                      <a:pt x="3009" y="9185"/>
                      <a:pt x="3041" y="9153"/>
                    </a:cubicBezTo>
                    <a:cubicBezTo>
                      <a:pt x="3452" y="8646"/>
                      <a:pt x="3801" y="8108"/>
                      <a:pt x="4118" y="7538"/>
                    </a:cubicBezTo>
                    <a:cubicBezTo>
                      <a:pt x="4181" y="7443"/>
                      <a:pt x="4149" y="7348"/>
                      <a:pt x="4054" y="7285"/>
                    </a:cubicBezTo>
                    <a:cubicBezTo>
                      <a:pt x="4021" y="7262"/>
                      <a:pt x="3983" y="7252"/>
                      <a:pt x="3946" y="7252"/>
                    </a:cubicBezTo>
                    <a:close/>
                    <a:moveTo>
                      <a:pt x="1647" y="10277"/>
                    </a:moveTo>
                    <a:cubicBezTo>
                      <a:pt x="1600" y="10277"/>
                      <a:pt x="1552" y="10293"/>
                      <a:pt x="1521" y="10325"/>
                    </a:cubicBezTo>
                    <a:cubicBezTo>
                      <a:pt x="1077" y="10768"/>
                      <a:pt x="602" y="11180"/>
                      <a:pt x="96" y="11560"/>
                    </a:cubicBezTo>
                    <a:cubicBezTo>
                      <a:pt x="32" y="11623"/>
                      <a:pt x="1" y="11750"/>
                      <a:pt x="64" y="11813"/>
                    </a:cubicBezTo>
                    <a:cubicBezTo>
                      <a:pt x="96" y="11877"/>
                      <a:pt x="159" y="11908"/>
                      <a:pt x="222" y="11908"/>
                    </a:cubicBezTo>
                    <a:cubicBezTo>
                      <a:pt x="254" y="11908"/>
                      <a:pt x="317" y="11877"/>
                      <a:pt x="349" y="11877"/>
                    </a:cubicBezTo>
                    <a:cubicBezTo>
                      <a:pt x="856" y="11465"/>
                      <a:pt x="1331" y="11053"/>
                      <a:pt x="1774" y="10578"/>
                    </a:cubicBezTo>
                    <a:cubicBezTo>
                      <a:pt x="1869" y="10515"/>
                      <a:pt x="1869" y="10388"/>
                      <a:pt x="1774" y="10325"/>
                    </a:cubicBezTo>
                    <a:cubicBezTo>
                      <a:pt x="1742" y="10293"/>
                      <a:pt x="1695" y="10277"/>
                      <a:pt x="1647" y="10277"/>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2"/>
              <p:cNvSpPr/>
              <p:nvPr/>
            </p:nvSpPr>
            <p:spPr>
              <a:xfrm>
                <a:off x="2700874" y="2210819"/>
                <a:ext cx="425536" cy="67215"/>
              </a:xfrm>
              <a:custGeom>
                <a:rect b="b" l="l" r="r" t="t"/>
                <a:pathLst>
                  <a:path extrusionOk="0" h="2091" w="13238">
                    <a:moveTo>
                      <a:pt x="7506" y="1"/>
                    </a:moveTo>
                    <a:cubicBezTo>
                      <a:pt x="7411" y="1"/>
                      <a:pt x="7316" y="64"/>
                      <a:pt x="7316" y="159"/>
                    </a:cubicBezTo>
                    <a:cubicBezTo>
                      <a:pt x="7316" y="286"/>
                      <a:pt x="7411" y="349"/>
                      <a:pt x="7506" y="381"/>
                    </a:cubicBezTo>
                    <a:cubicBezTo>
                      <a:pt x="8139" y="381"/>
                      <a:pt x="8772" y="444"/>
                      <a:pt x="9374" y="539"/>
                    </a:cubicBezTo>
                    <a:lnTo>
                      <a:pt x="9406" y="539"/>
                    </a:lnTo>
                    <a:cubicBezTo>
                      <a:pt x="9501" y="539"/>
                      <a:pt x="9564" y="476"/>
                      <a:pt x="9596" y="381"/>
                    </a:cubicBezTo>
                    <a:cubicBezTo>
                      <a:pt x="9596" y="286"/>
                      <a:pt x="9532" y="191"/>
                      <a:pt x="9437" y="159"/>
                    </a:cubicBezTo>
                    <a:cubicBezTo>
                      <a:pt x="8804" y="64"/>
                      <a:pt x="8171" y="1"/>
                      <a:pt x="7506" y="1"/>
                    </a:cubicBezTo>
                    <a:close/>
                    <a:moveTo>
                      <a:pt x="5643" y="58"/>
                    </a:moveTo>
                    <a:cubicBezTo>
                      <a:pt x="5631" y="58"/>
                      <a:pt x="5618" y="60"/>
                      <a:pt x="5605" y="64"/>
                    </a:cubicBezTo>
                    <a:cubicBezTo>
                      <a:pt x="4972" y="128"/>
                      <a:pt x="4339" y="223"/>
                      <a:pt x="3705" y="349"/>
                    </a:cubicBezTo>
                    <a:cubicBezTo>
                      <a:pt x="3610" y="381"/>
                      <a:pt x="3547" y="508"/>
                      <a:pt x="3579" y="603"/>
                    </a:cubicBezTo>
                    <a:cubicBezTo>
                      <a:pt x="3579" y="698"/>
                      <a:pt x="3674" y="729"/>
                      <a:pt x="3737" y="729"/>
                    </a:cubicBezTo>
                    <a:lnTo>
                      <a:pt x="3800" y="729"/>
                    </a:lnTo>
                    <a:cubicBezTo>
                      <a:pt x="4402" y="603"/>
                      <a:pt x="5004" y="508"/>
                      <a:pt x="5637" y="444"/>
                    </a:cubicBezTo>
                    <a:cubicBezTo>
                      <a:pt x="5732" y="413"/>
                      <a:pt x="5827" y="318"/>
                      <a:pt x="5795" y="223"/>
                    </a:cubicBezTo>
                    <a:cubicBezTo>
                      <a:pt x="5795" y="140"/>
                      <a:pt x="5724" y="58"/>
                      <a:pt x="5643" y="58"/>
                    </a:cubicBezTo>
                    <a:close/>
                    <a:moveTo>
                      <a:pt x="11256" y="594"/>
                    </a:moveTo>
                    <a:cubicBezTo>
                      <a:pt x="11179" y="594"/>
                      <a:pt x="11110" y="651"/>
                      <a:pt x="11084" y="729"/>
                    </a:cubicBezTo>
                    <a:cubicBezTo>
                      <a:pt x="11053" y="824"/>
                      <a:pt x="11116" y="951"/>
                      <a:pt x="11211" y="983"/>
                    </a:cubicBezTo>
                    <a:cubicBezTo>
                      <a:pt x="11781" y="1141"/>
                      <a:pt x="12383" y="1363"/>
                      <a:pt x="12953" y="1616"/>
                    </a:cubicBezTo>
                    <a:cubicBezTo>
                      <a:pt x="12984" y="1648"/>
                      <a:pt x="13016" y="1648"/>
                      <a:pt x="13048" y="1648"/>
                    </a:cubicBezTo>
                    <a:cubicBezTo>
                      <a:pt x="13111" y="1648"/>
                      <a:pt x="13174" y="1616"/>
                      <a:pt x="13206" y="1521"/>
                    </a:cubicBezTo>
                    <a:cubicBezTo>
                      <a:pt x="13238" y="1426"/>
                      <a:pt x="13206" y="1331"/>
                      <a:pt x="13111" y="1268"/>
                    </a:cubicBezTo>
                    <a:cubicBezTo>
                      <a:pt x="12541" y="1014"/>
                      <a:pt x="11939" y="793"/>
                      <a:pt x="11306" y="603"/>
                    </a:cubicBezTo>
                    <a:cubicBezTo>
                      <a:pt x="11289" y="597"/>
                      <a:pt x="11272" y="594"/>
                      <a:pt x="11256" y="594"/>
                    </a:cubicBezTo>
                    <a:close/>
                    <a:moveTo>
                      <a:pt x="1921" y="911"/>
                    </a:moveTo>
                    <a:cubicBezTo>
                      <a:pt x="1903" y="911"/>
                      <a:pt x="1885" y="914"/>
                      <a:pt x="1869" y="919"/>
                    </a:cubicBezTo>
                    <a:cubicBezTo>
                      <a:pt x="1267" y="1141"/>
                      <a:pt x="697" y="1426"/>
                      <a:pt x="127" y="1711"/>
                    </a:cubicBezTo>
                    <a:cubicBezTo>
                      <a:pt x="32" y="1774"/>
                      <a:pt x="0" y="1901"/>
                      <a:pt x="32" y="1996"/>
                    </a:cubicBezTo>
                    <a:cubicBezTo>
                      <a:pt x="63" y="2059"/>
                      <a:pt x="127" y="2091"/>
                      <a:pt x="222" y="2091"/>
                    </a:cubicBezTo>
                    <a:cubicBezTo>
                      <a:pt x="253" y="2091"/>
                      <a:pt x="253" y="2059"/>
                      <a:pt x="285" y="2059"/>
                    </a:cubicBezTo>
                    <a:cubicBezTo>
                      <a:pt x="855" y="1774"/>
                      <a:pt x="1425" y="1521"/>
                      <a:pt x="1995" y="1299"/>
                    </a:cubicBezTo>
                    <a:cubicBezTo>
                      <a:pt x="2090" y="1236"/>
                      <a:pt x="2154" y="1141"/>
                      <a:pt x="2122" y="1046"/>
                    </a:cubicBezTo>
                    <a:cubicBezTo>
                      <a:pt x="2096" y="968"/>
                      <a:pt x="2005" y="911"/>
                      <a:pt x="1921" y="91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2"/>
              <p:cNvSpPr/>
              <p:nvPr/>
            </p:nvSpPr>
            <p:spPr>
              <a:xfrm>
                <a:off x="3053086" y="2351325"/>
                <a:ext cx="318653" cy="318653"/>
              </a:xfrm>
              <a:custGeom>
                <a:rect b="b" l="l" r="r" t="t"/>
                <a:pathLst>
                  <a:path extrusionOk="0" h="9913" w="9913">
                    <a:moveTo>
                      <a:pt x="4973" y="0"/>
                    </a:moveTo>
                    <a:cubicBezTo>
                      <a:pt x="2217" y="0"/>
                      <a:pt x="1" y="2217"/>
                      <a:pt x="1" y="4940"/>
                    </a:cubicBezTo>
                    <a:cubicBezTo>
                      <a:pt x="1" y="7696"/>
                      <a:pt x="2217" y="9912"/>
                      <a:pt x="4973" y="9912"/>
                    </a:cubicBezTo>
                    <a:cubicBezTo>
                      <a:pt x="7696" y="9912"/>
                      <a:pt x="9913" y="7696"/>
                      <a:pt x="9913" y="4940"/>
                    </a:cubicBezTo>
                    <a:cubicBezTo>
                      <a:pt x="9913" y="2217"/>
                      <a:pt x="7696" y="0"/>
                      <a:pt x="49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2"/>
              <p:cNvSpPr/>
              <p:nvPr/>
            </p:nvSpPr>
            <p:spPr>
              <a:xfrm>
                <a:off x="3203750" y="2348271"/>
                <a:ext cx="174097" cy="327815"/>
              </a:xfrm>
              <a:custGeom>
                <a:rect b="b" l="l" r="r" t="t"/>
                <a:pathLst>
                  <a:path extrusionOk="0" h="10198" w="5416">
                    <a:moveTo>
                      <a:pt x="1362" y="0"/>
                    </a:moveTo>
                    <a:cubicBezTo>
                      <a:pt x="1267" y="0"/>
                      <a:pt x="1172" y="63"/>
                      <a:pt x="1141" y="158"/>
                    </a:cubicBezTo>
                    <a:cubicBezTo>
                      <a:pt x="1109" y="253"/>
                      <a:pt x="1172" y="348"/>
                      <a:pt x="1299" y="380"/>
                    </a:cubicBezTo>
                    <a:cubicBezTo>
                      <a:pt x="1584" y="443"/>
                      <a:pt x="1869" y="539"/>
                      <a:pt x="2122" y="634"/>
                    </a:cubicBezTo>
                    <a:cubicBezTo>
                      <a:pt x="2692" y="887"/>
                      <a:pt x="3199" y="1235"/>
                      <a:pt x="3642" y="1679"/>
                    </a:cubicBezTo>
                    <a:cubicBezTo>
                      <a:pt x="4086" y="2090"/>
                      <a:pt x="4434" y="2629"/>
                      <a:pt x="4656" y="3167"/>
                    </a:cubicBezTo>
                    <a:cubicBezTo>
                      <a:pt x="4909" y="3769"/>
                      <a:pt x="5036" y="4402"/>
                      <a:pt x="5036" y="5035"/>
                    </a:cubicBezTo>
                    <a:cubicBezTo>
                      <a:pt x="5036" y="5669"/>
                      <a:pt x="4909" y="6302"/>
                      <a:pt x="4656" y="6872"/>
                    </a:cubicBezTo>
                    <a:cubicBezTo>
                      <a:pt x="4434" y="7442"/>
                      <a:pt x="4086" y="7949"/>
                      <a:pt x="3642" y="8392"/>
                    </a:cubicBezTo>
                    <a:cubicBezTo>
                      <a:pt x="3199" y="8836"/>
                      <a:pt x="2692" y="9184"/>
                      <a:pt x="2122" y="9437"/>
                    </a:cubicBezTo>
                    <a:cubicBezTo>
                      <a:pt x="1552" y="9691"/>
                      <a:pt x="919" y="9817"/>
                      <a:pt x="286" y="9817"/>
                    </a:cubicBezTo>
                    <a:lnTo>
                      <a:pt x="191" y="9817"/>
                    </a:lnTo>
                    <a:cubicBezTo>
                      <a:pt x="96" y="9817"/>
                      <a:pt x="1" y="9881"/>
                      <a:pt x="1" y="9976"/>
                    </a:cubicBezTo>
                    <a:cubicBezTo>
                      <a:pt x="1" y="10103"/>
                      <a:pt x="96" y="10166"/>
                      <a:pt x="191" y="10198"/>
                    </a:cubicBezTo>
                    <a:lnTo>
                      <a:pt x="286" y="10198"/>
                    </a:lnTo>
                    <a:cubicBezTo>
                      <a:pt x="951" y="10198"/>
                      <a:pt x="1647" y="10039"/>
                      <a:pt x="2281" y="9786"/>
                    </a:cubicBezTo>
                    <a:cubicBezTo>
                      <a:pt x="2882" y="9532"/>
                      <a:pt x="3421" y="9152"/>
                      <a:pt x="3896" y="8677"/>
                    </a:cubicBezTo>
                    <a:cubicBezTo>
                      <a:pt x="4371" y="8202"/>
                      <a:pt x="4751" y="7664"/>
                      <a:pt x="5004" y="7031"/>
                    </a:cubicBezTo>
                    <a:cubicBezTo>
                      <a:pt x="5289" y="6397"/>
                      <a:pt x="5416" y="5732"/>
                      <a:pt x="5416" y="5035"/>
                    </a:cubicBezTo>
                    <a:cubicBezTo>
                      <a:pt x="5416" y="4339"/>
                      <a:pt x="5289" y="3674"/>
                      <a:pt x="5004" y="3040"/>
                    </a:cubicBezTo>
                    <a:cubicBezTo>
                      <a:pt x="4751" y="2439"/>
                      <a:pt x="4371" y="1869"/>
                      <a:pt x="3896" y="1394"/>
                    </a:cubicBezTo>
                    <a:cubicBezTo>
                      <a:pt x="3452" y="919"/>
                      <a:pt x="2882" y="570"/>
                      <a:pt x="2281" y="285"/>
                    </a:cubicBezTo>
                    <a:cubicBezTo>
                      <a:pt x="1996" y="158"/>
                      <a:pt x="1679" y="63"/>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2"/>
              <p:cNvSpPr/>
              <p:nvPr/>
            </p:nvSpPr>
            <p:spPr>
              <a:xfrm>
                <a:off x="3046979" y="2345217"/>
                <a:ext cx="172072" cy="327815"/>
              </a:xfrm>
              <a:custGeom>
                <a:rect b="b" l="l" r="r" t="t"/>
                <a:pathLst>
                  <a:path extrusionOk="0" h="10198" w="5353">
                    <a:moveTo>
                      <a:pt x="5163" y="0"/>
                    </a:moveTo>
                    <a:cubicBezTo>
                      <a:pt x="4466" y="0"/>
                      <a:pt x="3801" y="127"/>
                      <a:pt x="3167" y="380"/>
                    </a:cubicBezTo>
                    <a:cubicBezTo>
                      <a:pt x="2534" y="665"/>
                      <a:pt x="1996" y="1014"/>
                      <a:pt x="1521" y="1489"/>
                    </a:cubicBezTo>
                    <a:cubicBezTo>
                      <a:pt x="1046" y="1964"/>
                      <a:pt x="666" y="2502"/>
                      <a:pt x="412" y="3135"/>
                    </a:cubicBezTo>
                    <a:cubicBezTo>
                      <a:pt x="159" y="3769"/>
                      <a:pt x="1" y="4434"/>
                      <a:pt x="1" y="5130"/>
                    </a:cubicBezTo>
                    <a:cubicBezTo>
                      <a:pt x="1" y="5827"/>
                      <a:pt x="159" y="6492"/>
                      <a:pt x="412" y="7126"/>
                    </a:cubicBezTo>
                    <a:cubicBezTo>
                      <a:pt x="666" y="7759"/>
                      <a:pt x="1046" y="8297"/>
                      <a:pt x="1521" y="8772"/>
                    </a:cubicBezTo>
                    <a:cubicBezTo>
                      <a:pt x="1996" y="9247"/>
                      <a:pt x="2534" y="9627"/>
                      <a:pt x="3167" y="9881"/>
                    </a:cubicBezTo>
                    <a:cubicBezTo>
                      <a:pt x="3484" y="10007"/>
                      <a:pt x="3801" y="10102"/>
                      <a:pt x="4149" y="10198"/>
                    </a:cubicBezTo>
                    <a:lnTo>
                      <a:pt x="4213" y="10198"/>
                    </a:lnTo>
                    <a:cubicBezTo>
                      <a:pt x="4276" y="10198"/>
                      <a:pt x="4371" y="10134"/>
                      <a:pt x="4403" y="10039"/>
                    </a:cubicBezTo>
                    <a:cubicBezTo>
                      <a:pt x="4403" y="9912"/>
                      <a:pt x="4339" y="9817"/>
                      <a:pt x="4244" y="9817"/>
                    </a:cubicBezTo>
                    <a:cubicBezTo>
                      <a:pt x="3927" y="9754"/>
                      <a:pt x="3611" y="9659"/>
                      <a:pt x="3294" y="9532"/>
                    </a:cubicBezTo>
                    <a:cubicBezTo>
                      <a:pt x="2724" y="9279"/>
                      <a:pt x="2217" y="8931"/>
                      <a:pt x="1774" y="8487"/>
                    </a:cubicBezTo>
                    <a:cubicBezTo>
                      <a:pt x="1362" y="8076"/>
                      <a:pt x="1014" y="7537"/>
                      <a:pt x="761" y="6999"/>
                    </a:cubicBezTo>
                    <a:cubicBezTo>
                      <a:pt x="507" y="6397"/>
                      <a:pt x="381" y="5764"/>
                      <a:pt x="381" y="5130"/>
                    </a:cubicBezTo>
                    <a:cubicBezTo>
                      <a:pt x="381" y="4497"/>
                      <a:pt x="507" y="3864"/>
                      <a:pt x="761" y="3294"/>
                    </a:cubicBezTo>
                    <a:cubicBezTo>
                      <a:pt x="1014" y="2724"/>
                      <a:pt x="1331" y="2217"/>
                      <a:pt x="1774" y="1774"/>
                    </a:cubicBezTo>
                    <a:cubicBezTo>
                      <a:pt x="2217" y="1330"/>
                      <a:pt x="2724" y="982"/>
                      <a:pt x="3294" y="729"/>
                    </a:cubicBezTo>
                    <a:cubicBezTo>
                      <a:pt x="3896" y="507"/>
                      <a:pt x="4529" y="380"/>
                      <a:pt x="5163" y="380"/>
                    </a:cubicBezTo>
                    <a:cubicBezTo>
                      <a:pt x="5258" y="380"/>
                      <a:pt x="5353" y="285"/>
                      <a:pt x="5353" y="190"/>
                    </a:cubicBezTo>
                    <a:cubicBezTo>
                      <a:pt x="5353" y="63"/>
                      <a:pt x="5258" y="0"/>
                      <a:pt x="516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2"/>
              <p:cNvSpPr/>
              <p:nvPr/>
            </p:nvSpPr>
            <p:spPr>
              <a:xfrm>
                <a:off x="3135538" y="2510121"/>
                <a:ext cx="282040" cy="226011"/>
              </a:xfrm>
              <a:custGeom>
                <a:rect b="b" l="l" r="r" t="t"/>
                <a:pathLst>
                  <a:path extrusionOk="0" h="7031" w="8774">
                    <a:moveTo>
                      <a:pt x="7348" y="0"/>
                    </a:moveTo>
                    <a:cubicBezTo>
                      <a:pt x="7348" y="666"/>
                      <a:pt x="7221" y="1331"/>
                      <a:pt x="6968" y="1932"/>
                    </a:cubicBezTo>
                    <a:cubicBezTo>
                      <a:pt x="6715" y="2502"/>
                      <a:pt x="6366" y="3041"/>
                      <a:pt x="5891" y="3484"/>
                    </a:cubicBezTo>
                    <a:cubicBezTo>
                      <a:pt x="5448" y="3959"/>
                      <a:pt x="4909" y="4307"/>
                      <a:pt x="4339" y="4561"/>
                    </a:cubicBezTo>
                    <a:cubicBezTo>
                      <a:pt x="3738" y="4814"/>
                      <a:pt x="3073" y="4941"/>
                      <a:pt x="2408" y="4941"/>
                    </a:cubicBezTo>
                    <a:lnTo>
                      <a:pt x="2313" y="4941"/>
                    </a:lnTo>
                    <a:lnTo>
                      <a:pt x="2313" y="4339"/>
                    </a:lnTo>
                    <a:lnTo>
                      <a:pt x="1" y="5701"/>
                    </a:lnTo>
                    <a:lnTo>
                      <a:pt x="2313" y="7031"/>
                    </a:lnTo>
                    <a:lnTo>
                      <a:pt x="2313" y="6366"/>
                    </a:lnTo>
                    <a:lnTo>
                      <a:pt x="2408" y="6366"/>
                    </a:lnTo>
                    <a:cubicBezTo>
                      <a:pt x="3294" y="6366"/>
                      <a:pt x="4118" y="6208"/>
                      <a:pt x="4878" y="5859"/>
                    </a:cubicBezTo>
                    <a:cubicBezTo>
                      <a:pt x="5638" y="5543"/>
                      <a:pt x="6335" y="5099"/>
                      <a:pt x="6905" y="4497"/>
                    </a:cubicBezTo>
                    <a:cubicBezTo>
                      <a:pt x="7475" y="3927"/>
                      <a:pt x="7950" y="3231"/>
                      <a:pt x="8266" y="2471"/>
                    </a:cubicBezTo>
                    <a:cubicBezTo>
                      <a:pt x="8615" y="1711"/>
                      <a:pt x="8773" y="887"/>
                      <a:pt x="8773"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2"/>
              <p:cNvSpPr/>
              <p:nvPr/>
            </p:nvSpPr>
            <p:spPr>
              <a:xfrm>
                <a:off x="3129431" y="2504014"/>
                <a:ext cx="294255" cy="238227"/>
              </a:xfrm>
              <a:custGeom>
                <a:rect b="b" l="l" r="r" t="t"/>
                <a:pathLst>
                  <a:path extrusionOk="0" h="7411" w="9154">
                    <a:moveTo>
                      <a:pt x="7538" y="0"/>
                    </a:moveTo>
                    <a:cubicBezTo>
                      <a:pt x="7443" y="0"/>
                      <a:pt x="7348" y="95"/>
                      <a:pt x="7348" y="190"/>
                    </a:cubicBezTo>
                    <a:cubicBezTo>
                      <a:pt x="7348" y="824"/>
                      <a:pt x="7221" y="1457"/>
                      <a:pt x="6968" y="2059"/>
                    </a:cubicBezTo>
                    <a:cubicBezTo>
                      <a:pt x="6746" y="2597"/>
                      <a:pt x="6398" y="3136"/>
                      <a:pt x="5954" y="3547"/>
                    </a:cubicBezTo>
                    <a:cubicBezTo>
                      <a:pt x="5511" y="3991"/>
                      <a:pt x="5004" y="4339"/>
                      <a:pt x="4434" y="4592"/>
                    </a:cubicBezTo>
                    <a:cubicBezTo>
                      <a:pt x="3896" y="4814"/>
                      <a:pt x="3294" y="4941"/>
                      <a:pt x="2693" y="4941"/>
                    </a:cubicBezTo>
                    <a:lnTo>
                      <a:pt x="2693" y="4561"/>
                    </a:lnTo>
                    <a:cubicBezTo>
                      <a:pt x="2693" y="4466"/>
                      <a:pt x="2661" y="4402"/>
                      <a:pt x="2598" y="4371"/>
                    </a:cubicBezTo>
                    <a:cubicBezTo>
                      <a:pt x="2566" y="4355"/>
                      <a:pt x="2534" y="4347"/>
                      <a:pt x="2503" y="4347"/>
                    </a:cubicBezTo>
                    <a:cubicBezTo>
                      <a:pt x="2471" y="4347"/>
                      <a:pt x="2439" y="4355"/>
                      <a:pt x="2408" y="4371"/>
                    </a:cubicBezTo>
                    <a:lnTo>
                      <a:pt x="96" y="5733"/>
                    </a:lnTo>
                    <a:cubicBezTo>
                      <a:pt x="32" y="5764"/>
                      <a:pt x="1" y="5828"/>
                      <a:pt x="1" y="5891"/>
                    </a:cubicBezTo>
                    <a:cubicBezTo>
                      <a:pt x="1" y="5954"/>
                      <a:pt x="32" y="6018"/>
                      <a:pt x="96" y="6049"/>
                    </a:cubicBezTo>
                    <a:lnTo>
                      <a:pt x="2408" y="7379"/>
                    </a:lnTo>
                    <a:cubicBezTo>
                      <a:pt x="2439" y="7411"/>
                      <a:pt x="2471" y="7411"/>
                      <a:pt x="2503" y="7411"/>
                    </a:cubicBezTo>
                    <a:cubicBezTo>
                      <a:pt x="2534" y="7411"/>
                      <a:pt x="2566" y="7411"/>
                      <a:pt x="2629" y="7379"/>
                    </a:cubicBezTo>
                    <a:cubicBezTo>
                      <a:pt x="2661" y="7348"/>
                      <a:pt x="2724" y="7284"/>
                      <a:pt x="2724" y="7221"/>
                    </a:cubicBezTo>
                    <a:lnTo>
                      <a:pt x="2724" y="6778"/>
                    </a:lnTo>
                    <a:cubicBezTo>
                      <a:pt x="3548" y="6746"/>
                      <a:pt x="4371" y="6588"/>
                      <a:pt x="5163" y="6239"/>
                    </a:cubicBezTo>
                    <a:cubicBezTo>
                      <a:pt x="5923" y="5923"/>
                      <a:pt x="6651" y="5448"/>
                      <a:pt x="7253" y="4846"/>
                    </a:cubicBezTo>
                    <a:cubicBezTo>
                      <a:pt x="7855" y="4244"/>
                      <a:pt x="8330" y="3547"/>
                      <a:pt x="8646" y="2756"/>
                    </a:cubicBezTo>
                    <a:cubicBezTo>
                      <a:pt x="8995" y="1932"/>
                      <a:pt x="9153" y="1077"/>
                      <a:pt x="9153" y="190"/>
                    </a:cubicBezTo>
                    <a:cubicBezTo>
                      <a:pt x="9153" y="95"/>
                      <a:pt x="9090" y="0"/>
                      <a:pt x="8963" y="0"/>
                    </a:cubicBezTo>
                    <a:cubicBezTo>
                      <a:pt x="8868" y="0"/>
                      <a:pt x="8773" y="95"/>
                      <a:pt x="8773" y="190"/>
                    </a:cubicBezTo>
                    <a:cubicBezTo>
                      <a:pt x="8773" y="1014"/>
                      <a:pt x="8615" y="1837"/>
                      <a:pt x="8298" y="2597"/>
                    </a:cubicBezTo>
                    <a:cubicBezTo>
                      <a:pt x="7981" y="3326"/>
                      <a:pt x="7538" y="3991"/>
                      <a:pt x="6968" y="4561"/>
                    </a:cubicBezTo>
                    <a:cubicBezTo>
                      <a:pt x="6398" y="5131"/>
                      <a:pt x="5733" y="5574"/>
                      <a:pt x="5004" y="5891"/>
                    </a:cubicBezTo>
                    <a:cubicBezTo>
                      <a:pt x="4244" y="6208"/>
                      <a:pt x="3421" y="6398"/>
                      <a:pt x="2598" y="6398"/>
                    </a:cubicBezTo>
                    <a:lnTo>
                      <a:pt x="2503" y="6398"/>
                    </a:lnTo>
                    <a:cubicBezTo>
                      <a:pt x="2408" y="6398"/>
                      <a:pt x="2313" y="6461"/>
                      <a:pt x="2313" y="6588"/>
                    </a:cubicBezTo>
                    <a:lnTo>
                      <a:pt x="2313" y="6904"/>
                    </a:lnTo>
                    <a:lnTo>
                      <a:pt x="571" y="5891"/>
                    </a:lnTo>
                    <a:lnTo>
                      <a:pt x="2313" y="4877"/>
                    </a:lnTo>
                    <a:lnTo>
                      <a:pt x="2313" y="5162"/>
                    </a:lnTo>
                    <a:cubicBezTo>
                      <a:pt x="2313" y="5258"/>
                      <a:pt x="2408" y="5321"/>
                      <a:pt x="2503" y="5353"/>
                    </a:cubicBezTo>
                    <a:lnTo>
                      <a:pt x="2598" y="5353"/>
                    </a:lnTo>
                    <a:cubicBezTo>
                      <a:pt x="3294" y="5353"/>
                      <a:pt x="3959" y="5194"/>
                      <a:pt x="4593" y="4941"/>
                    </a:cubicBezTo>
                    <a:cubicBezTo>
                      <a:pt x="5194" y="4687"/>
                      <a:pt x="5764" y="4307"/>
                      <a:pt x="6240" y="3832"/>
                    </a:cubicBezTo>
                    <a:cubicBezTo>
                      <a:pt x="6715" y="3357"/>
                      <a:pt x="7063" y="2819"/>
                      <a:pt x="7348" y="2186"/>
                    </a:cubicBezTo>
                    <a:cubicBezTo>
                      <a:pt x="7601" y="1552"/>
                      <a:pt x="7728" y="887"/>
                      <a:pt x="7728" y="190"/>
                    </a:cubicBezTo>
                    <a:cubicBezTo>
                      <a:pt x="7728" y="95"/>
                      <a:pt x="7633" y="0"/>
                      <a:pt x="7538"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2"/>
              <p:cNvSpPr/>
              <p:nvPr/>
            </p:nvSpPr>
            <p:spPr>
              <a:xfrm>
                <a:off x="3007280" y="2288192"/>
                <a:ext cx="279983" cy="221961"/>
              </a:xfrm>
              <a:custGeom>
                <a:rect b="b" l="l" r="r" t="t"/>
                <a:pathLst>
                  <a:path extrusionOk="0" h="6905" w="8710">
                    <a:moveTo>
                      <a:pt x="6398" y="1"/>
                    </a:moveTo>
                    <a:lnTo>
                      <a:pt x="6398" y="444"/>
                    </a:lnTo>
                    <a:lnTo>
                      <a:pt x="6398" y="539"/>
                    </a:lnTo>
                    <a:cubicBezTo>
                      <a:pt x="5511" y="539"/>
                      <a:pt x="4656" y="697"/>
                      <a:pt x="3896" y="1014"/>
                    </a:cubicBezTo>
                    <a:cubicBezTo>
                      <a:pt x="3136" y="1362"/>
                      <a:pt x="2471" y="1806"/>
                      <a:pt x="1869" y="2408"/>
                    </a:cubicBezTo>
                    <a:cubicBezTo>
                      <a:pt x="1299" y="2978"/>
                      <a:pt x="824" y="3643"/>
                      <a:pt x="507" y="4434"/>
                    </a:cubicBezTo>
                    <a:cubicBezTo>
                      <a:pt x="190" y="5194"/>
                      <a:pt x="0" y="6018"/>
                      <a:pt x="0" y="6904"/>
                    </a:cubicBezTo>
                    <a:lnTo>
                      <a:pt x="1426" y="6904"/>
                    </a:lnTo>
                    <a:cubicBezTo>
                      <a:pt x="1426" y="6208"/>
                      <a:pt x="1584" y="5574"/>
                      <a:pt x="1806" y="4973"/>
                    </a:cubicBezTo>
                    <a:cubicBezTo>
                      <a:pt x="2059" y="4371"/>
                      <a:pt x="2439" y="3833"/>
                      <a:pt x="2882" y="3389"/>
                    </a:cubicBezTo>
                    <a:cubicBezTo>
                      <a:pt x="3326" y="2946"/>
                      <a:pt x="3864" y="2598"/>
                      <a:pt x="4466" y="2344"/>
                    </a:cubicBezTo>
                    <a:cubicBezTo>
                      <a:pt x="5067" y="2091"/>
                      <a:pt x="5701" y="1932"/>
                      <a:pt x="6398" y="1932"/>
                    </a:cubicBezTo>
                    <a:lnTo>
                      <a:pt x="6398" y="2661"/>
                    </a:lnTo>
                    <a:lnTo>
                      <a:pt x="8709" y="1331"/>
                    </a:lnTo>
                    <a:lnTo>
                      <a:pt x="6398"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2"/>
              <p:cNvSpPr/>
              <p:nvPr/>
            </p:nvSpPr>
            <p:spPr>
              <a:xfrm>
                <a:off x="3001172" y="2281313"/>
                <a:ext cx="292198" cy="234948"/>
              </a:xfrm>
              <a:custGeom>
                <a:rect b="b" l="l" r="r" t="t"/>
                <a:pathLst>
                  <a:path extrusionOk="0" h="7309" w="9090">
                    <a:moveTo>
                      <a:pt x="6576" y="1"/>
                    </a:moveTo>
                    <a:cubicBezTo>
                      <a:pt x="6540" y="1"/>
                      <a:pt x="6508" y="9"/>
                      <a:pt x="6493" y="25"/>
                    </a:cubicBezTo>
                    <a:cubicBezTo>
                      <a:pt x="6429" y="88"/>
                      <a:pt x="6398" y="151"/>
                      <a:pt x="6398" y="215"/>
                    </a:cubicBezTo>
                    <a:lnTo>
                      <a:pt x="6398" y="531"/>
                    </a:lnTo>
                    <a:cubicBezTo>
                      <a:pt x="5574" y="563"/>
                      <a:pt x="4782" y="753"/>
                      <a:pt x="4022" y="1070"/>
                    </a:cubicBezTo>
                    <a:cubicBezTo>
                      <a:pt x="3231" y="1386"/>
                      <a:pt x="2534" y="1861"/>
                      <a:pt x="1932" y="2463"/>
                    </a:cubicBezTo>
                    <a:cubicBezTo>
                      <a:pt x="1331" y="3065"/>
                      <a:pt x="855" y="3762"/>
                      <a:pt x="507" y="4553"/>
                    </a:cubicBezTo>
                    <a:cubicBezTo>
                      <a:pt x="190" y="5377"/>
                      <a:pt x="0" y="6232"/>
                      <a:pt x="0" y="7118"/>
                    </a:cubicBezTo>
                    <a:cubicBezTo>
                      <a:pt x="0" y="7213"/>
                      <a:pt x="95" y="7308"/>
                      <a:pt x="190" y="7308"/>
                    </a:cubicBezTo>
                    <a:cubicBezTo>
                      <a:pt x="317" y="7308"/>
                      <a:pt x="380" y="7213"/>
                      <a:pt x="380" y="7118"/>
                    </a:cubicBezTo>
                    <a:cubicBezTo>
                      <a:pt x="380" y="6295"/>
                      <a:pt x="539" y="5472"/>
                      <a:pt x="887" y="4712"/>
                    </a:cubicBezTo>
                    <a:cubicBezTo>
                      <a:pt x="1172" y="3983"/>
                      <a:pt x="1616" y="3318"/>
                      <a:pt x="2186" y="2748"/>
                    </a:cubicBezTo>
                    <a:cubicBezTo>
                      <a:pt x="2756" y="2178"/>
                      <a:pt x="3421" y="1735"/>
                      <a:pt x="4181" y="1418"/>
                    </a:cubicBezTo>
                    <a:cubicBezTo>
                      <a:pt x="4941" y="1101"/>
                      <a:pt x="5733" y="943"/>
                      <a:pt x="6588" y="943"/>
                    </a:cubicBezTo>
                    <a:cubicBezTo>
                      <a:pt x="6683" y="943"/>
                      <a:pt x="6778" y="848"/>
                      <a:pt x="6778" y="753"/>
                    </a:cubicBezTo>
                    <a:lnTo>
                      <a:pt x="6778" y="531"/>
                    </a:lnTo>
                    <a:lnTo>
                      <a:pt x="8519" y="1545"/>
                    </a:lnTo>
                    <a:lnTo>
                      <a:pt x="6778" y="2558"/>
                    </a:lnTo>
                    <a:lnTo>
                      <a:pt x="6778" y="2146"/>
                    </a:lnTo>
                    <a:cubicBezTo>
                      <a:pt x="6778" y="2051"/>
                      <a:pt x="6683" y="1956"/>
                      <a:pt x="6588" y="1956"/>
                    </a:cubicBezTo>
                    <a:cubicBezTo>
                      <a:pt x="5891" y="1956"/>
                      <a:pt x="5194" y="2115"/>
                      <a:pt x="4561" y="2368"/>
                    </a:cubicBezTo>
                    <a:cubicBezTo>
                      <a:pt x="3959" y="2622"/>
                      <a:pt x="3421" y="3002"/>
                      <a:pt x="2946" y="3477"/>
                    </a:cubicBezTo>
                    <a:cubicBezTo>
                      <a:pt x="2471" y="3952"/>
                      <a:pt x="2091" y="4490"/>
                      <a:pt x="1837" y="5123"/>
                    </a:cubicBezTo>
                    <a:cubicBezTo>
                      <a:pt x="1552" y="5757"/>
                      <a:pt x="1426" y="6422"/>
                      <a:pt x="1426" y="7118"/>
                    </a:cubicBezTo>
                    <a:cubicBezTo>
                      <a:pt x="1426" y="7213"/>
                      <a:pt x="1521" y="7308"/>
                      <a:pt x="1616" y="7308"/>
                    </a:cubicBezTo>
                    <a:cubicBezTo>
                      <a:pt x="1711" y="7308"/>
                      <a:pt x="1806" y="7213"/>
                      <a:pt x="1806" y="7118"/>
                    </a:cubicBezTo>
                    <a:cubicBezTo>
                      <a:pt x="1806" y="6485"/>
                      <a:pt x="1932" y="5852"/>
                      <a:pt x="2186" y="5250"/>
                    </a:cubicBezTo>
                    <a:cubicBezTo>
                      <a:pt x="2407" y="4680"/>
                      <a:pt x="2756" y="4173"/>
                      <a:pt x="3199" y="3730"/>
                    </a:cubicBezTo>
                    <a:cubicBezTo>
                      <a:pt x="3642" y="3318"/>
                      <a:pt x="4149" y="2970"/>
                      <a:pt x="4719" y="2717"/>
                    </a:cubicBezTo>
                    <a:cubicBezTo>
                      <a:pt x="5257" y="2495"/>
                      <a:pt x="5796" y="2368"/>
                      <a:pt x="6398" y="2336"/>
                    </a:cubicBezTo>
                    <a:lnTo>
                      <a:pt x="6398" y="2875"/>
                    </a:lnTo>
                    <a:cubicBezTo>
                      <a:pt x="6398" y="2938"/>
                      <a:pt x="6429" y="3002"/>
                      <a:pt x="6493" y="3033"/>
                    </a:cubicBezTo>
                    <a:cubicBezTo>
                      <a:pt x="6508" y="3065"/>
                      <a:pt x="6540" y="3081"/>
                      <a:pt x="6576" y="3081"/>
                    </a:cubicBezTo>
                    <a:cubicBezTo>
                      <a:pt x="6611" y="3081"/>
                      <a:pt x="6651" y="3065"/>
                      <a:pt x="6683" y="3033"/>
                    </a:cubicBezTo>
                    <a:lnTo>
                      <a:pt x="8994" y="1703"/>
                    </a:lnTo>
                    <a:cubicBezTo>
                      <a:pt x="9058" y="1671"/>
                      <a:pt x="9089" y="1608"/>
                      <a:pt x="9089" y="1545"/>
                    </a:cubicBezTo>
                    <a:cubicBezTo>
                      <a:pt x="9089" y="1481"/>
                      <a:pt x="9058" y="1418"/>
                      <a:pt x="8994" y="1386"/>
                    </a:cubicBezTo>
                    <a:lnTo>
                      <a:pt x="6683" y="25"/>
                    </a:lnTo>
                    <a:cubicBezTo>
                      <a:pt x="6651" y="9"/>
                      <a:pt x="6611" y="1"/>
                      <a:pt x="657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2"/>
              <p:cNvSpPr/>
              <p:nvPr/>
            </p:nvSpPr>
            <p:spPr>
              <a:xfrm>
                <a:off x="3108054" y="2400185"/>
                <a:ext cx="209746" cy="209746"/>
              </a:xfrm>
              <a:custGeom>
                <a:rect b="b" l="l" r="r" t="t"/>
                <a:pathLst>
                  <a:path extrusionOk="0" h="6525" w="6525">
                    <a:moveTo>
                      <a:pt x="3276" y="2141"/>
                    </a:moveTo>
                    <a:cubicBezTo>
                      <a:pt x="3519" y="2141"/>
                      <a:pt x="3761" y="2217"/>
                      <a:pt x="3959" y="2375"/>
                    </a:cubicBezTo>
                    <a:cubicBezTo>
                      <a:pt x="4434" y="2755"/>
                      <a:pt x="4529" y="3484"/>
                      <a:pt x="4149" y="3959"/>
                    </a:cubicBezTo>
                    <a:cubicBezTo>
                      <a:pt x="3932" y="4248"/>
                      <a:pt x="3601" y="4393"/>
                      <a:pt x="3269" y="4393"/>
                    </a:cubicBezTo>
                    <a:cubicBezTo>
                      <a:pt x="3020" y="4393"/>
                      <a:pt x="2769" y="4312"/>
                      <a:pt x="2566" y="4149"/>
                    </a:cubicBezTo>
                    <a:cubicBezTo>
                      <a:pt x="2059" y="3769"/>
                      <a:pt x="1996" y="3040"/>
                      <a:pt x="2376" y="2565"/>
                    </a:cubicBezTo>
                    <a:cubicBezTo>
                      <a:pt x="2597" y="2289"/>
                      <a:pt x="2937" y="2141"/>
                      <a:pt x="3276" y="2141"/>
                    </a:cubicBezTo>
                    <a:close/>
                    <a:moveTo>
                      <a:pt x="3453" y="0"/>
                    </a:moveTo>
                    <a:lnTo>
                      <a:pt x="2376" y="127"/>
                    </a:lnTo>
                    <a:cubicBezTo>
                      <a:pt x="2281" y="127"/>
                      <a:pt x="2249" y="190"/>
                      <a:pt x="2249" y="254"/>
                    </a:cubicBezTo>
                    <a:lnTo>
                      <a:pt x="2313" y="824"/>
                    </a:lnTo>
                    <a:cubicBezTo>
                      <a:pt x="2313" y="887"/>
                      <a:pt x="2281" y="950"/>
                      <a:pt x="2249" y="950"/>
                    </a:cubicBezTo>
                    <a:cubicBezTo>
                      <a:pt x="2122" y="1014"/>
                      <a:pt x="1996" y="1077"/>
                      <a:pt x="1869" y="1172"/>
                    </a:cubicBezTo>
                    <a:cubicBezTo>
                      <a:pt x="1853" y="1188"/>
                      <a:pt x="1830" y="1196"/>
                      <a:pt x="1802" y="1196"/>
                    </a:cubicBezTo>
                    <a:cubicBezTo>
                      <a:pt x="1774" y="1196"/>
                      <a:pt x="1742" y="1188"/>
                      <a:pt x="1711" y="1172"/>
                    </a:cubicBezTo>
                    <a:lnTo>
                      <a:pt x="1267" y="792"/>
                    </a:lnTo>
                    <a:cubicBezTo>
                      <a:pt x="1241" y="779"/>
                      <a:pt x="1215" y="771"/>
                      <a:pt x="1189" y="771"/>
                    </a:cubicBezTo>
                    <a:cubicBezTo>
                      <a:pt x="1152" y="771"/>
                      <a:pt x="1115" y="787"/>
                      <a:pt x="1077" y="824"/>
                    </a:cubicBezTo>
                    <a:lnTo>
                      <a:pt x="412" y="1679"/>
                    </a:lnTo>
                    <a:cubicBezTo>
                      <a:pt x="381" y="1742"/>
                      <a:pt x="381" y="1805"/>
                      <a:pt x="444" y="1869"/>
                    </a:cubicBezTo>
                    <a:lnTo>
                      <a:pt x="887" y="2217"/>
                    </a:lnTo>
                    <a:cubicBezTo>
                      <a:pt x="919" y="2249"/>
                      <a:pt x="951" y="2312"/>
                      <a:pt x="919" y="2375"/>
                    </a:cubicBezTo>
                    <a:cubicBezTo>
                      <a:pt x="856" y="2502"/>
                      <a:pt x="824" y="2629"/>
                      <a:pt x="792" y="2755"/>
                    </a:cubicBezTo>
                    <a:cubicBezTo>
                      <a:pt x="792" y="2819"/>
                      <a:pt x="761" y="2850"/>
                      <a:pt x="697" y="2882"/>
                    </a:cubicBezTo>
                    <a:lnTo>
                      <a:pt x="127" y="2945"/>
                    </a:lnTo>
                    <a:cubicBezTo>
                      <a:pt x="32" y="2945"/>
                      <a:pt x="1" y="3009"/>
                      <a:pt x="1" y="3072"/>
                    </a:cubicBezTo>
                    <a:lnTo>
                      <a:pt x="127" y="4149"/>
                    </a:lnTo>
                    <a:cubicBezTo>
                      <a:pt x="127" y="4244"/>
                      <a:pt x="191" y="4276"/>
                      <a:pt x="254" y="4276"/>
                    </a:cubicBezTo>
                    <a:lnTo>
                      <a:pt x="856" y="4212"/>
                    </a:lnTo>
                    <a:cubicBezTo>
                      <a:pt x="887" y="4212"/>
                      <a:pt x="951" y="4244"/>
                      <a:pt x="982" y="4276"/>
                    </a:cubicBezTo>
                    <a:cubicBezTo>
                      <a:pt x="1014" y="4402"/>
                      <a:pt x="1109" y="4529"/>
                      <a:pt x="1172" y="4656"/>
                    </a:cubicBezTo>
                    <a:cubicBezTo>
                      <a:pt x="1204" y="4687"/>
                      <a:pt x="1204" y="4751"/>
                      <a:pt x="1172" y="4814"/>
                    </a:cubicBezTo>
                    <a:lnTo>
                      <a:pt x="824" y="5257"/>
                    </a:lnTo>
                    <a:cubicBezTo>
                      <a:pt x="761" y="5321"/>
                      <a:pt x="761" y="5384"/>
                      <a:pt x="824" y="5447"/>
                    </a:cubicBezTo>
                    <a:lnTo>
                      <a:pt x="1679" y="6112"/>
                    </a:lnTo>
                    <a:cubicBezTo>
                      <a:pt x="1705" y="6125"/>
                      <a:pt x="1732" y="6133"/>
                      <a:pt x="1758" y="6133"/>
                    </a:cubicBezTo>
                    <a:cubicBezTo>
                      <a:pt x="1795" y="6133"/>
                      <a:pt x="1832" y="6118"/>
                      <a:pt x="1869" y="6081"/>
                    </a:cubicBezTo>
                    <a:lnTo>
                      <a:pt x="2217" y="5637"/>
                    </a:lnTo>
                    <a:cubicBezTo>
                      <a:pt x="2240" y="5615"/>
                      <a:pt x="2278" y="5593"/>
                      <a:pt x="2321" y="5593"/>
                    </a:cubicBezTo>
                    <a:cubicBezTo>
                      <a:pt x="2339" y="5593"/>
                      <a:pt x="2357" y="5596"/>
                      <a:pt x="2376" y="5606"/>
                    </a:cubicBezTo>
                    <a:cubicBezTo>
                      <a:pt x="2503" y="5669"/>
                      <a:pt x="2629" y="5701"/>
                      <a:pt x="2788" y="5732"/>
                    </a:cubicBezTo>
                    <a:cubicBezTo>
                      <a:pt x="2819" y="5732"/>
                      <a:pt x="2883" y="5764"/>
                      <a:pt x="2883" y="5827"/>
                    </a:cubicBezTo>
                    <a:lnTo>
                      <a:pt x="2946" y="6397"/>
                    </a:lnTo>
                    <a:cubicBezTo>
                      <a:pt x="2946" y="6461"/>
                      <a:pt x="3009" y="6524"/>
                      <a:pt x="3073" y="6524"/>
                    </a:cubicBezTo>
                    <a:lnTo>
                      <a:pt x="4149" y="6397"/>
                    </a:lnTo>
                    <a:cubicBezTo>
                      <a:pt x="4244" y="6397"/>
                      <a:pt x="4276" y="6334"/>
                      <a:pt x="4276" y="6239"/>
                    </a:cubicBezTo>
                    <a:lnTo>
                      <a:pt x="4213" y="5669"/>
                    </a:lnTo>
                    <a:cubicBezTo>
                      <a:pt x="4213" y="5637"/>
                      <a:pt x="4244" y="5574"/>
                      <a:pt x="4276" y="5542"/>
                    </a:cubicBezTo>
                    <a:cubicBezTo>
                      <a:pt x="4403" y="5479"/>
                      <a:pt x="4529" y="5416"/>
                      <a:pt x="4656" y="5352"/>
                    </a:cubicBezTo>
                    <a:cubicBezTo>
                      <a:pt x="4672" y="5336"/>
                      <a:pt x="4696" y="5329"/>
                      <a:pt x="4723" y="5329"/>
                    </a:cubicBezTo>
                    <a:cubicBezTo>
                      <a:pt x="4751" y="5329"/>
                      <a:pt x="4783" y="5336"/>
                      <a:pt x="4814" y="5352"/>
                    </a:cubicBezTo>
                    <a:lnTo>
                      <a:pt x="5258" y="5701"/>
                    </a:lnTo>
                    <a:cubicBezTo>
                      <a:pt x="5289" y="5732"/>
                      <a:pt x="5321" y="5748"/>
                      <a:pt x="5353" y="5748"/>
                    </a:cubicBezTo>
                    <a:cubicBezTo>
                      <a:pt x="5384" y="5748"/>
                      <a:pt x="5416" y="5732"/>
                      <a:pt x="5448" y="5701"/>
                    </a:cubicBezTo>
                    <a:lnTo>
                      <a:pt x="6113" y="4846"/>
                    </a:lnTo>
                    <a:cubicBezTo>
                      <a:pt x="6176" y="4782"/>
                      <a:pt x="6144" y="4687"/>
                      <a:pt x="6081" y="4656"/>
                    </a:cubicBezTo>
                    <a:lnTo>
                      <a:pt x="5638" y="4307"/>
                    </a:lnTo>
                    <a:cubicBezTo>
                      <a:pt x="5606" y="4244"/>
                      <a:pt x="5606" y="4212"/>
                      <a:pt x="5606" y="4149"/>
                    </a:cubicBezTo>
                    <a:cubicBezTo>
                      <a:pt x="5669" y="4022"/>
                      <a:pt x="5701" y="3896"/>
                      <a:pt x="5733" y="3737"/>
                    </a:cubicBezTo>
                    <a:cubicBezTo>
                      <a:pt x="5733" y="3706"/>
                      <a:pt x="5796" y="3642"/>
                      <a:pt x="5828" y="3642"/>
                    </a:cubicBezTo>
                    <a:lnTo>
                      <a:pt x="6303" y="3579"/>
                    </a:lnTo>
                    <a:cubicBezTo>
                      <a:pt x="6429" y="3579"/>
                      <a:pt x="6524" y="3452"/>
                      <a:pt x="6524" y="3325"/>
                    </a:cubicBezTo>
                    <a:lnTo>
                      <a:pt x="6398" y="2344"/>
                    </a:lnTo>
                    <a:cubicBezTo>
                      <a:pt x="6398" y="2280"/>
                      <a:pt x="6334" y="2249"/>
                      <a:pt x="6271" y="2249"/>
                    </a:cubicBezTo>
                    <a:lnTo>
                      <a:pt x="5669" y="2312"/>
                    </a:lnTo>
                    <a:cubicBezTo>
                      <a:pt x="5638" y="2312"/>
                      <a:pt x="5574" y="2280"/>
                      <a:pt x="5543" y="2249"/>
                    </a:cubicBezTo>
                    <a:cubicBezTo>
                      <a:pt x="5511" y="2090"/>
                      <a:pt x="5416" y="1995"/>
                      <a:pt x="5353" y="1869"/>
                    </a:cubicBezTo>
                    <a:cubicBezTo>
                      <a:pt x="5321" y="1805"/>
                      <a:pt x="5321" y="1774"/>
                      <a:pt x="5353" y="1710"/>
                    </a:cubicBezTo>
                    <a:lnTo>
                      <a:pt x="5701" y="1267"/>
                    </a:lnTo>
                    <a:cubicBezTo>
                      <a:pt x="5764" y="1204"/>
                      <a:pt x="5764" y="1140"/>
                      <a:pt x="5701" y="1077"/>
                    </a:cubicBezTo>
                    <a:lnTo>
                      <a:pt x="4846" y="412"/>
                    </a:lnTo>
                    <a:cubicBezTo>
                      <a:pt x="4819" y="385"/>
                      <a:pt x="4792" y="375"/>
                      <a:pt x="4766" y="375"/>
                    </a:cubicBezTo>
                    <a:cubicBezTo>
                      <a:pt x="4729" y="375"/>
                      <a:pt x="4693" y="394"/>
                      <a:pt x="4656" y="412"/>
                    </a:cubicBezTo>
                    <a:lnTo>
                      <a:pt x="4308" y="887"/>
                    </a:lnTo>
                    <a:cubicBezTo>
                      <a:pt x="4276" y="919"/>
                      <a:pt x="4213" y="919"/>
                      <a:pt x="4149" y="919"/>
                    </a:cubicBezTo>
                    <a:cubicBezTo>
                      <a:pt x="4023" y="855"/>
                      <a:pt x="3896" y="824"/>
                      <a:pt x="3738" y="792"/>
                    </a:cubicBezTo>
                    <a:cubicBezTo>
                      <a:pt x="3706" y="792"/>
                      <a:pt x="3643" y="729"/>
                      <a:pt x="3643" y="697"/>
                    </a:cubicBezTo>
                    <a:lnTo>
                      <a:pt x="3579" y="127"/>
                    </a:lnTo>
                    <a:cubicBezTo>
                      <a:pt x="3579" y="32"/>
                      <a:pt x="3516" y="0"/>
                      <a:pt x="3453"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2"/>
              <p:cNvSpPr/>
              <p:nvPr/>
            </p:nvSpPr>
            <p:spPr>
              <a:xfrm>
                <a:off x="3100918" y="2394078"/>
                <a:ext cx="222990" cy="221961"/>
              </a:xfrm>
              <a:custGeom>
                <a:rect b="b" l="l" r="r" t="t"/>
                <a:pathLst>
                  <a:path extrusionOk="0" h="6905" w="6937">
                    <a:moveTo>
                      <a:pt x="3485" y="2502"/>
                    </a:moveTo>
                    <a:cubicBezTo>
                      <a:pt x="3706" y="2502"/>
                      <a:pt x="3896" y="2597"/>
                      <a:pt x="4055" y="2724"/>
                    </a:cubicBezTo>
                    <a:cubicBezTo>
                      <a:pt x="4276" y="2882"/>
                      <a:pt x="4371" y="3104"/>
                      <a:pt x="4403" y="3357"/>
                    </a:cubicBezTo>
                    <a:cubicBezTo>
                      <a:pt x="4435" y="3610"/>
                      <a:pt x="4371" y="3832"/>
                      <a:pt x="4213" y="4054"/>
                    </a:cubicBezTo>
                    <a:cubicBezTo>
                      <a:pt x="4055" y="4244"/>
                      <a:pt x="3833" y="4371"/>
                      <a:pt x="3580" y="4402"/>
                    </a:cubicBezTo>
                    <a:cubicBezTo>
                      <a:pt x="3326" y="4402"/>
                      <a:pt x="3073" y="4339"/>
                      <a:pt x="2883" y="4181"/>
                    </a:cubicBezTo>
                    <a:cubicBezTo>
                      <a:pt x="2693" y="4022"/>
                      <a:pt x="2566" y="3800"/>
                      <a:pt x="2535" y="3547"/>
                    </a:cubicBezTo>
                    <a:cubicBezTo>
                      <a:pt x="2535" y="3325"/>
                      <a:pt x="2598" y="3072"/>
                      <a:pt x="2756" y="2882"/>
                    </a:cubicBezTo>
                    <a:cubicBezTo>
                      <a:pt x="2915" y="2660"/>
                      <a:pt x="3136" y="2565"/>
                      <a:pt x="3358" y="2534"/>
                    </a:cubicBezTo>
                    <a:cubicBezTo>
                      <a:pt x="3421" y="2534"/>
                      <a:pt x="3453" y="2502"/>
                      <a:pt x="3485" y="2502"/>
                    </a:cubicBezTo>
                    <a:close/>
                    <a:moveTo>
                      <a:pt x="3511" y="2137"/>
                    </a:moveTo>
                    <a:cubicBezTo>
                      <a:pt x="3450" y="2137"/>
                      <a:pt x="3388" y="2142"/>
                      <a:pt x="3326" y="2154"/>
                    </a:cubicBezTo>
                    <a:cubicBezTo>
                      <a:pt x="2978" y="2185"/>
                      <a:pt x="2661" y="2344"/>
                      <a:pt x="2439" y="2629"/>
                    </a:cubicBezTo>
                    <a:cubicBezTo>
                      <a:pt x="2218" y="2914"/>
                      <a:pt x="2123" y="3262"/>
                      <a:pt x="2186" y="3610"/>
                    </a:cubicBezTo>
                    <a:cubicBezTo>
                      <a:pt x="2218" y="3959"/>
                      <a:pt x="2376" y="4276"/>
                      <a:pt x="2661" y="4497"/>
                    </a:cubicBezTo>
                    <a:cubicBezTo>
                      <a:pt x="2883" y="4687"/>
                      <a:pt x="3168" y="4782"/>
                      <a:pt x="3485" y="4782"/>
                    </a:cubicBezTo>
                    <a:cubicBezTo>
                      <a:pt x="3516" y="4782"/>
                      <a:pt x="3580" y="4782"/>
                      <a:pt x="3643" y="4751"/>
                    </a:cubicBezTo>
                    <a:cubicBezTo>
                      <a:pt x="3991" y="4719"/>
                      <a:pt x="4308" y="4561"/>
                      <a:pt x="4498" y="4276"/>
                    </a:cubicBezTo>
                    <a:cubicBezTo>
                      <a:pt x="4720" y="3991"/>
                      <a:pt x="4815" y="3642"/>
                      <a:pt x="4783" y="3294"/>
                    </a:cubicBezTo>
                    <a:cubicBezTo>
                      <a:pt x="4751" y="2945"/>
                      <a:pt x="4561" y="2629"/>
                      <a:pt x="4308" y="2407"/>
                    </a:cubicBezTo>
                    <a:cubicBezTo>
                      <a:pt x="4073" y="2251"/>
                      <a:pt x="3796" y="2137"/>
                      <a:pt x="3511" y="2137"/>
                    </a:cubicBezTo>
                    <a:close/>
                    <a:moveTo>
                      <a:pt x="3611" y="380"/>
                    </a:moveTo>
                    <a:lnTo>
                      <a:pt x="3675" y="887"/>
                    </a:lnTo>
                    <a:cubicBezTo>
                      <a:pt x="3675" y="1014"/>
                      <a:pt x="3801" y="1140"/>
                      <a:pt x="3928" y="1172"/>
                    </a:cubicBezTo>
                    <a:cubicBezTo>
                      <a:pt x="4055" y="1172"/>
                      <a:pt x="4181" y="1235"/>
                      <a:pt x="4308" y="1267"/>
                    </a:cubicBezTo>
                    <a:cubicBezTo>
                      <a:pt x="4343" y="1285"/>
                      <a:pt x="4381" y="1292"/>
                      <a:pt x="4419" y="1292"/>
                    </a:cubicBezTo>
                    <a:cubicBezTo>
                      <a:pt x="4516" y="1292"/>
                      <a:pt x="4611" y="1240"/>
                      <a:pt x="4656" y="1172"/>
                    </a:cubicBezTo>
                    <a:lnTo>
                      <a:pt x="4973" y="760"/>
                    </a:lnTo>
                    <a:lnTo>
                      <a:pt x="5733" y="1362"/>
                    </a:lnTo>
                    <a:lnTo>
                      <a:pt x="5416" y="1774"/>
                    </a:lnTo>
                    <a:cubicBezTo>
                      <a:pt x="5353" y="1869"/>
                      <a:pt x="5321" y="2027"/>
                      <a:pt x="5416" y="2154"/>
                    </a:cubicBezTo>
                    <a:cubicBezTo>
                      <a:pt x="5480" y="2249"/>
                      <a:pt x="5543" y="2375"/>
                      <a:pt x="5606" y="2502"/>
                    </a:cubicBezTo>
                    <a:cubicBezTo>
                      <a:pt x="5670" y="2629"/>
                      <a:pt x="5796" y="2692"/>
                      <a:pt x="5923" y="2692"/>
                    </a:cubicBezTo>
                    <a:lnTo>
                      <a:pt x="6430" y="2629"/>
                    </a:lnTo>
                    <a:lnTo>
                      <a:pt x="6556" y="3547"/>
                    </a:lnTo>
                    <a:cubicBezTo>
                      <a:pt x="6556" y="3547"/>
                      <a:pt x="6525" y="3579"/>
                      <a:pt x="6525" y="3579"/>
                    </a:cubicBezTo>
                    <a:lnTo>
                      <a:pt x="6493" y="3579"/>
                    </a:lnTo>
                    <a:lnTo>
                      <a:pt x="6050" y="3642"/>
                    </a:lnTo>
                    <a:cubicBezTo>
                      <a:pt x="5891" y="3674"/>
                      <a:pt x="5796" y="3769"/>
                      <a:pt x="5765" y="3896"/>
                    </a:cubicBezTo>
                    <a:cubicBezTo>
                      <a:pt x="5733" y="4022"/>
                      <a:pt x="5701" y="4149"/>
                      <a:pt x="5670" y="4276"/>
                    </a:cubicBezTo>
                    <a:cubicBezTo>
                      <a:pt x="5606" y="4402"/>
                      <a:pt x="5638" y="4561"/>
                      <a:pt x="5765" y="4624"/>
                    </a:cubicBezTo>
                    <a:lnTo>
                      <a:pt x="6145" y="4941"/>
                    </a:lnTo>
                    <a:lnTo>
                      <a:pt x="5543" y="5701"/>
                    </a:lnTo>
                    <a:lnTo>
                      <a:pt x="5163" y="5384"/>
                    </a:lnTo>
                    <a:cubicBezTo>
                      <a:pt x="5100" y="5352"/>
                      <a:pt x="5036" y="5336"/>
                      <a:pt x="4973" y="5336"/>
                    </a:cubicBezTo>
                    <a:cubicBezTo>
                      <a:pt x="4910" y="5336"/>
                      <a:pt x="4846" y="5352"/>
                      <a:pt x="4783" y="5384"/>
                    </a:cubicBezTo>
                    <a:cubicBezTo>
                      <a:pt x="4656" y="5447"/>
                      <a:pt x="4561" y="5511"/>
                      <a:pt x="4435" y="5574"/>
                    </a:cubicBezTo>
                    <a:cubicBezTo>
                      <a:pt x="4308" y="5637"/>
                      <a:pt x="4245" y="5764"/>
                      <a:pt x="4245" y="5891"/>
                    </a:cubicBezTo>
                    <a:lnTo>
                      <a:pt x="4308" y="6397"/>
                    </a:lnTo>
                    <a:lnTo>
                      <a:pt x="3358" y="6524"/>
                    </a:lnTo>
                    <a:lnTo>
                      <a:pt x="3295" y="6017"/>
                    </a:lnTo>
                    <a:cubicBezTo>
                      <a:pt x="3263" y="5859"/>
                      <a:pt x="3168" y="5764"/>
                      <a:pt x="3041" y="5732"/>
                    </a:cubicBezTo>
                    <a:cubicBezTo>
                      <a:pt x="2915" y="5701"/>
                      <a:pt x="2788" y="5669"/>
                      <a:pt x="2661" y="5637"/>
                    </a:cubicBezTo>
                    <a:cubicBezTo>
                      <a:pt x="2630" y="5606"/>
                      <a:pt x="2566" y="5606"/>
                      <a:pt x="2535" y="5606"/>
                    </a:cubicBezTo>
                    <a:cubicBezTo>
                      <a:pt x="2439" y="5606"/>
                      <a:pt x="2344" y="5637"/>
                      <a:pt x="2281" y="5701"/>
                    </a:cubicBezTo>
                    <a:lnTo>
                      <a:pt x="1964" y="6112"/>
                    </a:lnTo>
                    <a:lnTo>
                      <a:pt x="1204" y="5511"/>
                    </a:lnTo>
                    <a:lnTo>
                      <a:pt x="1521" y="5099"/>
                    </a:lnTo>
                    <a:cubicBezTo>
                      <a:pt x="1616" y="5004"/>
                      <a:pt x="1616" y="4846"/>
                      <a:pt x="1553" y="4751"/>
                    </a:cubicBezTo>
                    <a:cubicBezTo>
                      <a:pt x="1489" y="4624"/>
                      <a:pt x="1394" y="4529"/>
                      <a:pt x="1363" y="4402"/>
                    </a:cubicBezTo>
                    <a:cubicBezTo>
                      <a:pt x="1308" y="4292"/>
                      <a:pt x="1205" y="4206"/>
                      <a:pt x="1096" y="4206"/>
                    </a:cubicBezTo>
                    <a:cubicBezTo>
                      <a:pt x="1079" y="4206"/>
                      <a:pt x="1063" y="4208"/>
                      <a:pt x="1046" y="4212"/>
                    </a:cubicBezTo>
                    <a:lnTo>
                      <a:pt x="508" y="4276"/>
                    </a:lnTo>
                    <a:lnTo>
                      <a:pt x="413" y="3294"/>
                    </a:lnTo>
                    <a:lnTo>
                      <a:pt x="919" y="3262"/>
                    </a:lnTo>
                    <a:cubicBezTo>
                      <a:pt x="1046" y="3230"/>
                      <a:pt x="1173" y="3135"/>
                      <a:pt x="1204" y="3009"/>
                    </a:cubicBezTo>
                    <a:cubicBezTo>
                      <a:pt x="1204" y="2850"/>
                      <a:pt x="1268" y="2724"/>
                      <a:pt x="1299" y="2629"/>
                    </a:cubicBezTo>
                    <a:cubicBezTo>
                      <a:pt x="1363" y="2502"/>
                      <a:pt x="1299" y="2344"/>
                      <a:pt x="1204" y="2249"/>
                    </a:cubicBezTo>
                    <a:lnTo>
                      <a:pt x="793" y="1932"/>
                    </a:lnTo>
                    <a:lnTo>
                      <a:pt x="1394" y="1172"/>
                    </a:lnTo>
                    <a:lnTo>
                      <a:pt x="1806" y="1489"/>
                    </a:lnTo>
                    <a:cubicBezTo>
                      <a:pt x="1858" y="1541"/>
                      <a:pt x="1930" y="1564"/>
                      <a:pt x="2005" y="1564"/>
                    </a:cubicBezTo>
                    <a:cubicBezTo>
                      <a:pt x="2066" y="1564"/>
                      <a:pt x="2129" y="1549"/>
                      <a:pt x="2186" y="1520"/>
                    </a:cubicBezTo>
                    <a:cubicBezTo>
                      <a:pt x="2281" y="1425"/>
                      <a:pt x="2408" y="1362"/>
                      <a:pt x="2535" y="1330"/>
                    </a:cubicBezTo>
                    <a:cubicBezTo>
                      <a:pt x="2661" y="1267"/>
                      <a:pt x="2725" y="1140"/>
                      <a:pt x="2725" y="1014"/>
                    </a:cubicBezTo>
                    <a:lnTo>
                      <a:pt x="2661" y="475"/>
                    </a:lnTo>
                    <a:lnTo>
                      <a:pt x="3611" y="380"/>
                    </a:lnTo>
                    <a:close/>
                    <a:moveTo>
                      <a:pt x="3643" y="0"/>
                    </a:moveTo>
                    <a:lnTo>
                      <a:pt x="2535" y="127"/>
                    </a:lnTo>
                    <a:cubicBezTo>
                      <a:pt x="2471" y="127"/>
                      <a:pt x="2376" y="190"/>
                      <a:pt x="2344" y="254"/>
                    </a:cubicBezTo>
                    <a:cubicBezTo>
                      <a:pt x="2281" y="317"/>
                      <a:pt x="2249" y="412"/>
                      <a:pt x="2281" y="475"/>
                    </a:cubicBezTo>
                    <a:lnTo>
                      <a:pt x="2344" y="1014"/>
                    </a:lnTo>
                    <a:cubicBezTo>
                      <a:pt x="2218" y="1045"/>
                      <a:pt x="2123" y="1109"/>
                      <a:pt x="2028" y="1172"/>
                    </a:cubicBezTo>
                    <a:lnTo>
                      <a:pt x="1616" y="855"/>
                    </a:lnTo>
                    <a:cubicBezTo>
                      <a:pt x="1547" y="814"/>
                      <a:pt x="1472" y="790"/>
                      <a:pt x="1399" y="790"/>
                    </a:cubicBezTo>
                    <a:cubicBezTo>
                      <a:pt x="1304" y="790"/>
                      <a:pt x="1212" y="829"/>
                      <a:pt x="1141" y="919"/>
                    </a:cubicBezTo>
                    <a:lnTo>
                      <a:pt x="476" y="1774"/>
                    </a:lnTo>
                    <a:cubicBezTo>
                      <a:pt x="413" y="1837"/>
                      <a:pt x="413" y="1900"/>
                      <a:pt x="413" y="1995"/>
                    </a:cubicBezTo>
                    <a:cubicBezTo>
                      <a:pt x="413" y="2090"/>
                      <a:pt x="444" y="2154"/>
                      <a:pt x="539" y="2217"/>
                    </a:cubicBezTo>
                    <a:lnTo>
                      <a:pt x="951" y="2534"/>
                    </a:lnTo>
                    <a:cubicBezTo>
                      <a:pt x="888" y="2660"/>
                      <a:pt x="856" y="2755"/>
                      <a:pt x="824" y="2882"/>
                    </a:cubicBezTo>
                    <a:lnTo>
                      <a:pt x="318" y="2945"/>
                    </a:lnTo>
                    <a:cubicBezTo>
                      <a:pt x="128" y="2977"/>
                      <a:pt x="1" y="3135"/>
                      <a:pt x="33" y="3294"/>
                    </a:cubicBezTo>
                    <a:lnTo>
                      <a:pt x="159" y="4371"/>
                    </a:lnTo>
                    <a:cubicBezTo>
                      <a:pt x="188" y="4541"/>
                      <a:pt x="318" y="4660"/>
                      <a:pt x="459" y="4660"/>
                    </a:cubicBezTo>
                    <a:cubicBezTo>
                      <a:pt x="475" y="4660"/>
                      <a:pt x="491" y="4659"/>
                      <a:pt x="508" y="4656"/>
                    </a:cubicBezTo>
                    <a:lnTo>
                      <a:pt x="1046" y="4592"/>
                    </a:lnTo>
                    <a:cubicBezTo>
                      <a:pt x="1078" y="4719"/>
                      <a:pt x="1141" y="4814"/>
                      <a:pt x="1204" y="4909"/>
                    </a:cubicBezTo>
                    <a:lnTo>
                      <a:pt x="888" y="5321"/>
                    </a:lnTo>
                    <a:cubicBezTo>
                      <a:pt x="761" y="5479"/>
                      <a:pt x="793" y="5669"/>
                      <a:pt x="951" y="5796"/>
                    </a:cubicBezTo>
                    <a:lnTo>
                      <a:pt x="1774" y="6461"/>
                    </a:lnTo>
                    <a:cubicBezTo>
                      <a:pt x="1821" y="6507"/>
                      <a:pt x="1884" y="6536"/>
                      <a:pt x="1952" y="6536"/>
                    </a:cubicBezTo>
                    <a:cubicBezTo>
                      <a:pt x="1977" y="6536"/>
                      <a:pt x="2002" y="6533"/>
                      <a:pt x="2028" y="6524"/>
                    </a:cubicBezTo>
                    <a:cubicBezTo>
                      <a:pt x="2091" y="6524"/>
                      <a:pt x="2186" y="6492"/>
                      <a:pt x="2249" y="6397"/>
                    </a:cubicBezTo>
                    <a:lnTo>
                      <a:pt x="2566" y="5986"/>
                    </a:lnTo>
                    <a:cubicBezTo>
                      <a:pt x="2693" y="6049"/>
                      <a:pt x="2788" y="6081"/>
                      <a:pt x="2915" y="6112"/>
                    </a:cubicBezTo>
                    <a:lnTo>
                      <a:pt x="2978" y="6619"/>
                    </a:lnTo>
                    <a:cubicBezTo>
                      <a:pt x="2978" y="6777"/>
                      <a:pt x="3136" y="6904"/>
                      <a:pt x="3295" y="6904"/>
                    </a:cubicBezTo>
                    <a:lnTo>
                      <a:pt x="3326" y="6904"/>
                    </a:lnTo>
                    <a:lnTo>
                      <a:pt x="4403" y="6777"/>
                    </a:lnTo>
                    <a:cubicBezTo>
                      <a:pt x="4498" y="6777"/>
                      <a:pt x="4561" y="6714"/>
                      <a:pt x="4625" y="6651"/>
                    </a:cubicBezTo>
                    <a:cubicBezTo>
                      <a:pt x="4688" y="6587"/>
                      <a:pt x="4688" y="6492"/>
                      <a:pt x="4688" y="6429"/>
                    </a:cubicBezTo>
                    <a:lnTo>
                      <a:pt x="4625" y="5891"/>
                    </a:lnTo>
                    <a:cubicBezTo>
                      <a:pt x="4751" y="5859"/>
                      <a:pt x="4846" y="5796"/>
                      <a:pt x="4941" y="5732"/>
                    </a:cubicBezTo>
                    <a:lnTo>
                      <a:pt x="5353" y="6049"/>
                    </a:lnTo>
                    <a:cubicBezTo>
                      <a:pt x="5416" y="6112"/>
                      <a:pt x="5511" y="6112"/>
                      <a:pt x="5606" y="6112"/>
                    </a:cubicBezTo>
                    <a:cubicBezTo>
                      <a:pt x="5670" y="6112"/>
                      <a:pt x="5765" y="6081"/>
                      <a:pt x="5796" y="5986"/>
                    </a:cubicBezTo>
                    <a:lnTo>
                      <a:pt x="6493" y="5162"/>
                    </a:lnTo>
                    <a:cubicBezTo>
                      <a:pt x="6525" y="5067"/>
                      <a:pt x="6556" y="5004"/>
                      <a:pt x="6556" y="4909"/>
                    </a:cubicBezTo>
                    <a:cubicBezTo>
                      <a:pt x="6556" y="4814"/>
                      <a:pt x="6493" y="4751"/>
                      <a:pt x="6430" y="4687"/>
                    </a:cubicBezTo>
                    <a:lnTo>
                      <a:pt x="6018" y="4371"/>
                    </a:lnTo>
                    <a:cubicBezTo>
                      <a:pt x="6050" y="4244"/>
                      <a:pt x="6113" y="4149"/>
                      <a:pt x="6113" y="4022"/>
                    </a:cubicBezTo>
                    <a:lnTo>
                      <a:pt x="6556" y="3959"/>
                    </a:lnTo>
                    <a:cubicBezTo>
                      <a:pt x="6651" y="3959"/>
                      <a:pt x="6746" y="3896"/>
                      <a:pt x="6841" y="3832"/>
                    </a:cubicBezTo>
                    <a:cubicBezTo>
                      <a:pt x="6905" y="3737"/>
                      <a:pt x="6937" y="3610"/>
                      <a:pt x="6905" y="3515"/>
                    </a:cubicBezTo>
                    <a:lnTo>
                      <a:pt x="6810" y="2534"/>
                    </a:lnTo>
                    <a:cubicBezTo>
                      <a:pt x="6781" y="2363"/>
                      <a:pt x="6651" y="2244"/>
                      <a:pt x="6510" y="2244"/>
                    </a:cubicBezTo>
                    <a:cubicBezTo>
                      <a:pt x="6494" y="2244"/>
                      <a:pt x="6478" y="2245"/>
                      <a:pt x="6461" y="2249"/>
                    </a:cubicBezTo>
                    <a:lnTo>
                      <a:pt x="5923" y="2312"/>
                    </a:lnTo>
                    <a:cubicBezTo>
                      <a:pt x="5860" y="2185"/>
                      <a:pt x="5828" y="2090"/>
                      <a:pt x="5733" y="1995"/>
                    </a:cubicBezTo>
                    <a:lnTo>
                      <a:pt x="6081" y="1584"/>
                    </a:lnTo>
                    <a:cubicBezTo>
                      <a:pt x="6176" y="1425"/>
                      <a:pt x="6176" y="1235"/>
                      <a:pt x="6018" y="1140"/>
                    </a:cubicBezTo>
                    <a:lnTo>
                      <a:pt x="5163" y="444"/>
                    </a:lnTo>
                    <a:cubicBezTo>
                      <a:pt x="5100" y="412"/>
                      <a:pt x="5005" y="380"/>
                      <a:pt x="4941" y="380"/>
                    </a:cubicBezTo>
                    <a:cubicBezTo>
                      <a:pt x="4846" y="380"/>
                      <a:pt x="4783" y="444"/>
                      <a:pt x="4720" y="507"/>
                    </a:cubicBezTo>
                    <a:lnTo>
                      <a:pt x="4403" y="919"/>
                    </a:lnTo>
                    <a:cubicBezTo>
                      <a:pt x="4276" y="887"/>
                      <a:pt x="4150" y="824"/>
                      <a:pt x="4055" y="824"/>
                    </a:cubicBezTo>
                    <a:lnTo>
                      <a:pt x="3991" y="285"/>
                    </a:lnTo>
                    <a:cubicBezTo>
                      <a:pt x="3960" y="127"/>
                      <a:pt x="3801" y="0"/>
                      <a:pt x="364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2"/>
              <p:cNvSpPr/>
              <p:nvPr/>
            </p:nvSpPr>
            <p:spPr>
              <a:xfrm>
                <a:off x="3004226" y="2769724"/>
                <a:ext cx="79430" cy="116076"/>
              </a:xfrm>
              <a:custGeom>
                <a:rect b="b" l="l" r="r" t="t"/>
                <a:pathLst>
                  <a:path extrusionOk="0" h="3611" w="2471">
                    <a:moveTo>
                      <a:pt x="190" y="0"/>
                    </a:moveTo>
                    <a:cubicBezTo>
                      <a:pt x="64" y="0"/>
                      <a:pt x="0" y="95"/>
                      <a:pt x="0" y="190"/>
                    </a:cubicBezTo>
                    <a:cubicBezTo>
                      <a:pt x="0" y="317"/>
                      <a:pt x="64" y="380"/>
                      <a:pt x="190" y="380"/>
                    </a:cubicBezTo>
                    <a:lnTo>
                      <a:pt x="2027" y="380"/>
                    </a:lnTo>
                    <a:cubicBezTo>
                      <a:pt x="2059" y="380"/>
                      <a:pt x="2091" y="412"/>
                      <a:pt x="2091" y="443"/>
                    </a:cubicBezTo>
                    <a:lnTo>
                      <a:pt x="2091" y="3420"/>
                    </a:lnTo>
                    <a:cubicBezTo>
                      <a:pt x="2091" y="3515"/>
                      <a:pt x="2186" y="3610"/>
                      <a:pt x="2281" y="3610"/>
                    </a:cubicBezTo>
                    <a:cubicBezTo>
                      <a:pt x="2376" y="3610"/>
                      <a:pt x="2471" y="3515"/>
                      <a:pt x="2471" y="3420"/>
                    </a:cubicBezTo>
                    <a:lnTo>
                      <a:pt x="2471" y="443"/>
                    </a:lnTo>
                    <a:cubicBezTo>
                      <a:pt x="2471" y="190"/>
                      <a:pt x="2281" y="0"/>
                      <a:pt x="202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2"/>
              <p:cNvSpPr/>
              <p:nvPr/>
            </p:nvSpPr>
            <p:spPr>
              <a:xfrm>
                <a:off x="2857645" y="3049643"/>
                <a:ext cx="133370" cy="12279"/>
              </a:xfrm>
              <a:custGeom>
                <a:rect b="b" l="l" r="r" t="t"/>
                <a:pathLst>
                  <a:path extrusionOk="0" h="382" w="4149">
                    <a:moveTo>
                      <a:pt x="190" y="1"/>
                    </a:moveTo>
                    <a:cubicBezTo>
                      <a:pt x="63" y="1"/>
                      <a:pt x="0" y="96"/>
                      <a:pt x="0" y="191"/>
                    </a:cubicBezTo>
                    <a:cubicBezTo>
                      <a:pt x="0" y="286"/>
                      <a:pt x="63" y="381"/>
                      <a:pt x="190" y="381"/>
                    </a:cubicBezTo>
                    <a:lnTo>
                      <a:pt x="3959" y="381"/>
                    </a:lnTo>
                    <a:cubicBezTo>
                      <a:pt x="4054" y="381"/>
                      <a:pt x="4149" y="286"/>
                      <a:pt x="4149" y="191"/>
                    </a:cubicBezTo>
                    <a:cubicBezTo>
                      <a:pt x="4149" y="96"/>
                      <a:pt x="4054"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2"/>
              <p:cNvSpPr/>
              <p:nvPr/>
            </p:nvSpPr>
            <p:spPr>
              <a:xfrm>
                <a:off x="2754813" y="2769724"/>
                <a:ext cx="79430" cy="116076"/>
              </a:xfrm>
              <a:custGeom>
                <a:rect b="b" l="l" r="r" t="t"/>
                <a:pathLst>
                  <a:path extrusionOk="0" h="3611" w="2471">
                    <a:moveTo>
                      <a:pt x="476" y="0"/>
                    </a:moveTo>
                    <a:cubicBezTo>
                      <a:pt x="191" y="0"/>
                      <a:pt x="0" y="222"/>
                      <a:pt x="0" y="475"/>
                    </a:cubicBezTo>
                    <a:lnTo>
                      <a:pt x="0" y="3420"/>
                    </a:lnTo>
                    <a:cubicBezTo>
                      <a:pt x="0" y="3515"/>
                      <a:pt x="96" y="3610"/>
                      <a:pt x="191" y="3610"/>
                    </a:cubicBezTo>
                    <a:cubicBezTo>
                      <a:pt x="286" y="3610"/>
                      <a:pt x="381" y="3515"/>
                      <a:pt x="381" y="3420"/>
                    </a:cubicBezTo>
                    <a:lnTo>
                      <a:pt x="381" y="475"/>
                    </a:lnTo>
                    <a:cubicBezTo>
                      <a:pt x="381" y="412"/>
                      <a:pt x="412" y="380"/>
                      <a:pt x="476" y="380"/>
                    </a:cubicBezTo>
                    <a:lnTo>
                      <a:pt x="2281" y="380"/>
                    </a:lnTo>
                    <a:cubicBezTo>
                      <a:pt x="2376" y="380"/>
                      <a:pt x="2471" y="285"/>
                      <a:pt x="2471" y="190"/>
                    </a:cubicBezTo>
                    <a:cubicBezTo>
                      <a:pt x="2471" y="95"/>
                      <a:pt x="2376" y="0"/>
                      <a:pt x="228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2"/>
              <p:cNvSpPr/>
              <p:nvPr/>
            </p:nvSpPr>
            <p:spPr>
              <a:xfrm>
                <a:off x="2890208" y="2683190"/>
                <a:ext cx="61108" cy="63133"/>
              </a:xfrm>
              <a:custGeom>
                <a:rect b="b" l="l" r="r" t="t"/>
                <a:pathLst>
                  <a:path extrusionOk="0" h="1964" w="1901">
                    <a:moveTo>
                      <a:pt x="951" y="0"/>
                    </a:moveTo>
                    <a:cubicBezTo>
                      <a:pt x="412" y="0"/>
                      <a:pt x="0" y="444"/>
                      <a:pt x="0" y="982"/>
                    </a:cubicBezTo>
                    <a:cubicBezTo>
                      <a:pt x="0" y="1520"/>
                      <a:pt x="412" y="1964"/>
                      <a:pt x="951" y="1964"/>
                    </a:cubicBezTo>
                    <a:cubicBezTo>
                      <a:pt x="1457" y="1964"/>
                      <a:pt x="1901" y="1520"/>
                      <a:pt x="1901" y="982"/>
                    </a:cubicBezTo>
                    <a:cubicBezTo>
                      <a:pt x="1901" y="444"/>
                      <a:pt x="1457"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2"/>
              <p:cNvSpPr/>
              <p:nvPr/>
            </p:nvSpPr>
            <p:spPr>
              <a:xfrm>
                <a:off x="2884100" y="2677082"/>
                <a:ext cx="73323" cy="75348"/>
              </a:xfrm>
              <a:custGeom>
                <a:rect b="b" l="l" r="r" t="t"/>
                <a:pathLst>
                  <a:path extrusionOk="0" h="2344" w="2281">
                    <a:moveTo>
                      <a:pt x="1141" y="380"/>
                    </a:moveTo>
                    <a:cubicBezTo>
                      <a:pt x="1552" y="380"/>
                      <a:pt x="1901" y="729"/>
                      <a:pt x="1901" y="1172"/>
                    </a:cubicBezTo>
                    <a:cubicBezTo>
                      <a:pt x="1901" y="1615"/>
                      <a:pt x="1552" y="1964"/>
                      <a:pt x="1141" y="1964"/>
                    </a:cubicBezTo>
                    <a:cubicBezTo>
                      <a:pt x="697" y="1964"/>
                      <a:pt x="380" y="1615"/>
                      <a:pt x="380" y="1172"/>
                    </a:cubicBezTo>
                    <a:cubicBezTo>
                      <a:pt x="380" y="729"/>
                      <a:pt x="697" y="380"/>
                      <a:pt x="1141" y="380"/>
                    </a:cubicBezTo>
                    <a:close/>
                    <a:moveTo>
                      <a:pt x="1141" y="0"/>
                    </a:moveTo>
                    <a:cubicBezTo>
                      <a:pt x="507" y="0"/>
                      <a:pt x="0" y="539"/>
                      <a:pt x="0" y="1172"/>
                    </a:cubicBezTo>
                    <a:cubicBezTo>
                      <a:pt x="0" y="1805"/>
                      <a:pt x="507"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2"/>
              <p:cNvSpPr/>
              <p:nvPr/>
            </p:nvSpPr>
            <p:spPr>
              <a:xfrm>
                <a:off x="2863752" y="2762588"/>
                <a:ext cx="115047" cy="73323"/>
              </a:xfrm>
              <a:custGeom>
                <a:rect b="b" l="l" r="r" t="t"/>
                <a:pathLst>
                  <a:path extrusionOk="0" h="2281" w="3579">
                    <a:moveTo>
                      <a:pt x="1172" y="0"/>
                    </a:moveTo>
                    <a:cubicBezTo>
                      <a:pt x="0" y="32"/>
                      <a:pt x="0" y="1964"/>
                      <a:pt x="0" y="1964"/>
                    </a:cubicBezTo>
                    <a:cubicBezTo>
                      <a:pt x="0" y="2122"/>
                      <a:pt x="823" y="2281"/>
                      <a:pt x="1805" y="2281"/>
                    </a:cubicBezTo>
                    <a:cubicBezTo>
                      <a:pt x="2787" y="2281"/>
                      <a:pt x="3579" y="2122"/>
                      <a:pt x="3579" y="1964"/>
                    </a:cubicBezTo>
                    <a:cubicBezTo>
                      <a:pt x="3579" y="1964"/>
                      <a:pt x="3579" y="1964"/>
                      <a:pt x="3579" y="1932"/>
                    </a:cubicBezTo>
                    <a:cubicBezTo>
                      <a:pt x="3579" y="1932"/>
                      <a:pt x="3484" y="32"/>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2"/>
              <p:cNvSpPr/>
              <p:nvPr/>
            </p:nvSpPr>
            <p:spPr>
              <a:xfrm>
                <a:off x="2857645" y="2756481"/>
                <a:ext cx="127262" cy="85538"/>
              </a:xfrm>
              <a:custGeom>
                <a:rect b="b" l="l" r="r" t="t"/>
                <a:pathLst>
                  <a:path extrusionOk="0" h="2661" w="3959">
                    <a:moveTo>
                      <a:pt x="2120" y="366"/>
                    </a:moveTo>
                    <a:cubicBezTo>
                      <a:pt x="2259" y="366"/>
                      <a:pt x="2407" y="370"/>
                      <a:pt x="2565" y="380"/>
                    </a:cubicBezTo>
                    <a:cubicBezTo>
                      <a:pt x="3389" y="412"/>
                      <a:pt x="3547" y="1774"/>
                      <a:pt x="3579" y="2091"/>
                    </a:cubicBezTo>
                    <a:cubicBezTo>
                      <a:pt x="3420" y="2154"/>
                      <a:pt x="2882" y="2281"/>
                      <a:pt x="1995" y="2281"/>
                    </a:cubicBezTo>
                    <a:cubicBezTo>
                      <a:pt x="1077" y="2281"/>
                      <a:pt x="538" y="2154"/>
                      <a:pt x="380" y="2091"/>
                    </a:cubicBezTo>
                    <a:cubicBezTo>
                      <a:pt x="412" y="1774"/>
                      <a:pt x="507" y="380"/>
                      <a:pt x="1362" y="380"/>
                    </a:cubicBezTo>
                    <a:cubicBezTo>
                      <a:pt x="1594" y="380"/>
                      <a:pt x="1840" y="366"/>
                      <a:pt x="2120" y="366"/>
                    </a:cubicBezTo>
                    <a:close/>
                    <a:moveTo>
                      <a:pt x="1362" y="0"/>
                    </a:moveTo>
                    <a:cubicBezTo>
                      <a:pt x="0" y="32"/>
                      <a:pt x="0" y="2059"/>
                      <a:pt x="0" y="2154"/>
                    </a:cubicBezTo>
                    <a:cubicBezTo>
                      <a:pt x="0" y="2566"/>
                      <a:pt x="1077" y="2661"/>
                      <a:pt x="1995" y="2661"/>
                    </a:cubicBezTo>
                    <a:cubicBezTo>
                      <a:pt x="2882" y="2661"/>
                      <a:pt x="3959" y="2566"/>
                      <a:pt x="3959" y="2154"/>
                    </a:cubicBezTo>
                    <a:lnTo>
                      <a:pt x="3959" y="2122"/>
                    </a:lnTo>
                    <a:cubicBezTo>
                      <a:pt x="3959" y="2059"/>
                      <a:pt x="3864" y="32"/>
                      <a:pt x="25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2"/>
              <p:cNvSpPr/>
              <p:nvPr/>
            </p:nvSpPr>
            <p:spPr>
              <a:xfrm>
                <a:off x="3048008" y="2917334"/>
                <a:ext cx="61108" cy="63133"/>
              </a:xfrm>
              <a:custGeom>
                <a:rect b="b" l="l" r="r" t="t"/>
                <a:pathLst>
                  <a:path extrusionOk="0" h="1964" w="1901">
                    <a:moveTo>
                      <a:pt x="950" y="0"/>
                    </a:moveTo>
                    <a:cubicBezTo>
                      <a:pt x="444" y="0"/>
                      <a:pt x="0" y="443"/>
                      <a:pt x="0" y="982"/>
                    </a:cubicBezTo>
                    <a:cubicBezTo>
                      <a:pt x="0" y="1520"/>
                      <a:pt x="444" y="1964"/>
                      <a:pt x="950" y="1964"/>
                    </a:cubicBezTo>
                    <a:cubicBezTo>
                      <a:pt x="1489" y="1964"/>
                      <a:pt x="1900" y="1520"/>
                      <a:pt x="1900" y="982"/>
                    </a:cubicBezTo>
                    <a:cubicBezTo>
                      <a:pt x="1900" y="443"/>
                      <a:pt x="1489"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2"/>
              <p:cNvSpPr/>
              <p:nvPr/>
            </p:nvSpPr>
            <p:spPr>
              <a:xfrm>
                <a:off x="3041900" y="2911227"/>
                <a:ext cx="73323" cy="75348"/>
              </a:xfrm>
              <a:custGeom>
                <a:rect b="b" l="l" r="r" t="t"/>
                <a:pathLst>
                  <a:path extrusionOk="0" h="2344" w="2281">
                    <a:moveTo>
                      <a:pt x="1140" y="380"/>
                    </a:moveTo>
                    <a:cubicBezTo>
                      <a:pt x="1584" y="380"/>
                      <a:pt x="1900" y="728"/>
                      <a:pt x="1900" y="1172"/>
                    </a:cubicBezTo>
                    <a:cubicBezTo>
                      <a:pt x="1900" y="1615"/>
                      <a:pt x="1584" y="1963"/>
                      <a:pt x="1140" y="1963"/>
                    </a:cubicBezTo>
                    <a:cubicBezTo>
                      <a:pt x="729" y="1963"/>
                      <a:pt x="380" y="1615"/>
                      <a:pt x="380" y="1172"/>
                    </a:cubicBezTo>
                    <a:cubicBezTo>
                      <a:pt x="380" y="728"/>
                      <a:pt x="729" y="380"/>
                      <a:pt x="1140" y="380"/>
                    </a:cubicBezTo>
                    <a:close/>
                    <a:moveTo>
                      <a:pt x="1140" y="0"/>
                    </a:moveTo>
                    <a:cubicBezTo>
                      <a:pt x="539" y="0"/>
                      <a:pt x="0" y="538"/>
                      <a:pt x="0" y="1172"/>
                    </a:cubicBezTo>
                    <a:cubicBezTo>
                      <a:pt x="0" y="1805"/>
                      <a:pt x="539" y="2344"/>
                      <a:pt x="1140" y="2344"/>
                    </a:cubicBezTo>
                    <a:cubicBezTo>
                      <a:pt x="1774" y="2344"/>
                      <a:pt x="2280" y="1805"/>
                      <a:pt x="2280" y="1172"/>
                    </a:cubicBezTo>
                    <a:cubicBezTo>
                      <a:pt x="2280" y="538"/>
                      <a:pt x="1774" y="0"/>
                      <a:pt x="114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2"/>
              <p:cNvSpPr/>
              <p:nvPr/>
            </p:nvSpPr>
            <p:spPr>
              <a:xfrm>
                <a:off x="3022549" y="2996282"/>
                <a:ext cx="115079" cy="72744"/>
              </a:xfrm>
              <a:custGeom>
                <a:rect b="b" l="l" r="r" t="t"/>
                <a:pathLst>
                  <a:path extrusionOk="0" h="2263" w="3580">
                    <a:moveTo>
                      <a:pt x="1914" y="0"/>
                    </a:moveTo>
                    <a:cubicBezTo>
                      <a:pt x="1637" y="0"/>
                      <a:pt x="1383" y="14"/>
                      <a:pt x="1172" y="14"/>
                    </a:cubicBezTo>
                    <a:cubicBezTo>
                      <a:pt x="0" y="46"/>
                      <a:pt x="0" y="1978"/>
                      <a:pt x="0" y="1978"/>
                    </a:cubicBezTo>
                    <a:cubicBezTo>
                      <a:pt x="0" y="2136"/>
                      <a:pt x="792" y="2263"/>
                      <a:pt x="1774" y="2263"/>
                    </a:cubicBezTo>
                    <a:cubicBezTo>
                      <a:pt x="2787" y="2263"/>
                      <a:pt x="3579" y="2136"/>
                      <a:pt x="3579" y="1978"/>
                    </a:cubicBezTo>
                    <a:cubicBezTo>
                      <a:pt x="3579" y="1978"/>
                      <a:pt x="3579" y="1946"/>
                      <a:pt x="3579" y="1946"/>
                    </a:cubicBezTo>
                    <a:cubicBezTo>
                      <a:pt x="3579" y="1946"/>
                      <a:pt x="3484" y="46"/>
                      <a:pt x="2344" y="14"/>
                    </a:cubicBezTo>
                    <a:cubicBezTo>
                      <a:pt x="2196" y="4"/>
                      <a:pt x="2052" y="0"/>
                      <a:pt x="19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2"/>
              <p:cNvSpPr/>
              <p:nvPr/>
            </p:nvSpPr>
            <p:spPr>
              <a:xfrm>
                <a:off x="3016441" y="2989853"/>
                <a:ext cx="127294" cy="86309"/>
              </a:xfrm>
              <a:custGeom>
                <a:rect b="b" l="l" r="r" t="t"/>
                <a:pathLst>
                  <a:path extrusionOk="0" h="2685" w="3960">
                    <a:moveTo>
                      <a:pt x="2534" y="404"/>
                    </a:moveTo>
                    <a:cubicBezTo>
                      <a:pt x="3389" y="436"/>
                      <a:pt x="3547" y="1798"/>
                      <a:pt x="3579" y="2114"/>
                    </a:cubicBezTo>
                    <a:cubicBezTo>
                      <a:pt x="3421" y="2178"/>
                      <a:pt x="2882" y="2304"/>
                      <a:pt x="1964" y="2304"/>
                    </a:cubicBezTo>
                    <a:cubicBezTo>
                      <a:pt x="1077" y="2304"/>
                      <a:pt x="539" y="2178"/>
                      <a:pt x="380" y="2114"/>
                    </a:cubicBezTo>
                    <a:cubicBezTo>
                      <a:pt x="380" y="1798"/>
                      <a:pt x="475" y="404"/>
                      <a:pt x="1362" y="404"/>
                    </a:cubicBezTo>
                    <a:close/>
                    <a:moveTo>
                      <a:pt x="1905" y="0"/>
                    </a:moveTo>
                    <a:cubicBezTo>
                      <a:pt x="1703" y="0"/>
                      <a:pt x="1521" y="8"/>
                      <a:pt x="1362" y="24"/>
                    </a:cubicBezTo>
                    <a:cubicBezTo>
                      <a:pt x="0" y="56"/>
                      <a:pt x="0" y="2083"/>
                      <a:pt x="0" y="2178"/>
                    </a:cubicBezTo>
                    <a:cubicBezTo>
                      <a:pt x="0" y="2589"/>
                      <a:pt x="1077" y="2684"/>
                      <a:pt x="1964" y="2684"/>
                    </a:cubicBezTo>
                    <a:cubicBezTo>
                      <a:pt x="2882" y="2684"/>
                      <a:pt x="3959" y="2589"/>
                      <a:pt x="3959" y="2178"/>
                    </a:cubicBezTo>
                    <a:lnTo>
                      <a:pt x="3959" y="2146"/>
                    </a:lnTo>
                    <a:cubicBezTo>
                      <a:pt x="3959" y="2051"/>
                      <a:pt x="3832" y="56"/>
                      <a:pt x="2566" y="24"/>
                    </a:cubicBezTo>
                    <a:cubicBezTo>
                      <a:pt x="2328" y="8"/>
                      <a:pt x="2106" y="0"/>
                      <a:pt x="190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2"/>
              <p:cNvSpPr/>
              <p:nvPr/>
            </p:nvSpPr>
            <p:spPr>
              <a:xfrm>
                <a:off x="2732408" y="2910198"/>
                <a:ext cx="61108" cy="63133"/>
              </a:xfrm>
              <a:custGeom>
                <a:rect b="b" l="l" r="r" t="t"/>
                <a:pathLst>
                  <a:path extrusionOk="0" h="1964" w="1901">
                    <a:moveTo>
                      <a:pt x="951" y="0"/>
                    </a:moveTo>
                    <a:cubicBezTo>
                      <a:pt x="444" y="0"/>
                      <a:pt x="1" y="444"/>
                      <a:pt x="1" y="982"/>
                    </a:cubicBezTo>
                    <a:cubicBezTo>
                      <a:pt x="1" y="1520"/>
                      <a:pt x="444" y="1964"/>
                      <a:pt x="951" y="1964"/>
                    </a:cubicBezTo>
                    <a:cubicBezTo>
                      <a:pt x="1489" y="1964"/>
                      <a:pt x="1901" y="1520"/>
                      <a:pt x="1901" y="982"/>
                    </a:cubicBezTo>
                    <a:cubicBezTo>
                      <a:pt x="1901" y="444"/>
                      <a:pt x="1489"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2"/>
              <p:cNvSpPr/>
              <p:nvPr/>
            </p:nvSpPr>
            <p:spPr>
              <a:xfrm>
                <a:off x="2726300" y="2904090"/>
                <a:ext cx="73323" cy="75348"/>
              </a:xfrm>
              <a:custGeom>
                <a:rect b="b" l="l" r="r" t="t"/>
                <a:pathLst>
                  <a:path extrusionOk="0" h="2344" w="2281">
                    <a:moveTo>
                      <a:pt x="1141" y="380"/>
                    </a:moveTo>
                    <a:cubicBezTo>
                      <a:pt x="1584" y="380"/>
                      <a:pt x="1901" y="729"/>
                      <a:pt x="1901" y="1172"/>
                    </a:cubicBezTo>
                    <a:cubicBezTo>
                      <a:pt x="1901" y="1615"/>
                      <a:pt x="1584" y="1964"/>
                      <a:pt x="1141" y="1964"/>
                    </a:cubicBezTo>
                    <a:cubicBezTo>
                      <a:pt x="729" y="1964"/>
                      <a:pt x="381" y="1615"/>
                      <a:pt x="381" y="1172"/>
                    </a:cubicBezTo>
                    <a:cubicBezTo>
                      <a:pt x="381" y="729"/>
                      <a:pt x="729" y="380"/>
                      <a:pt x="1141" y="380"/>
                    </a:cubicBezTo>
                    <a:close/>
                    <a:moveTo>
                      <a:pt x="1141" y="0"/>
                    </a:moveTo>
                    <a:cubicBezTo>
                      <a:pt x="539" y="0"/>
                      <a:pt x="1" y="539"/>
                      <a:pt x="1" y="1172"/>
                    </a:cubicBezTo>
                    <a:cubicBezTo>
                      <a:pt x="1" y="1805"/>
                      <a:pt x="539"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2"/>
              <p:cNvSpPr/>
              <p:nvPr/>
            </p:nvSpPr>
            <p:spPr>
              <a:xfrm>
                <a:off x="2706981" y="2989596"/>
                <a:ext cx="115047" cy="73323"/>
              </a:xfrm>
              <a:custGeom>
                <a:rect b="b" l="l" r="r" t="t"/>
                <a:pathLst>
                  <a:path extrusionOk="0" h="2281" w="3579">
                    <a:moveTo>
                      <a:pt x="1172" y="1"/>
                    </a:moveTo>
                    <a:cubicBezTo>
                      <a:pt x="0" y="32"/>
                      <a:pt x="0" y="1964"/>
                      <a:pt x="0" y="1964"/>
                    </a:cubicBezTo>
                    <a:cubicBezTo>
                      <a:pt x="0" y="2122"/>
                      <a:pt x="792" y="2281"/>
                      <a:pt x="1805" y="2281"/>
                    </a:cubicBezTo>
                    <a:cubicBezTo>
                      <a:pt x="2787" y="2281"/>
                      <a:pt x="3579" y="2122"/>
                      <a:pt x="3579" y="1964"/>
                    </a:cubicBezTo>
                    <a:cubicBezTo>
                      <a:pt x="3579" y="1964"/>
                      <a:pt x="3484" y="32"/>
                      <a:pt x="23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2"/>
              <p:cNvSpPr/>
              <p:nvPr/>
            </p:nvSpPr>
            <p:spPr>
              <a:xfrm>
                <a:off x="2700874" y="2983489"/>
                <a:ext cx="127262" cy="85538"/>
              </a:xfrm>
              <a:custGeom>
                <a:rect b="b" l="l" r="r" t="t"/>
                <a:pathLst>
                  <a:path extrusionOk="0" h="2661" w="3959">
                    <a:moveTo>
                      <a:pt x="2534" y="381"/>
                    </a:moveTo>
                    <a:cubicBezTo>
                      <a:pt x="3389" y="412"/>
                      <a:pt x="3547" y="1774"/>
                      <a:pt x="3579" y="2091"/>
                    </a:cubicBezTo>
                    <a:cubicBezTo>
                      <a:pt x="3420" y="2154"/>
                      <a:pt x="2882" y="2281"/>
                      <a:pt x="1964" y="2281"/>
                    </a:cubicBezTo>
                    <a:cubicBezTo>
                      <a:pt x="1077" y="2281"/>
                      <a:pt x="538" y="2154"/>
                      <a:pt x="380" y="2091"/>
                    </a:cubicBezTo>
                    <a:cubicBezTo>
                      <a:pt x="380" y="1774"/>
                      <a:pt x="475" y="412"/>
                      <a:pt x="1362" y="381"/>
                    </a:cubicBezTo>
                    <a:close/>
                    <a:moveTo>
                      <a:pt x="1362" y="1"/>
                    </a:moveTo>
                    <a:cubicBezTo>
                      <a:pt x="0" y="32"/>
                      <a:pt x="0" y="2059"/>
                      <a:pt x="0" y="2154"/>
                    </a:cubicBezTo>
                    <a:cubicBezTo>
                      <a:pt x="0" y="2566"/>
                      <a:pt x="1077" y="2661"/>
                      <a:pt x="1964" y="2661"/>
                    </a:cubicBezTo>
                    <a:cubicBezTo>
                      <a:pt x="2882" y="2661"/>
                      <a:pt x="3959" y="2566"/>
                      <a:pt x="3959" y="2154"/>
                    </a:cubicBezTo>
                    <a:lnTo>
                      <a:pt x="3959" y="2122"/>
                    </a:lnTo>
                    <a:cubicBezTo>
                      <a:pt x="3959" y="2059"/>
                      <a:pt x="3832" y="32"/>
                      <a:pt x="256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2"/>
              <p:cNvSpPr/>
              <p:nvPr/>
            </p:nvSpPr>
            <p:spPr>
              <a:xfrm>
                <a:off x="2850509" y="2880657"/>
                <a:ext cx="147642" cy="108972"/>
              </a:xfrm>
              <a:custGeom>
                <a:rect b="b" l="l" r="r" t="t"/>
                <a:pathLst>
                  <a:path extrusionOk="0" h="3390" w="4593">
                    <a:moveTo>
                      <a:pt x="159" y="1"/>
                    </a:moveTo>
                    <a:cubicBezTo>
                      <a:pt x="64" y="1"/>
                      <a:pt x="0" y="64"/>
                      <a:pt x="0" y="159"/>
                    </a:cubicBezTo>
                    <a:lnTo>
                      <a:pt x="0" y="3263"/>
                    </a:lnTo>
                    <a:cubicBezTo>
                      <a:pt x="0" y="3326"/>
                      <a:pt x="64" y="3390"/>
                      <a:pt x="159" y="3390"/>
                    </a:cubicBezTo>
                    <a:lnTo>
                      <a:pt x="4434" y="3390"/>
                    </a:lnTo>
                    <a:cubicBezTo>
                      <a:pt x="4529" y="3390"/>
                      <a:pt x="4592" y="3326"/>
                      <a:pt x="4592" y="3263"/>
                    </a:cubicBezTo>
                    <a:lnTo>
                      <a:pt x="4592" y="159"/>
                    </a:lnTo>
                    <a:cubicBezTo>
                      <a:pt x="4592" y="64"/>
                      <a:pt x="4497" y="1"/>
                      <a:pt x="4434" y="1"/>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2"/>
              <p:cNvSpPr/>
              <p:nvPr/>
            </p:nvSpPr>
            <p:spPr>
              <a:xfrm>
                <a:off x="2844401" y="2874549"/>
                <a:ext cx="159857" cy="121187"/>
              </a:xfrm>
              <a:custGeom>
                <a:rect b="b" l="l" r="r" t="t"/>
                <a:pathLst>
                  <a:path extrusionOk="0" h="3770" w="4973">
                    <a:moveTo>
                      <a:pt x="4592" y="381"/>
                    </a:moveTo>
                    <a:lnTo>
                      <a:pt x="4592" y="3390"/>
                    </a:lnTo>
                    <a:lnTo>
                      <a:pt x="380" y="3390"/>
                    </a:lnTo>
                    <a:lnTo>
                      <a:pt x="380" y="381"/>
                    </a:lnTo>
                    <a:close/>
                    <a:moveTo>
                      <a:pt x="349" y="1"/>
                    </a:moveTo>
                    <a:cubicBezTo>
                      <a:pt x="159" y="1"/>
                      <a:pt x="0" y="159"/>
                      <a:pt x="0" y="349"/>
                    </a:cubicBezTo>
                    <a:lnTo>
                      <a:pt x="0" y="3453"/>
                    </a:lnTo>
                    <a:cubicBezTo>
                      <a:pt x="0" y="3643"/>
                      <a:pt x="159" y="3770"/>
                      <a:pt x="349" y="3770"/>
                    </a:cubicBezTo>
                    <a:lnTo>
                      <a:pt x="4624" y="3770"/>
                    </a:lnTo>
                    <a:cubicBezTo>
                      <a:pt x="4814" y="3770"/>
                      <a:pt x="4972" y="3643"/>
                      <a:pt x="4972" y="3453"/>
                    </a:cubicBezTo>
                    <a:lnTo>
                      <a:pt x="4972" y="349"/>
                    </a:lnTo>
                    <a:cubicBezTo>
                      <a:pt x="4972" y="159"/>
                      <a:pt x="4814" y="1"/>
                      <a:pt x="462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2"/>
              <p:cNvSpPr/>
              <p:nvPr/>
            </p:nvSpPr>
            <p:spPr>
              <a:xfrm>
                <a:off x="2850509" y="2897983"/>
                <a:ext cx="147642" cy="51946"/>
              </a:xfrm>
              <a:custGeom>
                <a:rect b="b" l="l" r="r" t="t"/>
                <a:pathLst>
                  <a:path extrusionOk="0" h="1616" w="4593">
                    <a:moveTo>
                      <a:pt x="0" y="0"/>
                    </a:moveTo>
                    <a:lnTo>
                      <a:pt x="475" y="950"/>
                    </a:lnTo>
                    <a:lnTo>
                      <a:pt x="570" y="1140"/>
                    </a:lnTo>
                    <a:cubicBezTo>
                      <a:pt x="697" y="1457"/>
                      <a:pt x="1014" y="1615"/>
                      <a:pt x="1330" y="1615"/>
                    </a:cubicBezTo>
                    <a:lnTo>
                      <a:pt x="3262" y="1615"/>
                    </a:lnTo>
                    <a:cubicBezTo>
                      <a:pt x="3579" y="1615"/>
                      <a:pt x="3896" y="1425"/>
                      <a:pt x="4022" y="1140"/>
                    </a:cubicBezTo>
                    <a:lnTo>
                      <a:pt x="4117" y="950"/>
                    </a:lnTo>
                    <a:lnTo>
                      <a:pt x="4592" y="0"/>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2"/>
              <p:cNvSpPr/>
              <p:nvPr/>
            </p:nvSpPr>
            <p:spPr>
              <a:xfrm>
                <a:off x="2843373" y="2892068"/>
                <a:ext cx="160886" cy="63969"/>
              </a:xfrm>
              <a:custGeom>
                <a:rect b="b" l="l" r="r" t="t"/>
                <a:pathLst>
                  <a:path extrusionOk="0" h="1990" w="5005">
                    <a:moveTo>
                      <a:pt x="212" y="0"/>
                    </a:moveTo>
                    <a:cubicBezTo>
                      <a:pt x="183" y="0"/>
                      <a:pt x="154" y="8"/>
                      <a:pt x="127" y="26"/>
                    </a:cubicBezTo>
                    <a:cubicBezTo>
                      <a:pt x="32" y="58"/>
                      <a:pt x="1" y="184"/>
                      <a:pt x="64" y="279"/>
                    </a:cubicBezTo>
                    <a:lnTo>
                      <a:pt x="507" y="1198"/>
                    </a:lnTo>
                    <a:lnTo>
                      <a:pt x="602" y="1419"/>
                    </a:lnTo>
                    <a:cubicBezTo>
                      <a:pt x="792" y="1768"/>
                      <a:pt x="1141" y="1989"/>
                      <a:pt x="1552" y="1989"/>
                    </a:cubicBezTo>
                    <a:lnTo>
                      <a:pt x="3484" y="1989"/>
                    </a:lnTo>
                    <a:cubicBezTo>
                      <a:pt x="3864" y="1989"/>
                      <a:pt x="4244" y="1768"/>
                      <a:pt x="4403" y="1419"/>
                    </a:cubicBezTo>
                    <a:lnTo>
                      <a:pt x="4973" y="279"/>
                    </a:lnTo>
                    <a:cubicBezTo>
                      <a:pt x="5004" y="184"/>
                      <a:pt x="4973" y="58"/>
                      <a:pt x="4878" y="26"/>
                    </a:cubicBezTo>
                    <a:cubicBezTo>
                      <a:pt x="4851" y="8"/>
                      <a:pt x="4825" y="0"/>
                      <a:pt x="4799" y="0"/>
                    </a:cubicBezTo>
                    <a:cubicBezTo>
                      <a:pt x="4732" y="0"/>
                      <a:pt x="4670" y="53"/>
                      <a:pt x="4624" y="121"/>
                    </a:cubicBezTo>
                    <a:lnTo>
                      <a:pt x="4149" y="1039"/>
                    </a:lnTo>
                    <a:lnTo>
                      <a:pt x="4086" y="1261"/>
                    </a:lnTo>
                    <a:cubicBezTo>
                      <a:pt x="3959" y="1483"/>
                      <a:pt x="3738" y="1609"/>
                      <a:pt x="3484" y="1609"/>
                    </a:cubicBezTo>
                    <a:lnTo>
                      <a:pt x="1552" y="1609"/>
                    </a:lnTo>
                    <a:cubicBezTo>
                      <a:pt x="1299" y="1609"/>
                      <a:pt x="1077" y="1483"/>
                      <a:pt x="951" y="1261"/>
                    </a:cubicBezTo>
                    <a:lnTo>
                      <a:pt x="381" y="121"/>
                    </a:lnTo>
                    <a:cubicBezTo>
                      <a:pt x="358" y="53"/>
                      <a:pt x="286" y="0"/>
                      <a:pt x="2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2"/>
              <p:cNvSpPr/>
              <p:nvPr/>
            </p:nvSpPr>
            <p:spPr>
              <a:xfrm>
                <a:off x="2908530" y="2937682"/>
                <a:ext cx="30570" cy="26487"/>
              </a:xfrm>
              <a:custGeom>
                <a:rect b="b" l="l" r="r" t="t"/>
                <a:pathLst>
                  <a:path extrusionOk="0" h="824" w="951">
                    <a:moveTo>
                      <a:pt x="96" y="0"/>
                    </a:moveTo>
                    <a:cubicBezTo>
                      <a:pt x="64" y="0"/>
                      <a:pt x="1" y="32"/>
                      <a:pt x="1" y="95"/>
                    </a:cubicBezTo>
                    <a:lnTo>
                      <a:pt x="1" y="729"/>
                    </a:lnTo>
                    <a:cubicBezTo>
                      <a:pt x="1" y="792"/>
                      <a:pt x="64" y="824"/>
                      <a:pt x="96" y="824"/>
                    </a:cubicBezTo>
                    <a:lnTo>
                      <a:pt x="856" y="824"/>
                    </a:lnTo>
                    <a:cubicBezTo>
                      <a:pt x="919" y="824"/>
                      <a:pt x="951" y="792"/>
                      <a:pt x="951" y="729"/>
                    </a:cubicBezTo>
                    <a:lnTo>
                      <a:pt x="951" y="95"/>
                    </a:lnTo>
                    <a:cubicBezTo>
                      <a:pt x="951" y="32"/>
                      <a:pt x="919" y="0"/>
                      <a:pt x="856"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2"/>
              <p:cNvSpPr/>
              <p:nvPr/>
            </p:nvSpPr>
            <p:spPr>
              <a:xfrm>
                <a:off x="2902423" y="2931574"/>
                <a:ext cx="42785" cy="38703"/>
              </a:xfrm>
              <a:custGeom>
                <a:rect b="b" l="l" r="r" t="t"/>
                <a:pathLst>
                  <a:path extrusionOk="0" h="1204" w="1331">
                    <a:moveTo>
                      <a:pt x="951" y="380"/>
                    </a:moveTo>
                    <a:lnTo>
                      <a:pt x="951" y="824"/>
                    </a:lnTo>
                    <a:lnTo>
                      <a:pt x="381" y="824"/>
                    </a:lnTo>
                    <a:lnTo>
                      <a:pt x="381" y="380"/>
                    </a:lnTo>
                    <a:close/>
                    <a:moveTo>
                      <a:pt x="286" y="0"/>
                    </a:moveTo>
                    <a:cubicBezTo>
                      <a:pt x="127" y="0"/>
                      <a:pt x="1" y="127"/>
                      <a:pt x="1" y="285"/>
                    </a:cubicBezTo>
                    <a:lnTo>
                      <a:pt x="1" y="919"/>
                    </a:lnTo>
                    <a:cubicBezTo>
                      <a:pt x="1" y="1077"/>
                      <a:pt x="127" y="1204"/>
                      <a:pt x="286" y="1204"/>
                    </a:cubicBezTo>
                    <a:lnTo>
                      <a:pt x="1046" y="1204"/>
                    </a:lnTo>
                    <a:cubicBezTo>
                      <a:pt x="1204" y="1204"/>
                      <a:pt x="1331" y="1077"/>
                      <a:pt x="1331" y="919"/>
                    </a:cubicBezTo>
                    <a:lnTo>
                      <a:pt x="1331" y="285"/>
                    </a:lnTo>
                    <a:cubicBezTo>
                      <a:pt x="1331" y="127"/>
                      <a:pt x="1204" y="0"/>
                      <a:pt x="1046"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2"/>
              <p:cNvSpPr/>
              <p:nvPr/>
            </p:nvSpPr>
            <p:spPr>
              <a:xfrm>
                <a:off x="2900398" y="2861338"/>
                <a:ext cx="47864" cy="19351"/>
              </a:xfrm>
              <a:custGeom>
                <a:rect b="b" l="l" r="r" t="t"/>
                <a:pathLst>
                  <a:path extrusionOk="0" h="602" w="1489">
                    <a:moveTo>
                      <a:pt x="95" y="0"/>
                    </a:moveTo>
                    <a:cubicBezTo>
                      <a:pt x="32" y="0"/>
                      <a:pt x="0" y="64"/>
                      <a:pt x="0" y="127"/>
                    </a:cubicBezTo>
                    <a:lnTo>
                      <a:pt x="0" y="602"/>
                    </a:lnTo>
                    <a:lnTo>
                      <a:pt x="1489" y="602"/>
                    </a:lnTo>
                    <a:lnTo>
                      <a:pt x="1489" y="127"/>
                    </a:lnTo>
                    <a:cubicBezTo>
                      <a:pt x="1489" y="64"/>
                      <a:pt x="1425" y="0"/>
                      <a:pt x="1362" y="0"/>
                    </a:cubicBez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2"/>
              <p:cNvSpPr/>
              <p:nvPr/>
            </p:nvSpPr>
            <p:spPr>
              <a:xfrm>
                <a:off x="2894290" y="2855230"/>
                <a:ext cx="60079" cy="31566"/>
              </a:xfrm>
              <a:custGeom>
                <a:rect b="b" l="l" r="r" t="t"/>
                <a:pathLst>
                  <a:path extrusionOk="0" h="982" w="1869">
                    <a:moveTo>
                      <a:pt x="1489" y="380"/>
                    </a:moveTo>
                    <a:lnTo>
                      <a:pt x="1489" y="602"/>
                    </a:lnTo>
                    <a:lnTo>
                      <a:pt x="380" y="602"/>
                    </a:lnTo>
                    <a:lnTo>
                      <a:pt x="380" y="380"/>
                    </a:lnTo>
                    <a:close/>
                    <a:moveTo>
                      <a:pt x="285" y="0"/>
                    </a:moveTo>
                    <a:cubicBezTo>
                      <a:pt x="127" y="0"/>
                      <a:pt x="0" y="159"/>
                      <a:pt x="0" y="317"/>
                    </a:cubicBezTo>
                    <a:lnTo>
                      <a:pt x="0" y="792"/>
                    </a:lnTo>
                    <a:cubicBezTo>
                      <a:pt x="0" y="887"/>
                      <a:pt x="63" y="982"/>
                      <a:pt x="190" y="982"/>
                    </a:cubicBezTo>
                    <a:lnTo>
                      <a:pt x="1679" y="982"/>
                    </a:lnTo>
                    <a:cubicBezTo>
                      <a:pt x="1774" y="982"/>
                      <a:pt x="1869" y="887"/>
                      <a:pt x="1869" y="792"/>
                    </a:cubicBezTo>
                    <a:lnTo>
                      <a:pt x="1869" y="317"/>
                    </a:lnTo>
                    <a:cubicBezTo>
                      <a:pt x="1869" y="159"/>
                      <a:pt x="1710" y="0"/>
                      <a:pt x="155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2"/>
              <p:cNvSpPr/>
              <p:nvPr/>
            </p:nvSpPr>
            <p:spPr>
              <a:xfrm>
                <a:off x="2635716" y="2346214"/>
                <a:ext cx="280979" cy="202610"/>
              </a:xfrm>
              <a:custGeom>
                <a:rect b="b" l="l" r="r" t="t"/>
                <a:pathLst>
                  <a:path extrusionOk="0" h="6303" w="8741">
                    <a:moveTo>
                      <a:pt x="0" y="1"/>
                    </a:moveTo>
                    <a:lnTo>
                      <a:pt x="0" y="6303"/>
                    </a:lnTo>
                    <a:lnTo>
                      <a:pt x="8741" y="6303"/>
                    </a:lnTo>
                    <a:lnTo>
                      <a:pt x="87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2"/>
              <p:cNvSpPr/>
              <p:nvPr/>
            </p:nvSpPr>
            <p:spPr>
              <a:xfrm>
                <a:off x="2630605" y="2340106"/>
                <a:ext cx="292198" cy="214825"/>
              </a:xfrm>
              <a:custGeom>
                <a:rect b="b" l="l" r="r" t="t"/>
                <a:pathLst>
                  <a:path extrusionOk="0" h="6683" w="9090">
                    <a:moveTo>
                      <a:pt x="8710" y="381"/>
                    </a:moveTo>
                    <a:lnTo>
                      <a:pt x="8710" y="6303"/>
                    </a:lnTo>
                    <a:lnTo>
                      <a:pt x="381" y="6303"/>
                    </a:lnTo>
                    <a:lnTo>
                      <a:pt x="381" y="381"/>
                    </a:lnTo>
                    <a:close/>
                    <a:moveTo>
                      <a:pt x="191" y="1"/>
                    </a:moveTo>
                    <a:cubicBezTo>
                      <a:pt x="64" y="1"/>
                      <a:pt x="1" y="96"/>
                      <a:pt x="1" y="191"/>
                    </a:cubicBezTo>
                    <a:lnTo>
                      <a:pt x="1" y="6493"/>
                    </a:lnTo>
                    <a:cubicBezTo>
                      <a:pt x="1" y="6588"/>
                      <a:pt x="64" y="6683"/>
                      <a:pt x="191" y="6683"/>
                    </a:cubicBezTo>
                    <a:lnTo>
                      <a:pt x="8900" y="6683"/>
                    </a:lnTo>
                    <a:cubicBezTo>
                      <a:pt x="8995" y="6683"/>
                      <a:pt x="9090" y="6588"/>
                      <a:pt x="9090" y="6493"/>
                    </a:cubicBezTo>
                    <a:lnTo>
                      <a:pt x="9090" y="191"/>
                    </a:lnTo>
                    <a:cubicBezTo>
                      <a:pt x="9090" y="96"/>
                      <a:pt x="8995" y="1"/>
                      <a:pt x="890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2"/>
              <p:cNvSpPr/>
              <p:nvPr/>
            </p:nvSpPr>
            <p:spPr>
              <a:xfrm>
                <a:off x="2622472" y="2321784"/>
                <a:ext cx="305442" cy="31599"/>
              </a:xfrm>
              <a:custGeom>
                <a:rect b="b" l="l" r="r" t="t"/>
                <a:pathLst>
                  <a:path extrusionOk="0" h="983" w="9502">
                    <a:moveTo>
                      <a:pt x="349" y="1"/>
                    </a:moveTo>
                    <a:cubicBezTo>
                      <a:pt x="159" y="1"/>
                      <a:pt x="1" y="159"/>
                      <a:pt x="1" y="349"/>
                    </a:cubicBezTo>
                    <a:lnTo>
                      <a:pt x="1" y="634"/>
                    </a:lnTo>
                    <a:cubicBezTo>
                      <a:pt x="1" y="824"/>
                      <a:pt x="159" y="982"/>
                      <a:pt x="349" y="982"/>
                    </a:cubicBezTo>
                    <a:lnTo>
                      <a:pt x="9153" y="982"/>
                    </a:lnTo>
                    <a:cubicBezTo>
                      <a:pt x="9343" y="982"/>
                      <a:pt x="9501" y="824"/>
                      <a:pt x="9501" y="634"/>
                    </a:cubicBezTo>
                    <a:lnTo>
                      <a:pt x="9501" y="349"/>
                    </a:lnTo>
                    <a:cubicBezTo>
                      <a:pt x="9501" y="159"/>
                      <a:pt x="9343" y="1"/>
                      <a:pt x="915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2"/>
              <p:cNvSpPr/>
              <p:nvPr/>
            </p:nvSpPr>
            <p:spPr>
              <a:xfrm>
                <a:off x="2616365" y="2315676"/>
                <a:ext cx="317657" cy="43814"/>
              </a:xfrm>
              <a:custGeom>
                <a:rect b="b" l="l" r="r" t="t"/>
                <a:pathLst>
                  <a:path extrusionOk="0" h="1363" w="9882">
                    <a:moveTo>
                      <a:pt x="9343" y="381"/>
                    </a:moveTo>
                    <a:cubicBezTo>
                      <a:pt x="9438" y="381"/>
                      <a:pt x="9501" y="444"/>
                      <a:pt x="9501" y="539"/>
                    </a:cubicBezTo>
                    <a:lnTo>
                      <a:pt x="9501" y="824"/>
                    </a:lnTo>
                    <a:cubicBezTo>
                      <a:pt x="9501" y="887"/>
                      <a:pt x="9438" y="982"/>
                      <a:pt x="9343" y="982"/>
                    </a:cubicBezTo>
                    <a:lnTo>
                      <a:pt x="571" y="982"/>
                    </a:lnTo>
                    <a:cubicBezTo>
                      <a:pt x="476" y="982"/>
                      <a:pt x="412" y="887"/>
                      <a:pt x="412" y="824"/>
                    </a:cubicBezTo>
                    <a:lnTo>
                      <a:pt x="412" y="539"/>
                    </a:lnTo>
                    <a:cubicBezTo>
                      <a:pt x="412" y="444"/>
                      <a:pt x="476" y="381"/>
                      <a:pt x="571" y="381"/>
                    </a:cubicBezTo>
                    <a:close/>
                    <a:moveTo>
                      <a:pt x="539" y="1"/>
                    </a:moveTo>
                    <a:cubicBezTo>
                      <a:pt x="254" y="1"/>
                      <a:pt x="1" y="254"/>
                      <a:pt x="1" y="539"/>
                    </a:cubicBezTo>
                    <a:lnTo>
                      <a:pt x="1" y="824"/>
                    </a:lnTo>
                    <a:cubicBezTo>
                      <a:pt x="1" y="1109"/>
                      <a:pt x="254" y="1362"/>
                      <a:pt x="539" y="1362"/>
                    </a:cubicBezTo>
                    <a:lnTo>
                      <a:pt x="9343" y="1362"/>
                    </a:lnTo>
                    <a:cubicBezTo>
                      <a:pt x="9660" y="1362"/>
                      <a:pt x="9881" y="1109"/>
                      <a:pt x="9881" y="824"/>
                    </a:cubicBezTo>
                    <a:lnTo>
                      <a:pt x="9881" y="539"/>
                    </a:lnTo>
                    <a:cubicBezTo>
                      <a:pt x="9881" y="254"/>
                      <a:pt x="9628" y="1"/>
                      <a:pt x="934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2"/>
              <p:cNvSpPr/>
              <p:nvPr/>
            </p:nvSpPr>
            <p:spPr>
              <a:xfrm>
                <a:off x="2661143" y="2387456"/>
                <a:ext cx="214857" cy="143045"/>
              </a:xfrm>
              <a:custGeom>
                <a:rect b="b" l="l" r="r" t="t"/>
                <a:pathLst>
                  <a:path extrusionOk="0" h="4450" w="6684">
                    <a:moveTo>
                      <a:pt x="6465" y="0"/>
                    </a:moveTo>
                    <a:cubicBezTo>
                      <a:pt x="6414" y="0"/>
                      <a:pt x="6366" y="16"/>
                      <a:pt x="6335" y="48"/>
                    </a:cubicBezTo>
                    <a:lnTo>
                      <a:pt x="4498" y="2233"/>
                    </a:lnTo>
                    <a:lnTo>
                      <a:pt x="3516" y="1536"/>
                    </a:lnTo>
                    <a:cubicBezTo>
                      <a:pt x="3457" y="1501"/>
                      <a:pt x="3393" y="1483"/>
                      <a:pt x="3331" y="1483"/>
                    </a:cubicBezTo>
                    <a:cubicBezTo>
                      <a:pt x="3229" y="1483"/>
                      <a:pt x="3132" y="1532"/>
                      <a:pt x="3073" y="1631"/>
                    </a:cubicBezTo>
                    <a:lnTo>
                      <a:pt x="2218" y="2835"/>
                    </a:lnTo>
                    <a:lnTo>
                      <a:pt x="1743" y="2455"/>
                    </a:lnTo>
                    <a:cubicBezTo>
                      <a:pt x="1679" y="2391"/>
                      <a:pt x="1616" y="2391"/>
                      <a:pt x="1521" y="2391"/>
                    </a:cubicBezTo>
                    <a:cubicBezTo>
                      <a:pt x="1426" y="2391"/>
                      <a:pt x="1363" y="2455"/>
                      <a:pt x="1299" y="2518"/>
                    </a:cubicBezTo>
                    <a:lnTo>
                      <a:pt x="64" y="4165"/>
                    </a:lnTo>
                    <a:cubicBezTo>
                      <a:pt x="1" y="4228"/>
                      <a:pt x="1" y="4355"/>
                      <a:pt x="96" y="4418"/>
                    </a:cubicBezTo>
                    <a:cubicBezTo>
                      <a:pt x="128" y="4450"/>
                      <a:pt x="159" y="4450"/>
                      <a:pt x="223" y="4450"/>
                    </a:cubicBezTo>
                    <a:cubicBezTo>
                      <a:pt x="286" y="4450"/>
                      <a:pt x="318" y="4418"/>
                      <a:pt x="349" y="4387"/>
                    </a:cubicBezTo>
                    <a:lnTo>
                      <a:pt x="1553" y="2803"/>
                    </a:lnTo>
                    <a:lnTo>
                      <a:pt x="2123" y="3246"/>
                    </a:lnTo>
                    <a:cubicBezTo>
                      <a:pt x="2154" y="3310"/>
                      <a:pt x="2218" y="3310"/>
                      <a:pt x="2281" y="3310"/>
                    </a:cubicBezTo>
                    <a:cubicBezTo>
                      <a:pt x="2313" y="3310"/>
                      <a:pt x="2376" y="3278"/>
                      <a:pt x="2408" y="3215"/>
                    </a:cubicBezTo>
                    <a:lnTo>
                      <a:pt x="3326" y="1885"/>
                    </a:lnTo>
                    <a:lnTo>
                      <a:pt x="4403" y="2645"/>
                    </a:lnTo>
                    <a:cubicBezTo>
                      <a:pt x="4439" y="2669"/>
                      <a:pt x="4476" y="2679"/>
                      <a:pt x="4510" y="2679"/>
                    </a:cubicBezTo>
                    <a:cubicBezTo>
                      <a:pt x="4566" y="2679"/>
                      <a:pt x="4617" y="2652"/>
                      <a:pt x="4656" y="2613"/>
                    </a:cubicBezTo>
                    <a:lnTo>
                      <a:pt x="6620" y="301"/>
                    </a:lnTo>
                    <a:cubicBezTo>
                      <a:pt x="6683" y="238"/>
                      <a:pt x="6683" y="111"/>
                      <a:pt x="6620" y="48"/>
                    </a:cubicBezTo>
                    <a:cubicBezTo>
                      <a:pt x="6572" y="16"/>
                      <a:pt x="6517" y="0"/>
                      <a:pt x="64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2"/>
              <p:cNvSpPr/>
              <p:nvPr/>
            </p:nvSpPr>
            <p:spPr>
              <a:xfrm>
                <a:off x="2851537" y="2371673"/>
                <a:ext cx="33624" cy="37706"/>
              </a:xfrm>
              <a:custGeom>
                <a:rect b="b" l="l" r="r" t="t"/>
                <a:pathLst>
                  <a:path extrusionOk="0" h="1173" w="1046">
                    <a:moveTo>
                      <a:pt x="1045" y="1"/>
                    </a:moveTo>
                    <a:lnTo>
                      <a:pt x="0" y="602"/>
                    </a:lnTo>
                    <a:lnTo>
                      <a:pt x="728" y="1172"/>
                    </a:lnTo>
                    <a:lnTo>
                      <a:pt x="1045"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2"/>
              <p:cNvSpPr/>
              <p:nvPr/>
            </p:nvSpPr>
            <p:spPr>
              <a:xfrm>
                <a:off x="2845430" y="2365919"/>
                <a:ext cx="45839" cy="49568"/>
              </a:xfrm>
              <a:custGeom>
                <a:rect b="b" l="l" r="r" t="t"/>
                <a:pathLst>
                  <a:path extrusionOk="0" h="1542" w="1426">
                    <a:moveTo>
                      <a:pt x="918" y="591"/>
                    </a:moveTo>
                    <a:lnTo>
                      <a:pt x="792" y="1035"/>
                    </a:lnTo>
                    <a:lnTo>
                      <a:pt x="507" y="813"/>
                    </a:lnTo>
                    <a:lnTo>
                      <a:pt x="918" y="591"/>
                    </a:lnTo>
                    <a:close/>
                    <a:moveTo>
                      <a:pt x="1219" y="0"/>
                    </a:moveTo>
                    <a:cubicBezTo>
                      <a:pt x="1193" y="0"/>
                      <a:pt x="1166" y="8"/>
                      <a:pt x="1140" y="21"/>
                    </a:cubicBezTo>
                    <a:lnTo>
                      <a:pt x="95" y="623"/>
                    </a:lnTo>
                    <a:cubicBezTo>
                      <a:pt x="32" y="655"/>
                      <a:pt x="0" y="718"/>
                      <a:pt x="0" y="781"/>
                    </a:cubicBezTo>
                    <a:cubicBezTo>
                      <a:pt x="0" y="845"/>
                      <a:pt x="32" y="908"/>
                      <a:pt x="63" y="940"/>
                    </a:cubicBezTo>
                    <a:lnTo>
                      <a:pt x="792" y="1510"/>
                    </a:lnTo>
                    <a:cubicBezTo>
                      <a:pt x="823" y="1541"/>
                      <a:pt x="855" y="1541"/>
                      <a:pt x="918" y="1541"/>
                    </a:cubicBezTo>
                    <a:lnTo>
                      <a:pt x="950" y="1541"/>
                    </a:lnTo>
                    <a:cubicBezTo>
                      <a:pt x="1013" y="1510"/>
                      <a:pt x="1077" y="1446"/>
                      <a:pt x="1077" y="1415"/>
                    </a:cubicBezTo>
                    <a:lnTo>
                      <a:pt x="1393" y="243"/>
                    </a:lnTo>
                    <a:cubicBezTo>
                      <a:pt x="1425" y="211"/>
                      <a:pt x="1425" y="211"/>
                      <a:pt x="1425" y="180"/>
                    </a:cubicBezTo>
                    <a:cubicBezTo>
                      <a:pt x="1425" y="116"/>
                      <a:pt x="1393" y="85"/>
                      <a:pt x="1330" y="53"/>
                    </a:cubicBezTo>
                    <a:cubicBezTo>
                      <a:pt x="1293" y="16"/>
                      <a:pt x="1256" y="0"/>
                      <a:pt x="121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2"/>
              <p:cNvSpPr/>
              <p:nvPr/>
            </p:nvSpPr>
            <p:spPr>
              <a:xfrm>
                <a:off x="2543074" y="2526419"/>
                <a:ext cx="99778" cy="322736"/>
              </a:xfrm>
              <a:custGeom>
                <a:rect b="b" l="l" r="r" t="t"/>
                <a:pathLst>
                  <a:path extrusionOk="0" h="10040" w="3104">
                    <a:moveTo>
                      <a:pt x="0" y="0"/>
                    </a:moveTo>
                    <a:lnTo>
                      <a:pt x="95" y="4370"/>
                    </a:lnTo>
                    <a:lnTo>
                      <a:pt x="95" y="7569"/>
                    </a:lnTo>
                    <a:lnTo>
                      <a:pt x="95" y="9311"/>
                    </a:lnTo>
                    <a:cubicBezTo>
                      <a:pt x="95" y="9723"/>
                      <a:pt x="412" y="10039"/>
                      <a:pt x="824" y="10039"/>
                    </a:cubicBezTo>
                    <a:cubicBezTo>
                      <a:pt x="1235" y="10039"/>
                      <a:pt x="1584" y="9723"/>
                      <a:pt x="1584" y="9311"/>
                    </a:cubicBezTo>
                    <a:cubicBezTo>
                      <a:pt x="1584" y="9723"/>
                      <a:pt x="1932" y="10039"/>
                      <a:pt x="2344" y="10039"/>
                    </a:cubicBezTo>
                    <a:lnTo>
                      <a:pt x="2376" y="10039"/>
                    </a:lnTo>
                    <a:cubicBezTo>
                      <a:pt x="2787" y="10039"/>
                      <a:pt x="3104" y="9691"/>
                      <a:pt x="3104" y="9279"/>
                    </a:cubicBezTo>
                    <a:lnTo>
                      <a:pt x="3072" y="4877"/>
                    </a:lnTo>
                    <a:lnTo>
                      <a:pt x="3072" y="3515"/>
                    </a:lnTo>
                    <a:lnTo>
                      <a:pt x="2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2"/>
              <p:cNvSpPr/>
              <p:nvPr/>
            </p:nvSpPr>
            <p:spPr>
              <a:xfrm>
                <a:off x="2536966" y="2520311"/>
                <a:ext cx="111993" cy="335947"/>
              </a:xfrm>
              <a:custGeom>
                <a:rect b="b" l="l" r="r" t="t"/>
                <a:pathLst>
                  <a:path extrusionOk="0" h="10451" w="3484">
                    <a:moveTo>
                      <a:pt x="2977" y="380"/>
                    </a:moveTo>
                    <a:lnTo>
                      <a:pt x="3072" y="3705"/>
                    </a:lnTo>
                    <a:lnTo>
                      <a:pt x="3072" y="5067"/>
                    </a:lnTo>
                    <a:lnTo>
                      <a:pt x="3104" y="9469"/>
                    </a:lnTo>
                    <a:cubicBezTo>
                      <a:pt x="3104" y="9786"/>
                      <a:pt x="2882" y="10039"/>
                      <a:pt x="2566" y="10039"/>
                    </a:cubicBezTo>
                    <a:lnTo>
                      <a:pt x="2534" y="10039"/>
                    </a:lnTo>
                    <a:cubicBezTo>
                      <a:pt x="2375" y="10039"/>
                      <a:pt x="2217" y="9976"/>
                      <a:pt x="2122" y="9881"/>
                    </a:cubicBezTo>
                    <a:cubicBezTo>
                      <a:pt x="2027" y="9786"/>
                      <a:pt x="1995" y="9691"/>
                      <a:pt x="1964" y="9564"/>
                    </a:cubicBezTo>
                    <a:cubicBezTo>
                      <a:pt x="1964" y="9564"/>
                      <a:pt x="1964" y="9533"/>
                      <a:pt x="1964" y="9501"/>
                    </a:cubicBezTo>
                    <a:cubicBezTo>
                      <a:pt x="1964" y="9469"/>
                      <a:pt x="1964" y="9438"/>
                      <a:pt x="1964" y="9438"/>
                    </a:cubicBezTo>
                    <a:lnTo>
                      <a:pt x="1964" y="5922"/>
                    </a:lnTo>
                    <a:cubicBezTo>
                      <a:pt x="1964" y="5827"/>
                      <a:pt x="1869" y="5732"/>
                      <a:pt x="1774" y="5732"/>
                    </a:cubicBezTo>
                    <a:cubicBezTo>
                      <a:pt x="1647" y="5732"/>
                      <a:pt x="1584" y="5827"/>
                      <a:pt x="1584" y="5922"/>
                    </a:cubicBezTo>
                    <a:lnTo>
                      <a:pt x="1584" y="9501"/>
                    </a:lnTo>
                    <a:cubicBezTo>
                      <a:pt x="1584" y="9533"/>
                      <a:pt x="1584" y="9564"/>
                      <a:pt x="1584" y="9564"/>
                    </a:cubicBezTo>
                    <a:cubicBezTo>
                      <a:pt x="1552" y="9849"/>
                      <a:pt x="1299" y="10039"/>
                      <a:pt x="1014" y="10039"/>
                    </a:cubicBezTo>
                    <a:cubicBezTo>
                      <a:pt x="729" y="10039"/>
                      <a:pt x="475" y="9818"/>
                      <a:pt x="475" y="9501"/>
                    </a:cubicBezTo>
                    <a:lnTo>
                      <a:pt x="475" y="4529"/>
                    </a:lnTo>
                    <a:lnTo>
                      <a:pt x="380" y="380"/>
                    </a:lnTo>
                    <a:close/>
                    <a:moveTo>
                      <a:pt x="190" y="0"/>
                    </a:moveTo>
                    <a:cubicBezTo>
                      <a:pt x="127" y="0"/>
                      <a:pt x="95" y="32"/>
                      <a:pt x="32" y="64"/>
                    </a:cubicBezTo>
                    <a:cubicBezTo>
                      <a:pt x="0" y="95"/>
                      <a:pt x="0" y="127"/>
                      <a:pt x="0" y="190"/>
                    </a:cubicBezTo>
                    <a:lnTo>
                      <a:pt x="95" y="4560"/>
                    </a:lnTo>
                    <a:lnTo>
                      <a:pt x="95" y="9501"/>
                    </a:lnTo>
                    <a:cubicBezTo>
                      <a:pt x="95" y="10008"/>
                      <a:pt x="507" y="10451"/>
                      <a:pt x="1014" y="10451"/>
                    </a:cubicBezTo>
                    <a:cubicBezTo>
                      <a:pt x="1330" y="10451"/>
                      <a:pt x="1615" y="10293"/>
                      <a:pt x="1774" y="10071"/>
                    </a:cubicBezTo>
                    <a:cubicBezTo>
                      <a:pt x="1805" y="10103"/>
                      <a:pt x="1837" y="10134"/>
                      <a:pt x="1869" y="10166"/>
                    </a:cubicBezTo>
                    <a:cubicBezTo>
                      <a:pt x="2007" y="10332"/>
                      <a:pt x="2218" y="10425"/>
                      <a:pt x="2437" y="10425"/>
                    </a:cubicBezTo>
                    <a:cubicBezTo>
                      <a:pt x="2469" y="10425"/>
                      <a:pt x="2502" y="10423"/>
                      <a:pt x="2534" y="10419"/>
                    </a:cubicBezTo>
                    <a:lnTo>
                      <a:pt x="2566" y="10419"/>
                    </a:lnTo>
                    <a:cubicBezTo>
                      <a:pt x="3072" y="10419"/>
                      <a:pt x="3484" y="10008"/>
                      <a:pt x="3484" y="9501"/>
                    </a:cubicBezTo>
                    <a:lnTo>
                      <a:pt x="3452" y="5067"/>
                    </a:lnTo>
                    <a:lnTo>
                      <a:pt x="3452" y="3705"/>
                    </a:lnTo>
                    <a:lnTo>
                      <a:pt x="3357" y="190"/>
                    </a:lnTo>
                    <a:cubicBezTo>
                      <a:pt x="3357" y="95"/>
                      <a:pt x="3262" y="32"/>
                      <a:pt x="3167" y="32"/>
                    </a:cubicBezTo>
                    <a:lnTo>
                      <a:pt x="19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2"/>
              <p:cNvSpPr/>
              <p:nvPr/>
            </p:nvSpPr>
            <p:spPr>
              <a:xfrm>
                <a:off x="2565479" y="2583412"/>
                <a:ext cx="88592" cy="105918"/>
              </a:xfrm>
              <a:custGeom>
                <a:rect b="b" l="l" r="r" t="t"/>
                <a:pathLst>
                  <a:path extrusionOk="0" h="3295" w="2756">
                    <a:moveTo>
                      <a:pt x="1235" y="1"/>
                    </a:moveTo>
                    <a:lnTo>
                      <a:pt x="380" y="1046"/>
                    </a:lnTo>
                    <a:lnTo>
                      <a:pt x="0" y="2312"/>
                    </a:lnTo>
                    <a:lnTo>
                      <a:pt x="1077" y="3294"/>
                    </a:lnTo>
                    <a:lnTo>
                      <a:pt x="2755" y="1299"/>
                    </a:lnTo>
                    <a:lnTo>
                      <a:pt x="1235"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2"/>
              <p:cNvSpPr/>
              <p:nvPr/>
            </p:nvSpPr>
            <p:spPr>
              <a:xfrm>
                <a:off x="2558343" y="2577304"/>
                <a:ext cx="101835" cy="118133"/>
              </a:xfrm>
              <a:custGeom>
                <a:rect b="b" l="l" r="r" t="t"/>
                <a:pathLst>
                  <a:path extrusionOk="0" h="3675" w="3168">
                    <a:moveTo>
                      <a:pt x="1425" y="1"/>
                    </a:moveTo>
                    <a:cubicBezTo>
                      <a:pt x="1394" y="1"/>
                      <a:pt x="1330" y="32"/>
                      <a:pt x="1299" y="64"/>
                    </a:cubicBezTo>
                    <a:lnTo>
                      <a:pt x="475" y="1109"/>
                    </a:lnTo>
                    <a:cubicBezTo>
                      <a:pt x="412" y="1172"/>
                      <a:pt x="412" y="1299"/>
                      <a:pt x="475" y="1362"/>
                    </a:cubicBezTo>
                    <a:cubicBezTo>
                      <a:pt x="523" y="1394"/>
                      <a:pt x="578" y="1410"/>
                      <a:pt x="630" y="1410"/>
                    </a:cubicBezTo>
                    <a:cubicBezTo>
                      <a:pt x="681" y="1410"/>
                      <a:pt x="729" y="1394"/>
                      <a:pt x="760" y="1362"/>
                    </a:cubicBezTo>
                    <a:lnTo>
                      <a:pt x="1489" y="476"/>
                    </a:lnTo>
                    <a:lnTo>
                      <a:pt x="2692" y="1521"/>
                    </a:lnTo>
                    <a:lnTo>
                      <a:pt x="1267" y="3199"/>
                    </a:lnTo>
                    <a:lnTo>
                      <a:pt x="349" y="2344"/>
                    </a:lnTo>
                    <a:cubicBezTo>
                      <a:pt x="301" y="2312"/>
                      <a:pt x="254" y="2297"/>
                      <a:pt x="206" y="2297"/>
                    </a:cubicBezTo>
                    <a:cubicBezTo>
                      <a:pt x="159" y="2297"/>
                      <a:pt x="111" y="2312"/>
                      <a:pt x="64" y="2344"/>
                    </a:cubicBezTo>
                    <a:cubicBezTo>
                      <a:pt x="0" y="2439"/>
                      <a:pt x="0" y="2566"/>
                      <a:pt x="95" y="2629"/>
                    </a:cubicBezTo>
                    <a:lnTo>
                      <a:pt x="1172" y="3611"/>
                    </a:lnTo>
                    <a:cubicBezTo>
                      <a:pt x="1204" y="3643"/>
                      <a:pt x="1267" y="3674"/>
                      <a:pt x="1299" y="3674"/>
                    </a:cubicBezTo>
                    <a:cubicBezTo>
                      <a:pt x="1362" y="3674"/>
                      <a:pt x="1394" y="3643"/>
                      <a:pt x="1425" y="3611"/>
                    </a:cubicBezTo>
                    <a:lnTo>
                      <a:pt x="3104" y="1616"/>
                    </a:lnTo>
                    <a:cubicBezTo>
                      <a:pt x="3167" y="1521"/>
                      <a:pt x="3167" y="1394"/>
                      <a:pt x="3072" y="1331"/>
                    </a:cubicBezTo>
                    <a:lnTo>
                      <a:pt x="1584" y="64"/>
                    </a:lnTo>
                    <a:cubicBezTo>
                      <a:pt x="1552" y="32"/>
                      <a:pt x="1489"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2"/>
              <p:cNvSpPr/>
              <p:nvPr/>
            </p:nvSpPr>
            <p:spPr>
              <a:xfrm>
                <a:off x="2510479" y="2522336"/>
                <a:ext cx="232151" cy="138706"/>
              </a:xfrm>
              <a:custGeom>
                <a:rect b="b" l="l" r="r" t="t"/>
                <a:pathLst>
                  <a:path extrusionOk="0" h="4315" w="7222">
                    <a:moveTo>
                      <a:pt x="1204" y="1"/>
                    </a:moveTo>
                    <a:cubicBezTo>
                      <a:pt x="539" y="1"/>
                      <a:pt x="1" y="507"/>
                      <a:pt x="1" y="1172"/>
                    </a:cubicBezTo>
                    <a:lnTo>
                      <a:pt x="33" y="3547"/>
                    </a:lnTo>
                    <a:cubicBezTo>
                      <a:pt x="33" y="3985"/>
                      <a:pt x="409" y="4315"/>
                      <a:pt x="839" y="4315"/>
                    </a:cubicBezTo>
                    <a:cubicBezTo>
                      <a:pt x="876" y="4315"/>
                      <a:pt x="913" y="4312"/>
                      <a:pt x="951" y="4307"/>
                    </a:cubicBezTo>
                    <a:lnTo>
                      <a:pt x="2819" y="3927"/>
                    </a:lnTo>
                    <a:cubicBezTo>
                      <a:pt x="3136" y="3896"/>
                      <a:pt x="3326" y="3579"/>
                      <a:pt x="3263" y="3294"/>
                    </a:cubicBezTo>
                    <a:cubicBezTo>
                      <a:pt x="3208" y="3018"/>
                      <a:pt x="2984" y="2839"/>
                      <a:pt x="2719" y="2839"/>
                    </a:cubicBezTo>
                    <a:cubicBezTo>
                      <a:pt x="2679" y="2839"/>
                      <a:pt x="2639" y="2843"/>
                      <a:pt x="2598" y="2851"/>
                    </a:cubicBezTo>
                    <a:lnTo>
                      <a:pt x="1173" y="3136"/>
                    </a:lnTo>
                    <a:lnTo>
                      <a:pt x="1173" y="1394"/>
                    </a:lnTo>
                    <a:lnTo>
                      <a:pt x="3770" y="1457"/>
                    </a:lnTo>
                    <a:lnTo>
                      <a:pt x="4720" y="2534"/>
                    </a:lnTo>
                    <a:cubicBezTo>
                      <a:pt x="4800" y="2634"/>
                      <a:pt x="4931" y="2696"/>
                      <a:pt x="5072" y="2696"/>
                    </a:cubicBezTo>
                    <a:cubicBezTo>
                      <a:pt x="5154" y="2696"/>
                      <a:pt x="5240" y="2676"/>
                      <a:pt x="5321" y="2629"/>
                    </a:cubicBezTo>
                    <a:lnTo>
                      <a:pt x="6968" y="1742"/>
                    </a:lnTo>
                    <a:cubicBezTo>
                      <a:pt x="7126" y="1647"/>
                      <a:pt x="7221" y="1457"/>
                      <a:pt x="7221" y="1267"/>
                    </a:cubicBezTo>
                    <a:cubicBezTo>
                      <a:pt x="7221" y="976"/>
                      <a:pt x="6980" y="759"/>
                      <a:pt x="6710" y="759"/>
                    </a:cubicBezTo>
                    <a:cubicBezTo>
                      <a:pt x="6628" y="759"/>
                      <a:pt x="6543" y="779"/>
                      <a:pt x="6461" y="824"/>
                    </a:cubicBezTo>
                    <a:lnTo>
                      <a:pt x="5416" y="1426"/>
                    </a:lnTo>
                    <a:lnTo>
                      <a:pt x="4435" y="349"/>
                    </a:lnTo>
                    <a:cubicBezTo>
                      <a:pt x="4245" y="127"/>
                      <a:pt x="3991" y="1"/>
                      <a:pt x="36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2"/>
              <p:cNvSpPr/>
              <p:nvPr/>
            </p:nvSpPr>
            <p:spPr>
              <a:xfrm>
                <a:off x="2504371" y="2516229"/>
                <a:ext cx="244366" cy="150696"/>
              </a:xfrm>
              <a:custGeom>
                <a:rect b="b" l="l" r="r" t="t"/>
                <a:pathLst>
                  <a:path extrusionOk="0" h="4688" w="7602">
                    <a:moveTo>
                      <a:pt x="1394" y="0"/>
                    </a:moveTo>
                    <a:cubicBezTo>
                      <a:pt x="634" y="0"/>
                      <a:pt x="1" y="571"/>
                      <a:pt x="1" y="1362"/>
                    </a:cubicBezTo>
                    <a:lnTo>
                      <a:pt x="33" y="3737"/>
                    </a:lnTo>
                    <a:cubicBezTo>
                      <a:pt x="33" y="4022"/>
                      <a:pt x="159" y="4276"/>
                      <a:pt x="381" y="4466"/>
                    </a:cubicBezTo>
                    <a:cubicBezTo>
                      <a:pt x="571" y="4624"/>
                      <a:pt x="793" y="4687"/>
                      <a:pt x="1014" y="4687"/>
                    </a:cubicBezTo>
                    <a:cubicBezTo>
                      <a:pt x="1078" y="4687"/>
                      <a:pt x="1109" y="4687"/>
                      <a:pt x="1173" y="4656"/>
                    </a:cubicBezTo>
                    <a:lnTo>
                      <a:pt x="3041" y="4307"/>
                    </a:lnTo>
                    <a:cubicBezTo>
                      <a:pt x="3231" y="4276"/>
                      <a:pt x="3421" y="4149"/>
                      <a:pt x="3516" y="3991"/>
                    </a:cubicBezTo>
                    <a:cubicBezTo>
                      <a:pt x="3643" y="3832"/>
                      <a:pt x="3675" y="3611"/>
                      <a:pt x="3643" y="3421"/>
                    </a:cubicBezTo>
                    <a:cubicBezTo>
                      <a:pt x="3558" y="3051"/>
                      <a:pt x="3243" y="2809"/>
                      <a:pt x="2882" y="2809"/>
                    </a:cubicBezTo>
                    <a:cubicBezTo>
                      <a:pt x="2840" y="2809"/>
                      <a:pt x="2798" y="2813"/>
                      <a:pt x="2756" y="2819"/>
                    </a:cubicBezTo>
                    <a:lnTo>
                      <a:pt x="1553" y="3072"/>
                    </a:lnTo>
                    <a:lnTo>
                      <a:pt x="1553" y="1584"/>
                    </a:lnTo>
                    <a:cubicBezTo>
                      <a:pt x="1553" y="1489"/>
                      <a:pt x="1458" y="1394"/>
                      <a:pt x="1363" y="1394"/>
                    </a:cubicBezTo>
                    <a:cubicBezTo>
                      <a:pt x="1268" y="1394"/>
                      <a:pt x="1173" y="1489"/>
                      <a:pt x="1173" y="1584"/>
                    </a:cubicBezTo>
                    <a:lnTo>
                      <a:pt x="1173" y="3326"/>
                    </a:lnTo>
                    <a:cubicBezTo>
                      <a:pt x="1173" y="3357"/>
                      <a:pt x="1204" y="3421"/>
                      <a:pt x="1236" y="3452"/>
                    </a:cubicBezTo>
                    <a:cubicBezTo>
                      <a:pt x="1281" y="3475"/>
                      <a:pt x="1326" y="3497"/>
                      <a:pt x="1359" y="3497"/>
                    </a:cubicBezTo>
                    <a:cubicBezTo>
                      <a:pt x="1373" y="3497"/>
                      <a:pt x="1385" y="3493"/>
                      <a:pt x="1394" y="3484"/>
                    </a:cubicBezTo>
                    <a:lnTo>
                      <a:pt x="2819" y="3199"/>
                    </a:lnTo>
                    <a:cubicBezTo>
                      <a:pt x="2842" y="3196"/>
                      <a:pt x="2865" y="3194"/>
                      <a:pt x="2887" y="3194"/>
                    </a:cubicBezTo>
                    <a:cubicBezTo>
                      <a:pt x="3079" y="3194"/>
                      <a:pt x="3234" y="3314"/>
                      <a:pt x="3263" y="3484"/>
                    </a:cubicBezTo>
                    <a:cubicBezTo>
                      <a:pt x="3294" y="3579"/>
                      <a:pt x="3263" y="3706"/>
                      <a:pt x="3199" y="3769"/>
                    </a:cubicBezTo>
                    <a:cubicBezTo>
                      <a:pt x="3168" y="3864"/>
                      <a:pt x="3073" y="3927"/>
                      <a:pt x="2978" y="3927"/>
                    </a:cubicBezTo>
                    <a:lnTo>
                      <a:pt x="1109" y="4276"/>
                    </a:lnTo>
                    <a:cubicBezTo>
                      <a:pt x="1070" y="4284"/>
                      <a:pt x="1028" y="4288"/>
                      <a:pt x="986" y="4288"/>
                    </a:cubicBezTo>
                    <a:cubicBezTo>
                      <a:pt x="860" y="4288"/>
                      <a:pt x="729" y="4252"/>
                      <a:pt x="634" y="4181"/>
                    </a:cubicBezTo>
                    <a:cubicBezTo>
                      <a:pt x="508" y="4054"/>
                      <a:pt x="413" y="3896"/>
                      <a:pt x="413" y="3706"/>
                    </a:cubicBezTo>
                    <a:lnTo>
                      <a:pt x="381" y="1331"/>
                    </a:lnTo>
                    <a:cubicBezTo>
                      <a:pt x="381" y="792"/>
                      <a:pt x="824" y="349"/>
                      <a:pt x="1394" y="349"/>
                    </a:cubicBezTo>
                    <a:lnTo>
                      <a:pt x="3865" y="349"/>
                    </a:lnTo>
                    <a:cubicBezTo>
                      <a:pt x="4118" y="349"/>
                      <a:pt x="4340" y="476"/>
                      <a:pt x="4498" y="634"/>
                    </a:cubicBezTo>
                    <a:lnTo>
                      <a:pt x="5448" y="1742"/>
                    </a:lnTo>
                    <a:cubicBezTo>
                      <a:pt x="5485" y="1779"/>
                      <a:pt x="5533" y="1795"/>
                      <a:pt x="5586" y="1795"/>
                    </a:cubicBezTo>
                    <a:cubicBezTo>
                      <a:pt x="5623" y="1795"/>
                      <a:pt x="5662" y="1787"/>
                      <a:pt x="5701" y="1774"/>
                    </a:cubicBezTo>
                    <a:lnTo>
                      <a:pt x="6746" y="1172"/>
                    </a:lnTo>
                    <a:cubicBezTo>
                      <a:pt x="6794" y="1141"/>
                      <a:pt x="6849" y="1125"/>
                      <a:pt x="6905" y="1125"/>
                    </a:cubicBezTo>
                    <a:cubicBezTo>
                      <a:pt x="6960" y="1125"/>
                      <a:pt x="7016" y="1141"/>
                      <a:pt x="7063" y="1172"/>
                    </a:cubicBezTo>
                    <a:cubicBezTo>
                      <a:pt x="7158" y="1236"/>
                      <a:pt x="7221" y="1331"/>
                      <a:pt x="7221" y="1457"/>
                    </a:cubicBezTo>
                    <a:cubicBezTo>
                      <a:pt x="7221" y="1584"/>
                      <a:pt x="7158" y="1679"/>
                      <a:pt x="7063" y="1742"/>
                    </a:cubicBezTo>
                    <a:lnTo>
                      <a:pt x="5416" y="2661"/>
                    </a:lnTo>
                    <a:cubicBezTo>
                      <a:pt x="5371" y="2683"/>
                      <a:pt x="5323" y="2694"/>
                      <a:pt x="5274" y="2694"/>
                    </a:cubicBezTo>
                    <a:cubicBezTo>
                      <a:pt x="5185" y="2694"/>
                      <a:pt x="5098" y="2659"/>
                      <a:pt x="5036" y="2597"/>
                    </a:cubicBezTo>
                    <a:lnTo>
                      <a:pt x="4086" y="1489"/>
                    </a:lnTo>
                    <a:cubicBezTo>
                      <a:pt x="4055" y="1457"/>
                      <a:pt x="4007" y="1441"/>
                      <a:pt x="3960" y="1441"/>
                    </a:cubicBezTo>
                    <a:cubicBezTo>
                      <a:pt x="3912" y="1441"/>
                      <a:pt x="3865" y="1457"/>
                      <a:pt x="3833" y="1489"/>
                    </a:cubicBezTo>
                    <a:cubicBezTo>
                      <a:pt x="3738" y="1552"/>
                      <a:pt x="3738" y="1679"/>
                      <a:pt x="3801" y="1774"/>
                    </a:cubicBezTo>
                    <a:lnTo>
                      <a:pt x="4751" y="2851"/>
                    </a:lnTo>
                    <a:cubicBezTo>
                      <a:pt x="4889" y="2989"/>
                      <a:pt x="5076" y="3065"/>
                      <a:pt x="5267" y="3065"/>
                    </a:cubicBezTo>
                    <a:cubicBezTo>
                      <a:pt x="5382" y="3065"/>
                      <a:pt x="5499" y="3037"/>
                      <a:pt x="5606" y="2977"/>
                    </a:cubicBezTo>
                    <a:lnTo>
                      <a:pt x="7253" y="2091"/>
                    </a:lnTo>
                    <a:cubicBezTo>
                      <a:pt x="7475" y="1964"/>
                      <a:pt x="7601" y="1711"/>
                      <a:pt x="7601" y="1457"/>
                    </a:cubicBezTo>
                    <a:cubicBezTo>
                      <a:pt x="7601" y="1204"/>
                      <a:pt x="7475" y="982"/>
                      <a:pt x="7253" y="856"/>
                    </a:cubicBezTo>
                    <a:cubicBezTo>
                      <a:pt x="7142" y="792"/>
                      <a:pt x="7024" y="761"/>
                      <a:pt x="6905" y="761"/>
                    </a:cubicBezTo>
                    <a:cubicBezTo>
                      <a:pt x="6786" y="761"/>
                      <a:pt x="6667" y="792"/>
                      <a:pt x="6556" y="856"/>
                    </a:cubicBezTo>
                    <a:lnTo>
                      <a:pt x="5638" y="1362"/>
                    </a:lnTo>
                    <a:lnTo>
                      <a:pt x="4783" y="412"/>
                    </a:lnTo>
                    <a:cubicBezTo>
                      <a:pt x="4561" y="127"/>
                      <a:pt x="4213" y="0"/>
                      <a:pt x="386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2"/>
              <p:cNvSpPr/>
              <p:nvPr/>
            </p:nvSpPr>
            <p:spPr>
              <a:xfrm>
                <a:off x="2570558" y="2498935"/>
                <a:ext cx="37706" cy="31727"/>
              </a:xfrm>
              <a:custGeom>
                <a:rect b="b" l="l" r="r" t="t"/>
                <a:pathLst>
                  <a:path extrusionOk="0" h="987" w="1173">
                    <a:moveTo>
                      <a:pt x="0" y="0"/>
                    </a:moveTo>
                    <a:lnTo>
                      <a:pt x="0" y="634"/>
                    </a:lnTo>
                    <a:lnTo>
                      <a:pt x="0" y="697"/>
                    </a:lnTo>
                    <a:cubicBezTo>
                      <a:pt x="180" y="891"/>
                      <a:pt x="366" y="987"/>
                      <a:pt x="553" y="987"/>
                    </a:cubicBezTo>
                    <a:cubicBezTo>
                      <a:pt x="762" y="987"/>
                      <a:pt x="972" y="867"/>
                      <a:pt x="1172" y="634"/>
                    </a:cubicBezTo>
                    <a:lnTo>
                      <a:pt x="11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2"/>
              <p:cNvSpPr/>
              <p:nvPr/>
            </p:nvSpPr>
            <p:spPr>
              <a:xfrm>
                <a:off x="2564450" y="2492827"/>
                <a:ext cx="49921" cy="43781"/>
              </a:xfrm>
              <a:custGeom>
                <a:rect b="b" l="l" r="r" t="t"/>
                <a:pathLst>
                  <a:path extrusionOk="0" h="1362" w="1553">
                    <a:moveTo>
                      <a:pt x="190" y="0"/>
                    </a:moveTo>
                    <a:cubicBezTo>
                      <a:pt x="64" y="0"/>
                      <a:pt x="0" y="63"/>
                      <a:pt x="0" y="190"/>
                    </a:cubicBezTo>
                    <a:lnTo>
                      <a:pt x="0" y="887"/>
                    </a:lnTo>
                    <a:cubicBezTo>
                      <a:pt x="0" y="919"/>
                      <a:pt x="0" y="982"/>
                      <a:pt x="32" y="1014"/>
                    </a:cubicBezTo>
                    <a:cubicBezTo>
                      <a:pt x="285" y="1235"/>
                      <a:pt x="507" y="1362"/>
                      <a:pt x="760" y="1362"/>
                    </a:cubicBezTo>
                    <a:cubicBezTo>
                      <a:pt x="1014" y="1362"/>
                      <a:pt x="1267" y="1204"/>
                      <a:pt x="1520" y="950"/>
                    </a:cubicBezTo>
                    <a:cubicBezTo>
                      <a:pt x="1552" y="919"/>
                      <a:pt x="1552" y="887"/>
                      <a:pt x="1552" y="824"/>
                    </a:cubicBezTo>
                    <a:lnTo>
                      <a:pt x="1552" y="190"/>
                    </a:lnTo>
                    <a:cubicBezTo>
                      <a:pt x="1552" y="95"/>
                      <a:pt x="1457" y="0"/>
                      <a:pt x="1362" y="0"/>
                    </a:cubicBezTo>
                    <a:cubicBezTo>
                      <a:pt x="1267" y="0"/>
                      <a:pt x="1172" y="95"/>
                      <a:pt x="1172" y="190"/>
                    </a:cubicBezTo>
                    <a:lnTo>
                      <a:pt x="1172" y="760"/>
                    </a:lnTo>
                    <a:cubicBezTo>
                      <a:pt x="1045" y="919"/>
                      <a:pt x="887" y="982"/>
                      <a:pt x="760" y="982"/>
                    </a:cubicBezTo>
                    <a:cubicBezTo>
                      <a:pt x="634" y="982"/>
                      <a:pt x="507" y="919"/>
                      <a:pt x="380" y="792"/>
                    </a:cubicBez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2"/>
              <p:cNvSpPr/>
              <p:nvPr/>
            </p:nvSpPr>
            <p:spPr>
              <a:xfrm>
                <a:off x="2543074" y="2407289"/>
                <a:ext cx="93671" cy="94731"/>
              </a:xfrm>
              <a:custGeom>
                <a:rect b="b" l="l" r="r" t="t"/>
                <a:pathLst>
                  <a:path extrusionOk="0" h="2947" w="2914">
                    <a:moveTo>
                      <a:pt x="1457" y="1"/>
                    </a:moveTo>
                    <a:cubicBezTo>
                      <a:pt x="665" y="1"/>
                      <a:pt x="0" y="666"/>
                      <a:pt x="0" y="1489"/>
                    </a:cubicBezTo>
                    <a:cubicBezTo>
                      <a:pt x="0" y="2281"/>
                      <a:pt x="665" y="2946"/>
                      <a:pt x="1457" y="2946"/>
                    </a:cubicBezTo>
                    <a:cubicBezTo>
                      <a:pt x="2281" y="2946"/>
                      <a:pt x="2914" y="2281"/>
                      <a:pt x="2914" y="1489"/>
                    </a:cubicBezTo>
                    <a:cubicBezTo>
                      <a:pt x="2914" y="666"/>
                      <a:pt x="2281" y="1"/>
                      <a:pt x="14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2"/>
              <p:cNvSpPr/>
              <p:nvPr/>
            </p:nvSpPr>
            <p:spPr>
              <a:xfrm>
                <a:off x="2536966" y="2401182"/>
                <a:ext cx="106914" cy="106946"/>
              </a:xfrm>
              <a:custGeom>
                <a:rect b="b" l="l" r="r" t="t"/>
                <a:pathLst>
                  <a:path extrusionOk="0" h="3327" w="3326">
                    <a:moveTo>
                      <a:pt x="1647" y="381"/>
                    </a:moveTo>
                    <a:cubicBezTo>
                      <a:pt x="2344" y="381"/>
                      <a:pt x="2946" y="951"/>
                      <a:pt x="2946" y="1679"/>
                    </a:cubicBezTo>
                    <a:cubicBezTo>
                      <a:pt x="2946" y="2376"/>
                      <a:pt x="2344" y="2946"/>
                      <a:pt x="1647" y="2946"/>
                    </a:cubicBezTo>
                    <a:cubicBezTo>
                      <a:pt x="950" y="2946"/>
                      <a:pt x="380" y="2376"/>
                      <a:pt x="380" y="1679"/>
                    </a:cubicBezTo>
                    <a:cubicBezTo>
                      <a:pt x="380" y="951"/>
                      <a:pt x="950" y="381"/>
                      <a:pt x="1647" y="381"/>
                    </a:cubicBezTo>
                    <a:close/>
                    <a:moveTo>
                      <a:pt x="1647" y="1"/>
                    </a:moveTo>
                    <a:cubicBezTo>
                      <a:pt x="729" y="1"/>
                      <a:pt x="0" y="761"/>
                      <a:pt x="0" y="1679"/>
                    </a:cubicBezTo>
                    <a:cubicBezTo>
                      <a:pt x="0" y="2566"/>
                      <a:pt x="729" y="3326"/>
                      <a:pt x="1647" y="3326"/>
                    </a:cubicBezTo>
                    <a:cubicBezTo>
                      <a:pt x="2566" y="3326"/>
                      <a:pt x="3326" y="2598"/>
                      <a:pt x="3326" y="1679"/>
                    </a:cubicBezTo>
                    <a:cubicBezTo>
                      <a:pt x="3326" y="761"/>
                      <a:pt x="2566" y="1"/>
                      <a:pt x="1647"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2"/>
              <p:cNvSpPr/>
              <p:nvPr/>
            </p:nvSpPr>
            <p:spPr>
              <a:xfrm>
                <a:off x="2524751" y="2370644"/>
                <a:ext cx="129319" cy="78434"/>
              </a:xfrm>
              <a:custGeom>
                <a:rect b="b" l="l" r="r" t="t"/>
                <a:pathLst>
                  <a:path extrusionOk="0" h="2440" w="4023">
                    <a:moveTo>
                      <a:pt x="1774" y="1"/>
                    </a:moveTo>
                    <a:lnTo>
                      <a:pt x="1742" y="1109"/>
                    </a:lnTo>
                    <a:lnTo>
                      <a:pt x="1520" y="286"/>
                    </a:lnTo>
                    <a:cubicBezTo>
                      <a:pt x="855" y="476"/>
                      <a:pt x="349" y="1109"/>
                      <a:pt x="349" y="1869"/>
                    </a:cubicBezTo>
                    <a:cubicBezTo>
                      <a:pt x="159" y="1869"/>
                      <a:pt x="0" y="2028"/>
                      <a:pt x="0" y="2218"/>
                    </a:cubicBezTo>
                    <a:lnTo>
                      <a:pt x="0" y="2439"/>
                    </a:lnTo>
                    <a:lnTo>
                      <a:pt x="4022" y="2439"/>
                    </a:lnTo>
                    <a:lnTo>
                      <a:pt x="4022" y="2218"/>
                    </a:lnTo>
                    <a:cubicBezTo>
                      <a:pt x="4022" y="2028"/>
                      <a:pt x="3864" y="1869"/>
                      <a:pt x="3674" y="1869"/>
                    </a:cubicBezTo>
                    <a:cubicBezTo>
                      <a:pt x="3674" y="1109"/>
                      <a:pt x="3167" y="476"/>
                      <a:pt x="2502" y="286"/>
                    </a:cubicBezTo>
                    <a:lnTo>
                      <a:pt x="2249" y="1109"/>
                    </a:lnTo>
                    <a:lnTo>
                      <a:pt x="2249" y="1"/>
                    </a:lnTo>
                    <a:close/>
                  </a:path>
                </a:pathLst>
              </a:custGeom>
              <a:solidFill>
                <a:srgbClr val="AFA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2"/>
              <p:cNvSpPr/>
              <p:nvPr/>
            </p:nvSpPr>
            <p:spPr>
              <a:xfrm>
                <a:off x="2518644" y="2364537"/>
                <a:ext cx="141534" cy="90649"/>
              </a:xfrm>
              <a:custGeom>
                <a:rect b="b" l="l" r="r" t="t"/>
                <a:pathLst>
                  <a:path extrusionOk="0" h="2820" w="4403">
                    <a:moveTo>
                      <a:pt x="2249" y="381"/>
                    </a:moveTo>
                    <a:lnTo>
                      <a:pt x="2249" y="1299"/>
                    </a:lnTo>
                    <a:cubicBezTo>
                      <a:pt x="2249" y="1394"/>
                      <a:pt x="2312" y="1458"/>
                      <a:pt x="2407" y="1489"/>
                    </a:cubicBezTo>
                    <a:cubicBezTo>
                      <a:pt x="2502" y="1489"/>
                      <a:pt x="2565" y="1458"/>
                      <a:pt x="2597" y="1363"/>
                    </a:cubicBezTo>
                    <a:lnTo>
                      <a:pt x="2787" y="729"/>
                    </a:lnTo>
                    <a:cubicBezTo>
                      <a:pt x="3326" y="951"/>
                      <a:pt x="3674" y="1489"/>
                      <a:pt x="3674" y="2059"/>
                    </a:cubicBezTo>
                    <a:cubicBezTo>
                      <a:pt x="3674" y="2154"/>
                      <a:pt x="3737" y="2249"/>
                      <a:pt x="3864" y="2249"/>
                    </a:cubicBezTo>
                    <a:cubicBezTo>
                      <a:pt x="3959" y="2249"/>
                      <a:pt x="4022" y="2313"/>
                      <a:pt x="4022" y="2408"/>
                    </a:cubicBezTo>
                    <a:lnTo>
                      <a:pt x="4022" y="2439"/>
                    </a:lnTo>
                    <a:lnTo>
                      <a:pt x="380" y="2439"/>
                    </a:lnTo>
                    <a:lnTo>
                      <a:pt x="380" y="2408"/>
                    </a:lnTo>
                    <a:cubicBezTo>
                      <a:pt x="380" y="2313"/>
                      <a:pt x="444" y="2249"/>
                      <a:pt x="539" y="2249"/>
                    </a:cubicBezTo>
                    <a:cubicBezTo>
                      <a:pt x="665" y="2249"/>
                      <a:pt x="729" y="2154"/>
                      <a:pt x="729" y="2059"/>
                    </a:cubicBezTo>
                    <a:cubicBezTo>
                      <a:pt x="729" y="1489"/>
                      <a:pt x="1077" y="951"/>
                      <a:pt x="1584" y="729"/>
                    </a:cubicBezTo>
                    <a:lnTo>
                      <a:pt x="1742" y="1331"/>
                    </a:lnTo>
                    <a:cubicBezTo>
                      <a:pt x="1774" y="1426"/>
                      <a:pt x="1869" y="1489"/>
                      <a:pt x="1964" y="1489"/>
                    </a:cubicBezTo>
                    <a:cubicBezTo>
                      <a:pt x="2059" y="1489"/>
                      <a:pt x="2122" y="1394"/>
                      <a:pt x="2122" y="1299"/>
                    </a:cubicBezTo>
                    <a:lnTo>
                      <a:pt x="2154" y="381"/>
                    </a:lnTo>
                    <a:close/>
                    <a:moveTo>
                      <a:pt x="1964" y="1"/>
                    </a:moveTo>
                    <a:cubicBezTo>
                      <a:pt x="1869" y="1"/>
                      <a:pt x="1805" y="96"/>
                      <a:pt x="1774" y="191"/>
                    </a:cubicBezTo>
                    <a:lnTo>
                      <a:pt x="1774" y="286"/>
                    </a:lnTo>
                    <a:lnTo>
                      <a:pt x="1679" y="286"/>
                    </a:lnTo>
                    <a:cubicBezTo>
                      <a:pt x="950" y="508"/>
                      <a:pt x="444" y="1173"/>
                      <a:pt x="380" y="1901"/>
                    </a:cubicBezTo>
                    <a:cubicBezTo>
                      <a:pt x="159" y="1964"/>
                      <a:pt x="0" y="2186"/>
                      <a:pt x="0" y="2408"/>
                    </a:cubicBezTo>
                    <a:lnTo>
                      <a:pt x="0" y="2629"/>
                    </a:lnTo>
                    <a:cubicBezTo>
                      <a:pt x="0" y="2756"/>
                      <a:pt x="95" y="2819"/>
                      <a:pt x="190" y="2819"/>
                    </a:cubicBezTo>
                    <a:lnTo>
                      <a:pt x="4212" y="2819"/>
                    </a:lnTo>
                    <a:cubicBezTo>
                      <a:pt x="4339" y="2819"/>
                      <a:pt x="4402" y="2724"/>
                      <a:pt x="4402" y="2629"/>
                    </a:cubicBezTo>
                    <a:lnTo>
                      <a:pt x="4402" y="2408"/>
                    </a:lnTo>
                    <a:cubicBezTo>
                      <a:pt x="4402" y="2186"/>
                      <a:pt x="4244" y="1964"/>
                      <a:pt x="4022" y="1901"/>
                    </a:cubicBezTo>
                    <a:cubicBezTo>
                      <a:pt x="3959" y="1173"/>
                      <a:pt x="3452" y="508"/>
                      <a:pt x="2724" y="286"/>
                    </a:cubicBezTo>
                    <a:cubicBezTo>
                      <a:pt x="2692" y="286"/>
                      <a:pt x="2660" y="286"/>
                      <a:pt x="2597" y="318"/>
                    </a:cubicBezTo>
                    <a:lnTo>
                      <a:pt x="2597" y="191"/>
                    </a:lnTo>
                    <a:cubicBezTo>
                      <a:pt x="2597" y="96"/>
                      <a:pt x="2534" y="1"/>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2"/>
              <p:cNvSpPr/>
              <p:nvPr/>
            </p:nvSpPr>
            <p:spPr>
              <a:xfrm>
                <a:off x="2731411" y="2484630"/>
                <a:ext cx="88592" cy="70301"/>
              </a:xfrm>
              <a:custGeom>
                <a:rect b="b" l="l" r="r" t="t"/>
                <a:pathLst>
                  <a:path extrusionOk="0" h="2187" w="2756">
                    <a:moveTo>
                      <a:pt x="2524" y="0"/>
                    </a:moveTo>
                    <a:cubicBezTo>
                      <a:pt x="2491" y="0"/>
                      <a:pt x="2461" y="11"/>
                      <a:pt x="2439" y="33"/>
                    </a:cubicBezTo>
                    <a:lnTo>
                      <a:pt x="95" y="1839"/>
                    </a:lnTo>
                    <a:cubicBezTo>
                      <a:pt x="0" y="1902"/>
                      <a:pt x="0" y="2029"/>
                      <a:pt x="63" y="2092"/>
                    </a:cubicBezTo>
                    <a:cubicBezTo>
                      <a:pt x="95" y="2155"/>
                      <a:pt x="158" y="2187"/>
                      <a:pt x="190" y="2187"/>
                    </a:cubicBezTo>
                    <a:cubicBezTo>
                      <a:pt x="253" y="2187"/>
                      <a:pt x="285" y="2155"/>
                      <a:pt x="317" y="2124"/>
                    </a:cubicBezTo>
                    <a:lnTo>
                      <a:pt x="2660" y="350"/>
                    </a:lnTo>
                    <a:cubicBezTo>
                      <a:pt x="2755" y="287"/>
                      <a:pt x="2755" y="160"/>
                      <a:pt x="2692" y="97"/>
                    </a:cubicBezTo>
                    <a:cubicBezTo>
                      <a:pt x="2651" y="35"/>
                      <a:pt x="2584" y="0"/>
                      <a:pt x="252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2"/>
              <p:cNvSpPr/>
              <p:nvPr/>
            </p:nvSpPr>
            <p:spPr>
              <a:xfrm>
                <a:off x="2633659" y="2574251"/>
                <a:ext cx="12247" cy="43814"/>
              </a:xfrm>
              <a:custGeom>
                <a:rect b="b" l="l" r="r" t="t"/>
                <a:pathLst>
                  <a:path extrusionOk="0" h="1363" w="381">
                    <a:moveTo>
                      <a:pt x="191" y="1"/>
                    </a:moveTo>
                    <a:cubicBezTo>
                      <a:pt x="96" y="1"/>
                      <a:pt x="1" y="64"/>
                      <a:pt x="1" y="191"/>
                    </a:cubicBezTo>
                    <a:lnTo>
                      <a:pt x="1" y="1172"/>
                    </a:lnTo>
                    <a:cubicBezTo>
                      <a:pt x="1" y="1267"/>
                      <a:pt x="96" y="1362"/>
                      <a:pt x="191" y="1362"/>
                    </a:cubicBezTo>
                    <a:cubicBezTo>
                      <a:pt x="318" y="1362"/>
                      <a:pt x="381" y="1267"/>
                      <a:pt x="381" y="1172"/>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22"/>
            <p:cNvSpPr/>
            <p:nvPr/>
          </p:nvSpPr>
          <p:spPr>
            <a:xfrm>
              <a:off x="2824033" y="4412752"/>
              <a:ext cx="36677" cy="36677"/>
            </a:xfrm>
            <a:custGeom>
              <a:rect b="b" l="l" r="r" t="t"/>
              <a:pathLst>
                <a:path extrusionOk="0" h="1141" w="1141">
                  <a:moveTo>
                    <a:pt x="571" y="254"/>
                  </a:moveTo>
                  <a:cubicBezTo>
                    <a:pt x="761" y="254"/>
                    <a:pt x="887" y="381"/>
                    <a:pt x="887" y="571"/>
                  </a:cubicBezTo>
                  <a:cubicBezTo>
                    <a:pt x="887"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2"/>
            <p:cNvSpPr/>
            <p:nvPr/>
          </p:nvSpPr>
          <p:spPr>
            <a:xfrm>
              <a:off x="2920734" y="4412752"/>
              <a:ext cx="36710" cy="36677"/>
            </a:xfrm>
            <a:custGeom>
              <a:rect b="b" l="l" r="r" t="t"/>
              <a:pathLst>
                <a:path extrusionOk="0" h="1141" w="1142">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2"/>
            <p:cNvSpPr/>
            <p:nvPr/>
          </p:nvSpPr>
          <p:spPr>
            <a:xfrm>
              <a:off x="2727329" y="4412752"/>
              <a:ext cx="36677" cy="36677"/>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4" y="1"/>
                    <a:pt x="0" y="254"/>
                    <a:pt x="0" y="571"/>
                  </a:cubicBezTo>
                  <a:cubicBezTo>
                    <a:pt x="0" y="887"/>
                    <a:pt x="254" y="1141"/>
                    <a:pt x="570" y="1141"/>
                  </a:cubicBezTo>
                  <a:cubicBezTo>
                    <a:pt x="887" y="1141"/>
                    <a:pt x="1141" y="887"/>
                    <a:pt x="1141" y="571"/>
                  </a:cubicBezTo>
                  <a:cubicBezTo>
                    <a:pt x="1141"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2"/>
            <p:cNvSpPr/>
            <p:nvPr/>
          </p:nvSpPr>
          <p:spPr>
            <a:xfrm>
              <a:off x="3017470" y="4412752"/>
              <a:ext cx="36677" cy="36677"/>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3" y="1"/>
                    <a:pt x="0" y="254"/>
                    <a:pt x="0" y="571"/>
                  </a:cubicBezTo>
                  <a:cubicBezTo>
                    <a:pt x="0" y="887"/>
                    <a:pt x="253"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2"/>
            <p:cNvSpPr/>
            <p:nvPr/>
          </p:nvSpPr>
          <p:spPr>
            <a:xfrm>
              <a:off x="3114162" y="4412752"/>
              <a:ext cx="36677" cy="36677"/>
            </a:xfrm>
            <a:custGeom>
              <a:rect b="b" l="l" r="r" t="t"/>
              <a:pathLst>
                <a:path extrusionOk="0" h="1141" w="1141">
                  <a:moveTo>
                    <a:pt x="571" y="254"/>
                  </a:moveTo>
                  <a:cubicBezTo>
                    <a:pt x="761" y="254"/>
                    <a:pt x="887" y="381"/>
                    <a:pt x="887" y="571"/>
                  </a:cubicBezTo>
                  <a:cubicBezTo>
                    <a:pt x="887" y="761"/>
                    <a:pt x="761" y="919"/>
                    <a:pt x="571" y="919"/>
                  </a:cubicBezTo>
                  <a:cubicBezTo>
                    <a:pt x="381" y="919"/>
                    <a:pt x="222" y="761"/>
                    <a:pt x="222" y="571"/>
                  </a:cubicBezTo>
                  <a:cubicBezTo>
                    <a:pt x="222" y="381"/>
                    <a:pt x="381" y="254"/>
                    <a:pt x="571" y="254"/>
                  </a:cubicBezTo>
                  <a:close/>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2"/>
            <p:cNvSpPr txBox="1"/>
            <p:nvPr/>
          </p:nvSpPr>
          <p:spPr>
            <a:xfrm>
              <a:off x="2281000" y="2500712"/>
              <a:ext cx="1402800" cy="18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Fira Sans"/>
                  <a:ea typeface="Fira Sans"/>
                  <a:cs typeface="Fira Sans"/>
                  <a:sym typeface="Fira Sans"/>
                </a:rPr>
                <a:t>For each simulation, we generated a new binary noise string of length equal to the original codeword i.e. all zero-codeword</a:t>
              </a:r>
              <a:endParaRPr sz="1300">
                <a:solidFill>
                  <a:schemeClr val="dk1"/>
                </a:solidFill>
                <a:latin typeface="Fira Sans"/>
                <a:ea typeface="Fira Sans"/>
                <a:cs typeface="Fira Sans"/>
                <a:sym typeface="Fira Sans"/>
              </a:endParaRPr>
            </a:p>
          </p:txBody>
        </p:sp>
      </p:grpSp>
      <p:sp>
        <p:nvSpPr>
          <p:cNvPr id="802" name="Google Shape;802;p22"/>
          <p:cNvSpPr/>
          <p:nvPr/>
        </p:nvSpPr>
        <p:spPr>
          <a:xfrm>
            <a:off x="496884" y="1025890"/>
            <a:ext cx="8152197" cy="3710626"/>
          </a:xfrm>
          <a:custGeom>
            <a:rect b="b" l="l" r="r" t="t"/>
            <a:pathLst>
              <a:path extrusionOk="0" h="115434" w="253607">
                <a:moveTo>
                  <a:pt x="114674" y="0"/>
                </a:moveTo>
                <a:cubicBezTo>
                  <a:pt x="107137" y="0"/>
                  <a:pt x="101025" y="5669"/>
                  <a:pt x="101025" y="12636"/>
                </a:cubicBezTo>
                <a:lnTo>
                  <a:pt x="101025" y="102797"/>
                </a:lnTo>
                <a:cubicBezTo>
                  <a:pt x="101025" y="109543"/>
                  <a:pt x="95103" y="115022"/>
                  <a:pt x="87819" y="115022"/>
                </a:cubicBezTo>
                <a:lnTo>
                  <a:pt x="64194" y="115022"/>
                </a:lnTo>
                <a:cubicBezTo>
                  <a:pt x="56910" y="115022"/>
                  <a:pt x="50988" y="109543"/>
                  <a:pt x="50988" y="102797"/>
                </a:cubicBezTo>
                <a:lnTo>
                  <a:pt x="50988" y="29357"/>
                </a:lnTo>
                <a:cubicBezTo>
                  <a:pt x="50988" y="22422"/>
                  <a:pt x="44876" y="16753"/>
                  <a:pt x="37338" y="16753"/>
                </a:cubicBezTo>
                <a:lnTo>
                  <a:pt x="14600" y="16753"/>
                </a:lnTo>
                <a:cubicBezTo>
                  <a:pt x="6556" y="16753"/>
                  <a:pt x="0" y="22802"/>
                  <a:pt x="0" y="30244"/>
                </a:cubicBezTo>
                <a:lnTo>
                  <a:pt x="0" y="59506"/>
                </a:lnTo>
                <a:cubicBezTo>
                  <a:pt x="0" y="59601"/>
                  <a:pt x="96" y="59696"/>
                  <a:pt x="222" y="59696"/>
                </a:cubicBezTo>
                <a:cubicBezTo>
                  <a:pt x="349" y="59696"/>
                  <a:pt x="444" y="59601"/>
                  <a:pt x="444" y="59506"/>
                </a:cubicBezTo>
                <a:lnTo>
                  <a:pt x="444" y="30244"/>
                </a:lnTo>
                <a:cubicBezTo>
                  <a:pt x="444" y="23024"/>
                  <a:pt x="6809" y="17165"/>
                  <a:pt x="14632" y="17165"/>
                </a:cubicBezTo>
                <a:lnTo>
                  <a:pt x="37338" y="17165"/>
                </a:lnTo>
                <a:cubicBezTo>
                  <a:pt x="44622" y="17165"/>
                  <a:pt x="50544" y="22643"/>
                  <a:pt x="50544" y="29357"/>
                </a:cubicBezTo>
                <a:lnTo>
                  <a:pt x="50544" y="102797"/>
                </a:lnTo>
                <a:cubicBezTo>
                  <a:pt x="50544" y="109765"/>
                  <a:pt x="56688" y="115433"/>
                  <a:pt x="64194" y="115433"/>
                </a:cubicBezTo>
                <a:lnTo>
                  <a:pt x="87819" y="115433"/>
                </a:lnTo>
                <a:cubicBezTo>
                  <a:pt x="95356" y="115433"/>
                  <a:pt x="101468" y="109765"/>
                  <a:pt x="101468" y="102797"/>
                </a:cubicBezTo>
                <a:lnTo>
                  <a:pt x="101468" y="12636"/>
                </a:lnTo>
                <a:cubicBezTo>
                  <a:pt x="101468" y="5891"/>
                  <a:pt x="107390" y="412"/>
                  <a:pt x="114674" y="412"/>
                </a:cubicBezTo>
                <a:lnTo>
                  <a:pt x="138489" y="412"/>
                </a:lnTo>
                <a:cubicBezTo>
                  <a:pt x="145773" y="412"/>
                  <a:pt x="151695" y="5891"/>
                  <a:pt x="151695" y="12636"/>
                </a:cubicBezTo>
                <a:lnTo>
                  <a:pt x="151695" y="102797"/>
                </a:lnTo>
                <a:cubicBezTo>
                  <a:pt x="151695" y="109765"/>
                  <a:pt x="157807" y="115433"/>
                  <a:pt x="165345" y="115433"/>
                </a:cubicBezTo>
                <a:lnTo>
                  <a:pt x="189508" y="115433"/>
                </a:lnTo>
                <a:cubicBezTo>
                  <a:pt x="197014" y="115433"/>
                  <a:pt x="203158" y="109765"/>
                  <a:pt x="203126" y="102797"/>
                </a:cubicBezTo>
                <a:lnTo>
                  <a:pt x="203126" y="29326"/>
                </a:lnTo>
                <a:cubicBezTo>
                  <a:pt x="203126" y="22580"/>
                  <a:pt x="209048" y="17133"/>
                  <a:pt x="216332" y="17133"/>
                </a:cubicBezTo>
                <a:lnTo>
                  <a:pt x="239007" y="17133"/>
                </a:lnTo>
                <a:cubicBezTo>
                  <a:pt x="246798" y="17133"/>
                  <a:pt x="253163" y="22992"/>
                  <a:pt x="253163" y="30212"/>
                </a:cubicBezTo>
                <a:lnTo>
                  <a:pt x="253163" y="57068"/>
                </a:lnTo>
                <a:cubicBezTo>
                  <a:pt x="253163" y="57194"/>
                  <a:pt x="253258" y="57289"/>
                  <a:pt x="253385" y="57289"/>
                </a:cubicBezTo>
                <a:cubicBezTo>
                  <a:pt x="253511" y="57289"/>
                  <a:pt x="253606" y="57194"/>
                  <a:pt x="253606" y="57068"/>
                </a:cubicBezTo>
                <a:lnTo>
                  <a:pt x="253606" y="30212"/>
                </a:lnTo>
                <a:cubicBezTo>
                  <a:pt x="253606" y="22770"/>
                  <a:pt x="247051" y="16721"/>
                  <a:pt x="239007" y="16721"/>
                </a:cubicBezTo>
                <a:lnTo>
                  <a:pt x="216332" y="16721"/>
                </a:lnTo>
                <a:cubicBezTo>
                  <a:pt x="208826" y="16721"/>
                  <a:pt x="202683" y="22358"/>
                  <a:pt x="202683" y="29326"/>
                </a:cubicBezTo>
                <a:lnTo>
                  <a:pt x="202683" y="102797"/>
                </a:lnTo>
                <a:cubicBezTo>
                  <a:pt x="202683" y="109543"/>
                  <a:pt x="196760" y="115022"/>
                  <a:pt x="189477" y="115022"/>
                </a:cubicBezTo>
                <a:lnTo>
                  <a:pt x="165345" y="115022"/>
                </a:lnTo>
                <a:cubicBezTo>
                  <a:pt x="158061" y="115022"/>
                  <a:pt x="152139" y="109543"/>
                  <a:pt x="152139" y="102797"/>
                </a:cubicBezTo>
                <a:lnTo>
                  <a:pt x="152139" y="12636"/>
                </a:lnTo>
                <a:cubicBezTo>
                  <a:pt x="152139" y="5669"/>
                  <a:pt x="145995" y="0"/>
                  <a:pt x="138489"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2"/>
          <p:cNvSpPr txBox="1"/>
          <p:nvPr/>
        </p:nvSpPr>
        <p:spPr>
          <a:xfrm>
            <a:off x="7136100" y="2655338"/>
            <a:ext cx="1402800" cy="18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For each simulation, we give the noisy codeword to our decoder and check the result with the all zero-codeword</a:t>
            </a:r>
            <a:endParaRPr sz="1100">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23"/>
          <p:cNvSpPr txBox="1"/>
          <p:nvPr/>
        </p:nvSpPr>
        <p:spPr>
          <a:xfrm>
            <a:off x="2372463" y="203925"/>
            <a:ext cx="4391700" cy="7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Improving Time  and Space Complexity </a:t>
            </a:r>
            <a:endParaRPr sz="3500">
              <a:latin typeface="Fira Sans"/>
              <a:ea typeface="Fira Sans"/>
              <a:cs typeface="Fira Sans"/>
              <a:sym typeface="Fira Sans"/>
            </a:endParaRPr>
          </a:p>
        </p:txBody>
      </p:sp>
      <p:sp>
        <p:nvSpPr>
          <p:cNvPr id="809" name="Google Shape;809;p23"/>
          <p:cNvSpPr txBox="1"/>
          <p:nvPr/>
        </p:nvSpPr>
        <p:spPr>
          <a:xfrm>
            <a:off x="1920525" y="1875688"/>
            <a:ext cx="1765200" cy="135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W</a:t>
            </a:r>
            <a:r>
              <a:rPr lang="en">
                <a:solidFill>
                  <a:schemeClr val="dk1"/>
                </a:solidFill>
                <a:latin typeface="Fira Sans"/>
                <a:ea typeface="Fira Sans"/>
                <a:cs typeface="Fira Sans"/>
                <a:sym typeface="Fira Sans"/>
              </a:rPr>
              <a:t>e implemented Hard decision decoder for BSC channel using Linked List Data structure</a:t>
            </a:r>
            <a:endParaRPr i="0" sz="1200" u="none" cap="none" strike="noStrike">
              <a:solidFill>
                <a:srgbClr val="000000"/>
              </a:solidFill>
              <a:latin typeface="Fira Sans"/>
              <a:ea typeface="Fira Sans"/>
              <a:cs typeface="Fira Sans"/>
              <a:sym typeface="Fira Sans"/>
            </a:endParaRPr>
          </a:p>
        </p:txBody>
      </p:sp>
      <p:sp>
        <p:nvSpPr>
          <p:cNvPr id="810" name="Google Shape;810;p23"/>
          <p:cNvSpPr txBox="1"/>
          <p:nvPr/>
        </p:nvSpPr>
        <p:spPr>
          <a:xfrm>
            <a:off x="2803113" y="3649277"/>
            <a:ext cx="1765200" cy="10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Disadvantage Traversing Linked list is a time taking process </a:t>
            </a:r>
            <a:endParaRPr i="0" sz="1200" u="none" cap="none" strike="noStrike">
              <a:solidFill>
                <a:srgbClr val="000000"/>
              </a:solidFill>
              <a:latin typeface="Fira Sans"/>
              <a:ea typeface="Fira Sans"/>
              <a:cs typeface="Fira Sans"/>
              <a:sym typeface="Fira Sans"/>
            </a:endParaRPr>
          </a:p>
        </p:txBody>
      </p:sp>
      <p:sp>
        <p:nvSpPr>
          <p:cNvPr id="811" name="Google Shape;811;p23"/>
          <p:cNvSpPr txBox="1"/>
          <p:nvPr/>
        </p:nvSpPr>
        <p:spPr>
          <a:xfrm>
            <a:off x="831050" y="3573075"/>
            <a:ext cx="1765200" cy="13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a:ea typeface="Fira Sans"/>
                <a:cs typeface="Fira Sans"/>
                <a:sym typeface="Fira Sans"/>
              </a:rPr>
              <a:t>Advantage </a:t>
            </a:r>
            <a:endParaRPr>
              <a:solidFill>
                <a:schemeClr val="dk1"/>
              </a:solidFill>
              <a:latin typeface="Fira Sans"/>
              <a:ea typeface="Fira Sans"/>
              <a:cs typeface="Fira Sans"/>
              <a:sym typeface="Fira Sans"/>
            </a:endParaRPr>
          </a:p>
          <a:p>
            <a:pPr indent="0" lvl="0" marL="0" rtl="0" algn="l">
              <a:spcBef>
                <a:spcPts val="0"/>
              </a:spcBef>
              <a:spcAft>
                <a:spcPts val="0"/>
              </a:spcAft>
              <a:buNone/>
            </a:pPr>
            <a:r>
              <a:rPr lang="en">
                <a:solidFill>
                  <a:schemeClr val="dk1"/>
                </a:solidFill>
                <a:latin typeface="Fira Sans"/>
                <a:ea typeface="Fira Sans"/>
                <a:cs typeface="Fira Sans"/>
                <a:sym typeface="Fira Sans"/>
              </a:rPr>
              <a:t>Works For different Degree of check nodes or variable nodes </a:t>
            </a:r>
            <a:endParaRPr sz="1200">
              <a:latin typeface="Fira Sans"/>
              <a:ea typeface="Fira Sans"/>
              <a:cs typeface="Fira Sans"/>
              <a:sym typeface="Fira Sans"/>
            </a:endParaRPr>
          </a:p>
        </p:txBody>
      </p:sp>
      <p:sp>
        <p:nvSpPr>
          <p:cNvPr id="812" name="Google Shape;812;p23"/>
          <p:cNvSpPr txBox="1"/>
          <p:nvPr/>
        </p:nvSpPr>
        <p:spPr>
          <a:xfrm>
            <a:off x="5380025" y="3094573"/>
            <a:ext cx="1765200" cy="195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Fira Sans"/>
                <a:ea typeface="Fira Sans"/>
                <a:cs typeface="Fira Sans"/>
                <a:sym typeface="Fira Sans"/>
              </a:rPr>
              <a:t>To overcome this problem, we used a temp variable for storing messages at each CN and this helped us in reducing the number of loops we used previously over all the CNs.</a:t>
            </a:r>
            <a:endParaRPr i="0" sz="1100" u="none" cap="none" strike="noStrike">
              <a:solidFill>
                <a:srgbClr val="000000"/>
              </a:solidFill>
              <a:latin typeface="Fira Sans"/>
              <a:ea typeface="Fira Sans"/>
              <a:cs typeface="Fira Sans"/>
              <a:sym typeface="Fira Sans"/>
            </a:endParaRPr>
          </a:p>
        </p:txBody>
      </p:sp>
      <p:sp>
        <p:nvSpPr>
          <p:cNvPr id="813" name="Google Shape;813;p23"/>
          <p:cNvSpPr txBox="1"/>
          <p:nvPr/>
        </p:nvSpPr>
        <p:spPr>
          <a:xfrm>
            <a:off x="5380025" y="1792638"/>
            <a:ext cx="1765200" cy="10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Fira Sans"/>
                <a:ea typeface="Fira Sans"/>
                <a:cs typeface="Fira Sans"/>
                <a:sym typeface="Fira Sans"/>
              </a:rPr>
              <a:t>After implementing our code (using Arrays), we still had time problems for Big H-matrices</a:t>
            </a:r>
            <a:endParaRPr i="0" sz="1100" u="none" cap="none" strike="noStrike">
              <a:solidFill>
                <a:srgbClr val="000000"/>
              </a:solidFill>
              <a:latin typeface="Fira Sans"/>
              <a:ea typeface="Fira Sans"/>
              <a:cs typeface="Fira Sans"/>
              <a:sym typeface="Fira Sans"/>
            </a:endParaRPr>
          </a:p>
        </p:txBody>
      </p:sp>
      <p:sp>
        <p:nvSpPr>
          <p:cNvPr id="814" name="Google Shape;814;p23"/>
          <p:cNvSpPr/>
          <p:nvPr/>
        </p:nvSpPr>
        <p:spPr>
          <a:xfrm>
            <a:off x="3344175" y="3228094"/>
            <a:ext cx="270280" cy="344986"/>
          </a:xfrm>
          <a:custGeom>
            <a:rect b="b" l="l" r="r" t="t"/>
            <a:pathLst>
              <a:path extrusionOk="0" h="11845" w="9280">
                <a:moveTo>
                  <a:pt x="919" y="0"/>
                </a:moveTo>
                <a:cubicBezTo>
                  <a:pt x="413" y="0"/>
                  <a:pt x="1" y="380"/>
                  <a:pt x="1" y="887"/>
                </a:cubicBezTo>
                <a:cubicBezTo>
                  <a:pt x="1" y="1394"/>
                  <a:pt x="413" y="1774"/>
                  <a:pt x="919" y="1774"/>
                </a:cubicBezTo>
                <a:cubicBezTo>
                  <a:pt x="1141" y="1774"/>
                  <a:pt x="1331" y="1711"/>
                  <a:pt x="1489" y="1552"/>
                </a:cubicBezTo>
                <a:lnTo>
                  <a:pt x="8172" y="6651"/>
                </a:lnTo>
                <a:lnTo>
                  <a:pt x="8203" y="10103"/>
                </a:lnTo>
                <a:cubicBezTo>
                  <a:pt x="7792" y="10166"/>
                  <a:pt x="7507" y="10546"/>
                  <a:pt x="7507" y="10958"/>
                </a:cubicBezTo>
                <a:cubicBezTo>
                  <a:pt x="7507" y="11465"/>
                  <a:pt x="7887" y="11845"/>
                  <a:pt x="8393" y="11845"/>
                </a:cubicBezTo>
                <a:cubicBezTo>
                  <a:pt x="8900" y="11845"/>
                  <a:pt x="9280" y="11465"/>
                  <a:pt x="9280" y="10958"/>
                </a:cubicBezTo>
                <a:cubicBezTo>
                  <a:pt x="9280" y="10514"/>
                  <a:pt x="8963" y="10166"/>
                  <a:pt x="8583" y="10071"/>
                </a:cubicBezTo>
                <a:lnTo>
                  <a:pt x="8552" y="6556"/>
                </a:lnTo>
                <a:cubicBezTo>
                  <a:pt x="8552" y="6493"/>
                  <a:pt x="8520" y="6429"/>
                  <a:pt x="8457" y="6397"/>
                </a:cubicBezTo>
                <a:lnTo>
                  <a:pt x="1711" y="1267"/>
                </a:lnTo>
                <a:cubicBezTo>
                  <a:pt x="1774" y="1140"/>
                  <a:pt x="1806" y="1014"/>
                  <a:pt x="1806" y="887"/>
                </a:cubicBezTo>
                <a:cubicBezTo>
                  <a:pt x="1806" y="380"/>
                  <a:pt x="1394"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3"/>
          <p:cNvSpPr/>
          <p:nvPr/>
        </p:nvSpPr>
        <p:spPr>
          <a:xfrm>
            <a:off x="5847625" y="2133136"/>
            <a:ext cx="12000" cy="6844"/>
          </a:xfrm>
          <a:custGeom>
            <a:rect b="b" l="l" r="r" t="t"/>
            <a:pathLst>
              <a:path extrusionOk="0" h="235" w="412">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3"/>
          <p:cNvSpPr/>
          <p:nvPr/>
        </p:nvSpPr>
        <p:spPr>
          <a:xfrm>
            <a:off x="1578508" y="3228094"/>
            <a:ext cx="270280" cy="344986"/>
          </a:xfrm>
          <a:custGeom>
            <a:rect b="b" l="l" r="r" t="t"/>
            <a:pathLst>
              <a:path extrusionOk="0" h="11845" w="9280">
                <a:moveTo>
                  <a:pt x="8393" y="0"/>
                </a:moveTo>
                <a:cubicBezTo>
                  <a:pt x="7887" y="0"/>
                  <a:pt x="7506" y="380"/>
                  <a:pt x="7506" y="887"/>
                </a:cubicBezTo>
                <a:cubicBezTo>
                  <a:pt x="7506" y="1014"/>
                  <a:pt x="7538" y="1140"/>
                  <a:pt x="7570" y="1267"/>
                </a:cubicBezTo>
                <a:lnTo>
                  <a:pt x="824" y="6397"/>
                </a:lnTo>
                <a:cubicBezTo>
                  <a:pt x="793" y="6429"/>
                  <a:pt x="761" y="6493"/>
                  <a:pt x="761" y="6556"/>
                </a:cubicBezTo>
                <a:lnTo>
                  <a:pt x="729" y="10071"/>
                </a:lnTo>
                <a:cubicBezTo>
                  <a:pt x="318" y="10166"/>
                  <a:pt x="1" y="10514"/>
                  <a:pt x="1" y="10958"/>
                </a:cubicBezTo>
                <a:cubicBezTo>
                  <a:pt x="1" y="11465"/>
                  <a:pt x="413" y="11845"/>
                  <a:pt x="919" y="11845"/>
                </a:cubicBezTo>
                <a:cubicBezTo>
                  <a:pt x="1394" y="11845"/>
                  <a:pt x="1806" y="11465"/>
                  <a:pt x="1806" y="10958"/>
                </a:cubicBezTo>
                <a:cubicBezTo>
                  <a:pt x="1806" y="10546"/>
                  <a:pt x="1489" y="10166"/>
                  <a:pt x="1109" y="10103"/>
                </a:cubicBezTo>
                <a:lnTo>
                  <a:pt x="1141" y="6651"/>
                </a:lnTo>
                <a:lnTo>
                  <a:pt x="7823" y="1552"/>
                </a:lnTo>
                <a:cubicBezTo>
                  <a:pt x="7982" y="1711"/>
                  <a:pt x="8172" y="1774"/>
                  <a:pt x="8393" y="1774"/>
                </a:cubicBezTo>
                <a:cubicBezTo>
                  <a:pt x="8900" y="1774"/>
                  <a:pt x="9280" y="1394"/>
                  <a:pt x="9280" y="887"/>
                </a:cubicBezTo>
                <a:cubicBezTo>
                  <a:pt x="9280" y="380"/>
                  <a:pt x="8868" y="0"/>
                  <a:pt x="83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7" name="Google Shape;817;p23"/>
          <p:cNvCxnSpPr/>
          <p:nvPr/>
        </p:nvCxnSpPr>
        <p:spPr>
          <a:xfrm>
            <a:off x="2323050" y="852000"/>
            <a:ext cx="4497900" cy="0"/>
          </a:xfrm>
          <a:prstGeom prst="straightConnector1">
            <a:avLst/>
          </a:prstGeom>
          <a:noFill/>
          <a:ln cap="flat" cmpd="sng" w="28575">
            <a:solidFill>
              <a:schemeClr val="accent1"/>
            </a:solidFill>
            <a:prstDash val="solid"/>
            <a:round/>
            <a:headEnd len="med" w="med" type="oval"/>
            <a:tailEnd len="med" w="med" type="oval"/>
          </a:ln>
        </p:spPr>
      </p:cxnSp>
      <p:cxnSp>
        <p:nvCxnSpPr>
          <p:cNvPr id="818" name="Google Shape;818;p23"/>
          <p:cNvCxnSpPr/>
          <p:nvPr/>
        </p:nvCxnSpPr>
        <p:spPr>
          <a:xfrm flipH="1">
            <a:off x="2803125" y="1045013"/>
            <a:ext cx="660300" cy="177000"/>
          </a:xfrm>
          <a:prstGeom prst="straightConnector1">
            <a:avLst/>
          </a:prstGeom>
          <a:noFill/>
          <a:ln cap="flat" cmpd="sng" w="9525">
            <a:solidFill>
              <a:schemeClr val="dk1"/>
            </a:solidFill>
            <a:prstDash val="solid"/>
            <a:round/>
            <a:headEnd len="med" w="med" type="oval"/>
            <a:tailEnd len="med" w="med" type="none"/>
          </a:ln>
        </p:spPr>
      </p:cxnSp>
      <p:cxnSp>
        <p:nvCxnSpPr>
          <p:cNvPr id="819" name="Google Shape;819;p23"/>
          <p:cNvCxnSpPr/>
          <p:nvPr/>
        </p:nvCxnSpPr>
        <p:spPr>
          <a:xfrm>
            <a:off x="2803125" y="1222013"/>
            <a:ext cx="0" cy="582600"/>
          </a:xfrm>
          <a:prstGeom prst="straightConnector1">
            <a:avLst/>
          </a:prstGeom>
          <a:noFill/>
          <a:ln cap="flat" cmpd="sng" w="9525">
            <a:solidFill>
              <a:schemeClr val="dk1"/>
            </a:solidFill>
            <a:prstDash val="solid"/>
            <a:round/>
            <a:headEnd len="med" w="med" type="none"/>
            <a:tailEnd len="med" w="med" type="oval"/>
          </a:ln>
        </p:spPr>
      </p:cxnSp>
      <p:cxnSp>
        <p:nvCxnSpPr>
          <p:cNvPr id="820" name="Google Shape;820;p23"/>
          <p:cNvCxnSpPr/>
          <p:nvPr/>
        </p:nvCxnSpPr>
        <p:spPr>
          <a:xfrm>
            <a:off x="5602325" y="1045025"/>
            <a:ext cx="660300" cy="177000"/>
          </a:xfrm>
          <a:prstGeom prst="straightConnector1">
            <a:avLst/>
          </a:prstGeom>
          <a:noFill/>
          <a:ln cap="flat" cmpd="sng" w="9525">
            <a:solidFill>
              <a:schemeClr val="dk1"/>
            </a:solidFill>
            <a:prstDash val="solid"/>
            <a:round/>
            <a:headEnd len="med" w="med" type="oval"/>
            <a:tailEnd len="med" w="med" type="none"/>
          </a:ln>
        </p:spPr>
      </p:cxnSp>
      <p:cxnSp>
        <p:nvCxnSpPr>
          <p:cNvPr id="821" name="Google Shape;821;p23"/>
          <p:cNvCxnSpPr/>
          <p:nvPr/>
        </p:nvCxnSpPr>
        <p:spPr>
          <a:xfrm>
            <a:off x="6262625" y="1222025"/>
            <a:ext cx="0" cy="582600"/>
          </a:xfrm>
          <a:prstGeom prst="straightConnector1">
            <a:avLst/>
          </a:prstGeom>
          <a:noFill/>
          <a:ln cap="flat" cmpd="sng" w="9525">
            <a:solidFill>
              <a:schemeClr val="dk1"/>
            </a:solidFill>
            <a:prstDash val="solid"/>
            <a:round/>
            <a:headEnd len="med" w="med" type="none"/>
            <a:tailEnd len="med" w="med" type="oval"/>
          </a:ln>
        </p:spPr>
      </p:cxnSp>
      <p:cxnSp>
        <p:nvCxnSpPr>
          <p:cNvPr id="822" name="Google Shape;822;p23"/>
          <p:cNvCxnSpPr>
            <a:stCxn id="813" idx="2"/>
          </p:cNvCxnSpPr>
          <p:nvPr/>
        </p:nvCxnSpPr>
        <p:spPr>
          <a:xfrm>
            <a:off x="6262625" y="2839638"/>
            <a:ext cx="0" cy="382200"/>
          </a:xfrm>
          <a:prstGeom prst="straightConnector1">
            <a:avLst/>
          </a:prstGeom>
          <a:noFill/>
          <a:ln cap="flat" cmpd="sng" w="9525">
            <a:solidFill>
              <a:schemeClr val="dk1"/>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000"/>
                                        <p:tgtEl>
                                          <p:spTgt spid="820"/>
                                        </p:tgtEl>
                                      </p:cBhvr>
                                    </p:animEffect>
                                  </p:childTnLst>
                                </p:cTn>
                              </p:par>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000"/>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6" name="Shape 826"/>
        <p:cNvGrpSpPr/>
        <p:nvPr/>
      </p:nvGrpSpPr>
      <p:grpSpPr>
        <a:xfrm>
          <a:off x="0" y="0"/>
          <a:ext cx="0" cy="0"/>
          <a:chOff x="0" y="0"/>
          <a:chExt cx="0" cy="0"/>
        </a:xfrm>
      </p:grpSpPr>
      <p:sp>
        <p:nvSpPr>
          <p:cNvPr id="827" name="Google Shape;827;p24"/>
          <p:cNvSpPr txBox="1"/>
          <p:nvPr/>
        </p:nvSpPr>
        <p:spPr>
          <a:xfrm>
            <a:off x="3366450" y="1604650"/>
            <a:ext cx="24111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4100" u="none" cap="none" strike="noStrike">
                <a:solidFill>
                  <a:schemeClr val="dk1"/>
                </a:solidFill>
                <a:latin typeface="Fira Sans"/>
                <a:ea typeface="Fira Sans"/>
                <a:cs typeface="Fira Sans"/>
                <a:sym typeface="Fira Sans"/>
              </a:rPr>
              <a:t>H</a:t>
            </a:r>
            <a:r>
              <a:rPr b="1" i="0" lang="en" sz="4100" u="none" cap="none" strike="noStrike">
                <a:solidFill>
                  <a:schemeClr val="dk1"/>
                </a:solidFill>
                <a:latin typeface="Fira Sans"/>
                <a:ea typeface="Fira Sans"/>
                <a:cs typeface="Fira Sans"/>
                <a:sym typeface="Fira Sans"/>
              </a:rPr>
              <a:t>ard </a:t>
            </a:r>
            <a:r>
              <a:rPr b="1" lang="en" sz="4100">
                <a:solidFill>
                  <a:schemeClr val="dk1"/>
                </a:solidFill>
                <a:latin typeface="Fira Sans"/>
                <a:ea typeface="Fira Sans"/>
                <a:cs typeface="Fira Sans"/>
                <a:sym typeface="Fira Sans"/>
              </a:rPr>
              <a:t>BEC</a:t>
            </a:r>
            <a:endParaRPr b="1" i="0" sz="3100" u="none" cap="none" strike="noStrike">
              <a:solidFill>
                <a:schemeClr val="dk1"/>
              </a:solidFill>
              <a:latin typeface="Fira Sans"/>
              <a:ea typeface="Fira Sans"/>
              <a:cs typeface="Fira Sans"/>
              <a:sym typeface="Fira Sans"/>
            </a:endParaRPr>
          </a:p>
        </p:txBody>
      </p:sp>
      <p:cxnSp>
        <p:nvCxnSpPr>
          <p:cNvPr id="828" name="Google Shape;828;p24"/>
          <p:cNvCxnSpPr/>
          <p:nvPr/>
        </p:nvCxnSpPr>
        <p:spPr>
          <a:xfrm>
            <a:off x="1626450" y="2571750"/>
            <a:ext cx="5891100" cy="0"/>
          </a:xfrm>
          <a:prstGeom prst="straightConnector1">
            <a:avLst/>
          </a:prstGeom>
          <a:noFill/>
          <a:ln cap="flat" cmpd="sng" w="28575">
            <a:solidFill>
              <a:schemeClr val="accent1"/>
            </a:solidFill>
            <a:prstDash val="solid"/>
            <a:round/>
            <a:headEnd len="med" w="med" type="oval"/>
            <a:tailEnd len="med" w="med" type="oval"/>
          </a:ln>
        </p:spPr>
      </p:cxnSp>
      <p:sp>
        <p:nvSpPr>
          <p:cNvPr id="829" name="Google Shape;829;p24"/>
          <p:cNvSpPr txBox="1"/>
          <p:nvPr/>
        </p:nvSpPr>
        <p:spPr>
          <a:xfrm>
            <a:off x="3270150" y="2759150"/>
            <a:ext cx="260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 sz="4100">
                <a:solidFill>
                  <a:schemeClr val="dk1"/>
                </a:solidFill>
                <a:latin typeface="Fira Sans"/>
                <a:ea typeface="Fira Sans"/>
                <a:cs typeface="Fira Sans"/>
                <a:sym typeface="Fira Sans"/>
              </a:rPr>
              <a:t>D</a:t>
            </a:r>
            <a:r>
              <a:rPr b="1" lang="en" sz="4100">
                <a:solidFill>
                  <a:schemeClr val="dk1"/>
                </a:solidFill>
                <a:latin typeface="Fira Sans"/>
                <a:ea typeface="Fira Sans"/>
                <a:cs typeface="Fira Sans"/>
                <a:sym typeface="Fira Sans"/>
              </a:rPr>
              <a:t>ecoder</a:t>
            </a:r>
            <a:endParaRPr>
              <a:solidFill>
                <a:schemeClr val="dk1"/>
              </a:solidFill>
              <a:latin typeface="Fira Sans"/>
              <a:ea typeface="Fira Sans"/>
              <a:cs typeface="Fira Sans"/>
              <a:sym typeface="Fir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25"/>
          <p:cNvSpPr txBox="1"/>
          <p:nvPr/>
        </p:nvSpPr>
        <p:spPr>
          <a:xfrm>
            <a:off x="509550" y="237025"/>
            <a:ext cx="422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2000">
                <a:latin typeface="Fira Sans"/>
                <a:ea typeface="Fira Sans"/>
                <a:cs typeface="Fira Sans"/>
                <a:sym typeface="Fira Sans"/>
              </a:rPr>
              <a:t>Algorithm for Decoding  </a:t>
            </a:r>
            <a:endParaRPr b="1" i="0" sz="2000" u="none" cap="none" strike="noStrike">
              <a:solidFill>
                <a:srgbClr val="000000"/>
              </a:solidFill>
              <a:latin typeface="Fira Sans"/>
              <a:ea typeface="Fira Sans"/>
              <a:cs typeface="Fira Sans"/>
              <a:sym typeface="Fira Sans"/>
            </a:endParaRPr>
          </a:p>
        </p:txBody>
      </p:sp>
      <p:sp>
        <p:nvSpPr>
          <p:cNvPr id="835" name="Google Shape;835;p25"/>
          <p:cNvSpPr txBox="1"/>
          <p:nvPr/>
        </p:nvSpPr>
        <p:spPr>
          <a:xfrm>
            <a:off x="457200" y="1550800"/>
            <a:ext cx="8229600" cy="31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Fira Sans"/>
              <a:buChar char="●"/>
            </a:pPr>
            <a:r>
              <a:rPr lang="en" sz="1300">
                <a:latin typeface="Fira Sans"/>
                <a:ea typeface="Fira Sans"/>
                <a:cs typeface="Fira Sans"/>
                <a:sym typeface="Fira Sans"/>
              </a:rPr>
              <a:t>In the first iteration, we will load the variable nodes in the array respectively. I.e there is no bit error we will send 0 else we will send -1.</a:t>
            </a:r>
            <a:endParaRPr sz="1300">
              <a:latin typeface="Fira Sans"/>
              <a:ea typeface="Fira Sans"/>
              <a:cs typeface="Fira Sans"/>
              <a:sym typeface="Fira Sans"/>
            </a:endParaRPr>
          </a:p>
          <a:p>
            <a:pPr indent="0" lvl="0" marL="457200" rtl="0" algn="l">
              <a:spcBef>
                <a:spcPts val="0"/>
              </a:spcBef>
              <a:spcAft>
                <a:spcPts val="0"/>
              </a:spcAft>
              <a:buNone/>
            </a:pPr>
            <a:r>
              <a:t/>
            </a:r>
            <a:endParaRPr sz="1300">
              <a:latin typeface="Fira Sans"/>
              <a:ea typeface="Fira Sans"/>
              <a:cs typeface="Fira Sans"/>
              <a:sym typeface="Fira Sans"/>
            </a:endParaRPr>
          </a:p>
          <a:p>
            <a:pPr indent="-311150" lvl="0" marL="457200" rtl="0" algn="l">
              <a:spcBef>
                <a:spcPts val="0"/>
              </a:spcBef>
              <a:spcAft>
                <a:spcPts val="0"/>
              </a:spcAft>
              <a:buSzPts val="1300"/>
              <a:buFont typeface="Fira Sans"/>
              <a:buChar char="●"/>
            </a:pPr>
            <a:r>
              <a:rPr lang="en" sz="1300">
                <a:latin typeface="Fira Sans"/>
                <a:ea typeface="Fira Sans"/>
                <a:cs typeface="Fira Sans"/>
                <a:sym typeface="Fira Sans"/>
              </a:rPr>
              <a:t>Then we will iterate through check nodes, if there is any erasure in variable nodes connected to that check nodes, then</a:t>
            </a:r>
            <a:endParaRPr sz="1300">
              <a:latin typeface="Fira Sans"/>
              <a:ea typeface="Fira Sans"/>
              <a:cs typeface="Fira Sans"/>
              <a:sym typeface="Fira Sans"/>
            </a:endParaRPr>
          </a:p>
          <a:p>
            <a:pPr indent="-311150" lvl="1" marL="914400" rtl="0" algn="l">
              <a:spcBef>
                <a:spcPts val="0"/>
              </a:spcBef>
              <a:spcAft>
                <a:spcPts val="0"/>
              </a:spcAft>
              <a:buSzPts val="1300"/>
              <a:buFont typeface="Fira Sans"/>
              <a:buChar char="○"/>
            </a:pPr>
            <a:r>
              <a:rPr lang="en" sz="1300">
                <a:latin typeface="Fira Sans"/>
                <a:ea typeface="Fira Sans"/>
                <a:cs typeface="Fira Sans"/>
                <a:sym typeface="Fira Sans"/>
              </a:rPr>
              <a:t>If there is one erasure then it is solvable. So,</a:t>
            </a:r>
            <a:endParaRPr sz="1300">
              <a:latin typeface="Fira Sans"/>
              <a:ea typeface="Fira Sans"/>
              <a:cs typeface="Fira Sans"/>
              <a:sym typeface="Fira Sans"/>
            </a:endParaRPr>
          </a:p>
          <a:p>
            <a:pPr indent="-311150" lvl="2" marL="1371600" rtl="0" algn="l">
              <a:spcBef>
                <a:spcPts val="0"/>
              </a:spcBef>
              <a:spcAft>
                <a:spcPts val="0"/>
              </a:spcAft>
              <a:buSzPts val="1300"/>
              <a:buChar char="■"/>
            </a:pPr>
            <a:r>
              <a:rPr lang="en" sz="1300">
                <a:latin typeface="Fira Sans"/>
                <a:ea typeface="Fira Sans"/>
                <a:cs typeface="Fira Sans"/>
                <a:sym typeface="Fira Sans"/>
              </a:rPr>
              <a:t>The value of that erased node will be </a:t>
            </a:r>
            <a:r>
              <a:rPr b="1" lang="en" sz="1300">
                <a:latin typeface="Fira Sans"/>
                <a:ea typeface="Fira Sans"/>
                <a:cs typeface="Fira Sans"/>
                <a:sym typeface="Fira Sans"/>
              </a:rPr>
              <a:t>XOR </a:t>
            </a:r>
            <a:r>
              <a:rPr lang="en" sz="1300">
                <a:latin typeface="Fira Sans"/>
                <a:ea typeface="Fira Sans"/>
                <a:cs typeface="Fira Sans"/>
                <a:sym typeface="Fira Sans"/>
              </a:rPr>
              <a:t>of all other variable nodes’ values.</a:t>
            </a:r>
            <a:endParaRPr sz="1300">
              <a:latin typeface="Fira Sans"/>
              <a:ea typeface="Fira Sans"/>
              <a:cs typeface="Fira Sans"/>
              <a:sym typeface="Fira Sans"/>
            </a:endParaRPr>
          </a:p>
          <a:p>
            <a:pPr indent="-311150" lvl="1" marL="914400" rtl="0" algn="l">
              <a:spcBef>
                <a:spcPts val="0"/>
              </a:spcBef>
              <a:spcAft>
                <a:spcPts val="0"/>
              </a:spcAft>
              <a:buSzPts val="1300"/>
              <a:buFont typeface="Fira Sans"/>
              <a:buChar char="○"/>
            </a:pPr>
            <a:r>
              <a:rPr lang="en" sz="1300">
                <a:latin typeface="Fira Sans"/>
                <a:ea typeface="Fira Sans"/>
                <a:cs typeface="Fira Sans"/>
                <a:sym typeface="Fira Sans"/>
              </a:rPr>
              <a:t>If there is more than one erasure then it is not solvable.</a:t>
            </a:r>
            <a:endParaRPr sz="1300">
              <a:latin typeface="Fira Sans"/>
              <a:ea typeface="Fira Sans"/>
              <a:cs typeface="Fira Sans"/>
              <a:sym typeface="Fira Sans"/>
            </a:endParaRPr>
          </a:p>
          <a:p>
            <a:pPr indent="-311150" lvl="0" marL="457200" rtl="0" algn="l">
              <a:spcBef>
                <a:spcPts val="0"/>
              </a:spcBef>
              <a:spcAft>
                <a:spcPts val="0"/>
              </a:spcAft>
              <a:buClr>
                <a:schemeClr val="dk1"/>
              </a:buClr>
              <a:buSzPts val="1300"/>
              <a:buFont typeface="Fira Sans"/>
              <a:buChar char="●"/>
            </a:pPr>
            <a:r>
              <a:rPr lang="en" sz="1300">
                <a:solidFill>
                  <a:schemeClr val="dk1"/>
                </a:solidFill>
                <a:latin typeface="Fira Sans"/>
                <a:ea typeface="Fira Sans"/>
                <a:cs typeface="Fira Sans"/>
                <a:sym typeface="Fira Sans"/>
              </a:rPr>
              <a:t>Then we will return the relative value to the variable node.</a:t>
            </a:r>
            <a:endParaRPr sz="1300">
              <a:solidFill>
                <a:schemeClr val="dk1"/>
              </a:solidFill>
              <a:latin typeface="Fira Sans"/>
              <a:ea typeface="Fira Sans"/>
              <a:cs typeface="Fira Sans"/>
              <a:sym typeface="Fira Sans"/>
            </a:endParaRPr>
          </a:p>
          <a:p>
            <a:pPr indent="0" lvl="0" marL="457200" rtl="0" algn="l">
              <a:spcBef>
                <a:spcPts val="0"/>
              </a:spcBef>
              <a:spcAft>
                <a:spcPts val="0"/>
              </a:spcAft>
              <a:buClr>
                <a:schemeClr val="dk1"/>
              </a:buClr>
              <a:buSzPts val="1100"/>
              <a:buFont typeface="Arial"/>
              <a:buNone/>
            </a:pPr>
            <a:r>
              <a:t/>
            </a:r>
            <a:endParaRPr sz="1300">
              <a:solidFill>
                <a:schemeClr val="dk1"/>
              </a:solidFill>
              <a:latin typeface="Fira Sans"/>
              <a:ea typeface="Fira Sans"/>
              <a:cs typeface="Fira Sans"/>
              <a:sym typeface="Fira Sans"/>
            </a:endParaRPr>
          </a:p>
          <a:p>
            <a:pPr indent="-311150" lvl="0" marL="457200" rtl="0" algn="l">
              <a:spcBef>
                <a:spcPts val="0"/>
              </a:spcBef>
              <a:spcAft>
                <a:spcPts val="0"/>
              </a:spcAft>
              <a:buClr>
                <a:schemeClr val="dk1"/>
              </a:buClr>
              <a:buSzPts val="1300"/>
              <a:buChar char="●"/>
            </a:pPr>
            <a:r>
              <a:rPr lang="en" sz="1300">
                <a:solidFill>
                  <a:schemeClr val="dk1"/>
                </a:solidFill>
                <a:latin typeface="Fira Sans"/>
                <a:ea typeface="Fira Sans"/>
                <a:cs typeface="Fira Sans"/>
                <a:sym typeface="Fira Sans"/>
              </a:rPr>
              <a:t>If there is no erasure in all variable nodes or if there is no change in </a:t>
            </a:r>
            <a:r>
              <a:rPr b="1" i="1" lang="en" sz="1300">
                <a:solidFill>
                  <a:schemeClr val="dk1"/>
                </a:solidFill>
                <a:latin typeface="Fira Sans"/>
                <a:ea typeface="Fira Sans"/>
                <a:cs typeface="Fira Sans"/>
                <a:sym typeface="Fira Sans"/>
              </a:rPr>
              <a:t>e</a:t>
            </a:r>
            <a:r>
              <a:rPr b="1" baseline="30000" i="1" lang="en" sz="1300">
                <a:solidFill>
                  <a:schemeClr val="dk1"/>
                </a:solidFill>
                <a:latin typeface="Fira Sans"/>
                <a:ea typeface="Fira Sans"/>
                <a:cs typeface="Fira Sans"/>
                <a:sym typeface="Fira Sans"/>
              </a:rPr>
              <a:t>th</a:t>
            </a:r>
            <a:r>
              <a:rPr lang="en" sz="1300">
                <a:solidFill>
                  <a:schemeClr val="dk1"/>
                </a:solidFill>
                <a:latin typeface="Fira Sans"/>
                <a:ea typeface="Fira Sans"/>
                <a:cs typeface="Fira Sans"/>
                <a:sym typeface="Fira Sans"/>
              </a:rPr>
              <a:t> codeword and </a:t>
            </a:r>
            <a:r>
              <a:rPr b="1" i="1" lang="en" sz="1300">
                <a:solidFill>
                  <a:schemeClr val="dk1"/>
                </a:solidFill>
                <a:latin typeface="Fira Sans"/>
                <a:ea typeface="Fira Sans"/>
                <a:cs typeface="Fira Sans"/>
                <a:sym typeface="Fira Sans"/>
              </a:rPr>
              <a:t>e</a:t>
            </a:r>
            <a:r>
              <a:rPr b="1" baseline="30000" i="1" lang="en" sz="1300">
                <a:solidFill>
                  <a:schemeClr val="dk1"/>
                </a:solidFill>
                <a:latin typeface="Fira Sans"/>
                <a:ea typeface="Fira Sans"/>
                <a:cs typeface="Fira Sans"/>
                <a:sym typeface="Fira Sans"/>
              </a:rPr>
              <a:t>th+1</a:t>
            </a:r>
            <a:r>
              <a:rPr lang="en" sz="1300">
                <a:solidFill>
                  <a:schemeClr val="dk1"/>
                </a:solidFill>
                <a:latin typeface="Fira Sans"/>
                <a:ea typeface="Fira Sans"/>
                <a:cs typeface="Fira Sans"/>
                <a:sym typeface="Fira Sans"/>
              </a:rPr>
              <a:t> codeword then we will break the loop.</a:t>
            </a:r>
            <a:endParaRPr sz="1300">
              <a:solidFill>
                <a:schemeClr val="dk1"/>
              </a:solidFill>
              <a:latin typeface="Fira Sans"/>
              <a:ea typeface="Fira Sans"/>
              <a:cs typeface="Fira Sans"/>
              <a:sym typeface="Fira Sans"/>
            </a:endParaRPr>
          </a:p>
          <a:p>
            <a:pPr indent="0" lvl="0" marL="457200" rtl="0" algn="l">
              <a:spcBef>
                <a:spcPts val="0"/>
              </a:spcBef>
              <a:spcAft>
                <a:spcPts val="0"/>
              </a:spcAft>
              <a:buClr>
                <a:schemeClr val="dk1"/>
              </a:buClr>
              <a:buSzPts val="1100"/>
              <a:buFont typeface="Arial"/>
              <a:buNone/>
            </a:pPr>
            <a:r>
              <a:t/>
            </a:r>
            <a:endParaRPr sz="1300">
              <a:solidFill>
                <a:schemeClr val="dk1"/>
              </a:solidFill>
              <a:latin typeface="Fira Sans"/>
              <a:ea typeface="Fira Sans"/>
              <a:cs typeface="Fira Sans"/>
              <a:sym typeface="Fira Sans"/>
            </a:endParaRPr>
          </a:p>
          <a:p>
            <a:pPr indent="-311150" lvl="0" marL="457200" rtl="0" algn="l">
              <a:spcBef>
                <a:spcPts val="0"/>
              </a:spcBef>
              <a:spcAft>
                <a:spcPts val="0"/>
              </a:spcAft>
              <a:buClr>
                <a:schemeClr val="dk1"/>
              </a:buClr>
              <a:buSzPts val="1300"/>
              <a:buFont typeface="Fira Sans"/>
              <a:buChar char="●"/>
            </a:pPr>
            <a:r>
              <a:rPr lang="en" sz="1300">
                <a:solidFill>
                  <a:schemeClr val="dk1"/>
                </a:solidFill>
                <a:latin typeface="Fira Sans"/>
                <a:ea typeface="Fira Sans"/>
                <a:cs typeface="Fira Sans"/>
                <a:sym typeface="Fira Sans"/>
              </a:rPr>
              <a:t>Then we will check if transmitted and received codeword are same or not. If both are not same then we will consider that the codeword is not decoded and error count increases.</a:t>
            </a:r>
            <a:endParaRPr sz="1700">
              <a:latin typeface="Fira Sans"/>
              <a:ea typeface="Fira Sans"/>
              <a:cs typeface="Fira Sans"/>
              <a:sym typeface="Fira Sans"/>
            </a:endParaRPr>
          </a:p>
        </p:txBody>
      </p:sp>
      <p:cxnSp>
        <p:nvCxnSpPr>
          <p:cNvPr id="836" name="Google Shape;836;p25"/>
          <p:cNvCxnSpPr/>
          <p:nvPr/>
        </p:nvCxnSpPr>
        <p:spPr>
          <a:xfrm>
            <a:off x="457200" y="800075"/>
            <a:ext cx="4332900" cy="0"/>
          </a:xfrm>
          <a:prstGeom prst="straightConnector1">
            <a:avLst/>
          </a:prstGeom>
          <a:noFill/>
          <a:ln cap="flat" cmpd="sng" w="28575">
            <a:solidFill>
              <a:srgbClr val="FFAB40"/>
            </a:solidFill>
            <a:prstDash val="solid"/>
            <a:round/>
            <a:headEnd len="med" w="med" type="oval"/>
            <a:tailEnd len="med" w="med" type="oval"/>
          </a:ln>
        </p:spPr>
      </p:cxnSp>
      <p:sp>
        <p:nvSpPr>
          <p:cNvPr id="837" name="Google Shape;837;p25"/>
          <p:cNvSpPr txBox="1"/>
          <p:nvPr/>
        </p:nvSpPr>
        <p:spPr>
          <a:xfrm>
            <a:off x="589600" y="1018188"/>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Hard BEC:</a:t>
            </a:r>
            <a:endParaRPr>
              <a:latin typeface="Fira Sans"/>
              <a:ea typeface="Fira Sans"/>
              <a:cs typeface="Fira Sans"/>
              <a:sym typeface="Fir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26"/>
          <p:cNvSpPr txBox="1"/>
          <p:nvPr/>
        </p:nvSpPr>
        <p:spPr>
          <a:xfrm>
            <a:off x="5269400" y="-51075"/>
            <a:ext cx="3576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Fira Sans"/>
                <a:ea typeface="Fira Sans"/>
                <a:cs typeface="Fira Sans"/>
                <a:sym typeface="Fira Sans"/>
              </a:rPr>
              <a:t>Snippet representing a short implementation of above discussed Hard BEC algorithm</a:t>
            </a:r>
            <a:endParaRPr b="1" sz="2300">
              <a:latin typeface="Fira Sans"/>
              <a:ea typeface="Fira Sans"/>
              <a:cs typeface="Fira Sans"/>
              <a:sym typeface="Fira Sans"/>
            </a:endParaRPr>
          </a:p>
        </p:txBody>
      </p:sp>
      <p:cxnSp>
        <p:nvCxnSpPr>
          <p:cNvPr id="843" name="Google Shape;843;p26"/>
          <p:cNvCxnSpPr/>
          <p:nvPr/>
        </p:nvCxnSpPr>
        <p:spPr>
          <a:xfrm>
            <a:off x="5227950" y="1047750"/>
            <a:ext cx="3576300" cy="0"/>
          </a:xfrm>
          <a:prstGeom prst="straightConnector1">
            <a:avLst/>
          </a:prstGeom>
          <a:noFill/>
          <a:ln cap="flat" cmpd="sng" w="28575">
            <a:solidFill>
              <a:srgbClr val="FFAB40"/>
            </a:solidFill>
            <a:prstDash val="solid"/>
            <a:round/>
            <a:headEnd len="med" w="med" type="oval"/>
            <a:tailEnd len="med" w="med" type="oval"/>
          </a:ln>
        </p:spPr>
      </p:cxnSp>
      <p:sp>
        <p:nvSpPr>
          <p:cNvPr id="844" name="Google Shape;844;p26"/>
          <p:cNvSpPr/>
          <p:nvPr/>
        </p:nvSpPr>
        <p:spPr>
          <a:xfrm>
            <a:off x="311325" y="80800"/>
            <a:ext cx="4701600" cy="5012400"/>
          </a:xfrm>
          <a:prstGeom prst="plaque">
            <a:avLst>
              <a:gd fmla="val 8509" name="adj"/>
            </a:avLst>
          </a:prstGeom>
          <a:noFill/>
          <a:ln cap="flat" cmpd="sng" w="28575">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5" name="Google Shape;845;p26"/>
          <p:cNvPicPr preferRelativeResize="0"/>
          <p:nvPr/>
        </p:nvPicPr>
        <p:blipFill rotWithShape="1">
          <a:blip r:embed="rId3">
            <a:alphaModFix/>
          </a:blip>
          <a:srcRect b="0" l="0" r="0" t="1429"/>
          <a:stretch/>
        </p:blipFill>
        <p:spPr>
          <a:xfrm>
            <a:off x="392700" y="217313"/>
            <a:ext cx="4439874" cy="4739374"/>
          </a:xfrm>
          <a:prstGeom prst="rect">
            <a:avLst/>
          </a:prstGeom>
          <a:noFill/>
          <a:ln>
            <a:noFill/>
          </a:ln>
        </p:spPr>
      </p:pic>
      <p:sp>
        <p:nvSpPr>
          <p:cNvPr id="846" name="Google Shape;846;p26"/>
          <p:cNvSpPr txBox="1"/>
          <p:nvPr/>
        </p:nvSpPr>
        <p:spPr>
          <a:xfrm>
            <a:off x="5227950" y="1409050"/>
            <a:ext cx="3576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shows Algorithm:</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Noise added Received message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c_received contains values at CN’s </a:t>
            </a:r>
            <a:r>
              <a:rPr lang="en">
                <a:solidFill>
                  <a:schemeClr val="dk1"/>
                </a:solidFill>
              </a:rPr>
              <a:t>received from connected</a:t>
            </a:r>
            <a:r>
              <a:rPr lang="en"/>
              <a:t> VN’s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c_sent is updated value after SPC decoding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variable node contains values at each VNs received from connected CNs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Decoded message is M</a:t>
            </a:r>
            <a:r>
              <a:rPr lang="en"/>
              <a:t>ajority</a:t>
            </a:r>
            <a:r>
              <a:rPr lang="en"/>
              <a:t> voting at each VN</a:t>
            </a:r>
            <a:endParaRPr/>
          </a:p>
        </p:txBody>
      </p:sp>
      <p:sp>
        <p:nvSpPr>
          <p:cNvPr id="847" name="Google Shape;847;p26"/>
          <p:cNvSpPr txBox="1"/>
          <p:nvPr/>
        </p:nvSpPr>
        <p:spPr>
          <a:xfrm>
            <a:off x="2845850" y="1620450"/>
            <a:ext cx="10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848" name="Google Shape;848;p26"/>
          <p:cNvCxnSpPr/>
          <p:nvPr/>
        </p:nvCxnSpPr>
        <p:spPr>
          <a:xfrm>
            <a:off x="2929800" y="379950"/>
            <a:ext cx="2313300" cy="1612800"/>
          </a:xfrm>
          <a:prstGeom prst="straightConnector1">
            <a:avLst/>
          </a:prstGeom>
          <a:noFill/>
          <a:ln cap="flat" cmpd="sng" w="9525">
            <a:solidFill>
              <a:schemeClr val="dk2"/>
            </a:solidFill>
            <a:prstDash val="solid"/>
            <a:round/>
            <a:headEnd len="med" w="med" type="none"/>
            <a:tailEnd len="med" w="med" type="triangle"/>
          </a:ln>
        </p:spPr>
      </p:cxnSp>
      <p:cxnSp>
        <p:nvCxnSpPr>
          <p:cNvPr id="849" name="Google Shape;849;p26"/>
          <p:cNvCxnSpPr/>
          <p:nvPr/>
        </p:nvCxnSpPr>
        <p:spPr>
          <a:xfrm>
            <a:off x="1359800" y="964725"/>
            <a:ext cx="3849600" cy="1551300"/>
          </a:xfrm>
          <a:prstGeom prst="straightConnector1">
            <a:avLst/>
          </a:prstGeom>
          <a:noFill/>
          <a:ln cap="flat" cmpd="sng" w="9525">
            <a:solidFill>
              <a:schemeClr val="dk2"/>
            </a:solidFill>
            <a:prstDash val="solid"/>
            <a:round/>
            <a:headEnd len="med" w="med" type="none"/>
            <a:tailEnd len="med" w="med" type="triangle"/>
          </a:ln>
        </p:spPr>
      </p:cxnSp>
      <p:cxnSp>
        <p:nvCxnSpPr>
          <p:cNvPr id="850" name="Google Shape;850;p26"/>
          <p:cNvCxnSpPr>
            <a:endCxn id="846" idx="1"/>
          </p:cNvCxnSpPr>
          <p:nvPr/>
        </p:nvCxnSpPr>
        <p:spPr>
          <a:xfrm>
            <a:off x="971850" y="2026000"/>
            <a:ext cx="4256100" cy="1199400"/>
          </a:xfrm>
          <a:prstGeom prst="straightConnector1">
            <a:avLst/>
          </a:prstGeom>
          <a:noFill/>
          <a:ln cap="flat" cmpd="sng" w="9525">
            <a:solidFill>
              <a:schemeClr val="dk2"/>
            </a:solidFill>
            <a:prstDash val="solid"/>
            <a:round/>
            <a:headEnd len="med" w="med" type="none"/>
            <a:tailEnd len="med" w="med" type="triangle"/>
          </a:ln>
        </p:spPr>
      </p:cxnSp>
      <p:cxnSp>
        <p:nvCxnSpPr>
          <p:cNvPr id="851" name="Google Shape;851;p26"/>
          <p:cNvCxnSpPr/>
          <p:nvPr/>
        </p:nvCxnSpPr>
        <p:spPr>
          <a:xfrm>
            <a:off x="971900" y="2923975"/>
            <a:ext cx="4237500" cy="900900"/>
          </a:xfrm>
          <a:prstGeom prst="straightConnector1">
            <a:avLst/>
          </a:prstGeom>
          <a:noFill/>
          <a:ln cap="flat" cmpd="sng" w="9525">
            <a:solidFill>
              <a:schemeClr val="dk2"/>
            </a:solidFill>
            <a:prstDash val="solid"/>
            <a:round/>
            <a:headEnd len="med" w="med" type="none"/>
            <a:tailEnd len="med" w="med" type="triangle"/>
          </a:ln>
        </p:spPr>
      </p:cxnSp>
      <p:cxnSp>
        <p:nvCxnSpPr>
          <p:cNvPr id="852" name="Google Shape;852;p26"/>
          <p:cNvCxnSpPr/>
          <p:nvPr/>
        </p:nvCxnSpPr>
        <p:spPr>
          <a:xfrm>
            <a:off x="2272575" y="3777175"/>
            <a:ext cx="2953800" cy="65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0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7"/>
          <p:cNvSpPr/>
          <p:nvPr/>
        </p:nvSpPr>
        <p:spPr>
          <a:xfrm>
            <a:off x="3716961" y="1227351"/>
            <a:ext cx="1292714" cy="897365"/>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endParaRPr>
          </a:p>
        </p:txBody>
      </p:sp>
      <p:sp>
        <p:nvSpPr>
          <p:cNvPr id="858" name="Google Shape;858;p27"/>
          <p:cNvSpPr/>
          <p:nvPr/>
        </p:nvSpPr>
        <p:spPr>
          <a:xfrm>
            <a:off x="3716961" y="2797448"/>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7"/>
          <p:cNvSpPr/>
          <p:nvPr/>
        </p:nvSpPr>
        <p:spPr>
          <a:xfrm>
            <a:off x="3716961" y="3505802"/>
            <a:ext cx="1292714" cy="900413"/>
          </a:xfrm>
          <a:custGeom>
            <a:rect b="b" l="l" r="r" t="t"/>
            <a:pathLst>
              <a:path extrusionOk="0" h="28059" w="40284">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7"/>
          <p:cNvSpPr/>
          <p:nvPr/>
        </p:nvSpPr>
        <p:spPr>
          <a:xfrm>
            <a:off x="140650" y="1054825"/>
            <a:ext cx="3576320" cy="3104141"/>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7"/>
          <p:cNvSpPr/>
          <p:nvPr/>
        </p:nvSpPr>
        <p:spPr>
          <a:xfrm>
            <a:off x="251150" y="1180675"/>
            <a:ext cx="3307560" cy="2734608"/>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7"/>
          <p:cNvSpPr/>
          <p:nvPr/>
        </p:nvSpPr>
        <p:spPr>
          <a:xfrm>
            <a:off x="1562825" y="4158923"/>
            <a:ext cx="835399" cy="176880"/>
          </a:xfrm>
          <a:custGeom>
            <a:rect b="b" l="l" r="r" t="t"/>
            <a:pathLst>
              <a:path extrusionOk="0" h="5512" w="26033">
                <a:moveTo>
                  <a:pt x="1" y="1"/>
                </a:moveTo>
                <a:lnTo>
                  <a:pt x="1" y="5511"/>
                </a:lnTo>
                <a:lnTo>
                  <a:pt x="26033" y="5511"/>
                </a:lnTo>
                <a:lnTo>
                  <a:pt x="2603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7"/>
          <p:cNvSpPr/>
          <p:nvPr/>
        </p:nvSpPr>
        <p:spPr>
          <a:xfrm>
            <a:off x="1151239" y="4335771"/>
            <a:ext cx="1658572" cy="140265"/>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7"/>
          <p:cNvSpPr/>
          <p:nvPr/>
        </p:nvSpPr>
        <p:spPr>
          <a:xfrm>
            <a:off x="1562825" y="4158923"/>
            <a:ext cx="835399" cy="51890"/>
          </a:xfrm>
          <a:custGeom>
            <a:rect b="b" l="l" r="r" t="t"/>
            <a:pathLst>
              <a:path extrusionOk="0" h="1617" w="26033">
                <a:moveTo>
                  <a:pt x="1" y="1"/>
                </a:moveTo>
                <a:lnTo>
                  <a:pt x="1" y="1616"/>
                </a:lnTo>
                <a:lnTo>
                  <a:pt x="26033" y="1616"/>
                </a:lnTo>
                <a:lnTo>
                  <a:pt x="26033"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7"/>
          <p:cNvSpPr txBox="1"/>
          <p:nvPr/>
        </p:nvSpPr>
        <p:spPr>
          <a:xfrm>
            <a:off x="617775" y="345525"/>
            <a:ext cx="2725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Fira Sans"/>
                <a:ea typeface="Fira Sans"/>
                <a:cs typeface="Fira Sans"/>
                <a:sym typeface="Fira Sans"/>
              </a:rPr>
              <a:t>For small H matrix (9,12)</a:t>
            </a:r>
            <a:endParaRPr b="1" sz="1700">
              <a:latin typeface="Fira Sans"/>
              <a:ea typeface="Fira Sans"/>
              <a:cs typeface="Fira Sans"/>
              <a:sym typeface="Fira Sans"/>
            </a:endParaRPr>
          </a:p>
        </p:txBody>
      </p:sp>
      <p:cxnSp>
        <p:nvCxnSpPr>
          <p:cNvPr id="866" name="Google Shape;866;p27"/>
          <p:cNvCxnSpPr/>
          <p:nvPr/>
        </p:nvCxnSpPr>
        <p:spPr>
          <a:xfrm>
            <a:off x="705963" y="791925"/>
            <a:ext cx="2549100" cy="0"/>
          </a:xfrm>
          <a:prstGeom prst="straightConnector1">
            <a:avLst/>
          </a:prstGeom>
          <a:noFill/>
          <a:ln cap="flat" cmpd="sng" w="28575">
            <a:solidFill>
              <a:schemeClr val="accent1"/>
            </a:solidFill>
            <a:prstDash val="solid"/>
            <a:round/>
            <a:headEnd len="med" w="med" type="oval"/>
            <a:tailEnd len="med" w="med" type="oval"/>
          </a:ln>
        </p:spPr>
      </p:cxnSp>
      <p:pic>
        <p:nvPicPr>
          <p:cNvPr id="867" name="Google Shape;867;p27"/>
          <p:cNvPicPr preferRelativeResize="0"/>
          <p:nvPr/>
        </p:nvPicPr>
        <p:blipFill>
          <a:blip r:embed="rId3">
            <a:alphaModFix/>
          </a:blip>
          <a:stretch>
            <a:fillRect/>
          </a:stretch>
        </p:blipFill>
        <p:spPr>
          <a:xfrm>
            <a:off x="251150" y="1170825"/>
            <a:ext cx="3344476" cy="2872150"/>
          </a:xfrm>
          <a:prstGeom prst="rect">
            <a:avLst/>
          </a:prstGeom>
          <a:noFill/>
          <a:ln>
            <a:noFill/>
          </a:ln>
        </p:spPr>
      </p:pic>
      <p:sp>
        <p:nvSpPr>
          <p:cNvPr id="868" name="Google Shape;868;p27"/>
          <p:cNvSpPr txBox="1"/>
          <p:nvPr/>
        </p:nvSpPr>
        <p:spPr>
          <a:xfrm>
            <a:off x="5131000" y="791925"/>
            <a:ext cx="3471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This graph shows Success Rate Vs Error Probability(p) for </a:t>
            </a:r>
            <a:r>
              <a:rPr lang="en" sz="1500">
                <a:solidFill>
                  <a:schemeClr val="dk1"/>
                </a:solidFill>
              </a:rPr>
              <a:t>10</a:t>
            </a:r>
            <a:r>
              <a:rPr baseline="30000" lang="en" sz="1500">
                <a:solidFill>
                  <a:schemeClr val="dk1"/>
                </a:solidFill>
              </a:rPr>
              <a:t>5 </a:t>
            </a:r>
            <a:r>
              <a:rPr lang="en" sz="1500">
                <a:solidFill>
                  <a:schemeClr val="dk1"/>
                </a:solidFill>
                <a:latin typeface="Fira Sans"/>
                <a:ea typeface="Fira Sans"/>
                <a:cs typeface="Fira Sans"/>
                <a:sym typeface="Fira Sans"/>
              </a:rPr>
              <a:t>Monte-Carlo Simulations.</a:t>
            </a:r>
            <a:endParaRPr sz="1500"/>
          </a:p>
        </p:txBody>
      </p:sp>
      <p:sp>
        <p:nvSpPr>
          <p:cNvPr id="869" name="Google Shape;869;p27"/>
          <p:cNvSpPr txBox="1"/>
          <p:nvPr/>
        </p:nvSpPr>
        <p:spPr>
          <a:xfrm>
            <a:off x="5131000" y="2291925"/>
            <a:ext cx="347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For </a:t>
            </a:r>
            <a:r>
              <a:rPr lang="en" sz="1500">
                <a:solidFill>
                  <a:schemeClr val="dk1"/>
                </a:solidFill>
                <a:latin typeface="Fira Sans"/>
                <a:ea typeface="Fira Sans"/>
                <a:cs typeface="Fira Sans"/>
                <a:sym typeface="Fira Sans"/>
              </a:rPr>
              <a:t>Bit erasing probability / BEC(p) greater than 0.8 or 0.9 shows that it is hard / almost impossible to recover the original bit message.</a:t>
            </a:r>
            <a:endParaRPr sz="1500">
              <a:latin typeface="Fira Sans"/>
              <a:ea typeface="Fira Sans"/>
              <a:cs typeface="Fira Sans"/>
              <a:sym typeface="Fira Sans"/>
            </a:endParaRPr>
          </a:p>
        </p:txBody>
      </p:sp>
      <p:sp>
        <p:nvSpPr>
          <p:cNvPr id="870" name="Google Shape;870;p27"/>
          <p:cNvSpPr txBox="1"/>
          <p:nvPr/>
        </p:nvSpPr>
        <p:spPr>
          <a:xfrm>
            <a:off x="5131000" y="3774850"/>
            <a:ext cx="3471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latin typeface="Fira Sans"/>
                <a:ea typeface="Fira Sans"/>
                <a:cs typeface="Fira Sans"/>
                <a:sym typeface="Fira Sans"/>
              </a:rPr>
              <a:t>The probability of success is monotonically decreasing because as probabili</a:t>
            </a:r>
            <a:r>
              <a:rPr lang="en" sz="1500">
                <a:latin typeface="Fira Sans"/>
                <a:ea typeface="Fira Sans"/>
                <a:cs typeface="Fira Sans"/>
                <a:sym typeface="Fira Sans"/>
              </a:rPr>
              <a:t>ty of erasing bits increases, it is hard for decoder to decode the codeword.</a:t>
            </a:r>
            <a:endParaRPr sz="1500">
              <a:latin typeface="Fira Sans"/>
              <a:ea typeface="Fira Sans"/>
              <a:cs typeface="Fira Sans"/>
              <a:sym typeface="Fir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par>
                                <p:cTn fill="hold" nodeType="with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1000"/>
                                        <p:tgtEl>
                                          <p:spTgt spid="861"/>
                                        </p:tgtEl>
                                      </p:cBhvr>
                                    </p:animEffect>
                                  </p:childTnLst>
                                </p:cTn>
                              </p:par>
                              <p:par>
                                <p:cTn fill="hold" nodeType="with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1000"/>
                                        <p:tgtEl>
                                          <p:spTgt spid="862"/>
                                        </p:tgtEl>
                                      </p:cBhvr>
                                    </p:animEffect>
                                  </p:childTnLst>
                                </p:cTn>
                              </p:par>
                              <p:par>
                                <p:cTn fill="hold" nodeType="withEffect" presetClass="entr" presetID="10" presetSubtype="0">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par>
                                <p:cTn fill="hold" nodeType="with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000"/>
                                        <p:tgtEl>
                                          <p:spTgt spid="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1000"/>
                                        <p:tgtEl>
                                          <p:spTgt spid="857"/>
                                        </p:tgtEl>
                                      </p:cBhvr>
                                    </p:animEffect>
                                  </p:childTnLst>
                                </p:cTn>
                              </p:par>
                              <p:par>
                                <p:cTn fill="hold" nodeType="with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1000"/>
                                        <p:tgtEl>
                                          <p:spTgt spid="858"/>
                                        </p:tgtEl>
                                      </p:cBhvr>
                                    </p:animEffect>
                                  </p:childTnLst>
                                </p:cTn>
                              </p:par>
                              <p:par>
                                <p:cTn fill="hold" nodeType="with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1000"/>
                                        <p:tgtEl>
                                          <p:spTgt spid="859"/>
                                        </p:tgtEl>
                                      </p:cBhvr>
                                    </p:animEffect>
                                  </p:childTnLst>
                                </p:cTn>
                              </p:par>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pic>
        <p:nvPicPr>
          <p:cNvPr id="875" name="Google Shape;875;p28"/>
          <p:cNvPicPr preferRelativeResize="0"/>
          <p:nvPr/>
        </p:nvPicPr>
        <p:blipFill>
          <a:blip r:embed="rId3">
            <a:alphaModFix/>
          </a:blip>
          <a:stretch>
            <a:fillRect/>
          </a:stretch>
        </p:blipFill>
        <p:spPr>
          <a:xfrm>
            <a:off x="1000839" y="833998"/>
            <a:ext cx="3274476" cy="2455900"/>
          </a:xfrm>
          <a:prstGeom prst="rect">
            <a:avLst/>
          </a:prstGeom>
          <a:noFill/>
          <a:ln cap="flat" cmpd="sng" w="38100">
            <a:solidFill>
              <a:schemeClr val="dk2"/>
            </a:solidFill>
            <a:prstDash val="solid"/>
            <a:round/>
            <a:headEnd len="sm" w="sm" type="none"/>
            <a:tailEnd len="sm" w="sm" type="none"/>
          </a:ln>
        </p:spPr>
      </p:pic>
      <p:pic>
        <p:nvPicPr>
          <p:cNvPr id="876" name="Google Shape;876;p28"/>
          <p:cNvPicPr preferRelativeResize="0"/>
          <p:nvPr/>
        </p:nvPicPr>
        <p:blipFill>
          <a:blip r:embed="rId4">
            <a:alphaModFix/>
          </a:blip>
          <a:stretch>
            <a:fillRect/>
          </a:stretch>
        </p:blipFill>
        <p:spPr>
          <a:xfrm>
            <a:off x="5251685" y="800100"/>
            <a:ext cx="3209266" cy="2455900"/>
          </a:xfrm>
          <a:prstGeom prst="rect">
            <a:avLst/>
          </a:prstGeom>
          <a:noFill/>
          <a:ln cap="flat" cmpd="sng" w="38100">
            <a:solidFill>
              <a:schemeClr val="dk2"/>
            </a:solidFill>
            <a:prstDash val="solid"/>
            <a:round/>
            <a:headEnd len="sm" w="sm" type="none"/>
            <a:tailEnd len="sm" w="sm" type="none"/>
          </a:ln>
        </p:spPr>
      </p:pic>
      <p:sp>
        <p:nvSpPr>
          <p:cNvPr id="877" name="Google Shape;877;p28"/>
          <p:cNvSpPr txBox="1"/>
          <p:nvPr/>
        </p:nvSpPr>
        <p:spPr>
          <a:xfrm>
            <a:off x="1770321" y="12475"/>
            <a:ext cx="1735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700" u="none" cap="none" strike="noStrike">
                <a:solidFill>
                  <a:srgbClr val="000000"/>
                </a:solidFill>
                <a:latin typeface="Fira Sans"/>
                <a:ea typeface="Fira Sans"/>
                <a:cs typeface="Fira Sans"/>
                <a:sym typeface="Fira Sans"/>
              </a:rPr>
              <a:t>H</a:t>
            </a:r>
            <a:r>
              <a:rPr b="1" lang="en" sz="1700">
                <a:latin typeface="Fira Sans"/>
                <a:ea typeface="Fira Sans"/>
                <a:cs typeface="Fira Sans"/>
                <a:sym typeface="Fira Sans"/>
              </a:rPr>
              <a:t> </a:t>
            </a:r>
            <a:r>
              <a:rPr b="1" i="0" lang="en" sz="1700" u="none" cap="none" strike="noStrike">
                <a:solidFill>
                  <a:srgbClr val="000000"/>
                </a:solidFill>
                <a:latin typeface="Fira Sans"/>
                <a:ea typeface="Fira Sans"/>
                <a:cs typeface="Fira Sans"/>
                <a:sym typeface="Fira Sans"/>
              </a:rPr>
              <a:t>matrix 1 </a:t>
            </a:r>
            <a:endParaRPr b="1" i="0" sz="1700" u="none" cap="none" strike="noStrike">
              <a:solidFill>
                <a:srgbClr val="000000"/>
              </a:solidFill>
              <a:latin typeface="Fira Sans"/>
              <a:ea typeface="Fira Sans"/>
              <a:cs typeface="Fira Sans"/>
              <a:sym typeface="Fira Sans"/>
            </a:endParaRPr>
          </a:p>
        </p:txBody>
      </p:sp>
      <p:sp>
        <p:nvSpPr>
          <p:cNvPr id="878" name="Google Shape;878;p28"/>
          <p:cNvSpPr txBox="1"/>
          <p:nvPr/>
        </p:nvSpPr>
        <p:spPr>
          <a:xfrm>
            <a:off x="1588225" y="4121500"/>
            <a:ext cx="20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9" name="Google Shape;879;p28"/>
          <p:cNvSpPr txBox="1"/>
          <p:nvPr/>
        </p:nvSpPr>
        <p:spPr>
          <a:xfrm>
            <a:off x="790350" y="3665025"/>
            <a:ext cx="75633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Fira Sans"/>
              <a:buChar char="●"/>
            </a:pPr>
            <a:r>
              <a:rPr lang="en" sz="1500">
                <a:latin typeface="Fira Sans"/>
                <a:ea typeface="Fira Sans"/>
                <a:cs typeface="Fira Sans"/>
                <a:sym typeface="Fira Sans"/>
              </a:rPr>
              <a:t>When the error probability is low the success rate is high for big H-matrix </a:t>
            </a:r>
            <a:endParaRPr sz="1500">
              <a:latin typeface="Fira Sans"/>
              <a:ea typeface="Fira Sans"/>
              <a:cs typeface="Fira Sans"/>
              <a:sym typeface="Fira Sans"/>
            </a:endParaRPr>
          </a:p>
          <a:p>
            <a:pPr indent="-323850" lvl="0" marL="457200" rtl="0" algn="l">
              <a:spcBef>
                <a:spcPts val="0"/>
              </a:spcBef>
              <a:spcAft>
                <a:spcPts val="0"/>
              </a:spcAft>
              <a:buSzPts val="1500"/>
              <a:buFont typeface="Fira Sans"/>
              <a:buChar char="●"/>
            </a:pPr>
            <a:r>
              <a:rPr lang="en" sz="1500">
                <a:latin typeface="Fira Sans"/>
                <a:ea typeface="Fira Sans"/>
                <a:cs typeface="Fira Sans"/>
                <a:sym typeface="Fira Sans"/>
              </a:rPr>
              <a:t>When the error probability is high the success rate is high for small H-matrix.</a:t>
            </a:r>
            <a:endParaRPr sz="1500">
              <a:latin typeface="Fira Sans"/>
              <a:ea typeface="Fira Sans"/>
              <a:cs typeface="Fira Sans"/>
              <a:sym typeface="Fira Sans"/>
            </a:endParaRPr>
          </a:p>
        </p:txBody>
      </p:sp>
      <p:cxnSp>
        <p:nvCxnSpPr>
          <p:cNvPr id="880" name="Google Shape;880;p28"/>
          <p:cNvCxnSpPr/>
          <p:nvPr/>
        </p:nvCxnSpPr>
        <p:spPr>
          <a:xfrm>
            <a:off x="6254225" y="508375"/>
            <a:ext cx="1204200" cy="0"/>
          </a:xfrm>
          <a:prstGeom prst="straightConnector1">
            <a:avLst/>
          </a:prstGeom>
          <a:noFill/>
          <a:ln cap="flat" cmpd="sng" w="28575">
            <a:solidFill>
              <a:srgbClr val="FFAB40"/>
            </a:solidFill>
            <a:prstDash val="solid"/>
            <a:round/>
            <a:headEnd len="med" w="med" type="oval"/>
            <a:tailEnd len="med" w="med" type="oval"/>
          </a:ln>
        </p:spPr>
      </p:cxnSp>
      <p:sp>
        <p:nvSpPr>
          <p:cNvPr id="881" name="Google Shape;881;p28"/>
          <p:cNvSpPr txBox="1"/>
          <p:nvPr/>
        </p:nvSpPr>
        <p:spPr>
          <a:xfrm>
            <a:off x="5988571" y="12475"/>
            <a:ext cx="1735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700" u="none" cap="none" strike="noStrike">
                <a:solidFill>
                  <a:srgbClr val="000000"/>
                </a:solidFill>
                <a:latin typeface="Fira Sans"/>
                <a:ea typeface="Fira Sans"/>
                <a:cs typeface="Fira Sans"/>
                <a:sym typeface="Fira Sans"/>
              </a:rPr>
              <a:t>H</a:t>
            </a:r>
            <a:r>
              <a:rPr b="1" lang="en" sz="1700">
                <a:latin typeface="Fira Sans"/>
                <a:ea typeface="Fira Sans"/>
                <a:cs typeface="Fira Sans"/>
                <a:sym typeface="Fira Sans"/>
              </a:rPr>
              <a:t> </a:t>
            </a:r>
            <a:r>
              <a:rPr b="1" i="0" lang="en" sz="1700" u="none" cap="none" strike="noStrike">
                <a:solidFill>
                  <a:srgbClr val="000000"/>
                </a:solidFill>
                <a:latin typeface="Fira Sans"/>
                <a:ea typeface="Fira Sans"/>
                <a:cs typeface="Fira Sans"/>
                <a:sym typeface="Fira Sans"/>
              </a:rPr>
              <a:t>matrix </a:t>
            </a:r>
            <a:r>
              <a:rPr b="1" lang="en" sz="1700">
                <a:latin typeface="Fira Sans"/>
                <a:ea typeface="Fira Sans"/>
                <a:cs typeface="Fira Sans"/>
                <a:sym typeface="Fira Sans"/>
              </a:rPr>
              <a:t>2</a:t>
            </a:r>
            <a:endParaRPr b="1" i="0" sz="1700" u="none" cap="none" strike="noStrike">
              <a:solidFill>
                <a:srgbClr val="000000"/>
              </a:solidFill>
              <a:latin typeface="Fira Sans"/>
              <a:ea typeface="Fira Sans"/>
              <a:cs typeface="Fira Sans"/>
              <a:sym typeface="Fira Sans"/>
            </a:endParaRPr>
          </a:p>
        </p:txBody>
      </p:sp>
      <p:cxnSp>
        <p:nvCxnSpPr>
          <p:cNvPr id="882" name="Google Shape;882;p28"/>
          <p:cNvCxnSpPr/>
          <p:nvPr/>
        </p:nvCxnSpPr>
        <p:spPr>
          <a:xfrm>
            <a:off x="2035975" y="508375"/>
            <a:ext cx="1204200" cy="0"/>
          </a:xfrm>
          <a:prstGeom prst="straightConnector1">
            <a:avLst/>
          </a:prstGeom>
          <a:noFill/>
          <a:ln cap="flat" cmpd="sng" w="28575">
            <a:solidFill>
              <a:srgbClr val="FFAB40"/>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0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000"/>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0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80"/>
                                        </p:tgtEl>
                                        <p:attrNameLst>
                                          <p:attrName>style.visibility</p:attrName>
                                        </p:attrNameLst>
                                      </p:cBhvr>
                                      <p:to>
                                        <p:strVal val="visible"/>
                                      </p:to>
                                    </p:set>
                                    <p:animEffect filter="fade" transition="in">
                                      <p:cBhvr>
                                        <p:cTn dur="1000"/>
                                        <p:tgtEl>
                                          <p:spTgt spid="880"/>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10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6" name="Shape 886"/>
        <p:cNvGrpSpPr/>
        <p:nvPr/>
      </p:nvGrpSpPr>
      <p:grpSpPr>
        <a:xfrm>
          <a:off x="0" y="0"/>
          <a:ext cx="0" cy="0"/>
          <a:chOff x="0" y="0"/>
          <a:chExt cx="0" cy="0"/>
        </a:xfrm>
      </p:grpSpPr>
      <p:sp>
        <p:nvSpPr>
          <p:cNvPr id="887" name="Google Shape;887;p29"/>
          <p:cNvSpPr txBox="1"/>
          <p:nvPr/>
        </p:nvSpPr>
        <p:spPr>
          <a:xfrm>
            <a:off x="3350400" y="1555750"/>
            <a:ext cx="24432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4100">
                <a:solidFill>
                  <a:schemeClr val="dk1"/>
                </a:solidFill>
                <a:latin typeface="Fira Sans"/>
                <a:ea typeface="Fira Sans"/>
                <a:cs typeface="Fira Sans"/>
                <a:sym typeface="Fira Sans"/>
              </a:rPr>
              <a:t> Soft</a:t>
            </a:r>
            <a:r>
              <a:rPr b="1" i="0" lang="en" sz="4100" u="none" cap="none" strike="noStrike">
                <a:solidFill>
                  <a:schemeClr val="dk1"/>
                </a:solidFill>
                <a:latin typeface="Fira Sans"/>
                <a:ea typeface="Fira Sans"/>
                <a:cs typeface="Fira Sans"/>
                <a:sym typeface="Fira Sans"/>
              </a:rPr>
              <a:t> </a:t>
            </a:r>
            <a:r>
              <a:rPr b="1" lang="en" sz="4100">
                <a:solidFill>
                  <a:schemeClr val="dk1"/>
                </a:solidFill>
                <a:latin typeface="Fira Sans"/>
                <a:ea typeface="Fira Sans"/>
                <a:cs typeface="Fira Sans"/>
                <a:sym typeface="Fira Sans"/>
              </a:rPr>
              <a:t>BEC</a:t>
            </a:r>
            <a:endParaRPr b="1" i="0" sz="3100" u="none" cap="none" strike="noStrike">
              <a:solidFill>
                <a:schemeClr val="dk1"/>
              </a:solidFill>
              <a:latin typeface="Fira Sans"/>
              <a:ea typeface="Fira Sans"/>
              <a:cs typeface="Fira Sans"/>
              <a:sym typeface="Fira Sans"/>
            </a:endParaRPr>
          </a:p>
        </p:txBody>
      </p:sp>
      <p:sp>
        <p:nvSpPr>
          <p:cNvPr id="888" name="Google Shape;888;p29"/>
          <p:cNvSpPr txBox="1"/>
          <p:nvPr/>
        </p:nvSpPr>
        <p:spPr>
          <a:xfrm>
            <a:off x="3270150" y="2772050"/>
            <a:ext cx="260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 sz="4100">
                <a:solidFill>
                  <a:schemeClr val="dk1"/>
                </a:solidFill>
                <a:latin typeface="Fira Sans"/>
                <a:ea typeface="Fira Sans"/>
                <a:cs typeface="Fira Sans"/>
                <a:sym typeface="Fira Sans"/>
              </a:rPr>
              <a:t>Decoder</a:t>
            </a:r>
            <a:endParaRPr>
              <a:solidFill>
                <a:schemeClr val="dk1"/>
              </a:solidFill>
              <a:latin typeface="Fira Sans"/>
              <a:ea typeface="Fira Sans"/>
              <a:cs typeface="Fira Sans"/>
              <a:sym typeface="Fira Sans"/>
            </a:endParaRPr>
          </a:p>
        </p:txBody>
      </p:sp>
      <p:cxnSp>
        <p:nvCxnSpPr>
          <p:cNvPr id="889" name="Google Shape;889;p29"/>
          <p:cNvCxnSpPr/>
          <p:nvPr/>
        </p:nvCxnSpPr>
        <p:spPr>
          <a:xfrm>
            <a:off x="1626450" y="2571750"/>
            <a:ext cx="5891100" cy="0"/>
          </a:xfrm>
          <a:prstGeom prst="straightConnector1">
            <a:avLst/>
          </a:prstGeom>
          <a:noFill/>
          <a:ln cap="flat" cmpd="sng" w="28575">
            <a:solidFill>
              <a:schemeClr val="accent1"/>
            </a:solidFill>
            <a:prstDash val="solid"/>
            <a:round/>
            <a:headEnd len="med" w="med" type="oval"/>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0"/>
          <p:cNvSpPr txBox="1"/>
          <p:nvPr/>
        </p:nvSpPr>
        <p:spPr>
          <a:xfrm>
            <a:off x="497400" y="252600"/>
            <a:ext cx="422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2000">
                <a:latin typeface="Fira Sans"/>
                <a:ea typeface="Fira Sans"/>
                <a:cs typeface="Fira Sans"/>
                <a:sym typeface="Fira Sans"/>
              </a:rPr>
              <a:t>Algorithm for Decoding  </a:t>
            </a:r>
            <a:endParaRPr b="1" i="0" sz="2000" u="none" cap="none" strike="noStrike">
              <a:solidFill>
                <a:srgbClr val="000000"/>
              </a:solidFill>
              <a:latin typeface="Fira Sans"/>
              <a:ea typeface="Fira Sans"/>
              <a:cs typeface="Fira Sans"/>
              <a:sym typeface="Fira Sans"/>
            </a:endParaRPr>
          </a:p>
        </p:txBody>
      </p:sp>
      <p:sp>
        <p:nvSpPr>
          <p:cNvPr id="895" name="Google Shape;895;p30"/>
          <p:cNvSpPr txBox="1"/>
          <p:nvPr/>
        </p:nvSpPr>
        <p:spPr>
          <a:xfrm>
            <a:off x="497400" y="1342225"/>
            <a:ext cx="84489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Fira Sans"/>
              <a:ea typeface="Fira Sans"/>
              <a:cs typeface="Fira Sans"/>
              <a:sym typeface="Fira Sans"/>
            </a:endParaRPr>
          </a:p>
          <a:p>
            <a:pPr indent="-336550" lvl="0" marL="457200" rtl="0" algn="l">
              <a:spcBef>
                <a:spcPts val="0"/>
              </a:spcBef>
              <a:spcAft>
                <a:spcPts val="0"/>
              </a:spcAft>
              <a:buSzPts val="1700"/>
              <a:buFont typeface="Fira Sans"/>
              <a:buChar char="●"/>
            </a:pPr>
            <a:r>
              <a:rPr lang="en" sz="1700">
                <a:latin typeface="Fira Sans"/>
                <a:ea typeface="Fira Sans"/>
                <a:cs typeface="Fira Sans"/>
                <a:sym typeface="Fira Sans"/>
              </a:rPr>
              <a:t>In the first iteration, we will load the variable nodes in the array respectively. I.e there is no bit error we will send 0 else we will send 0.5.</a:t>
            </a:r>
            <a:endParaRPr sz="1700">
              <a:latin typeface="Fira Sans"/>
              <a:ea typeface="Fira Sans"/>
              <a:cs typeface="Fira Sans"/>
              <a:sym typeface="Fira Sans"/>
            </a:endParaRPr>
          </a:p>
          <a:p>
            <a:pPr indent="0" lvl="0" marL="457200" rtl="0" algn="l">
              <a:spcBef>
                <a:spcPts val="0"/>
              </a:spcBef>
              <a:spcAft>
                <a:spcPts val="0"/>
              </a:spcAft>
              <a:buNone/>
            </a:pPr>
            <a:r>
              <a:t/>
            </a:r>
            <a:endParaRPr sz="1700">
              <a:latin typeface="Fira Sans"/>
              <a:ea typeface="Fira Sans"/>
              <a:cs typeface="Fira Sans"/>
              <a:sym typeface="Fira Sans"/>
            </a:endParaRPr>
          </a:p>
          <a:p>
            <a:pPr indent="-336550" lvl="0" marL="457200" rtl="0" algn="l">
              <a:spcBef>
                <a:spcPts val="0"/>
              </a:spcBef>
              <a:spcAft>
                <a:spcPts val="0"/>
              </a:spcAft>
              <a:buSzPts val="1700"/>
              <a:buFont typeface="Fira Sans"/>
              <a:buChar char="●"/>
            </a:pPr>
            <a:r>
              <a:rPr lang="en" sz="1700">
                <a:latin typeface="Fira Sans"/>
                <a:ea typeface="Fira Sans"/>
                <a:cs typeface="Fira Sans"/>
                <a:sym typeface="Fira Sans"/>
              </a:rPr>
              <a:t>We have made spc function that will take the probability of variable nodes and return likelihood ratio(odds in favor of variable node=1) for all check nodes.</a:t>
            </a:r>
            <a:endParaRPr sz="1700">
              <a:latin typeface="Fira Sans"/>
              <a:ea typeface="Fira Sans"/>
              <a:cs typeface="Fira Sans"/>
              <a:sym typeface="Fira Sans"/>
            </a:endParaRPr>
          </a:p>
          <a:p>
            <a:pPr indent="0" lvl="0" marL="914400" rtl="0" algn="l">
              <a:spcBef>
                <a:spcPts val="0"/>
              </a:spcBef>
              <a:spcAft>
                <a:spcPts val="0"/>
              </a:spcAft>
              <a:buNone/>
            </a:pPr>
            <a:r>
              <a:t/>
            </a:r>
            <a:endParaRPr sz="1700">
              <a:latin typeface="Fira Sans"/>
              <a:ea typeface="Fira Sans"/>
              <a:cs typeface="Fira Sans"/>
              <a:sym typeface="Fira Sans"/>
            </a:endParaRPr>
          </a:p>
          <a:p>
            <a:pPr indent="-336550" lvl="0" marL="457200" rtl="0" algn="l">
              <a:spcBef>
                <a:spcPts val="0"/>
              </a:spcBef>
              <a:spcAft>
                <a:spcPts val="0"/>
              </a:spcAft>
              <a:buSzPts val="1700"/>
              <a:buFont typeface="Fira Sans"/>
              <a:buChar char="●"/>
            </a:pPr>
            <a:r>
              <a:rPr lang="en" sz="1700">
                <a:latin typeface="Fira Sans"/>
                <a:ea typeface="Fira Sans"/>
                <a:cs typeface="Fira Sans"/>
                <a:sym typeface="Fira Sans"/>
              </a:rPr>
              <a:t>Then we will multiply all the likelihood rati</a:t>
            </a:r>
            <a:r>
              <a:rPr lang="en" sz="1700">
                <a:latin typeface="Fira Sans"/>
                <a:ea typeface="Fira Sans"/>
                <a:cs typeface="Fira Sans"/>
                <a:sym typeface="Fira Sans"/>
              </a:rPr>
              <a:t>os of check nodes for that variable node.</a:t>
            </a:r>
            <a:endParaRPr sz="1700">
              <a:latin typeface="Fira Sans"/>
              <a:ea typeface="Fira Sans"/>
              <a:cs typeface="Fira Sans"/>
              <a:sym typeface="Fira Sans"/>
            </a:endParaRPr>
          </a:p>
          <a:p>
            <a:pPr indent="0" lvl="0" marL="914400" rtl="0" algn="l">
              <a:spcBef>
                <a:spcPts val="0"/>
              </a:spcBef>
              <a:spcAft>
                <a:spcPts val="0"/>
              </a:spcAft>
              <a:buNone/>
            </a:pPr>
            <a:r>
              <a:t/>
            </a:r>
            <a:endParaRPr sz="1700">
              <a:latin typeface="Fira Sans"/>
              <a:ea typeface="Fira Sans"/>
              <a:cs typeface="Fira Sans"/>
              <a:sym typeface="Fira Sans"/>
            </a:endParaRPr>
          </a:p>
          <a:p>
            <a:pPr indent="-336550" lvl="0" marL="457200" rtl="0" algn="l">
              <a:spcBef>
                <a:spcPts val="0"/>
              </a:spcBef>
              <a:spcAft>
                <a:spcPts val="0"/>
              </a:spcAft>
              <a:buSzPts val="1700"/>
              <a:buFont typeface="Fira Sans"/>
              <a:buChar char="●"/>
            </a:pPr>
            <a:r>
              <a:rPr lang="en" sz="1700">
                <a:latin typeface="Fira Sans"/>
                <a:ea typeface="Fira Sans"/>
                <a:cs typeface="Fira Sans"/>
                <a:sym typeface="Fira Sans"/>
              </a:rPr>
              <a:t>If for all the variable nodes likelihood ratio is other than 1 then we will consider that the codeword is successfully decoded.</a:t>
            </a:r>
            <a:endParaRPr sz="1700">
              <a:latin typeface="Fira Sans"/>
              <a:ea typeface="Fira Sans"/>
              <a:cs typeface="Fira Sans"/>
              <a:sym typeface="Fira Sans"/>
            </a:endParaRPr>
          </a:p>
          <a:p>
            <a:pPr indent="0" lvl="0" marL="0" rtl="0" algn="l">
              <a:spcBef>
                <a:spcPts val="0"/>
              </a:spcBef>
              <a:spcAft>
                <a:spcPts val="0"/>
              </a:spcAft>
              <a:buNone/>
            </a:pPr>
            <a:r>
              <a:t/>
            </a:r>
            <a:endParaRPr sz="1700">
              <a:latin typeface="Fira Sans"/>
              <a:ea typeface="Fira Sans"/>
              <a:cs typeface="Fira Sans"/>
              <a:sym typeface="Fira Sans"/>
            </a:endParaRPr>
          </a:p>
        </p:txBody>
      </p:sp>
      <p:cxnSp>
        <p:nvCxnSpPr>
          <p:cNvPr id="896" name="Google Shape;896;p30"/>
          <p:cNvCxnSpPr/>
          <p:nvPr/>
        </p:nvCxnSpPr>
        <p:spPr>
          <a:xfrm>
            <a:off x="445050" y="800100"/>
            <a:ext cx="4332900" cy="0"/>
          </a:xfrm>
          <a:prstGeom prst="straightConnector1">
            <a:avLst/>
          </a:prstGeom>
          <a:noFill/>
          <a:ln cap="flat" cmpd="sng" w="28575">
            <a:solidFill>
              <a:srgbClr val="FFAB40"/>
            </a:solidFill>
            <a:prstDash val="solid"/>
            <a:round/>
            <a:headEnd len="med" w="med" type="oval"/>
            <a:tailEnd len="med" w="med" type="oval"/>
          </a:ln>
        </p:spPr>
      </p:cxnSp>
      <p:sp>
        <p:nvSpPr>
          <p:cNvPr id="897" name="Google Shape;897;p30"/>
          <p:cNvSpPr txBox="1"/>
          <p:nvPr/>
        </p:nvSpPr>
        <p:spPr>
          <a:xfrm>
            <a:off x="497400" y="1109550"/>
            <a:ext cx="541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Fira Sans"/>
                <a:ea typeface="Fira Sans"/>
                <a:cs typeface="Fira Sans"/>
                <a:sym typeface="Fira Sans"/>
              </a:rPr>
              <a:t>Soft BEC</a:t>
            </a:r>
            <a:r>
              <a:rPr b="1" lang="en" sz="1600">
                <a:solidFill>
                  <a:schemeClr val="dk1"/>
                </a:solidFill>
                <a:latin typeface="Fira Sans"/>
                <a:ea typeface="Fira Sans"/>
                <a:cs typeface="Fira Sans"/>
                <a:sym typeface="Fira Sans"/>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31"/>
          <p:cNvSpPr txBox="1"/>
          <p:nvPr/>
        </p:nvSpPr>
        <p:spPr>
          <a:xfrm>
            <a:off x="592300" y="31975"/>
            <a:ext cx="3277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Fira Sans"/>
                <a:ea typeface="Fira Sans"/>
                <a:cs typeface="Fira Sans"/>
                <a:sym typeface="Fira Sans"/>
              </a:rPr>
              <a:t>Snippet representing a short implementation of above discussed Soft BEC algorithm</a:t>
            </a:r>
            <a:endParaRPr b="1" sz="1800">
              <a:latin typeface="Fira Sans"/>
              <a:ea typeface="Fira Sans"/>
              <a:cs typeface="Fira Sans"/>
              <a:sym typeface="Fira Sans"/>
            </a:endParaRPr>
          </a:p>
        </p:txBody>
      </p:sp>
      <p:sp>
        <p:nvSpPr>
          <p:cNvPr id="903" name="Google Shape;903;p31"/>
          <p:cNvSpPr/>
          <p:nvPr/>
        </p:nvSpPr>
        <p:spPr>
          <a:xfrm>
            <a:off x="4833575" y="90463"/>
            <a:ext cx="3988200" cy="4962600"/>
          </a:xfrm>
          <a:prstGeom prst="plaque">
            <a:avLst>
              <a:gd fmla="val 8509" name="adj"/>
            </a:avLst>
          </a:prstGeom>
          <a:noFill/>
          <a:ln cap="flat" cmpd="sng" w="28575">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4" name="Google Shape;904;p31"/>
          <p:cNvCxnSpPr/>
          <p:nvPr/>
        </p:nvCxnSpPr>
        <p:spPr>
          <a:xfrm>
            <a:off x="429550" y="1047775"/>
            <a:ext cx="3603300" cy="0"/>
          </a:xfrm>
          <a:prstGeom prst="straightConnector1">
            <a:avLst/>
          </a:prstGeom>
          <a:noFill/>
          <a:ln cap="flat" cmpd="sng" w="28575">
            <a:solidFill>
              <a:srgbClr val="FFAB40"/>
            </a:solidFill>
            <a:prstDash val="solid"/>
            <a:round/>
            <a:headEnd len="med" w="med" type="oval"/>
            <a:tailEnd len="med" w="med" type="oval"/>
          </a:ln>
        </p:spPr>
      </p:cxnSp>
      <p:pic>
        <p:nvPicPr>
          <p:cNvPr id="905" name="Google Shape;905;p31"/>
          <p:cNvPicPr preferRelativeResize="0"/>
          <p:nvPr/>
        </p:nvPicPr>
        <p:blipFill rotWithShape="1">
          <a:blip r:embed="rId3">
            <a:alphaModFix/>
          </a:blip>
          <a:srcRect b="0" l="0" r="0" t="3633"/>
          <a:stretch/>
        </p:blipFill>
        <p:spPr>
          <a:xfrm>
            <a:off x="4968550" y="198913"/>
            <a:ext cx="3718250" cy="4745676"/>
          </a:xfrm>
          <a:prstGeom prst="rect">
            <a:avLst/>
          </a:prstGeom>
          <a:noFill/>
          <a:ln>
            <a:noFill/>
          </a:ln>
        </p:spPr>
      </p:pic>
      <p:sp>
        <p:nvSpPr>
          <p:cNvPr id="906" name="Google Shape;906;p31"/>
          <p:cNvSpPr txBox="1"/>
          <p:nvPr/>
        </p:nvSpPr>
        <p:spPr>
          <a:xfrm>
            <a:off x="310300" y="1363425"/>
            <a:ext cx="3603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Output shows Algorithm: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Noise added Received message/ probabilities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c_received contains values at CN’s received from connected VN’s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c_sent are updated values after SPC decoding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variable node contains values at each VNs received from connected CNs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Decoded message is after Majority voting at each VN </a:t>
            </a:r>
            <a:endParaRPr/>
          </a:p>
        </p:txBody>
      </p:sp>
      <p:cxnSp>
        <p:nvCxnSpPr>
          <p:cNvPr id="907" name="Google Shape;907;p31"/>
          <p:cNvCxnSpPr/>
          <p:nvPr/>
        </p:nvCxnSpPr>
        <p:spPr>
          <a:xfrm flipH="1">
            <a:off x="3041850" y="282100"/>
            <a:ext cx="1937100" cy="1711500"/>
          </a:xfrm>
          <a:prstGeom prst="straightConnector1">
            <a:avLst/>
          </a:prstGeom>
          <a:noFill/>
          <a:ln cap="flat" cmpd="sng" w="9525">
            <a:solidFill>
              <a:schemeClr val="dk2"/>
            </a:solidFill>
            <a:prstDash val="solid"/>
            <a:round/>
            <a:headEnd len="med" w="med" type="none"/>
            <a:tailEnd len="med" w="med" type="triangle"/>
          </a:ln>
        </p:spPr>
      </p:cxnSp>
      <p:cxnSp>
        <p:nvCxnSpPr>
          <p:cNvPr id="908" name="Google Shape;908;p31"/>
          <p:cNvCxnSpPr/>
          <p:nvPr/>
        </p:nvCxnSpPr>
        <p:spPr>
          <a:xfrm flipH="1">
            <a:off x="3093550" y="808675"/>
            <a:ext cx="1908900" cy="1786500"/>
          </a:xfrm>
          <a:prstGeom prst="straightConnector1">
            <a:avLst/>
          </a:prstGeom>
          <a:noFill/>
          <a:ln cap="flat" cmpd="sng" w="9525">
            <a:solidFill>
              <a:schemeClr val="dk2"/>
            </a:solidFill>
            <a:prstDash val="solid"/>
            <a:round/>
            <a:headEnd len="med" w="med" type="none"/>
            <a:tailEnd len="med" w="med" type="triangle"/>
          </a:ln>
        </p:spPr>
      </p:cxnSp>
      <p:cxnSp>
        <p:nvCxnSpPr>
          <p:cNvPr id="909" name="Google Shape;909;p31"/>
          <p:cNvCxnSpPr/>
          <p:nvPr/>
        </p:nvCxnSpPr>
        <p:spPr>
          <a:xfrm flipH="1">
            <a:off x="3173450" y="1551525"/>
            <a:ext cx="1838400" cy="1617600"/>
          </a:xfrm>
          <a:prstGeom prst="straightConnector1">
            <a:avLst/>
          </a:prstGeom>
          <a:noFill/>
          <a:ln cap="flat" cmpd="sng" w="9525">
            <a:solidFill>
              <a:schemeClr val="dk2"/>
            </a:solidFill>
            <a:prstDash val="solid"/>
            <a:round/>
            <a:headEnd len="med" w="med" type="none"/>
            <a:tailEnd len="med" w="med" type="triangle"/>
          </a:ln>
        </p:spPr>
      </p:cxnSp>
      <p:cxnSp>
        <p:nvCxnSpPr>
          <p:cNvPr id="910" name="Google Shape;910;p31"/>
          <p:cNvCxnSpPr>
            <a:stCxn id="905" idx="1"/>
          </p:cNvCxnSpPr>
          <p:nvPr/>
        </p:nvCxnSpPr>
        <p:spPr>
          <a:xfrm flipH="1">
            <a:off x="3317350" y="2571751"/>
            <a:ext cx="1651200" cy="1227000"/>
          </a:xfrm>
          <a:prstGeom prst="straightConnector1">
            <a:avLst/>
          </a:prstGeom>
          <a:noFill/>
          <a:ln cap="flat" cmpd="sng" w="9525">
            <a:solidFill>
              <a:schemeClr val="dk2"/>
            </a:solidFill>
            <a:prstDash val="solid"/>
            <a:round/>
            <a:headEnd len="med" w="med" type="none"/>
            <a:tailEnd len="med" w="med" type="triangle"/>
          </a:ln>
        </p:spPr>
      </p:cxnSp>
      <p:cxnSp>
        <p:nvCxnSpPr>
          <p:cNvPr id="911" name="Google Shape;911;p31"/>
          <p:cNvCxnSpPr/>
          <p:nvPr/>
        </p:nvCxnSpPr>
        <p:spPr>
          <a:xfrm flipH="1">
            <a:off x="3399050" y="3789450"/>
            <a:ext cx="1556400" cy="71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1363025" y="1623275"/>
            <a:ext cx="1758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a:ea typeface="Fira Sans"/>
                <a:cs typeface="Fira Sans"/>
                <a:sym typeface="Fira Sans"/>
              </a:rPr>
              <a:t>Lab Group 1 </a:t>
            </a:r>
            <a:endParaRPr b="0" i="0" sz="14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a:ea typeface="Fira Sans"/>
                <a:cs typeface="Fira Sans"/>
                <a:sym typeface="Fira Sans"/>
              </a:rPr>
              <a:t>Project Group 2</a:t>
            </a:r>
            <a:endParaRPr b="0" i="0" sz="1400" u="none" cap="none" strike="noStrike">
              <a:solidFill>
                <a:srgbClr val="000000"/>
              </a:solidFill>
              <a:latin typeface="Fira Sans"/>
              <a:ea typeface="Fira Sans"/>
              <a:cs typeface="Fira Sans"/>
              <a:sym typeface="Fira Sans"/>
            </a:endParaRPr>
          </a:p>
        </p:txBody>
      </p:sp>
      <p:sp>
        <p:nvSpPr>
          <p:cNvPr id="175" name="Google Shape;175;p14"/>
          <p:cNvSpPr txBox="1"/>
          <p:nvPr/>
        </p:nvSpPr>
        <p:spPr>
          <a:xfrm>
            <a:off x="735050" y="2676300"/>
            <a:ext cx="189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a:ea typeface="Fira Sans"/>
                <a:cs typeface="Fira Sans"/>
                <a:sym typeface="Fira Sans"/>
              </a:rPr>
              <a:t>202001011-202001020</a:t>
            </a:r>
            <a:endParaRPr b="0" i="0" sz="1400" u="none" cap="none" strike="noStrike">
              <a:solidFill>
                <a:srgbClr val="000000"/>
              </a:solidFill>
              <a:latin typeface="Fira Sans"/>
              <a:ea typeface="Fira Sans"/>
              <a:cs typeface="Fira Sans"/>
              <a:sym typeface="Fira Sans"/>
            </a:endParaRPr>
          </a:p>
        </p:txBody>
      </p:sp>
      <p:sp>
        <p:nvSpPr>
          <p:cNvPr id="176" name="Google Shape;176;p14"/>
          <p:cNvSpPr/>
          <p:nvPr/>
        </p:nvSpPr>
        <p:spPr>
          <a:xfrm>
            <a:off x="2685833" y="2835152"/>
            <a:ext cx="497984" cy="82506"/>
          </a:xfrm>
          <a:custGeom>
            <a:rect b="b" l="l" r="r" t="t"/>
            <a:pathLst>
              <a:path extrusionOk="0" h="2377" w="14347">
                <a:moveTo>
                  <a:pt x="1172" y="1"/>
                </a:moveTo>
                <a:cubicBezTo>
                  <a:pt x="539" y="1"/>
                  <a:pt x="0" y="539"/>
                  <a:pt x="0" y="1173"/>
                </a:cubicBezTo>
                <a:cubicBezTo>
                  <a:pt x="0" y="1838"/>
                  <a:pt x="539" y="2376"/>
                  <a:pt x="1172" y="2376"/>
                </a:cubicBezTo>
                <a:cubicBezTo>
                  <a:pt x="1806" y="2376"/>
                  <a:pt x="2312" y="1901"/>
                  <a:pt x="2344" y="1268"/>
                </a:cubicBezTo>
                <a:lnTo>
                  <a:pt x="11971" y="1268"/>
                </a:lnTo>
                <a:cubicBezTo>
                  <a:pt x="12035" y="1901"/>
                  <a:pt x="12541" y="2376"/>
                  <a:pt x="13143" y="2376"/>
                </a:cubicBezTo>
                <a:cubicBezTo>
                  <a:pt x="13808" y="2376"/>
                  <a:pt x="14346" y="1838"/>
                  <a:pt x="14346" y="1173"/>
                </a:cubicBezTo>
                <a:cubicBezTo>
                  <a:pt x="14346" y="539"/>
                  <a:pt x="13808" y="1"/>
                  <a:pt x="13143" y="1"/>
                </a:cubicBezTo>
                <a:cubicBezTo>
                  <a:pt x="12541" y="1"/>
                  <a:pt x="12035" y="444"/>
                  <a:pt x="11971" y="1046"/>
                </a:cubicBezTo>
                <a:lnTo>
                  <a:pt x="5828" y="1046"/>
                </a:lnTo>
                <a:lnTo>
                  <a:pt x="2344" y="1078"/>
                </a:lnTo>
                <a:cubicBezTo>
                  <a:pt x="2312" y="476"/>
                  <a:pt x="1806" y="1"/>
                  <a:pt x="1172" y="1"/>
                </a:cubicBezTo>
                <a:close/>
              </a:path>
            </a:pathLst>
          </a:custGeom>
          <a:solidFill>
            <a:srgbClr val="2724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5265233" y="2936641"/>
            <a:ext cx="1094858" cy="82506"/>
          </a:xfrm>
          <a:custGeom>
            <a:rect b="b" l="l" r="r" t="t"/>
            <a:pathLst>
              <a:path extrusionOk="0" h="2377" w="31543">
                <a:moveTo>
                  <a:pt x="1172" y="1"/>
                </a:moveTo>
                <a:cubicBezTo>
                  <a:pt x="539" y="1"/>
                  <a:pt x="0" y="539"/>
                  <a:pt x="0" y="1204"/>
                </a:cubicBezTo>
                <a:cubicBezTo>
                  <a:pt x="0" y="1838"/>
                  <a:pt x="539" y="2376"/>
                  <a:pt x="1172" y="2376"/>
                </a:cubicBezTo>
                <a:cubicBezTo>
                  <a:pt x="1806" y="2376"/>
                  <a:pt x="2312" y="1901"/>
                  <a:pt x="2344" y="1299"/>
                </a:cubicBezTo>
                <a:lnTo>
                  <a:pt x="22929" y="1268"/>
                </a:lnTo>
                <a:lnTo>
                  <a:pt x="29199" y="1299"/>
                </a:lnTo>
                <a:cubicBezTo>
                  <a:pt x="29231" y="1901"/>
                  <a:pt x="29738" y="2376"/>
                  <a:pt x="30371" y="2376"/>
                </a:cubicBezTo>
                <a:cubicBezTo>
                  <a:pt x="31036" y="2376"/>
                  <a:pt x="31543" y="1838"/>
                  <a:pt x="31543" y="1204"/>
                </a:cubicBezTo>
                <a:cubicBezTo>
                  <a:pt x="31543" y="539"/>
                  <a:pt x="31004" y="1"/>
                  <a:pt x="30371" y="1"/>
                </a:cubicBezTo>
                <a:cubicBezTo>
                  <a:pt x="29769" y="1"/>
                  <a:pt x="29263" y="476"/>
                  <a:pt x="29199" y="1046"/>
                </a:cubicBezTo>
                <a:lnTo>
                  <a:pt x="23024" y="1046"/>
                </a:lnTo>
                <a:lnTo>
                  <a:pt x="2344" y="1078"/>
                </a:lnTo>
                <a:cubicBezTo>
                  <a:pt x="2312" y="476"/>
                  <a:pt x="1806" y="1"/>
                  <a:pt x="1172" y="1"/>
                </a:cubicBezTo>
                <a:close/>
              </a:path>
            </a:pathLst>
          </a:custGeom>
          <a:solidFill>
            <a:srgbClr val="2724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2783908" y="1831582"/>
            <a:ext cx="1094858" cy="81360"/>
          </a:xfrm>
          <a:custGeom>
            <a:rect b="b" l="l" r="r" t="t"/>
            <a:pathLst>
              <a:path extrusionOk="0" h="2344" w="31543">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3676824" y="1125322"/>
            <a:ext cx="1293815" cy="1493884"/>
          </a:xfrm>
          <a:custGeom>
            <a:rect b="b" l="l" r="r" t="t"/>
            <a:pathLst>
              <a:path extrusionOk="0" h="43039" w="37275">
                <a:moveTo>
                  <a:pt x="18653" y="507"/>
                </a:moveTo>
                <a:lnTo>
                  <a:pt x="36863" y="11021"/>
                </a:lnTo>
                <a:lnTo>
                  <a:pt x="36863" y="32017"/>
                </a:lnTo>
                <a:lnTo>
                  <a:pt x="18653" y="42531"/>
                </a:lnTo>
                <a:lnTo>
                  <a:pt x="444" y="32017"/>
                </a:lnTo>
                <a:lnTo>
                  <a:pt x="444" y="11021"/>
                </a:lnTo>
                <a:lnTo>
                  <a:pt x="18653" y="507"/>
                </a:lnTo>
                <a:close/>
                <a:moveTo>
                  <a:pt x="18653" y="0"/>
                </a:moveTo>
                <a:lnTo>
                  <a:pt x="0" y="10768"/>
                </a:lnTo>
                <a:lnTo>
                  <a:pt x="0" y="32271"/>
                </a:lnTo>
                <a:lnTo>
                  <a:pt x="18653" y="43038"/>
                </a:lnTo>
                <a:lnTo>
                  <a:pt x="37275" y="32271"/>
                </a:lnTo>
                <a:lnTo>
                  <a:pt x="37275" y="10768"/>
                </a:lnTo>
                <a:lnTo>
                  <a:pt x="1865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3017828" y="2264495"/>
            <a:ext cx="1293815" cy="1493884"/>
          </a:xfrm>
          <a:custGeom>
            <a:rect b="b" l="l" r="r" t="t"/>
            <a:pathLst>
              <a:path extrusionOk="0" h="43039" w="37275">
                <a:moveTo>
                  <a:pt x="18653" y="476"/>
                </a:moveTo>
                <a:lnTo>
                  <a:pt x="36831" y="10990"/>
                </a:lnTo>
                <a:lnTo>
                  <a:pt x="36831" y="32018"/>
                </a:lnTo>
                <a:lnTo>
                  <a:pt x="18653" y="42532"/>
                </a:lnTo>
                <a:lnTo>
                  <a:pt x="443" y="32018"/>
                </a:lnTo>
                <a:lnTo>
                  <a:pt x="443" y="10990"/>
                </a:lnTo>
                <a:lnTo>
                  <a:pt x="18653" y="476"/>
                </a:lnTo>
                <a:close/>
                <a:moveTo>
                  <a:pt x="18653" y="0"/>
                </a:moveTo>
                <a:lnTo>
                  <a:pt x="0" y="10736"/>
                </a:lnTo>
                <a:lnTo>
                  <a:pt x="0" y="32271"/>
                </a:lnTo>
                <a:lnTo>
                  <a:pt x="18653" y="43039"/>
                </a:lnTo>
                <a:lnTo>
                  <a:pt x="37180" y="32334"/>
                </a:lnTo>
                <a:lnTo>
                  <a:pt x="37275" y="32271"/>
                </a:lnTo>
                <a:lnTo>
                  <a:pt x="37275" y="10736"/>
                </a:lnTo>
                <a:lnTo>
                  <a:pt x="1865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4311662" y="2264496"/>
            <a:ext cx="1293815" cy="1493884"/>
          </a:xfrm>
          <a:custGeom>
            <a:rect b="b" l="l" r="r" t="t"/>
            <a:pathLst>
              <a:path extrusionOk="0" h="43039" w="37275">
                <a:moveTo>
                  <a:pt x="18653" y="476"/>
                </a:moveTo>
                <a:lnTo>
                  <a:pt x="36863" y="10990"/>
                </a:lnTo>
                <a:lnTo>
                  <a:pt x="36863" y="32018"/>
                </a:lnTo>
                <a:lnTo>
                  <a:pt x="18653" y="42532"/>
                </a:lnTo>
                <a:lnTo>
                  <a:pt x="444" y="32018"/>
                </a:lnTo>
                <a:lnTo>
                  <a:pt x="444" y="10990"/>
                </a:lnTo>
                <a:lnTo>
                  <a:pt x="18653" y="476"/>
                </a:lnTo>
                <a:close/>
                <a:moveTo>
                  <a:pt x="18653" y="1"/>
                </a:moveTo>
                <a:lnTo>
                  <a:pt x="127" y="10673"/>
                </a:lnTo>
                <a:lnTo>
                  <a:pt x="0" y="10737"/>
                </a:lnTo>
                <a:lnTo>
                  <a:pt x="0" y="32271"/>
                </a:lnTo>
                <a:lnTo>
                  <a:pt x="18653" y="43039"/>
                </a:lnTo>
                <a:lnTo>
                  <a:pt x="37180" y="32335"/>
                </a:lnTo>
                <a:lnTo>
                  <a:pt x="37275" y="32271"/>
                </a:lnTo>
                <a:lnTo>
                  <a:pt x="37275" y="10737"/>
                </a:lnTo>
                <a:lnTo>
                  <a:pt x="18653"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3098068" y="2357374"/>
            <a:ext cx="1133351" cy="1308116"/>
          </a:xfrm>
          <a:custGeom>
            <a:rect b="b" l="l" r="r" t="t"/>
            <a:pathLst>
              <a:path extrusionOk="0" h="37687" w="32652">
                <a:moveTo>
                  <a:pt x="1" y="9438"/>
                </a:moveTo>
                <a:lnTo>
                  <a:pt x="1" y="28281"/>
                </a:lnTo>
                <a:lnTo>
                  <a:pt x="16342" y="37687"/>
                </a:lnTo>
                <a:lnTo>
                  <a:pt x="32652" y="28281"/>
                </a:lnTo>
                <a:lnTo>
                  <a:pt x="32652" y="9438"/>
                </a:lnTo>
                <a:lnTo>
                  <a:pt x="16342"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3133239" y="2398067"/>
            <a:ext cx="1062994" cy="1226756"/>
          </a:xfrm>
          <a:custGeom>
            <a:rect b="b" l="l" r="r" t="t"/>
            <a:pathLst>
              <a:path extrusionOk="0" h="35343" w="30625">
                <a:moveTo>
                  <a:pt x="15328" y="0"/>
                </a:moveTo>
                <a:lnTo>
                  <a:pt x="0" y="8836"/>
                </a:lnTo>
                <a:lnTo>
                  <a:pt x="0" y="26507"/>
                </a:lnTo>
                <a:lnTo>
                  <a:pt x="15328" y="35343"/>
                </a:lnTo>
                <a:lnTo>
                  <a:pt x="30624" y="26507"/>
                </a:lnTo>
                <a:lnTo>
                  <a:pt x="30624" y="8836"/>
                </a:lnTo>
                <a:lnTo>
                  <a:pt x="15328" y="0"/>
                </a:lnTo>
                <a:close/>
              </a:path>
            </a:pathLst>
          </a:custGeom>
          <a:solidFill>
            <a:srgbClr val="F0F1F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Fira Sans"/>
                <a:ea typeface="Fira Sans"/>
                <a:cs typeface="Fira Sans"/>
                <a:sym typeface="Fira Sans"/>
              </a:rPr>
              <a:t>Team ID</a:t>
            </a:r>
            <a:endParaRPr b="1" i="0" sz="1500" u="none" cap="none" strike="noStrike">
              <a:solidFill>
                <a:srgbClr val="000000"/>
              </a:solidFill>
              <a:latin typeface="Fira Sans"/>
              <a:ea typeface="Fira Sans"/>
              <a:cs typeface="Fira Sans"/>
              <a:sym typeface="Fira Sans"/>
            </a:endParaRPr>
          </a:p>
        </p:txBody>
      </p:sp>
      <p:sp>
        <p:nvSpPr>
          <p:cNvPr id="184" name="Google Shape;184;p14"/>
          <p:cNvSpPr/>
          <p:nvPr/>
        </p:nvSpPr>
        <p:spPr>
          <a:xfrm>
            <a:off x="3758150" y="1218727"/>
            <a:ext cx="1132240" cy="1307040"/>
          </a:xfrm>
          <a:custGeom>
            <a:rect b="b" l="l" r="r" t="t"/>
            <a:pathLst>
              <a:path extrusionOk="0" h="37656" w="32620">
                <a:moveTo>
                  <a:pt x="1" y="9407"/>
                </a:moveTo>
                <a:lnTo>
                  <a:pt x="1" y="28250"/>
                </a:lnTo>
                <a:lnTo>
                  <a:pt x="16310" y="37655"/>
                </a:lnTo>
                <a:lnTo>
                  <a:pt x="32620" y="28250"/>
                </a:lnTo>
                <a:lnTo>
                  <a:pt x="32620" y="9407"/>
                </a:lnTo>
                <a:lnTo>
                  <a:pt x="1631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4050547" y="1646354"/>
            <a:ext cx="547446" cy="451820"/>
          </a:xfrm>
          <a:custGeom>
            <a:rect b="b" l="l" r="r" t="t"/>
            <a:pathLst>
              <a:path extrusionOk="0" h="13017" w="15772">
                <a:moveTo>
                  <a:pt x="1046" y="0"/>
                </a:moveTo>
                <a:cubicBezTo>
                  <a:pt x="888" y="0"/>
                  <a:pt x="761" y="32"/>
                  <a:pt x="634" y="63"/>
                </a:cubicBezTo>
                <a:cubicBezTo>
                  <a:pt x="571" y="95"/>
                  <a:pt x="508" y="127"/>
                  <a:pt x="444" y="190"/>
                </a:cubicBezTo>
                <a:cubicBezTo>
                  <a:pt x="349" y="254"/>
                  <a:pt x="254" y="349"/>
                  <a:pt x="191" y="444"/>
                </a:cubicBezTo>
                <a:cubicBezTo>
                  <a:pt x="64" y="634"/>
                  <a:pt x="1" y="824"/>
                  <a:pt x="1" y="1045"/>
                </a:cubicBezTo>
                <a:lnTo>
                  <a:pt x="1" y="10894"/>
                </a:lnTo>
                <a:cubicBezTo>
                  <a:pt x="1" y="11116"/>
                  <a:pt x="64" y="11306"/>
                  <a:pt x="191" y="11496"/>
                </a:cubicBezTo>
                <a:cubicBezTo>
                  <a:pt x="254" y="11591"/>
                  <a:pt x="349" y="11686"/>
                  <a:pt x="444" y="11781"/>
                </a:cubicBezTo>
                <a:cubicBezTo>
                  <a:pt x="508" y="11813"/>
                  <a:pt x="571" y="11844"/>
                  <a:pt x="634" y="11876"/>
                </a:cubicBezTo>
                <a:cubicBezTo>
                  <a:pt x="761" y="11939"/>
                  <a:pt x="888" y="11971"/>
                  <a:pt x="1046" y="11971"/>
                </a:cubicBezTo>
                <a:lnTo>
                  <a:pt x="1394" y="11971"/>
                </a:lnTo>
                <a:cubicBezTo>
                  <a:pt x="2059" y="11971"/>
                  <a:pt x="2598" y="11559"/>
                  <a:pt x="2819" y="10958"/>
                </a:cubicBezTo>
                <a:lnTo>
                  <a:pt x="9882" y="9406"/>
                </a:lnTo>
                <a:lnTo>
                  <a:pt x="9882" y="9406"/>
                </a:lnTo>
                <a:lnTo>
                  <a:pt x="9312" y="11306"/>
                </a:lnTo>
                <a:cubicBezTo>
                  <a:pt x="9185" y="11781"/>
                  <a:pt x="9343" y="12288"/>
                  <a:pt x="9787" y="12541"/>
                </a:cubicBezTo>
                <a:lnTo>
                  <a:pt x="10230" y="12826"/>
                </a:lnTo>
                <a:cubicBezTo>
                  <a:pt x="10388" y="12953"/>
                  <a:pt x="10547" y="12984"/>
                  <a:pt x="10737" y="13016"/>
                </a:cubicBezTo>
                <a:lnTo>
                  <a:pt x="10863" y="13016"/>
                </a:lnTo>
                <a:cubicBezTo>
                  <a:pt x="11338" y="13016"/>
                  <a:pt x="11782" y="12731"/>
                  <a:pt x="11972" y="12256"/>
                </a:cubicBezTo>
                <a:lnTo>
                  <a:pt x="13397" y="8646"/>
                </a:lnTo>
                <a:lnTo>
                  <a:pt x="14347" y="8424"/>
                </a:lnTo>
                <a:cubicBezTo>
                  <a:pt x="15170" y="8234"/>
                  <a:pt x="15772" y="7474"/>
                  <a:pt x="15772" y="6651"/>
                </a:cubicBezTo>
                <a:lnTo>
                  <a:pt x="15772" y="5162"/>
                </a:lnTo>
                <a:cubicBezTo>
                  <a:pt x="15772" y="4307"/>
                  <a:pt x="15170" y="3547"/>
                  <a:pt x="14347" y="3389"/>
                </a:cubicBezTo>
                <a:lnTo>
                  <a:pt x="2756" y="824"/>
                </a:lnTo>
                <a:cubicBezTo>
                  <a:pt x="2503" y="317"/>
                  <a:pt x="1996" y="0"/>
                  <a:pt x="13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4143986" y="1720876"/>
            <a:ext cx="340817" cy="88406"/>
          </a:xfrm>
          <a:custGeom>
            <a:rect b="b" l="l" r="r" t="t"/>
            <a:pathLst>
              <a:path extrusionOk="0" h="2547" w="9819">
                <a:moveTo>
                  <a:pt x="205" y="1"/>
                </a:moveTo>
                <a:cubicBezTo>
                  <a:pt x="97" y="1"/>
                  <a:pt x="1" y="90"/>
                  <a:pt x="1" y="228"/>
                </a:cubicBezTo>
                <a:cubicBezTo>
                  <a:pt x="1" y="292"/>
                  <a:pt x="64" y="387"/>
                  <a:pt x="159" y="418"/>
                </a:cubicBezTo>
                <a:lnTo>
                  <a:pt x="9565" y="2540"/>
                </a:lnTo>
                <a:cubicBezTo>
                  <a:pt x="9581" y="2544"/>
                  <a:pt x="9597" y="2546"/>
                  <a:pt x="9614" y="2546"/>
                </a:cubicBezTo>
                <a:cubicBezTo>
                  <a:pt x="9722" y="2546"/>
                  <a:pt x="9818" y="2456"/>
                  <a:pt x="9818" y="2318"/>
                </a:cubicBezTo>
                <a:lnTo>
                  <a:pt x="9818" y="2287"/>
                </a:lnTo>
                <a:cubicBezTo>
                  <a:pt x="9818" y="2192"/>
                  <a:pt x="9755" y="2097"/>
                  <a:pt x="9660" y="2097"/>
                </a:cubicBezTo>
                <a:lnTo>
                  <a:pt x="254" y="7"/>
                </a:lnTo>
                <a:cubicBezTo>
                  <a:pt x="238" y="3"/>
                  <a:pt x="221" y="1"/>
                  <a:pt x="2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4392450" y="2357385"/>
            <a:ext cx="1132240" cy="1308116"/>
          </a:xfrm>
          <a:custGeom>
            <a:rect b="b" l="l" r="r" t="t"/>
            <a:pathLst>
              <a:path extrusionOk="0" h="37687" w="32620">
                <a:moveTo>
                  <a:pt x="1" y="9437"/>
                </a:moveTo>
                <a:lnTo>
                  <a:pt x="1" y="28280"/>
                </a:lnTo>
                <a:lnTo>
                  <a:pt x="16310" y="37686"/>
                </a:lnTo>
                <a:lnTo>
                  <a:pt x="32620" y="28280"/>
                </a:lnTo>
                <a:lnTo>
                  <a:pt x="32620" y="9437"/>
                </a:lnTo>
                <a:lnTo>
                  <a:pt x="16310"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4427646" y="2398030"/>
            <a:ext cx="1061883" cy="1226790"/>
          </a:xfrm>
          <a:custGeom>
            <a:rect b="b" l="l" r="r" t="t"/>
            <a:pathLst>
              <a:path extrusionOk="0" h="35344" w="30593">
                <a:moveTo>
                  <a:pt x="15296" y="1"/>
                </a:moveTo>
                <a:lnTo>
                  <a:pt x="0" y="8836"/>
                </a:lnTo>
                <a:lnTo>
                  <a:pt x="0" y="26508"/>
                </a:lnTo>
                <a:lnTo>
                  <a:pt x="15296" y="35343"/>
                </a:lnTo>
                <a:lnTo>
                  <a:pt x="30593" y="26508"/>
                </a:lnTo>
                <a:lnTo>
                  <a:pt x="30593" y="8836"/>
                </a:lnTo>
                <a:lnTo>
                  <a:pt x="15296" y="1"/>
                </a:lnTo>
                <a:close/>
              </a:path>
            </a:pathLst>
          </a:custGeom>
          <a:solidFill>
            <a:srgbClr val="F0F1F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Fira Sans"/>
                <a:ea typeface="Fira Sans"/>
                <a:cs typeface="Fira Sans"/>
                <a:sym typeface="Fira Sans"/>
              </a:rPr>
              <a:t>Date </a:t>
            </a:r>
            <a:endParaRPr b="1" i="0" sz="1500" u="none" cap="none" strike="noStrike">
              <a:solidFill>
                <a:srgbClr val="000000"/>
              </a:solidFill>
              <a:latin typeface="Fira Sans"/>
              <a:ea typeface="Fira Sans"/>
              <a:cs typeface="Fira Sans"/>
              <a:sym typeface="Fira Sans"/>
            </a:endParaRPr>
          </a:p>
        </p:txBody>
      </p:sp>
      <p:sp>
        <p:nvSpPr>
          <p:cNvPr id="189" name="Google Shape;189;p14"/>
          <p:cNvSpPr/>
          <p:nvPr/>
        </p:nvSpPr>
        <p:spPr>
          <a:xfrm>
            <a:off x="3793346" y="1259407"/>
            <a:ext cx="1061883" cy="1225680"/>
          </a:xfrm>
          <a:custGeom>
            <a:rect b="b" l="l" r="r" t="t"/>
            <a:pathLst>
              <a:path extrusionOk="0" h="35312" w="30593">
                <a:moveTo>
                  <a:pt x="15296" y="1"/>
                </a:moveTo>
                <a:lnTo>
                  <a:pt x="0" y="8836"/>
                </a:lnTo>
                <a:lnTo>
                  <a:pt x="0" y="26508"/>
                </a:lnTo>
                <a:lnTo>
                  <a:pt x="15296" y="35312"/>
                </a:lnTo>
                <a:lnTo>
                  <a:pt x="30593" y="26508"/>
                </a:lnTo>
                <a:lnTo>
                  <a:pt x="30593" y="8836"/>
                </a:lnTo>
                <a:lnTo>
                  <a:pt x="15296" y="1"/>
                </a:lnTo>
                <a:close/>
              </a:path>
            </a:pathLst>
          </a:custGeom>
          <a:solidFill>
            <a:srgbClr val="F0F1F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Fira Sans"/>
                <a:ea typeface="Fira Sans"/>
                <a:cs typeface="Fira Sans"/>
                <a:sym typeface="Fira Sans"/>
              </a:rPr>
              <a:t>Group ID</a:t>
            </a:r>
            <a:endParaRPr b="1" i="0" sz="1500" u="none" cap="none" strike="noStrike">
              <a:solidFill>
                <a:srgbClr val="000000"/>
              </a:solidFill>
              <a:latin typeface="Fira Sans"/>
              <a:ea typeface="Fira Sans"/>
              <a:cs typeface="Fira Sans"/>
              <a:sym typeface="Fira Sans"/>
            </a:endParaRPr>
          </a:p>
        </p:txBody>
      </p:sp>
      <p:sp>
        <p:nvSpPr>
          <p:cNvPr id="190" name="Google Shape;190;p14"/>
          <p:cNvSpPr txBox="1"/>
          <p:nvPr/>
        </p:nvSpPr>
        <p:spPr>
          <a:xfrm>
            <a:off x="6360100" y="2811350"/>
            <a:ext cx="12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16-07-2021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32"/>
          <p:cNvSpPr/>
          <p:nvPr/>
        </p:nvSpPr>
        <p:spPr>
          <a:xfrm>
            <a:off x="140650" y="1114625"/>
            <a:ext cx="3576320" cy="3044308"/>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2"/>
          <p:cNvSpPr/>
          <p:nvPr/>
        </p:nvSpPr>
        <p:spPr>
          <a:xfrm>
            <a:off x="457200" y="3804550"/>
            <a:ext cx="3259742" cy="354362"/>
          </a:xfrm>
          <a:custGeom>
            <a:rect b="b" l="l" r="r" t="t"/>
            <a:pathLst>
              <a:path extrusionOk="0" h="14220" w="109259">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2"/>
          <p:cNvSpPr/>
          <p:nvPr/>
        </p:nvSpPr>
        <p:spPr>
          <a:xfrm>
            <a:off x="251150" y="1225325"/>
            <a:ext cx="3379821" cy="2689896"/>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2"/>
          <p:cNvSpPr/>
          <p:nvPr/>
        </p:nvSpPr>
        <p:spPr>
          <a:xfrm>
            <a:off x="1562825" y="4158923"/>
            <a:ext cx="835399" cy="176880"/>
          </a:xfrm>
          <a:custGeom>
            <a:rect b="b" l="l" r="r" t="t"/>
            <a:pathLst>
              <a:path extrusionOk="0" h="5512" w="26033">
                <a:moveTo>
                  <a:pt x="1" y="1"/>
                </a:moveTo>
                <a:lnTo>
                  <a:pt x="1" y="5511"/>
                </a:lnTo>
                <a:lnTo>
                  <a:pt x="26033" y="5511"/>
                </a:lnTo>
                <a:lnTo>
                  <a:pt x="2603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2"/>
          <p:cNvSpPr/>
          <p:nvPr/>
        </p:nvSpPr>
        <p:spPr>
          <a:xfrm>
            <a:off x="1151239" y="4335771"/>
            <a:ext cx="1658572" cy="140265"/>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2"/>
          <p:cNvSpPr/>
          <p:nvPr/>
        </p:nvSpPr>
        <p:spPr>
          <a:xfrm>
            <a:off x="1562825" y="4158923"/>
            <a:ext cx="835399" cy="51890"/>
          </a:xfrm>
          <a:custGeom>
            <a:rect b="b" l="l" r="r" t="t"/>
            <a:pathLst>
              <a:path extrusionOk="0" h="1617" w="26033">
                <a:moveTo>
                  <a:pt x="1" y="1"/>
                </a:moveTo>
                <a:lnTo>
                  <a:pt x="1" y="1616"/>
                </a:lnTo>
                <a:lnTo>
                  <a:pt x="26033" y="1616"/>
                </a:lnTo>
                <a:lnTo>
                  <a:pt x="26033"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2" name="Google Shape;922;p32"/>
          <p:cNvPicPr preferRelativeResize="0"/>
          <p:nvPr/>
        </p:nvPicPr>
        <p:blipFill rotWithShape="1">
          <a:blip r:embed="rId3">
            <a:alphaModFix/>
          </a:blip>
          <a:srcRect b="0" l="3779" r="6663" t="3409"/>
          <a:stretch/>
        </p:blipFill>
        <p:spPr>
          <a:xfrm>
            <a:off x="298938" y="1318350"/>
            <a:ext cx="3259749" cy="2636860"/>
          </a:xfrm>
          <a:prstGeom prst="rect">
            <a:avLst/>
          </a:prstGeom>
          <a:noFill/>
          <a:ln>
            <a:noFill/>
          </a:ln>
        </p:spPr>
      </p:pic>
      <p:sp>
        <p:nvSpPr>
          <p:cNvPr id="923" name="Google Shape;923;p32"/>
          <p:cNvSpPr/>
          <p:nvPr/>
        </p:nvSpPr>
        <p:spPr>
          <a:xfrm>
            <a:off x="3716961" y="1227351"/>
            <a:ext cx="1292714" cy="897365"/>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2"/>
          <p:cNvSpPr/>
          <p:nvPr/>
        </p:nvSpPr>
        <p:spPr>
          <a:xfrm>
            <a:off x="3716961" y="2797448"/>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2"/>
          <p:cNvSpPr/>
          <p:nvPr/>
        </p:nvSpPr>
        <p:spPr>
          <a:xfrm>
            <a:off x="3716961" y="3505802"/>
            <a:ext cx="1292714" cy="900413"/>
          </a:xfrm>
          <a:custGeom>
            <a:rect b="b" l="l" r="r" t="t"/>
            <a:pathLst>
              <a:path extrusionOk="0" h="28059" w="40284">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2"/>
          <p:cNvSpPr txBox="1"/>
          <p:nvPr/>
        </p:nvSpPr>
        <p:spPr>
          <a:xfrm>
            <a:off x="617775" y="358375"/>
            <a:ext cx="2725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Fira Sans"/>
                <a:ea typeface="Fira Sans"/>
                <a:cs typeface="Fira Sans"/>
                <a:sym typeface="Fira Sans"/>
              </a:rPr>
              <a:t>For small H matrix (9,12)</a:t>
            </a:r>
            <a:endParaRPr b="1" sz="1700">
              <a:latin typeface="Fira Sans"/>
              <a:ea typeface="Fira Sans"/>
              <a:cs typeface="Fira Sans"/>
              <a:sym typeface="Fira Sans"/>
            </a:endParaRPr>
          </a:p>
        </p:txBody>
      </p:sp>
      <p:sp>
        <p:nvSpPr>
          <p:cNvPr id="927" name="Google Shape;927;p32"/>
          <p:cNvSpPr txBox="1"/>
          <p:nvPr/>
        </p:nvSpPr>
        <p:spPr>
          <a:xfrm>
            <a:off x="5235000" y="791925"/>
            <a:ext cx="3522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This graph shows Success Rate Vs Error Probability(p) for </a:t>
            </a:r>
            <a:r>
              <a:rPr lang="en" sz="1500">
                <a:solidFill>
                  <a:schemeClr val="dk1"/>
                </a:solidFill>
              </a:rPr>
              <a:t>10</a:t>
            </a:r>
            <a:r>
              <a:rPr baseline="30000" lang="en" sz="1500">
                <a:solidFill>
                  <a:schemeClr val="dk1"/>
                </a:solidFill>
              </a:rPr>
              <a:t>4 </a:t>
            </a:r>
            <a:r>
              <a:rPr lang="en" sz="1500">
                <a:solidFill>
                  <a:schemeClr val="dk1"/>
                </a:solidFill>
                <a:latin typeface="Fira Sans"/>
                <a:ea typeface="Fira Sans"/>
                <a:cs typeface="Fira Sans"/>
                <a:sym typeface="Fira Sans"/>
              </a:rPr>
              <a:t>Monte-Carlo Simulations.</a:t>
            </a:r>
            <a:endParaRPr sz="1500"/>
          </a:p>
        </p:txBody>
      </p:sp>
      <p:sp>
        <p:nvSpPr>
          <p:cNvPr id="928" name="Google Shape;928;p32"/>
          <p:cNvSpPr txBox="1"/>
          <p:nvPr/>
        </p:nvSpPr>
        <p:spPr>
          <a:xfrm>
            <a:off x="5235000" y="2261163"/>
            <a:ext cx="3522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For Bit erasing probability / BEC(p) greater than 0.8 or 0.9 shows that it is hard / almost impossible to recover the original bit message.</a:t>
            </a:r>
            <a:endParaRPr sz="1500">
              <a:latin typeface="Fira Sans"/>
              <a:ea typeface="Fira Sans"/>
              <a:cs typeface="Fira Sans"/>
              <a:sym typeface="Fira Sans"/>
            </a:endParaRPr>
          </a:p>
        </p:txBody>
      </p:sp>
      <p:sp>
        <p:nvSpPr>
          <p:cNvPr id="929" name="Google Shape;929;p32"/>
          <p:cNvSpPr txBox="1"/>
          <p:nvPr/>
        </p:nvSpPr>
        <p:spPr>
          <a:xfrm>
            <a:off x="5235000" y="3736300"/>
            <a:ext cx="36330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Sans"/>
                <a:ea typeface="Fira Sans"/>
                <a:cs typeface="Fira Sans"/>
                <a:sym typeface="Fira Sans"/>
              </a:rPr>
              <a:t>The probability of success is monotonically decreasing because as probability of erasing bits increases, it is hard for decoder to decode the codeword.</a:t>
            </a:r>
            <a:endParaRPr sz="1500">
              <a:latin typeface="Fira Sans"/>
              <a:ea typeface="Fira Sans"/>
              <a:cs typeface="Fira Sans"/>
              <a:sym typeface="Fira Sans"/>
            </a:endParaRPr>
          </a:p>
        </p:txBody>
      </p:sp>
      <p:cxnSp>
        <p:nvCxnSpPr>
          <p:cNvPr id="930" name="Google Shape;930;p32"/>
          <p:cNvCxnSpPr/>
          <p:nvPr/>
        </p:nvCxnSpPr>
        <p:spPr>
          <a:xfrm>
            <a:off x="705963" y="791925"/>
            <a:ext cx="2549100" cy="0"/>
          </a:xfrm>
          <a:prstGeom prst="straightConnector1">
            <a:avLst/>
          </a:prstGeom>
          <a:noFill/>
          <a:ln cap="flat" cmpd="sng" w="28575">
            <a:solidFill>
              <a:schemeClr val="accent1"/>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par>
                                <p:cTn fill="hold" nodeType="with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par>
                                <p:cTn fill="hold" nodeType="with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par>
                                <p:cTn fill="hold" nodeType="with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par>
                                <p:cTn fill="hold" nodeType="with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1000"/>
                                        <p:tgtEl>
                                          <p:spTgt spid="924"/>
                                        </p:tgtEl>
                                      </p:cBhvr>
                                    </p:animEffect>
                                  </p:childTnLst>
                                </p:cTn>
                              </p:par>
                              <p:par>
                                <p:cTn fill="hold" nodeType="with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000"/>
                                        <p:tgtEl>
                                          <p:spTgt spid="925"/>
                                        </p:tgtEl>
                                      </p:cBhvr>
                                    </p:animEffect>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id="935" name="Google Shape;935;p33"/>
          <p:cNvPicPr preferRelativeResize="0"/>
          <p:nvPr/>
        </p:nvPicPr>
        <p:blipFill>
          <a:blip r:embed="rId3">
            <a:alphaModFix/>
          </a:blip>
          <a:stretch>
            <a:fillRect/>
          </a:stretch>
        </p:blipFill>
        <p:spPr>
          <a:xfrm>
            <a:off x="952762" y="785812"/>
            <a:ext cx="3370624" cy="2527975"/>
          </a:xfrm>
          <a:prstGeom prst="rect">
            <a:avLst/>
          </a:prstGeom>
          <a:noFill/>
          <a:ln cap="flat" cmpd="sng" w="38100">
            <a:solidFill>
              <a:schemeClr val="dk2"/>
            </a:solidFill>
            <a:prstDash val="solid"/>
            <a:round/>
            <a:headEnd len="sm" w="sm" type="none"/>
            <a:tailEnd len="sm" w="sm" type="none"/>
          </a:ln>
        </p:spPr>
      </p:pic>
      <p:pic>
        <p:nvPicPr>
          <p:cNvPr id="936" name="Google Shape;936;p33"/>
          <p:cNvPicPr preferRelativeResize="0"/>
          <p:nvPr/>
        </p:nvPicPr>
        <p:blipFill>
          <a:blip r:embed="rId4">
            <a:alphaModFix/>
          </a:blip>
          <a:stretch>
            <a:fillRect/>
          </a:stretch>
        </p:blipFill>
        <p:spPr>
          <a:xfrm>
            <a:off x="5171014" y="785796"/>
            <a:ext cx="3370624" cy="2527991"/>
          </a:xfrm>
          <a:prstGeom prst="rect">
            <a:avLst/>
          </a:prstGeom>
          <a:noFill/>
          <a:ln cap="flat" cmpd="sng" w="38100">
            <a:solidFill>
              <a:schemeClr val="dk2"/>
            </a:solidFill>
            <a:prstDash val="solid"/>
            <a:round/>
            <a:headEnd len="sm" w="sm" type="none"/>
            <a:tailEnd len="sm" w="sm" type="none"/>
          </a:ln>
        </p:spPr>
      </p:pic>
      <p:sp>
        <p:nvSpPr>
          <p:cNvPr id="937" name="Google Shape;937;p33"/>
          <p:cNvSpPr txBox="1"/>
          <p:nvPr/>
        </p:nvSpPr>
        <p:spPr>
          <a:xfrm>
            <a:off x="758700" y="4356100"/>
            <a:ext cx="7626600" cy="762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rgbClr val="202124"/>
              </a:buClr>
              <a:buSzPts val="1500"/>
              <a:buFont typeface="Fira Sans"/>
              <a:buChar char="●"/>
            </a:pPr>
            <a:r>
              <a:rPr lang="en" sz="1500">
                <a:solidFill>
                  <a:srgbClr val="202124"/>
                </a:solidFill>
                <a:highlight>
                  <a:srgbClr val="FFFFFF"/>
                </a:highlight>
                <a:latin typeface="Fira Sans"/>
                <a:ea typeface="Fira Sans"/>
                <a:cs typeface="Fira Sans"/>
                <a:sym typeface="Fira Sans"/>
              </a:rPr>
              <a:t>For BEC channel we know whatever bit we will have is either confirmed or eraser. </a:t>
            </a:r>
            <a:endParaRPr sz="1500">
              <a:solidFill>
                <a:srgbClr val="202124"/>
              </a:solidFill>
              <a:highlight>
                <a:srgbClr val="FFFFFF"/>
              </a:highlight>
              <a:latin typeface="Fira Sans"/>
              <a:ea typeface="Fira Sans"/>
              <a:cs typeface="Fira Sans"/>
              <a:sym typeface="Fira Sans"/>
            </a:endParaRPr>
          </a:p>
          <a:p>
            <a:pPr indent="-323850" lvl="0" marL="457200" rtl="0" algn="l">
              <a:lnSpc>
                <a:spcPct val="150000"/>
              </a:lnSpc>
              <a:spcBef>
                <a:spcPts val="0"/>
              </a:spcBef>
              <a:spcAft>
                <a:spcPts val="0"/>
              </a:spcAft>
              <a:buClr>
                <a:srgbClr val="202124"/>
              </a:buClr>
              <a:buSzPts val="1500"/>
              <a:buFont typeface="Fira Sans"/>
              <a:buChar char="●"/>
            </a:pPr>
            <a:r>
              <a:rPr lang="en" sz="1500">
                <a:solidFill>
                  <a:srgbClr val="202124"/>
                </a:solidFill>
                <a:highlight>
                  <a:srgbClr val="FFFFFF"/>
                </a:highlight>
                <a:latin typeface="Fira Sans"/>
                <a:ea typeface="Fira Sans"/>
                <a:cs typeface="Fira Sans"/>
                <a:sym typeface="Fira Sans"/>
              </a:rPr>
              <a:t>So for Big H-Matrices A very higher rate of success  is noticeable.</a:t>
            </a:r>
            <a:endParaRPr sz="1500">
              <a:latin typeface="Fira Sans"/>
              <a:ea typeface="Fira Sans"/>
              <a:cs typeface="Fira Sans"/>
              <a:sym typeface="Fira Sans"/>
            </a:endParaRPr>
          </a:p>
        </p:txBody>
      </p:sp>
      <p:sp>
        <p:nvSpPr>
          <p:cNvPr id="938" name="Google Shape;938;p33"/>
          <p:cNvSpPr txBox="1"/>
          <p:nvPr/>
        </p:nvSpPr>
        <p:spPr>
          <a:xfrm>
            <a:off x="1770321" y="12475"/>
            <a:ext cx="1735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700" u="none" cap="none" strike="noStrike">
                <a:solidFill>
                  <a:srgbClr val="000000"/>
                </a:solidFill>
                <a:latin typeface="Fira Sans"/>
                <a:ea typeface="Fira Sans"/>
                <a:cs typeface="Fira Sans"/>
                <a:sym typeface="Fira Sans"/>
              </a:rPr>
              <a:t>H</a:t>
            </a:r>
            <a:r>
              <a:rPr b="1" lang="en" sz="1700">
                <a:latin typeface="Fira Sans"/>
                <a:ea typeface="Fira Sans"/>
                <a:cs typeface="Fira Sans"/>
                <a:sym typeface="Fira Sans"/>
              </a:rPr>
              <a:t> </a:t>
            </a:r>
            <a:r>
              <a:rPr b="1" i="0" lang="en" sz="1700" u="none" cap="none" strike="noStrike">
                <a:solidFill>
                  <a:srgbClr val="000000"/>
                </a:solidFill>
                <a:latin typeface="Fira Sans"/>
                <a:ea typeface="Fira Sans"/>
                <a:cs typeface="Fira Sans"/>
                <a:sym typeface="Fira Sans"/>
              </a:rPr>
              <a:t>matrix 1 </a:t>
            </a:r>
            <a:endParaRPr b="1" i="0" sz="1700" u="none" cap="none" strike="noStrike">
              <a:solidFill>
                <a:srgbClr val="000000"/>
              </a:solidFill>
              <a:latin typeface="Fira Sans"/>
              <a:ea typeface="Fira Sans"/>
              <a:cs typeface="Fira Sans"/>
              <a:sym typeface="Fira Sans"/>
            </a:endParaRPr>
          </a:p>
        </p:txBody>
      </p:sp>
      <p:cxnSp>
        <p:nvCxnSpPr>
          <p:cNvPr id="939" name="Google Shape;939;p33"/>
          <p:cNvCxnSpPr/>
          <p:nvPr/>
        </p:nvCxnSpPr>
        <p:spPr>
          <a:xfrm>
            <a:off x="6254225" y="508375"/>
            <a:ext cx="1204200" cy="0"/>
          </a:xfrm>
          <a:prstGeom prst="straightConnector1">
            <a:avLst/>
          </a:prstGeom>
          <a:noFill/>
          <a:ln cap="flat" cmpd="sng" w="28575">
            <a:solidFill>
              <a:srgbClr val="FFAB40"/>
            </a:solidFill>
            <a:prstDash val="solid"/>
            <a:round/>
            <a:headEnd len="med" w="med" type="oval"/>
            <a:tailEnd len="med" w="med" type="oval"/>
          </a:ln>
        </p:spPr>
      </p:cxnSp>
      <p:sp>
        <p:nvSpPr>
          <p:cNvPr id="940" name="Google Shape;940;p33"/>
          <p:cNvSpPr txBox="1"/>
          <p:nvPr/>
        </p:nvSpPr>
        <p:spPr>
          <a:xfrm>
            <a:off x="5988571" y="12475"/>
            <a:ext cx="1735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700" u="none" cap="none" strike="noStrike">
                <a:solidFill>
                  <a:srgbClr val="000000"/>
                </a:solidFill>
                <a:latin typeface="Fira Sans"/>
                <a:ea typeface="Fira Sans"/>
                <a:cs typeface="Fira Sans"/>
                <a:sym typeface="Fira Sans"/>
              </a:rPr>
              <a:t>H</a:t>
            </a:r>
            <a:r>
              <a:rPr b="1" lang="en" sz="1700">
                <a:latin typeface="Fira Sans"/>
                <a:ea typeface="Fira Sans"/>
                <a:cs typeface="Fira Sans"/>
                <a:sym typeface="Fira Sans"/>
              </a:rPr>
              <a:t> </a:t>
            </a:r>
            <a:r>
              <a:rPr b="1" i="0" lang="en" sz="1700" u="none" cap="none" strike="noStrike">
                <a:solidFill>
                  <a:srgbClr val="000000"/>
                </a:solidFill>
                <a:latin typeface="Fira Sans"/>
                <a:ea typeface="Fira Sans"/>
                <a:cs typeface="Fira Sans"/>
                <a:sym typeface="Fira Sans"/>
              </a:rPr>
              <a:t>matrix </a:t>
            </a:r>
            <a:r>
              <a:rPr b="1" lang="en" sz="1700">
                <a:latin typeface="Fira Sans"/>
                <a:ea typeface="Fira Sans"/>
                <a:cs typeface="Fira Sans"/>
                <a:sym typeface="Fira Sans"/>
              </a:rPr>
              <a:t>2</a:t>
            </a:r>
            <a:endParaRPr b="1" i="0" sz="1700" u="none" cap="none" strike="noStrike">
              <a:solidFill>
                <a:srgbClr val="000000"/>
              </a:solidFill>
              <a:latin typeface="Fira Sans"/>
              <a:ea typeface="Fira Sans"/>
              <a:cs typeface="Fira Sans"/>
              <a:sym typeface="Fira Sans"/>
            </a:endParaRPr>
          </a:p>
        </p:txBody>
      </p:sp>
      <p:cxnSp>
        <p:nvCxnSpPr>
          <p:cNvPr id="941" name="Google Shape;941;p33"/>
          <p:cNvCxnSpPr/>
          <p:nvPr/>
        </p:nvCxnSpPr>
        <p:spPr>
          <a:xfrm>
            <a:off x="2035975" y="508375"/>
            <a:ext cx="1204200" cy="0"/>
          </a:xfrm>
          <a:prstGeom prst="straightConnector1">
            <a:avLst/>
          </a:prstGeom>
          <a:noFill/>
          <a:ln cap="flat" cmpd="sng" w="28575">
            <a:solidFill>
              <a:srgbClr val="FFAB40"/>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4"/>
          <p:cNvSpPr txBox="1"/>
          <p:nvPr/>
        </p:nvSpPr>
        <p:spPr>
          <a:xfrm>
            <a:off x="3444900" y="1844100"/>
            <a:ext cx="22542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3000" u="none" cap="none" strike="noStrike">
                <a:solidFill>
                  <a:srgbClr val="000000"/>
                </a:solidFill>
                <a:latin typeface="Fira Sans"/>
                <a:ea typeface="Fira Sans"/>
                <a:cs typeface="Fira Sans"/>
                <a:sym typeface="Fira Sans"/>
              </a:rPr>
              <a:t>Hard </a:t>
            </a:r>
            <a:r>
              <a:rPr b="1" lang="en" sz="3000">
                <a:latin typeface="Fira Sans"/>
                <a:ea typeface="Fira Sans"/>
                <a:cs typeface="Fira Sans"/>
                <a:sym typeface="Fira Sans"/>
              </a:rPr>
              <a:t>BSC</a:t>
            </a:r>
            <a:endParaRPr b="1" i="0" sz="2000" u="none" cap="none" strike="noStrike">
              <a:solidFill>
                <a:srgbClr val="000000"/>
              </a:solidFill>
              <a:latin typeface="Fira Sans"/>
              <a:ea typeface="Fira Sans"/>
              <a:cs typeface="Fira Sans"/>
              <a:sym typeface="Fira Sans"/>
            </a:endParaRPr>
          </a:p>
        </p:txBody>
      </p:sp>
      <p:cxnSp>
        <p:nvCxnSpPr>
          <p:cNvPr id="947" name="Google Shape;947;p34"/>
          <p:cNvCxnSpPr/>
          <p:nvPr/>
        </p:nvCxnSpPr>
        <p:spPr>
          <a:xfrm>
            <a:off x="1342200" y="2571750"/>
            <a:ext cx="6459600" cy="0"/>
          </a:xfrm>
          <a:prstGeom prst="straightConnector1">
            <a:avLst/>
          </a:prstGeom>
          <a:noFill/>
          <a:ln cap="flat" cmpd="sng" w="28575">
            <a:solidFill>
              <a:schemeClr val="accent1"/>
            </a:solidFill>
            <a:prstDash val="solid"/>
            <a:round/>
            <a:headEnd len="med" w="med" type="oval"/>
            <a:tailEnd len="med" w="med" type="oval"/>
          </a:ln>
        </p:spPr>
      </p:cxnSp>
      <p:sp>
        <p:nvSpPr>
          <p:cNvPr id="948" name="Google Shape;948;p34"/>
          <p:cNvSpPr txBox="1"/>
          <p:nvPr/>
        </p:nvSpPr>
        <p:spPr>
          <a:xfrm>
            <a:off x="3536700" y="2652900"/>
            <a:ext cx="191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3000">
                <a:solidFill>
                  <a:schemeClr val="dk1"/>
                </a:solidFill>
                <a:latin typeface="Fira Sans"/>
                <a:ea typeface="Fira Sans"/>
                <a:cs typeface="Fira Sans"/>
                <a:sym typeface="Fira Sans"/>
              </a:rPr>
              <a:t>D</a:t>
            </a:r>
            <a:r>
              <a:rPr b="1" lang="en" sz="3000">
                <a:solidFill>
                  <a:schemeClr val="dk1"/>
                </a:solidFill>
                <a:latin typeface="Fira Sans"/>
                <a:ea typeface="Fira Sans"/>
                <a:cs typeface="Fira Sans"/>
                <a:sym typeface="Fira Sans"/>
              </a:rPr>
              <a:t>ecoder</a:t>
            </a:r>
            <a:endParaRPr>
              <a:latin typeface="Fira Sans"/>
              <a:ea typeface="Fira Sans"/>
              <a:cs typeface="Fira Sans"/>
              <a:sym typeface="Fir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35"/>
          <p:cNvSpPr txBox="1"/>
          <p:nvPr/>
        </p:nvSpPr>
        <p:spPr>
          <a:xfrm>
            <a:off x="563125" y="253250"/>
            <a:ext cx="3129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sz="2000">
                <a:latin typeface="Fira Sans"/>
                <a:ea typeface="Fira Sans"/>
                <a:cs typeface="Fira Sans"/>
                <a:sym typeface="Fira Sans"/>
              </a:rPr>
              <a:t>Algorithm for decoding  </a:t>
            </a:r>
            <a:endParaRPr b="1" i="0" sz="2000" u="none" cap="none" strike="noStrike">
              <a:solidFill>
                <a:srgbClr val="000000"/>
              </a:solidFill>
              <a:latin typeface="Fira Sans"/>
              <a:ea typeface="Fira Sans"/>
              <a:cs typeface="Fira Sans"/>
              <a:sym typeface="Fira Sans"/>
            </a:endParaRPr>
          </a:p>
        </p:txBody>
      </p:sp>
      <p:sp>
        <p:nvSpPr>
          <p:cNvPr id="954" name="Google Shape;954;p35"/>
          <p:cNvSpPr txBox="1"/>
          <p:nvPr/>
        </p:nvSpPr>
        <p:spPr>
          <a:xfrm>
            <a:off x="563125" y="1087000"/>
            <a:ext cx="8123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Fira Sans"/>
                <a:ea typeface="Fira Sans"/>
                <a:cs typeface="Fira Sans"/>
                <a:sym typeface="Fira Sans"/>
              </a:rPr>
              <a:t>Hard BSC:</a:t>
            </a:r>
            <a:endParaRPr b="1" sz="1600">
              <a:latin typeface="Fira Sans"/>
              <a:ea typeface="Fira Sans"/>
              <a:cs typeface="Fira Sans"/>
              <a:sym typeface="Fira Sans"/>
            </a:endParaRPr>
          </a:p>
          <a:p>
            <a:pPr indent="0" lvl="0" marL="0" rtl="0" algn="l">
              <a:spcBef>
                <a:spcPts val="0"/>
              </a:spcBef>
              <a:spcAft>
                <a:spcPts val="0"/>
              </a:spcAft>
              <a:buNone/>
            </a:pPr>
            <a:r>
              <a:t/>
            </a:r>
            <a:endParaRPr sz="1500">
              <a:latin typeface="Fira Sans"/>
              <a:ea typeface="Fira Sans"/>
              <a:cs typeface="Fira Sans"/>
              <a:sym typeface="Fira Sans"/>
            </a:endParaRPr>
          </a:p>
          <a:p>
            <a:pPr indent="-323850" lvl="0" marL="457200" rtl="0" algn="l">
              <a:spcBef>
                <a:spcPts val="0"/>
              </a:spcBef>
              <a:spcAft>
                <a:spcPts val="0"/>
              </a:spcAft>
              <a:buSzPts val="1500"/>
              <a:buFont typeface="Fira Sans"/>
              <a:buChar char="●"/>
            </a:pPr>
            <a:r>
              <a:rPr lang="en" sz="1500">
                <a:latin typeface="Fira Sans"/>
                <a:ea typeface="Fira Sans"/>
                <a:cs typeface="Fira Sans"/>
                <a:sym typeface="Fira Sans"/>
              </a:rPr>
              <a:t>In the </a:t>
            </a:r>
            <a:r>
              <a:rPr lang="en">
                <a:solidFill>
                  <a:schemeClr val="dk1"/>
                </a:solidFill>
                <a:latin typeface="Fira Sans"/>
                <a:ea typeface="Fira Sans"/>
                <a:cs typeface="Fira Sans"/>
                <a:sym typeface="Fira Sans"/>
              </a:rPr>
              <a:t>0</a:t>
            </a:r>
            <a:r>
              <a:rPr baseline="30000" lang="en">
                <a:solidFill>
                  <a:schemeClr val="dk1"/>
                </a:solidFill>
                <a:latin typeface="Fira Sans"/>
                <a:ea typeface="Fira Sans"/>
                <a:cs typeface="Fira Sans"/>
                <a:sym typeface="Fira Sans"/>
              </a:rPr>
              <a:t>th</a:t>
            </a:r>
            <a:r>
              <a:rPr lang="en" sz="1500">
                <a:latin typeface="Fira Sans"/>
                <a:ea typeface="Fira Sans"/>
                <a:cs typeface="Fira Sans"/>
                <a:sym typeface="Fira Sans"/>
              </a:rPr>
              <a:t> iteration, we will load the VNs in the array with the values of the corresponding received bits.</a:t>
            </a:r>
            <a:endParaRPr sz="1500">
              <a:latin typeface="Fira Sans"/>
              <a:ea typeface="Fira Sans"/>
              <a:cs typeface="Fira Sans"/>
              <a:sym typeface="Fira Sans"/>
            </a:endParaRPr>
          </a:p>
          <a:p>
            <a:pPr indent="-323850" lvl="0" marL="457200" rtl="0" algn="l">
              <a:spcBef>
                <a:spcPts val="0"/>
              </a:spcBef>
              <a:spcAft>
                <a:spcPts val="0"/>
              </a:spcAft>
              <a:buSzPts val="1500"/>
              <a:buFont typeface="Fira Sans"/>
              <a:buChar char="●"/>
            </a:pPr>
            <a:r>
              <a:rPr lang="en" sz="1500">
                <a:latin typeface="Fira Sans"/>
                <a:ea typeface="Fira Sans"/>
                <a:cs typeface="Fira Sans"/>
                <a:sym typeface="Fira Sans"/>
              </a:rPr>
              <a:t>Then we will iterate through the CNs, </a:t>
            </a:r>
            <a:r>
              <a:rPr lang="en" sz="1500">
                <a:latin typeface="Fira Sans"/>
                <a:ea typeface="Fira Sans"/>
                <a:cs typeface="Fira Sans"/>
                <a:sym typeface="Fira Sans"/>
              </a:rPr>
              <a:t>update</a:t>
            </a:r>
            <a:r>
              <a:rPr lang="en" sz="1500">
                <a:latin typeface="Fira Sans"/>
                <a:ea typeface="Fira Sans"/>
                <a:cs typeface="Fira Sans"/>
                <a:sym typeface="Fira Sans"/>
              </a:rPr>
              <a:t> all the VNs connected to it with SPC decoding of remaining bits of that check node .  </a:t>
            </a:r>
            <a:endParaRPr sz="1500">
              <a:latin typeface="Fira Sans"/>
              <a:ea typeface="Fira Sans"/>
              <a:cs typeface="Fira Sans"/>
              <a:sym typeface="Fira Sans"/>
            </a:endParaRPr>
          </a:p>
          <a:p>
            <a:pPr indent="-323850" lvl="0" marL="457200" rtl="0" algn="l">
              <a:spcBef>
                <a:spcPts val="0"/>
              </a:spcBef>
              <a:spcAft>
                <a:spcPts val="0"/>
              </a:spcAft>
              <a:buSzPts val="1500"/>
              <a:buFont typeface="Fira Sans"/>
              <a:buChar char="●"/>
            </a:pPr>
            <a:r>
              <a:rPr lang="en" sz="1500">
                <a:latin typeface="Fira Sans"/>
                <a:ea typeface="Fira Sans"/>
                <a:cs typeface="Fira Sans"/>
                <a:sym typeface="Fira Sans"/>
              </a:rPr>
              <a:t>Then we will return the decoded values to all the respective variable nodes.</a:t>
            </a:r>
            <a:endParaRPr sz="15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500">
                <a:latin typeface="Fira Sans"/>
                <a:ea typeface="Fira Sans"/>
                <a:cs typeface="Fira Sans"/>
                <a:sym typeface="Fira Sans"/>
              </a:rPr>
              <a:t>If there is no update in </a:t>
            </a:r>
            <a:r>
              <a:rPr i="1" lang="en">
                <a:solidFill>
                  <a:schemeClr val="dk1"/>
                </a:solidFill>
                <a:latin typeface="Fira Sans"/>
                <a:ea typeface="Fira Sans"/>
                <a:cs typeface="Fira Sans"/>
                <a:sym typeface="Fira Sans"/>
              </a:rPr>
              <a:t>e</a:t>
            </a:r>
            <a:r>
              <a:rPr baseline="30000" i="1" lang="en">
                <a:solidFill>
                  <a:schemeClr val="dk1"/>
                </a:solidFill>
                <a:latin typeface="Fira Sans"/>
                <a:ea typeface="Fira Sans"/>
                <a:cs typeface="Fira Sans"/>
                <a:sym typeface="Fira Sans"/>
              </a:rPr>
              <a:t>th</a:t>
            </a:r>
            <a:r>
              <a:rPr lang="en">
                <a:solidFill>
                  <a:schemeClr val="dk1"/>
                </a:solidFill>
                <a:latin typeface="Fira Sans"/>
                <a:ea typeface="Fira Sans"/>
                <a:cs typeface="Fira Sans"/>
                <a:sym typeface="Fira Sans"/>
              </a:rPr>
              <a:t> codeword and </a:t>
            </a:r>
            <a:r>
              <a:rPr i="1" lang="en">
                <a:solidFill>
                  <a:schemeClr val="dk1"/>
                </a:solidFill>
                <a:latin typeface="Fira Sans"/>
                <a:ea typeface="Fira Sans"/>
                <a:cs typeface="Fira Sans"/>
                <a:sym typeface="Fira Sans"/>
              </a:rPr>
              <a:t>e</a:t>
            </a:r>
            <a:r>
              <a:rPr baseline="30000" i="1" lang="en">
                <a:solidFill>
                  <a:schemeClr val="dk1"/>
                </a:solidFill>
                <a:latin typeface="Fira Sans"/>
                <a:ea typeface="Fira Sans"/>
                <a:cs typeface="Fira Sans"/>
                <a:sym typeface="Fira Sans"/>
              </a:rPr>
              <a:t>th+1</a:t>
            </a:r>
            <a:r>
              <a:rPr lang="en">
                <a:solidFill>
                  <a:schemeClr val="dk1"/>
                </a:solidFill>
                <a:latin typeface="Fira Sans"/>
                <a:ea typeface="Fira Sans"/>
                <a:cs typeface="Fira Sans"/>
                <a:sym typeface="Fira Sans"/>
              </a:rPr>
              <a:t> codeword, </a:t>
            </a:r>
            <a:r>
              <a:rPr lang="en" sz="1500">
                <a:latin typeface="Fira Sans"/>
                <a:ea typeface="Fira Sans"/>
                <a:cs typeface="Fira Sans"/>
                <a:sym typeface="Fira Sans"/>
              </a:rPr>
              <a:t>then we will break the loop. </a:t>
            </a:r>
            <a:r>
              <a:rPr lang="en" sz="1500">
                <a:latin typeface="Fira Sans"/>
                <a:ea typeface="Fira Sans"/>
                <a:cs typeface="Fira Sans"/>
                <a:sym typeface="Fira Sans"/>
              </a:rPr>
              <a:t>Otherwise</a:t>
            </a:r>
            <a:r>
              <a:rPr lang="en" sz="1500">
                <a:latin typeface="Fira Sans"/>
                <a:ea typeface="Fira Sans"/>
                <a:cs typeface="Fira Sans"/>
                <a:sym typeface="Fira Sans"/>
              </a:rPr>
              <a:t> in next iteration we will again load the check nodes with updated values of variable nodes .</a:t>
            </a:r>
            <a:endParaRPr sz="1500">
              <a:latin typeface="Fira Sans"/>
              <a:ea typeface="Fira Sans"/>
              <a:cs typeface="Fira Sans"/>
              <a:sym typeface="Fira Sans"/>
            </a:endParaRPr>
          </a:p>
          <a:p>
            <a:pPr indent="-323850" lvl="0" marL="457200" rtl="0" algn="l">
              <a:spcBef>
                <a:spcPts val="0"/>
              </a:spcBef>
              <a:spcAft>
                <a:spcPts val="0"/>
              </a:spcAft>
              <a:buSzPts val="1500"/>
              <a:buFont typeface="Fira Sans"/>
              <a:buChar char="●"/>
            </a:pPr>
            <a:r>
              <a:rPr lang="en" sz="1500">
                <a:latin typeface="Fira Sans"/>
                <a:ea typeface="Fira Sans"/>
                <a:cs typeface="Fira Sans"/>
                <a:sym typeface="Fira Sans"/>
              </a:rPr>
              <a:t>After breaking of loop, we will check if the transmitted and received codeword are same or not, If both are same, then we will consider that the codeword is correctly decoded and the success count increases .</a:t>
            </a:r>
            <a:endParaRPr sz="1500">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p:txBody>
      </p:sp>
      <p:cxnSp>
        <p:nvCxnSpPr>
          <p:cNvPr id="955" name="Google Shape;955;p35"/>
          <p:cNvCxnSpPr/>
          <p:nvPr/>
        </p:nvCxnSpPr>
        <p:spPr>
          <a:xfrm>
            <a:off x="525475" y="800100"/>
            <a:ext cx="3204600" cy="0"/>
          </a:xfrm>
          <a:prstGeom prst="straightConnector1">
            <a:avLst/>
          </a:prstGeom>
          <a:noFill/>
          <a:ln cap="flat" cmpd="sng" w="28575">
            <a:solidFill>
              <a:srgbClr val="FFAB40"/>
            </a:solidFill>
            <a:prstDash val="solid"/>
            <a:round/>
            <a:headEnd len="med" w="med" type="oval"/>
            <a:tailEnd len="med" w="med" type="oval"/>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6"/>
          <p:cNvSpPr txBox="1"/>
          <p:nvPr/>
        </p:nvSpPr>
        <p:spPr>
          <a:xfrm>
            <a:off x="559750" y="-44250"/>
            <a:ext cx="3342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Fira Sans"/>
                <a:ea typeface="Fira Sans"/>
                <a:cs typeface="Fira Sans"/>
                <a:sym typeface="Fira Sans"/>
              </a:rPr>
              <a:t>Snippet representing a short implementation of above discussed Hard BSC algorithm</a:t>
            </a:r>
            <a:endParaRPr b="1" sz="1800">
              <a:latin typeface="Fira Sans"/>
              <a:ea typeface="Fira Sans"/>
              <a:cs typeface="Fira Sans"/>
              <a:sym typeface="Fira Sans"/>
            </a:endParaRPr>
          </a:p>
        </p:txBody>
      </p:sp>
      <p:sp>
        <p:nvSpPr>
          <p:cNvPr id="961" name="Google Shape;961;p36"/>
          <p:cNvSpPr/>
          <p:nvPr/>
        </p:nvSpPr>
        <p:spPr>
          <a:xfrm>
            <a:off x="4467975" y="190875"/>
            <a:ext cx="4458600" cy="4924800"/>
          </a:xfrm>
          <a:prstGeom prst="plaque">
            <a:avLst>
              <a:gd fmla="val 8509" name="adj"/>
            </a:avLst>
          </a:prstGeom>
          <a:noFill/>
          <a:ln cap="flat" cmpd="sng" w="28575">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2" name="Google Shape;962;p36"/>
          <p:cNvPicPr preferRelativeResize="0"/>
          <p:nvPr/>
        </p:nvPicPr>
        <p:blipFill rotWithShape="1">
          <a:blip r:embed="rId3">
            <a:alphaModFix/>
          </a:blip>
          <a:srcRect b="0" l="0" r="0" t="2931"/>
          <a:stretch/>
        </p:blipFill>
        <p:spPr>
          <a:xfrm>
            <a:off x="4638000" y="312138"/>
            <a:ext cx="4118549" cy="4682274"/>
          </a:xfrm>
          <a:prstGeom prst="rect">
            <a:avLst/>
          </a:prstGeom>
          <a:noFill/>
          <a:ln>
            <a:noFill/>
          </a:ln>
        </p:spPr>
      </p:pic>
      <p:cxnSp>
        <p:nvCxnSpPr>
          <p:cNvPr id="963" name="Google Shape;963;p36"/>
          <p:cNvCxnSpPr/>
          <p:nvPr/>
        </p:nvCxnSpPr>
        <p:spPr>
          <a:xfrm>
            <a:off x="394450" y="971550"/>
            <a:ext cx="3673500" cy="0"/>
          </a:xfrm>
          <a:prstGeom prst="straightConnector1">
            <a:avLst/>
          </a:prstGeom>
          <a:noFill/>
          <a:ln cap="flat" cmpd="sng" w="28575">
            <a:solidFill>
              <a:srgbClr val="FFAB40"/>
            </a:solidFill>
            <a:prstDash val="solid"/>
            <a:round/>
            <a:headEnd len="med" w="med" type="oval"/>
            <a:tailEnd len="med" w="med" type="oval"/>
          </a:ln>
        </p:spPr>
      </p:cxnSp>
      <p:sp>
        <p:nvSpPr>
          <p:cNvPr id="964" name="Google Shape;964;p36"/>
          <p:cNvSpPr txBox="1"/>
          <p:nvPr/>
        </p:nvSpPr>
        <p:spPr>
          <a:xfrm>
            <a:off x="310300" y="1363425"/>
            <a:ext cx="3603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 shows Algorithm: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Noise added Received message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c_received contains values at CN’s received from connected VN’s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c_sent are updated values after SPC decoding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variable node contains values at each VNs received from connected CNs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Decoded message is after Majority voting at each VN</a:t>
            </a:r>
            <a:endParaRPr/>
          </a:p>
        </p:txBody>
      </p:sp>
      <p:cxnSp>
        <p:nvCxnSpPr>
          <p:cNvPr id="965" name="Google Shape;965;p36"/>
          <p:cNvCxnSpPr/>
          <p:nvPr/>
        </p:nvCxnSpPr>
        <p:spPr>
          <a:xfrm flipH="1">
            <a:off x="2990150" y="432550"/>
            <a:ext cx="1664400" cy="1523400"/>
          </a:xfrm>
          <a:prstGeom prst="straightConnector1">
            <a:avLst/>
          </a:prstGeom>
          <a:noFill/>
          <a:ln cap="flat" cmpd="sng" w="9525">
            <a:solidFill>
              <a:schemeClr val="dk2"/>
            </a:solidFill>
            <a:prstDash val="solid"/>
            <a:round/>
            <a:headEnd len="med" w="med" type="none"/>
            <a:tailEnd len="med" w="med" type="triangle"/>
          </a:ln>
        </p:spPr>
      </p:cxnSp>
      <p:cxnSp>
        <p:nvCxnSpPr>
          <p:cNvPr id="966" name="Google Shape;966;p36"/>
          <p:cNvCxnSpPr/>
          <p:nvPr/>
        </p:nvCxnSpPr>
        <p:spPr>
          <a:xfrm flipH="1">
            <a:off x="3121825" y="1043750"/>
            <a:ext cx="1504500" cy="1297500"/>
          </a:xfrm>
          <a:prstGeom prst="straightConnector1">
            <a:avLst/>
          </a:prstGeom>
          <a:noFill/>
          <a:ln cap="flat" cmpd="sng" w="9525">
            <a:solidFill>
              <a:schemeClr val="dk2"/>
            </a:solidFill>
            <a:prstDash val="solid"/>
            <a:round/>
            <a:headEnd len="med" w="med" type="none"/>
            <a:tailEnd len="med" w="med" type="triangle"/>
          </a:ln>
        </p:spPr>
      </p:cxnSp>
      <p:cxnSp>
        <p:nvCxnSpPr>
          <p:cNvPr id="967" name="Google Shape;967;p36"/>
          <p:cNvCxnSpPr/>
          <p:nvPr/>
        </p:nvCxnSpPr>
        <p:spPr>
          <a:xfrm flipH="1">
            <a:off x="3319525" y="1871225"/>
            <a:ext cx="1306800" cy="1175400"/>
          </a:xfrm>
          <a:prstGeom prst="straightConnector1">
            <a:avLst/>
          </a:prstGeom>
          <a:noFill/>
          <a:ln cap="flat" cmpd="sng" w="9525">
            <a:solidFill>
              <a:schemeClr val="dk2"/>
            </a:solidFill>
            <a:prstDash val="solid"/>
            <a:round/>
            <a:headEnd len="med" w="med" type="none"/>
            <a:tailEnd len="med" w="med" type="triangle"/>
          </a:ln>
        </p:spPr>
      </p:cxnSp>
      <p:cxnSp>
        <p:nvCxnSpPr>
          <p:cNvPr id="968" name="Google Shape;968;p36"/>
          <p:cNvCxnSpPr/>
          <p:nvPr/>
        </p:nvCxnSpPr>
        <p:spPr>
          <a:xfrm flipH="1">
            <a:off x="3742425" y="2980775"/>
            <a:ext cx="874500" cy="639300"/>
          </a:xfrm>
          <a:prstGeom prst="straightConnector1">
            <a:avLst/>
          </a:prstGeom>
          <a:noFill/>
          <a:ln cap="flat" cmpd="sng" w="9525">
            <a:solidFill>
              <a:schemeClr val="dk2"/>
            </a:solidFill>
            <a:prstDash val="solid"/>
            <a:round/>
            <a:headEnd len="med" w="med" type="none"/>
            <a:tailEnd len="med" w="med" type="triangle"/>
          </a:ln>
        </p:spPr>
      </p:cxnSp>
      <p:cxnSp>
        <p:nvCxnSpPr>
          <p:cNvPr id="969" name="Google Shape;969;p36"/>
          <p:cNvCxnSpPr/>
          <p:nvPr/>
        </p:nvCxnSpPr>
        <p:spPr>
          <a:xfrm flipH="1">
            <a:off x="3705050" y="3939900"/>
            <a:ext cx="949500" cy="39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000"/>
                                        <p:tgtEl>
                                          <p:spTgt spid="961"/>
                                        </p:tgtEl>
                                      </p:cBhvr>
                                    </p:animEffect>
                                  </p:childTnLst>
                                </p:cTn>
                              </p:par>
                              <p:par>
                                <p:cTn fill="hold" nodeType="with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1000"/>
                                        <p:tgtEl>
                                          <p:spTgt spid="9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37"/>
          <p:cNvSpPr/>
          <p:nvPr/>
        </p:nvSpPr>
        <p:spPr>
          <a:xfrm>
            <a:off x="3716961" y="1227351"/>
            <a:ext cx="1292714" cy="897365"/>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37"/>
          <p:cNvSpPr/>
          <p:nvPr/>
        </p:nvSpPr>
        <p:spPr>
          <a:xfrm>
            <a:off x="3716961" y="2797448"/>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37"/>
          <p:cNvSpPr/>
          <p:nvPr/>
        </p:nvSpPr>
        <p:spPr>
          <a:xfrm>
            <a:off x="3716961" y="3505802"/>
            <a:ext cx="1292714" cy="900413"/>
          </a:xfrm>
          <a:custGeom>
            <a:rect b="b" l="l" r="r" t="t"/>
            <a:pathLst>
              <a:path extrusionOk="0" h="28059" w="40284">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37"/>
          <p:cNvSpPr/>
          <p:nvPr/>
        </p:nvSpPr>
        <p:spPr>
          <a:xfrm>
            <a:off x="140650" y="1114625"/>
            <a:ext cx="3576320" cy="3044308"/>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37"/>
          <p:cNvSpPr/>
          <p:nvPr/>
        </p:nvSpPr>
        <p:spPr>
          <a:xfrm>
            <a:off x="457200" y="3804550"/>
            <a:ext cx="3259742" cy="354362"/>
          </a:xfrm>
          <a:custGeom>
            <a:rect b="b" l="l" r="r" t="t"/>
            <a:pathLst>
              <a:path extrusionOk="0" h="14220" w="109259">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37"/>
          <p:cNvSpPr/>
          <p:nvPr/>
        </p:nvSpPr>
        <p:spPr>
          <a:xfrm>
            <a:off x="251150" y="1225325"/>
            <a:ext cx="3379821" cy="2689896"/>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37"/>
          <p:cNvSpPr/>
          <p:nvPr/>
        </p:nvSpPr>
        <p:spPr>
          <a:xfrm>
            <a:off x="1562825" y="4158923"/>
            <a:ext cx="835399" cy="176880"/>
          </a:xfrm>
          <a:custGeom>
            <a:rect b="b" l="l" r="r" t="t"/>
            <a:pathLst>
              <a:path extrusionOk="0" h="5512" w="26033">
                <a:moveTo>
                  <a:pt x="1" y="1"/>
                </a:moveTo>
                <a:lnTo>
                  <a:pt x="1" y="5511"/>
                </a:lnTo>
                <a:lnTo>
                  <a:pt x="26033" y="5511"/>
                </a:lnTo>
                <a:lnTo>
                  <a:pt x="2603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37"/>
          <p:cNvSpPr/>
          <p:nvPr/>
        </p:nvSpPr>
        <p:spPr>
          <a:xfrm>
            <a:off x="1151239" y="4335771"/>
            <a:ext cx="1658572" cy="140265"/>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37"/>
          <p:cNvSpPr/>
          <p:nvPr/>
        </p:nvSpPr>
        <p:spPr>
          <a:xfrm>
            <a:off x="1562825" y="4158923"/>
            <a:ext cx="835399" cy="51890"/>
          </a:xfrm>
          <a:custGeom>
            <a:rect b="b" l="l" r="r" t="t"/>
            <a:pathLst>
              <a:path extrusionOk="0" h="1617" w="26033">
                <a:moveTo>
                  <a:pt x="1" y="1"/>
                </a:moveTo>
                <a:lnTo>
                  <a:pt x="1" y="1616"/>
                </a:lnTo>
                <a:lnTo>
                  <a:pt x="26033" y="1616"/>
                </a:lnTo>
                <a:lnTo>
                  <a:pt x="26033"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83" name="Google Shape;983;p37"/>
          <p:cNvPicPr preferRelativeResize="0"/>
          <p:nvPr/>
        </p:nvPicPr>
        <p:blipFill>
          <a:blip r:embed="rId3">
            <a:alphaModFix/>
          </a:blip>
          <a:stretch>
            <a:fillRect/>
          </a:stretch>
        </p:blipFill>
        <p:spPr>
          <a:xfrm>
            <a:off x="238900" y="1230625"/>
            <a:ext cx="3379826" cy="2682250"/>
          </a:xfrm>
          <a:prstGeom prst="rect">
            <a:avLst/>
          </a:prstGeom>
          <a:noFill/>
          <a:ln>
            <a:noFill/>
          </a:ln>
        </p:spPr>
      </p:pic>
      <p:sp>
        <p:nvSpPr>
          <p:cNvPr id="984" name="Google Shape;984;p37"/>
          <p:cNvSpPr txBox="1"/>
          <p:nvPr/>
        </p:nvSpPr>
        <p:spPr>
          <a:xfrm>
            <a:off x="5095650" y="2384313"/>
            <a:ext cx="286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Bit </a:t>
            </a:r>
            <a:r>
              <a:rPr lang="en">
                <a:latin typeface="Fira Sans"/>
                <a:ea typeface="Fira Sans"/>
                <a:cs typeface="Fira Sans"/>
                <a:sym typeface="Fira Sans"/>
              </a:rPr>
              <a:t>flipping</a:t>
            </a:r>
            <a:r>
              <a:rPr lang="en">
                <a:latin typeface="Fira Sans"/>
                <a:ea typeface="Fira Sans"/>
                <a:cs typeface="Fira Sans"/>
                <a:sym typeface="Fira Sans"/>
              </a:rPr>
              <a:t> </a:t>
            </a:r>
            <a:r>
              <a:rPr lang="en">
                <a:latin typeface="Fira Sans"/>
                <a:ea typeface="Fira Sans"/>
                <a:cs typeface="Fira Sans"/>
                <a:sym typeface="Fira Sans"/>
              </a:rPr>
              <a:t>probability / BSC(p)</a:t>
            </a:r>
            <a:r>
              <a:rPr lang="en">
                <a:latin typeface="Fira Sans"/>
                <a:ea typeface="Fira Sans"/>
                <a:cs typeface="Fira Sans"/>
                <a:sym typeface="Fira Sans"/>
              </a:rPr>
              <a:t> greater than 0.5 or 0.6 shows that it is hard / almost impossible to recover the original bit message</a:t>
            </a:r>
            <a:endParaRPr>
              <a:latin typeface="Fira Sans"/>
              <a:ea typeface="Fira Sans"/>
              <a:cs typeface="Fira Sans"/>
              <a:sym typeface="Fira Sans"/>
            </a:endParaRPr>
          </a:p>
        </p:txBody>
      </p:sp>
      <p:sp>
        <p:nvSpPr>
          <p:cNvPr id="985" name="Google Shape;985;p37"/>
          <p:cNvSpPr txBox="1"/>
          <p:nvPr/>
        </p:nvSpPr>
        <p:spPr>
          <a:xfrm>
            <a:off x="5009675" y="926350"/>
            <a:ext cx="3235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This graph shows Success Rate Vs Error Probability(p) for 1 lakh Monte-Carlo Simulations  </a:t>
            </a:r>
            <a:endParaRPr sz="1200">
              <a:latin typeface="Fira Sans"/>
              <a:ea typeface="Fira Sans"/>
              <a:cs typeface="Fira Sans"/>
              <a:sym typeface="Fira Sans"/>
            </a:endParaRPr>
          </a:p>
        </p:txBody>
      </p:sp>
      <p:sp>
        <p:nvSpPr>
          <p:cNvPr id="986" name="Google Shape;986;p37"/>
          <p:cNvSpPr txBox="1"/>
          <p:nvPr/>
        </p:nvSpPr>
        <p:spPr>
          <a:xfrm>
            <a:off x="5095650" y="3882550"/>
            <a:ext cx="305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In the next slide, we will see that why we have not considered the value of node itself (Why we have not considered positive feedback)</a:t>
            </a:r>
            <a:endParaRPr>
              <a:latin typeface="Fira Sans"/>
              <a:ea typeface="Fira Sans"/>
              <a:cs typeface="Fira Sans"/>
              <a:sym typeface="Fira Sans"/>
            </a:endParaRPr>
          </a:p>
        </p:txBody>
      </p:sp>
      <p:sp>
        <p:nvSpPr>
          <p:cNvPr id="987" name="Google Shape;987;p37"/>
          <p:cNvSpPr txBox="1"/>
          <p:nvPr/>
        </p:nvSpPr>
        <p:spPr>
          <a:xfrm>
            <a:off x="874025" y="195625"/>
            <a:ext cx="242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Fira Sans"/>
                <a:ea typeface="Fira Sans"/>
                <a:cs typeface="Fira Sans"/>
                <a:sym typeface="Fira Sans"/>
              </a:rPr>
              <a:t>For small H matrix (9,12)</a:t>
            </a:r>
            <a:endParaRPr b="1" sz="1600">
              <a:latin typeface="Fira Sans"/>
              <a:ea typeface="Fira Sans"/>
              <a:cs typeface="Fira Sans"/>
              <a:sym typeface="Fira Sans"/>
            </a:endParaRPr>
          </a:p>
        </p:txBody>
      </p:sp>
      <p:cxnSp>
        <p:nvCxnSpPr>
          <p:cNvPr id="988" name="Google Shape;988;p37"/>
          <p:cNvCxnSpPr/>
          <p:nvPr/>
        </p:nvCxnSpPr>
        <p:spPr>
          <a:xfrm>
            <a:off x="660375" y="733475"/>
            <a:ext cx="2792700" cy="0"/>
          </a:xfrm>
          <a:prstGeom prst="straightConnector1">
            <a:avLst/>
          </a:prstGeom>
          <a:noFill/>
          <a:ln cap="flat" cmpd="sng" w="28575">
            <a:solidFill>
              <a:schemeClr val="accent1"/>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7"/>
                                        </p:tgtEl>
                                        <p:attrNameLst>
                                          <p:attrName>style.visibility</p:attrName>
                                        </p:attrNameLst>
                                      </p:cBhvr>
                                      <p:to>
                                        <p:strVal val="visible"/>
                                      </p:to>
                                    </p:set>
                                    <p:animEffect filter="fade" transition="in">
                                      <p:cBhvr>
                                        <p:cTn dur="1000"/>
                                        <p:tgtEl>
                                          <p:spTgt spid="977"/>
                                        </p:tgtEl>
                                      </p:cBhvr>
                                    </p:animEffect>
                                  </p:childTnLst>
                                </p:cTn>
                              </p:par>
                              <p:par>
                                <p:cTn fill="hold" nodeType="with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1000"/>
                                        <p:tgtEl>
                                          <p:spTgt spid="978"/>
                                        </p:tgtEl>
                                      </p:cBhvr>
                                    </p:animEffect>
                                  </p:childTnLst>
                                </p:cTn>
                              </p:par>
                              <p:par>
                                <p:cTn fill="hold" nodeType="with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1000"/>
                                        <p:tgtEl>
                                          <p:spTgt spid="979"/>
                                        </p:tgtEl>
                                      </p:cBhvr>
                                    </p:animEffect>
                                  </p:childTnLst>
                                </p:cTn>
                              </p:par>
                              <p:par>
                                <p:cTn fill="hold" nodeType="with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000"/>
                                        <p:tgtEl>
                                          <p:spTgt spid="981"/>
                                        </p:tgtEl>
                                      </p:cBhvr>
                                    </p:animEffect>
                                  </p:childTnLst>
                                </p:cTn>
                              </p:par>
                              <p:par>
                                <p:cTn fill="hold" nodeType="with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1000"/>
                                        <p:tgtEl>
                                          <p:spTgt spid="982"/>
                                        </p:tgtEl>
                                      </p:cBhvr>
                                    </p:animEffect>
                                  </p:childTnLst>
                                </p:cTn>
                              </p:par>
                              <p:par>
                                <p:cTn fill="hold" nodeType="with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000"/>
                                        <p:tgtEl>
                                          <p:spTgt spid="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4"/>
                                        </p:tgtEl>
                                        <p:attrNameLst>
                                          <p:attrName>style.visibility</p:attrName>
                                        </p:attrNameLst>
                                      </p:cBhvr>
                                      <p:to>
                                        <p:strVal val="visible"/>
                                      </p:to>
                                    </p:set>
                                    <p:animEffect filter="fade" transition="in">
                                      <p:cBhvr>
                                        <p:cTn dur="1000"/>
                                        <p:tgtEl>
                                          <p:spTgt spid="974"/>
                                        </p:tgtEl>
                                      </p:cBhvr>
                                    </p:animEffect>
                                  </p:childTnLst>
                                </p:cTn>
                              </p:par>
                              <p:par>
                                <p:cTn fill="hold" nodeType="withEffect" presetClass="entr" presetID="10" presetSubtype="0">
                                  <p:stCondLst>
                                    <p:cond delay="0"/>
                                  </p:stCondLst>
                                  <p:childTnLst>
                                    <p:set>
                                      <p:cBhvr>
                                        <p:cTn dur="1" fill="hold">
                                          <p:stCondLst>
                                            <p:cond delay="0"/>
                                          </p:stCondLst>
                                        </p:cTn>
                                        <p:tgtEl>
                                          <p:spTgt spid="975"/>
                                        </p:tgtEl>
                                        <p:attrNameLst>
                                          <p:attrName>style.visibility</p:attrName>
                                        </p:attrNameLst>
                                      </p:cBhvr>
                                      <p:to>
                                        <p:strVal val="visible"/>
                                      </p:to>
                                    </p:set>
                                    <p:animEffect filter="fade" transition="in">
                                      <p:cBhvr>
                                        <p:cTn dur="1000"/>
                                        <p:tgtEl>
                                          <p:spTgt spid="975"/>
                                        </p:tgtEl>
                                      </p:cBhvr>
                                    </p:animEffect>
                                  </p:childTnLst>
                                </p:cTn>
                              </p:par>
                              <p:par>
                                <p:cTn fill="hold" nodeType="withEffect" presetClass="entr" presetID="10" presetSubtype="0">
                                  <p:stCondLst>
                                    <p:cond delay="0"/>
                                  </p:stCondLst>
                                  <p:childTnLst>
                                    <p:set>
                                      <p:cBhvr>
                                        <p:cTn dur="1" fill="hold">
                                          <p:stCondLst>
                                            <p:cond delay="0"/>
                                          </p:stCondLst>
                                        </p:cTn>
                                        <p:tgtEl>
                                          <p:spTgt spid="976"/>
                                        </p:tgtEl>
                                        <p:attrNameLst>
                                          <p:attrName>style.visibility</p:attrName>
                                        </p:attrNameLst>
                                      </p:cBhvr>
                                      <p:to>
                                        <p:strVal val="visible"/>
                                      </p:to>
                                    </p:set>
                                    <p:animEffect filter="fade" transition="in">
                                      <p:cBhvr>
                                        <p:cTn dur="1000"/>
                                        <p:tgtEl>
                                          <p:spTgt spid="976"/>
                                        </p:tgtEl>
                                      </p:cBhvr>
                                    </p:animEffect>
                                  </p:childTnLst>
                                </p:cTn>
                              </p:par>
                              <p:par>
                                <p:cTn fill="hold" nodeType="with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000"/>
                                        <p:tgtEl>
                                          <p:spTgt spid="984"/>
                                        </p:tgtEl>
                                      </p:cBhvr>
                                    </p:animEffect>
                                  </p:childTnLst>
                                </p:cTn>
                              </p:par>
                              <p:par>
                                <p:cTn fill="hold" nodeType="with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par>
                                <p:cTn fill="hold" nodeType="with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1000"/>
                                        <p:tgtEl>
                                          <p:spTgt spid="9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pic>
        <p:nvPicPr>
          <p:cNvPr id="993" name="Google Shape;993;p38"/>
          <p:cNvPicPr preferRelativeResize="0"/>
          <p:nvPr/>
        </p:nvPicPr>
        <p:blipFill>
          <a:blip r:embed="rId3">
            <a:alphaModFix/>
          </a:blip>
          <a:stretch>
            <a:fillRect/>
          </a:stretch>
        </p:blipFill>
        <p:spPr>
          <a:xfrm>
            <a:off x="265475" y="644400"/>
            <a:ext cx="4503349" cy="3377500"/>
          </a:xfrm>
          <a:prstGeom prst="rect">
            <a:avLst/>
          </a:prstGeom>
          <a:noFill/>
          <a:ln cap="flat" cmpd="sng" w="38100">
            <a:solidFill>
              <a:schemeClr val="dk2"/>
            </a:solidFill>
            <a:prstDash val="solid"/>
            <a:round/>
            <a:headEnd len="sm" w="sm" type="none"/>
            <a:tailEnd len="sm" w="sm" type="none"/>
          </a:ln>
        </p:spPr>
      </p:pic>
      <p:sp>
        <p:nvSpPr>
          <p:cNvPr id="994" name="Google Shape;994;p38"/>
          <p:cNvSpPr txBox="1"/>
          <p:nvPr/>
        </p:nvSpPr>
        <p:spPr>
          <a:xfrm>
            <a:off x="4892225" y="3237000"/>
            <a:ext cx="412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Here the graph clearly describes how the performance of the decoder gets better when we remove the positive feedback from the decoder.</a:t>
            </a:r>
            <a:endParaRPr>
              <a:latin typeface="Fira Sans"/>
              <a:ea typeface="Fira Sans"/>
              <a:cs typeface="Fira Sans"/>
              <a:sym typeface="Fira Sans"/>
            </a:endParaRPr>
          </a:p>
        </p:txBody>
      </p:sp>
      <p:sp>
        <p:nvSpPr>
          <p:cNvPr id="995" name="Google Shape;995;p38"/>
          <p:cNvSpPr txBox="1"/>
          <p:nvPr/>
        </p:nvSpPr>
        <p:spPr>
          <a:xfrm>
            <a:off x="5256375" y="878750"/>
            <a:ext cx="29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6" name="Google Shape;996;p38"/>
          <p:cNvSpPr txBox="1"/>
          <p:nvPr/>
        </p:nvSpPr>
        <p:spPr>
          <a:xfrm>
            <a:off x="4845200" y="644400"/>
            <a:ext cx="447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Positive feedback is like asking the bit about its own value, which is not desirable when we do SPC decoding, as the message </a:t>
            </a:r>
            <a:r>
              <a:rPr lang="en">
                <a:latin typeface="Fira Sans"/>
                <a:ea typeface="Fira Sans"/>
                <a:cs typeface="Fira Sans"/>
                <a:sym typeface="Fira Sans"/>
              </a:rPr>
              <a:t>generated at SPC / CN node for a particular VN depends only on the values received from other members of the SPC</a:t>
            </a:r>
            <a:endParaRPr>
              <a:latin typeface="Fira Sans"/>
              <a:ea typeface="Fira Sans"/>
              <a:cs typeface="Fira Sans"/>
              <a:sym typeface="Fira Sans"/>
            </a:endParaRPr>
          </a:p>
        </p:txBody>
      </p:sp>
      <p:sp>
        <p:nvSpPr>
          <p:cNvPr id="997" name="Google Shape;997;p38"/>
          <p:cNvSpPr txBox="1"/>
          <p:nvPr/>
        </p:nvSpPr>
        <p:spPr>
          <a:xfrm>
            <a:off x="4892225" y="1940700"/>
            <a:ext cx="400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Fira Sans"/>
                <a:ea typeface="Fira Sans"/>
                <a:cs typeface="Fira Sans"/>
                <a:sym typeface="Fira Sans"/>
              </a:rPr>
              <a:t>Conclusion : I</a:t>
            </a:r>
            <a:r>
              <a:rPr lang="en">
                <a:latin typeface="Fira Sans"/>
                <a:ea typeface="Fira Sans"/>
                <a:cs typeface="Fira Sans"/>
                <a:sym typeface="Fira Sans"/>
              </a:rPr>
              <a:t>n both VN → CN and CN → VN message passing, the message sent to a node will never depend on the message received from that node.</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39"/>
          <p:cNvSpPr txBox="1"/>
          <p:nvPr/>
        </p:nvSpPr>
        <p:spPr>
          <a:xfrm>
            <a:off x="1200425" y="-25175"/>
            <a:ext cx="2214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500" u="none" cap="none" strike="noStrike">
                <a:solidFill>
                  <a:srgbClr val="000000"/>
                </a:solidFill>
                <a:latin typeface="Fira Sans"/>
                <a:ea typeface="Fira Sans"/>
                <a:cs typeface="Fira Sans"/>
                <a:sym typeface="Fira Sans"/>
              </a:rPr>
              <a:t>Hmatrix 1   (3972, 5056)</a:t>
            </a:r>
            <a:endParaRPr b="1" i="0" sz="1500" u="none" cap="none" strike="noStrike">
              <a:solidFill>
                <a:srgbClr val="000000"/>
              </a:solidFill>
              <a:latin typeface="Fira Sans"/>
              <a:ea typeface="Fira Sans"/>
              <a:cs typeface="Fira Sans"/>
              <a:sym typeface="Fira Sans"/>
            </a:endParaRPr>
          </a:p>
        </p:txBody>
      </p:sp>
      <p:sp>
        <p:nvSpPr>
          <p:cNvPr id="1003" name="Google Shape;1003;p39"/>
          <p:cNvSpPr txBox="1"/>
          <p:nvPr/>
        </p:nvSpPr>
        <p:spPr>
          <a:xfrm>
            <a:off x="5668500" y="-17525"/>
            <a:ext cx="2214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500" u="none" cap="none" strike="noStrike">
                <a:solidFill>
                  <a:srgbClr val="000000"/>
                </a:solidFill>
                <a:latin typeface="Fira Sans"/>
                <a:ea typeface="Fira Sans"/>
                <a:cs typeface="Fira Sans"/>
                <a:sym typeface="Fira Sans"/>
              </a:rPr>
              <a:t>Hmatrix 2  (3000, 5000)</a:t>
            </a:r>
            <a:endParaRPr b="1" i="0" sz="1500" u="none" cap="none" strike="noStrike">
              <a:solidFill>
                <a:srgbClr val="000000"/>
              </a:solidFill>
              <a:latin typeface="Fira Sans"/>
              <a:ea typeface="Fira Sans"/>
              <a:cs typeface="Fira Sans"/>
              <a:sym typeface="Fira Sans"/>
            </a:endParaRPr>
          </a:p>
        </p:txBody>
      </p:sp>
      <p:pic>
        <p:nvPicPr>
          <p:cNvPr id="1004" name="Google Shape;1004;p39"/>
          <p:cNvPicPr preferRelativeResize="0"/>
          <p:nvPr/>
        </p:nvPicPr>
        <p:blipFill>
          <a:blip r:embed="rId3">
            <a:alphaModFix/>
          </a:blip>
          <a:stretch>
            <a:fillRect/>
          </a:stretch>
        </p:blipFill>
        <p:spPr>
          <a:xfrm>
            <a:off x="5224568" y="918738"/>
            <a:ext cx="3102158" cy="2326624"/>
          </a:xfrm>
          <a:prstGeom prst="rect">
            <a:avLst/>
          </a:prstGeom>
          <a:noFill/>
          <a:ln cap="flat" cmpd="sng" w="38100">
            <a:solidFill>
              <a:schemeClr val="dk2"/>
            </a:solidFill>
            <a:prstDash val="solid"/>
            <a:round/>
            <a:headEnd len="sm" w="sm" type="none"/>
            <a:tailEnd len="sm" w="sm" type="none"/>
          </a:ln>
        </p:spPr>
      </p:pic>
      <p:pic>
        <p:nvPicPr>
          <p:cNvPr id="1005" name="Google Shape;1005;p39"/>
          <p:cNvPicPr preferRelativeResize="0"/>
          <p:nvPr/>
        </p:nvPicPr>
        <p:blipFill>
          <a:blip r:embed="rId4">
            <a:alphaModFix/>
          </a:blip>
          <a:stretch>
            <a:fillRect/>
          </a:stretch>
        </p:blipFill>
        <p:spPr>
          <a:xfrm>
            <a:off x="756489" y="914913"/>
            <a:ext cx="3102171" cy="2326624"/>
          </a:xfrm>
          <a:prstGeom prst="rect">
            <a:avLst/>
          </a:prstGeom>
          <a:noFill/>
          <a:ln cap="flat" cmpd="sng" w="38100">
            <a:solidFill>
              <a:schemeClr val="dk2"/>
            </a:solidFill>
            <a:prstDash val="solid"/>
            <a:round/>
            <a:headEnd len="sm" w="sm" type="none"/>
            <a:tailEnd len="sm" w="sm" type="none"/>
          </a:ln>
        </p:spPr>
      </p:pic>
      <p:sp>
        <p:nvSpPr>
          <p:cNvPr id="1006" name="Google Shape;1006;p39"/>
          <p:cNvSpPr txBox="1"/>
          <p:nvPr/>
        </p:nvSpPr>
        <p:spPr>
          <a:xfrm>
            <a:off x="4572000" y="3689925"/>
            <a:ext cx="4029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Here, for one more time, we notice an increment in success rate for Higher error probability(p) for an odd degree of Check node i.e. 5, in the above H matrix.</a:t>
            </a:r>
            <a:endParaRPr>
              <a:latin typeface="Fira Sans"/>
              <a:ea typeface="Fira Sans"/>
              <a:cs typeface="Fira Sans"/>
              <a:sym typeface="Fira Sans"/>
            </a:endParaRPr>
          </a:p>
        </p:txBody>
      </p:sp>
      <p:sp>
        <p:nvSpPr>
          <p:cNvPr id="1007" name="Google Shape;1007;p39"/>
          <p:cNvSpPr txBox="1"/>
          <p:nvPr/>
        </p:nvSpPr>
        <p:spPr>
          <a:xfrm>
            <a:off x="197200" y="3689925"/>
            <a:ext cx="4220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Here, we notice a quick downfall in the success rate of the </a:t>
            </a:r>
            <a:r>
              <a:rPr lang="en">
                <a:latin typeface="Fira Sans"/>
                <a:ea typeface="Fira Sans"/>
                <a:cs typeface="Fira Sans"/>
                <a:sym typeface="Fira Sans"/>
              </a:rPr>
              <a:t>decoder</a:t>
            </a:r>
            <a:r>
              <a:rPr lang="en">
                <a:latin typeface="Fira Sans"/>
                <a:ea typeface="Fira Sans"/>
                <a:cs typeface="Fira Sans"/>
                <a:sym typeface="Fira Sans"/>
              </a:rPr>
              <a:t> at earlier/lesser error probability (p~0.13), as compared to the BEC decoder which decodes at erasure probabilities as high as 0.6.</a:t>
            </a:r>
            <a:endParaRPr>
              <a:latin typeface="Fira Sans"/>
              <a:ea typeface="Fira Sans"/>
              <a:cs typeface="Fira Sans"/>
              <a:sym typeface="Fira Sans"/>
            </a:endParaRPr>
          </a:p>
        </p:txBody>
      </p:sp>
      <p:cxnSp>
        <p:nvCxnSpPr>
          <p:cNvPr id="1008" name="Google Shape;1008;p39"/>
          <p:cNvCxnSpPr/>
          <p:nvPr/>
        </p:nvCxnSpPr>
        <p:spPr>
          <a:xfrm>
            <a:off x="1200400" y="466525"/>
            <a:ext cx="2214300" cy="0"/>
          </a:xfrm>
          <a:prstGeom prst="straightConnector1">
            <a:avLst/>
          </a:prstGeom>
          <a:noFill/>
          <a:ln cap="flat" cmpd="sng" w="28575">
            <a:solidFill>
              <a:srgbClr val="FFAB40"/>
            </a:solidFill>
            <a:prstDash val="solid"/>
            <a:round/>
            <a:headEnd len="med" w="med" type="oval"/>
            <a:tailEnd len="med" w="med" type="oval"/>
          </a:ln>
        </p:spPr>
      </p:cxnSp>
      <p:cxnSp>
        <p:nvCxnSpPr>
          <p:cNvPr id="1009" name="Google Shape;1009;p39"/>
          <p:cNvCxnSpPr/>
          <p:nvPr/>
        </p:nvCxnSpPr>
        <p:spPr>
          <a:xfrm>
            <a:off x="5668500" y="474175"/>
            <a:ext cx="2214300" cy="0"/>
          </a:xfrm>
          <a:prstGeom prst="straightConnector1">
            <a:avLst/>
          </a:prstGeom>
          <a:noFill/>
          <a:ln cap="flat" cmpd="sng" w="28575">
            <a:solidFill>
              <a:srgbClr val="FFAB40"/>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000"/>
                                        <p:tgtEl>
                                          <p:spTgt spid="1007"/>
                                        </p:tgtEl>
                                      </p:cBhvr>
                                    </p:animEffect>
                                  </p:childTnLst>
                                </p:cTn>
                              </p:par>
                              <p:par>
                                <p:cTn fill="hold" nodeType="with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000"/>
                                        <p:tgtEl>
                                          <p:spTgt spid="10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000"/>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000"/>
                                        <p:tgtEl>
                                          <p:spTgt spid="1006"/>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0"/>
          <p:cNvSpPr txBox="1"/>
          <p:nvPr/>
        </p:nvSpPr>
        <p:spPr>
          <a:xfrm>
            <a:off x="4759288" y="3606400"/>
            <a:ext cx="396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Again, we can see result of deoder with positive feedback is still less as compared to without positive feedback.</a:t>
            </a:r>
            <a:endParaRPr>
              <a:latin typeface="Fira Sans"/>
              <a:ea typeface="Fira Sans"/>
              <a:cs typeface="Fira Sans"/>
              <a:sym typeface="Fira Sans"/>
            </a:endParaRPr>
          </a:p>
        </p:txBody>
      </p:sp>
      <p:sp>
        <p:nvSpPr>
          <p:cNvPr id="1015" name="Google Shape;1015;p40"/>
          <p:cNvSpPr txBox="1"/>
          <p:nvPr/>
        </p:nvSpPr>
        <p:spPr>
          <a:xfrm>
            <a:off x="5256375" y="878750"/>
            <a:ext cx="291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6" name="Google Shape;1016;p40"/>
          <p:cNvSpPr txBox="1"/>
          <p:nvPr/>
        </p:nvSpPr>
        <p:spPr>
          <a:xfrm>
            <a:off x="4702450" y="800100"/>
            <a:ext cx="408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We can observe the increment in success rate again at higher error </a:t>
            </a:r>
            <a:r>
              <a:rPr lang="en">
                <a:latin typeface="Fira Sans"/>
                <a:ea typeface="Fira Sans"/>
                <a:cs typeface="Fira Sans"/>
                <a:sym typeface="Fira Sans"/>
              </a:rPr>
              <a:t>probability</a:t>
            </a:r>
            <a:r>
              <a:rPr lang="en">
                <a:latin typeface="Fira Sans"/>
                <a:ea typeface="Fira Sans"/>
                <a:cs typeface="Fira Sans"/>
                <a:sym typeface="Fira Sans"/>
              </a:rPr>
              <a:t> which makes the shape of graph parabolic.</a:t>
            </a:r>
            <a:endParaRPr>
              <a:latin typeface="Fira Sans"/>
              <a:ea typeface="Fira Sans"/>
              <a:cs typeface="Fira Sans"/>
              <a:sym typeface="Fira Sans"/>
            </a:endParaRPr>
          </a:p>
        </p:txBody>
      </p:sp>
      <p:sp>
        <p:nvSpPr>
          <p:cNvPr id="1017" name="Google Shape;1017;p40"/>
          <p:cNvSpPr txBox="1"/>
          <p:nvPr/>
        </p:nvSpPr>
        <p:spPr>
          <a:xfrm>
            <a:off x="4702450" y="1725150"/>
            <a:ext cx="408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ira Sans"/>
                <a:ea typeface="Fira Sans"/>
                <a:cs typeface="Fira Sans"/>
                <a:sym typeface="Fira Sans"/>
              </a:rPr>
              <a:t>Reason </a:t>
            </a:r>
            <a:r>
              <a:rPr lang="en">
                <a:latin typeface="Fira Sans"/>
                <a:ea typeface="Fira Sans"/>
                <a:cs typeface="Fira Sans"/>
                <a:sym typeface="Fira Sans"/>
              </a:rPr>
              <a:t>: As we have odd degree of check node, </a:t>
            </a:r>
            <a:r>
              <a:rPr lang="en">
                <a:solidFill>
                  <a:schemeClr val="dk1"/>
                </a:solidFill>
                <a:latin typeface="Fira Sans"/>
                <a:ea typeface="Fira Sans"/>
                <a:cs typeface="Fira Sans"/>
                <a:sym typeface="Fira Sans"/>
              </a:rPr>
              <a:t>at every CN while SPC decoding we have remaining even number of nodes for generating the message, so when the error probability(p) is large(&gt;0.8) i.e. when majority of the bits are flipped, the SPC/even parity check will satisfy for majority of CNs.</a:t>
            </a:r>
            <a:endParaRPr>
              <a:latin typeface="Fira Sans"/>
              <a:ea typeface="Fira Sans"/>
              <a:cs typeface="Fira Sans"/>
              <a:sym typeface="Fira Sans"/>
            </a:endParaRPr>
          </a:p>
        </p:txBody>
      </p:sp>
      <p:pic>
        <p:nvPicPr>
          <p:cNvPr id="1018" name="Google Shape;1018;p40"/>
          <p:cNvPicPr preferRelativeResize="0"/>
          <p:nvPr/>
        </p:nvPicPr>
        <p:blipFill>
          <a:blip r:embed="rId3">
            <a:alphaModFix/>
          </a:blip>
          <a:stretch>
            <a:fillRect/>
          </a:stretch>
        </p:blipFill>
        <p:spPr>
          <a:xfrm>
            <a:off x="457200" y="894313"/>
            <a:ext cx="4082626" cy="3354875"/>
          </a:xfrm>
          <a:prstGeom prst="rect">
            <a:avLst/>
          </a:prstGeom>
          <a:noFill/>
          <a:ln cap="flat" cmpd="sng" w="381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000"/>
                                        <p:tgtEl>
                                          <p:spTgt spid="1014"/>
                                        </p:tgtEl>
                                      </p:cBhvr>
                                    </p:animEffect>
                                  </p:childTnLst>
                                </p:cTn>
                              </p:par>
                              <p:par>
                                <p:cTn fill="hold" nodeType="with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000"/>
                                        <p:tgtEl>
                                          <p:spTgt spid="1015"/>
                                        </p:tgtEl>
                                      </p:cBhvr>
                                    </p:animEffect>
                                  </p:childTnLst>
                                </p:cTn>
                              </p:par>
                              <p:par>
                                <p:cTn fill="hold" nodeType="with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000"/>
                                        <p:tgtEl>
                                          <p:spTgt spid="1016"/>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000"/>
                                        <p:tgtEl>
                                          <p:spTgt spid="1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1"/>
          <p:cNvSpPr txBox="1"/>
          <p:nvPr/>
        </p:nvSpPr>
        <p:spPr>
          <a:xfrm>
            <a:off x="3270900" y="1887625"/>
            <a:ext cx="2449800" cy="6465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2000"/>
              <a:buFont typeface="Arial"/>
              <a:buNone/>
            </a:pPr>
            <a:r>
              <a:rPr b="1" lang="en" sz="3000">
                <a:latin typeface="Fira Sans"/>
                <a:ea typeface="Fira Sans"/>
                <a:cs typeface="Fira Sans"/>
                <a:sym typeface="Fira Sans"/>
              </a:rPr>
              <a:t>Soft BSC</a:t>
            </a:r>
            <a:endParaRPr b="1" i="0" sz="2000" u="none" cap="none" strike="noStrike">
              <a:solidFill>
                <a:srgbClr val="000000"/>
              </a:solidFill>
              <a:latin typeface="Fira Sans"/>
              <a:ea typeface="Fira Sans"/>
              <a:cs typeface="Fira Sans"/>
              <a:sym typeface="Fira Sans"/>
            </a:endParaRPr>
          </a:p>
        </p:txBody>
      </p:sp>
      <p:cxnSp>
        <p:nvCxnSpPr>
          <p:cNvPr id="1024" name="Google Shape;1024;p41"/>
          <p:cNvCxnSpPr/>
          <p:nvPr/>
        </p:nvCxnSpPr>
        <p:spPr>
          <a:xfrm>
            <a:off x="1550250" y="2534125"/>
            <a:ext cx="5891100" cy="0"/>
          </a:xfrm>
          <a:prstGeom prst="straightConnector1">
            <a:avLst/>
          </a:prstGeom>
          <a:noFill/>
          <a:ln cap="flat" cmpd="sng" w="28575">
            <a:solidFill>
              <a:schemeClr val="accent1"/>
            </a:solidFill>
            <a:prstDash val="solid"/>
            <a:round/>
            <a:headEnd len="med" w="med" type="oval"/>
            <a:tailEnd len="med" w="med" type="oval"/>
          </a:ln>
        </p:spPr>
      </p:cxnSp>
      <p:sp>
        <p:nvSpPr>
          <p:cNvPr id="1025" name="Google Shape;1025;p41"/>
          <p:cNvSpPr txBox="1"/>
          <p:nvPr/>
        </p:nvSpPr>
        <p:spPr>
          <a:xfrm>
            <a:off x="3658950" y="2609375"/>
            <a:ext cx="191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3000">
                <a:solidFill>
                  <a:schemeClr val="dk1"/>
                </a:solidFill>
                <a:latin typeface="Fira Sans"/>
                <a:ea typeface="Fira Sans"/>
                <a:cs typeface="Fira Sans"/>
                <a:sym typeface="Fira Sans"/>
              </a:rPr>
              <a:t>D</a:t>
            </a:r>
            <a:r>
              <a:rPr b="1" lang="en" sz="3000">
                <a:solidFill>
                  <a:schemeClr val="dk1"/>
                </a:solidFill>
                <a:latin typeface="Fira Sans"/>
                <a:ea typeface="Fira Sans"/>
                <a:cs typeface="Fira Sans"/>
                <a:sym typeface="Fira Sans"/>
              </a:rPr>
              <a:t>ecoder</a:t>
            </a:r>
            <a:endParaRPr>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p:nvPr/>
        </p:nvSpPr>
        <p:spPr>
          <a:xfrm>
            <a:off x="4069400" y="129674"/>
            <a:ext cx="1006715" cy="575563"/>
          </a:xfrm>
          <a:custGeom>
            <a:rect b="b" l="l" r="r" t="t"/>
            <a:pathLst>
              <a:path extrusionOk="0" h="27529" w="49373">
                <a:moveTo>
                  <a:pt x="24671" y="0"/>
                </a:moveTo>
                <a:cubicBezTo>
                  <a:pt x="23578" y="0"/>
                  <a:pt x="22486" y="278"/>
                  <a:pt x="21504" y="832"/>
                </a:cubicBezTo>
                <a:lnTo>
                  <a:pt x="3168" y="11441"/>
                </a:lnTo>
                <a:cubicBezTo>
                  <a:pt x="1204" y="12581"/>
                  <a:pt x="1" y="14671"/>
                  <a:pt x="1" y="16920"/>
                </a:cubicBezTo>
                <a:lnTo>
                  <a:pt x="1" y="27529"/>
                </a:lnTo>
                <a:lnTo>
                  <a:pt x="381" y="27529"/>
                </a:lnTo>
                <a:lnTo>
                  <a:pt x="381" y="16920"/>
                </a:lnTo>
                <a:cubicBezTo>
                  <a:pt x="381" y="14798"/>
                  <a:pt x="1521" y="12834"/>
                  <a:pt x="3358" y="11789"/>
                </a:cubicBezTo>
                <a:lnTo>
                  <a:pt x="21694" y="1180"/>
                </a:lnTo>
                <a:cubicBezTo>
                  <a:pt x="22612" y="658"/>
                  <a:pt x="23642" y="396"/>
                  <a:pt x="24671" y="396"/>
                </a:cubicBezTo>
                <a:cubicBezTo>
                  <a:pt x="25700" y="396"/>
                  <a:pt x="26729" y="658"/>
                  <a:pt x="27648" y="1180"/>
                </a:cubicBezTo>
                <a:lnTo>
                  <a:pt x="46016" y="11789"/>
                </a:lnTo>
                <a:cubicBezTo>
                  <a:pt x="47821" y="12834"/>
                  <a:pt x="48961" y="14798"/>
                  <a:pt x="48961" y="16920"/>
                </a:cubicBezTo>
                <a:lnTo>
                  <a:pt x="48961" y="27529"/>
                </a:lnTo>
                <a:lnTo>
                  <a:pt x="49373" y="27529"/>
                </a:lnTo>
                <a:lnTo>
                  <a:pt x="49373" y="16920"/>
                </a:lnTo>
                <a:cubicBezTo>
                  <a:pt x="49373" y="14671"/>
                  <a:pt x="48138" y="12581"/>
                  <a:pt x="46206" y="11441"/>
                </a:cubicBezTo>
                <a:lnTo>
                  <a:pt x="27838" y="832"/>
                </a:lnTo>
                <a:cubicBezTo>
                  <a:pt x="26856" y="278"/>
                  <a:pt x="25763" y="0"/>
                  <a:pt x="246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5"/>
          <p:cNvSpPr/>
          <p:nvPr/>
        </p:nvSpPr>
        <p:spPr>
          <a:xfrm>
            <a:off x="4049377" y="705218"/>
            <a:ext cx="1046109" cy="595257"/>
          </a:xfrm>
          <a:custGeom>
            <a:rect b="b" l="l" r="r" t="t"/>
            <a:pathLst>
              <a:path extrusionOk="0" h="28471" w="51305">
                <a:moveTo>
                  <a:pt x="1" y="1"/>
                </a:moveTo>
                <a:lnTo>
                  <a:pt x="1" y="10610"/>
                </a:lnTo>
                <a:cubicBezTo>
                  <a:pt x="1" y="13175"/>
                  <a:pt x="1394" y="15613"/>
                  <a:pt x="3643" y="16912"/>
                </a:cubicBezTo>
                <a:lnTo>
                  <a:pt x="22011" y="27521"/>
                </a:lnTo>
                <a:cubicBezTo>
                  <a:pt x="23119" y="28154"/>
                  <a:pt x="24386" y="28471"/>
                  <a:pt x="25653" y="28471"/>
                </a:cubicBezTo>
                <a:cubicBezTo>
                  <a:pt x="26920" y="28471"/>
                  <a:pt x="28186" y="28154"/>
                  <a:pt x="29295" y="27521"/>
                </a:cubicBezTo>
                <a:lnTo>
                  <a:pt x="47663" y="16912"/>
                </a:lnTo>
                <a:cubicBezTo>
                  <a:pt x="49911" y="15613"/>
                  <a:pt x="51305" y="13207"/>
                  <a:pt x="51305" y="10610"/>
                </a:cubicBezTo>
                <a:lnTo>
                  <a:pt x="51305" y="1"/>
                </a:lnTo>
                <a:lnTo>
                  <a:pt x="48993" y="1"/>
                </a:lnTo>
                <a:lnTo>
                  <a:pt x="48993" y="10610"/>
                </a:lnTo>
                <a:cubicBezTo>
                  <a:pt x="48993" y="12383"/>
                  <a:pt x="48043" y="14030"/>
                  <a:pt x="46491" y="14917"/>
                </a:cubicBezTo>
                <a:lnTo>
                  <a:pt x="28155" y="25494"/>
                </a:lnTo>
                <a:cubicBezTo>
                  <a:pt x="27379" y="25937"/>
                  <a:pt x="26516" y="26159"/>
                  <a:pt x="25657" y="26159"/>
                </a:cubicBezTo>
                <a:cubicBezTo>
                  <a:pt x="24798" y="26159"/>
                  <a:pt x="23943" y="25937"/>
                  <a:pt x="23183" y="25494"/>
                </a:cubicBezTo>
                <a:lnTo>
                  <a:pt x="4815" y="14917"/>
                </a:lnTo>
                <a:cubicBezTo>
                  <a:pt x="3263" y="14030"/>
                  <a:pt x="2313" y="12383"/>
                  <a:pt x="2313" y="10610"/>
                </a:cubicBezTo>
                <a:lnTo>
                  <a:pt x="2313"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5"/>
          <p:cNvSpPr/>
          <p:nvPr/>
        </p:nvSpPr>
        <p:spPr>
          <a:xfrm>
            <a:off x="4130752" y="201680"/>
            <a:ext cx="884029" cy="1006780"/>
          </a:xfrm>
          <a:custGeom>
            <a:rect b="b" l="l" r="r" t="t"/>
            <a:pathLst>
              <a:path extrusionOk="0" h="48154" w="43356">
                <a:moveTo>
                  <a:pt x="21662" y="0"/>
                </a:moveTo>
                <a:cubicBezTo>
                  <a:pt x="20601" y="0"/>
                  <a:pt x="19540" y="270"/>
                  <a:pt x="18590" y="808"/>
                </a:cubicBezTo>
                <a:lnTo>
                  <a:pt x="3040" y="9802"/>
                </a:lnTo>
                <a:cubicBezTo>
                  <a:pt x="1140" y="10879"/>
                  <a:pt x="0" y="12906"/>
                  <a:pt x="0" y="15091"/>
                </a:cubicBezTo>
                <a:lnTo>
                  <a:pt x="0" y="33047"/>
                </a:lnTo>
                <a:cubicBezTo>
                  <a:pt x="0" y="35232"/>
                  <a:pt x="1140" y="37259"/>
                  <a:pt x="3040" y="38367"/>
                </a:cubicBezTo>
                <a:lnTo>
                  <a:pt x="18590" y="47330"/>
                </a:lnTo>
                <a:cubicBezTo>
                  <a:pt x="19065" y="47615"/>
                  <a:pt x="19572" y="47805"/>
                  <a:pt x="20078" y="47963"/>
                </a:cubicBezTo>
                <a:cubicBezTo>
                  <a:pt x="20205" y="47995"/>
                  <a:pt x="20332" y="48026"/>
                  <a:pt x="20490" y="48058"/>
                </a:cubicBezTo>
                <a:cubicBezTo>
                  <a:pt x="20743" y="48090"/>
                  <a:pt x="20997" y="48121"/>
                  <a:pt x="21250" y="48153"/>
                </a:cubicBezTo>
                <a:lnTo>
                  <a:pt x="22074" y="48153"/>
                </a:lnTo>
                <a:cubicBezTo>
                  <a:pt x="22327" y="48121"/>
                  <a:pt x="22580" y="48090"/>
                  <a:pt x="22834" y="48058"/>
                </a:cubicBezTo>
                <a:cubicBezTo>
                  <a:pt x="22992" y="48026"/>
                  <a:pt x="23119" y="47995"/>
                  <a:pt x="23245" y="47963"/>
                </a:cubicBezTo>
                <a:cubicBezTo>
                  <a:pt x="23752" y="47805"/>
                  <a:pt x="24259" y="47615"/>
                  <a:pt x="24734" y="47330"/>
                </a:cubicBezTo>
                <a:lnTo>
                  <a:pt x="40283" y="38367"/>
                </a:lnTo>
                <a:cubicBezTo>
                  <a:pt x="42183" y="37259"/>
                  <a:pt x="43323" y="35232"/>
                  <a:pt x="43323" y="33047"/>
                </a:cubicBezTo>
                <a:lnTo>
                  <a:pt x="43323" y="15091"/>
                </a:lnTo>
                <a:cubicBezTo>
                  <a:pt x="43355" y="12906"/>
                  <a:pt x="42183" y="10879"/>
                  <a:pt x="40283" y="9802"/>
                </a:cubicBezTo>
                <a:lnTo>
                  <a:pt x="24734" y="808"/>
                </a:lnTo>
                <a:cubicBezTo>
                  <a:pt x="23784" y="270"/>
                  <a:pt x="22723" y="0"/>
                  <a:pt x="21662"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Fira Sans"/>
                <a:ea typeface="Fira Sans"/>
                <a:cs typeface="Fira Sans"/>
                <a:sym typeface="Fira Sans"/>
              </a:rPr>
              <a:t>Honor Code</a:t>
            </a:r>
            <a:endParaRPr b="0" i="0" sz="1700" u="none" cap="none" strike="noStrike">
              <a:solidFill>
                <a:srgbClr val="000000"/>
              </a:solidFill>
              <a:latin typeface="Fira Sans"/>
              <a:ea typeface="Fira Sans"/>
              <a:cs typeface="Fira Sans"/>
              <a:sym typeface="Fira Sans"/>
            </a:endParaRPr>
          </a:p>
        </p:txBody>
      </p:sp>
      <p:sp>
        <p:nvSpPr>
          <p:cNvPr id="198" name="Google Shape;198;p15"/>
          <p:cNvSpPr txBox="1"/>
          <p:nvPr/>
        </p:nvSpPr>
        <p:spPr>
          <a:xfrm>
            <a:off x="457210" y="1080938"/>
            <a:ext cx="7343700" cy="164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i="0" lang="en" sz="1200" u="none" cap="none" strike="noStrike">
                <a:solidFill>
                  <a:schemeClr val="dk1"/>
                </a:solidFill>
                <a:latin typeface="Fira Sans"/>
                <a:ea typeface="Fira Sans"/>
                <a:cs typeface="Fira Sans"/>
                <a:sym typeface="Fira Sans"/>
              </a:rPr>
              <a:t>We declare that,</a:t>
            </a:r>
            <a:endParaRPr i="0" sz="1200" u="none" cap="none" strike="noStrike">
              <a:solidFill>
                <a:schemeClr val="dk1"/>
              </a:solidFill>
              <a:latin typeface="Fira Sans"/>
              <a:ea typeface="Fira Sans"/>
              <a:cs typeface="Fira Sans"/>
              <a:sym typeface="Fira Sans"/>
            </a:endParaRPr>
          </a:p>
          <a:p>
            <a:pPr indent="-304800" lvl="0" marL="457200" marR="0" rtl="0" algn="l">
              <a:lnSpc>
                <a:spcPct val="115000"/>
              </a:lnSpc>
              <a:spcBef>
                <a:spcPts val="0"/>
              </a:spcBef>
              <a:spcAft>
                <a:spcPts val="0"/>
              </a:spcAft>
              <a:buClr>
                <a:schemeClr val="dk1"/>
              </a:buClr>
              <a:buSzPts val="1200"/>
              <a:buFont typeface="Fira Sans"/>
              <a:buChar char="●"/>
            </a:pPr>
            <a:r>
              <a:rPr i="0" lang="en" sz="1200" u="none" cap="none" strike="noStrike">
                <a:solidFill>
                  <a:schemeClr val="dk1"/>
                </a:solidFill>
                <a:latin typeface="Fira Sans"/>
                <a:ea typeface="Fira Sans"/>
                <a:cs typeface="Fira Sans"/>
                <a:sym typeface="Fira Sans"/>
              </a:rPr>
              <a:t>The work we are presenting is our own work, we have not copied work from any source </a:t>
            </a:r>
            <a:endParaRPr i="0" sz="1200" u="none" cap="none" strike="noStrike">
              <a:solidFill>
                <a:schemeClr val="dk1"/>
              </a:solidFill>
              <a:latin typeface="Fira Sans"/>
              <a:ea typeface="Fira Sans"/>
              <a:cs typeface="Fira Sans"/>
              <a:sym typeface="Fira Sans"/>
            </a:endParaRPr>
          </a:p>
          <a:p>
            <a:pPr indent="-304800" lvl="0" marL="457200" marR="0" rtl="0" algn="l">
              <a:lnSpc>
                <a:spcPct val="115000"/>
              </a:lnSpc>
              <a:spcBef>
                <a:spcPts val="0"/>
              </a:spcBef>
              <a:spcAft>
                <a:spcPts val="0"/>
              </a:spcAft>
              <a:buClr>
                <a:schemeClr val="dk1"/>
              </a:buClr>
              <a:buSzPts val="1200"/>
              <a:buFont typeface="Fira Sans"/>
              <a:buChar char="●"/>
            </a:pPr>
            <a:r>
              <a:rPr i="0" lang="en" sz="1200" u="none" cap="none" strike="noStrike">
                <a:solidFill>
                  <a:schemeClr val="dk1"/>
                </a:solidFill>
                <a:latin typeface="Fira Sans"/>
                <a:ea typeface="Fira Sans"/>
                <a:cs typeface="Fira Sans"/>
                <a:sym typeface="Fira Sans"/>
              </a:rPr>
              <a:t>The concepts, understanding, and insights we will be describing are our own</a:t>
            </a:r>
            <a:endParaRPr i="0" sz="1200" u="none" cap="none" strike="noStrike">
              <a:solidFill>
                <a:schemeClr val="dk1"/>
              </a:solidFill>
              <a:latin typeface="Fira Sans"/>
              <a:ea typeface="Fira Sans"/>
              <a:cs typeface="Fira Sans"/>
              <a:sym typeface="Fira Sans"/>
            </a:endParaRPr>
          </a:p>
          <a:p>
            <a:pPr indent="-304800" lvl="0" marL="457200" marR="0" rtl="0" algn="l">
              <a:lnSpc>
                <a:spcPct val="115000"/>
              </a:lnSpc>
              <a:spcBef>
                <a:spcPts val="0"/>
              </a:spcBef>
              <a:spcAft>
                <a:spcPts val="0"/>
              </a:spcAft>
              <a:buClr>
                <a:schemeClr val="dk1"/>
              </a:buClr>
              <a:buSzPts val="1200"/>
              <a:buFont typeface="Fira Sans"/>
              <a:buChar char="●"/>
            </a:pPr>
            <a:r>
              <a:rPr i="0" lang="en" sz="1200" u="none" cap="none" strike="noStrike">
                <a:solidFill>
                  <a:schemeClr val="dk1"/>
                </a:solidFill>
                <a:latin typeface="Fira Sans"/>
                <a:ea typeface="Fira Sans"/>
                <a:cs typeface="Fira Sans"/>
                <a:sym typeface="Fira Sans"/>
              </a:rPr>
              <a:t>Whatever we have relied on an existing work that is not our own, we have provided a proper reference citation</a:t>
            </a:r>
            <a:endParaRPr i="0" sz="1200" u="none" cap="none" strike="noStrike">
              <a:solidFill>
                <a:schemeClr val="dk1"/>
              </a:solidFill>
              <a:latin typeface="Fira Sans"/>
              <a:ea typeface="Fira Sans"/>
              <a:cs typeface="Fira Sans"/>
              <a:sym typeface="Fira Sans"/>
            </a:endParaRPr>
          </a:p>
          <a:p>
            <a:pPr indent="-304800" lvl="0" marL="457200" marR="0" rtl="0" algn="l">
              <a:lnSpc>
                <a:spcPct val="115000"/>
              </a:lnSpc>
              <a:spcBef>
                <a:spcPts val="0"/>
              </a:spcBef>
              <a:spcAft>
                <a:spcPts val="0"/>
              </a:spcAft>
              <a:buClr>
                <a:schemeClr val="dk1"/>
              </a:buClr>
              <a:buSzPts val="1200"/>
              <a:buFont typeface="Fira Sans"/>
              <a:buChar char="●"/>
            </a:pPr>
            <a:r>
              <a:rPr i="0" lang="en" sz="1200" u="none" cap="none" strike="noStrike">
                <a:solidFill>
                  <a:schemeClr val="dk1"/>
                </a:solidFill>
                <a:latin typeface="Fira Sans"/>
                <a:ea typeface="Fira Sans"/>
                <a:cs typeface="Fira Sans"/>
                <a:sym typeface="Fira Sans"/>
              </a:rPr>
              <a:t>We make this pledge truthfully. we know that violation of this solemn pledge can carry grave consequences</a:t>
            </a:r>
            <a:endParaRPr i="0" sz="1200" u="none" cap="none" strike="noStrike">
              <a:solidFill>
                <a:srgbClr val="000000"/>
              </a:solidFill>
              <a:latin typeface="Fira Sans"/>
              <a:ea typeface="Fira Sans"/>
              <a:cs typeface="Fira Sans"/>
              <a:sym typeface="Fira Sans"/>
            </a:endParaRPr>
          </a:p>
        </p:txBody>
      </p:sp>
      <p:sp>
        <p:nvSpPr>
          <p:cNvPr id="199" name="Google Shape;199;p15"/>
          <p:cNvSpPr/>
          <p:nvPr/>
        </p:nvSpPr>
        <p:spPr>
          <a:xfrm>
            <a:off x="3897388" y="2546386"/>
            <a:ext cx="1349209" cy="400276"/>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2" y="75594"/>
                  <a:pt x="44210" y="71066"/>
                  <a:pt x="44210" y="65492"/>
                </a:cubicBezTo>
                <a:lnTo>
                  <a:pt x="44210" y="10135"/>
                </a:lnTo>
                <a:cubicBezTo>
                  <a:pt x="44210" y="4529"/>
                  <a:pt x="39682"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txBox="1"/>
          <p:nvPr/>
        </p:nvSpPr>
        <p:spPr>
          <a:xfrm>
            <a:off x="4004100" y="2538763"/>
            <a:ext cx="113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Fira Sans"/>
                <a:ea typeface="Fira Sans"/>
                <a:cs typeface="Fira Sans"/>
                <a:sym typeface="Fira Sans"/>
              </a:rPr>
              <a:t>Signatures</a:t>
            </a:r>
            <a:endParaRPr b="1" sz="1500">
              <a:latin typeface="Fira Sans"/>
              <a:ea typeface="Fira Sans"/>
              <a:cs typeface="Fira Sans"/>
              <a:sym typeface="Fira Sans"/>
            </a:endParaRPr>
          </a:p>
        </p:txBody>
      </p:sp>
      <p:cxnSp>
        <p:nvCxnSpPr>
          <p:cNvPr id="201" name="Google Shape;201;p15"/>
          <p:cNvCxnSpPr/>
          <p:nvPr/>
        </p:nvCxnSpPr>
        <p:spPr>
          <a:xfrm>
            <a:off x="4572000" y="2946638"/>
            <a:ext cx="0" cy="280800"/>
          </a:xfrm>
          <a:prstGeom prst="straightConnector1">
            <a:avLst/>
          </a:prstGeom>
          <a:noFill/>
          <a:ln cap="flat" cmpd="sng" w="9525">
            <a:solidFill>
              <a:srgbClr val="000000"/>
            </a:solidFill>
            <a:prstDash val="solid"/>
            <a:round/>
            <a:headEnd len="med" w="med" type="none"/>
            <a:tailEnd len="med" w="med" type="none"/>
          </a:ln>
        </p:spPr>
      </p:cxnSp>
      <p:cxnSp>
        <p:nvCxnSpPr>
          <p:cNvPr id="202" name="Google Shape;202;p15"/>
          <p:cNvCxnSpPr/>
          <p:nvPr/>
        </p:nvCxnSpPr>
        <p:spPr>
          <a:xfrm>
            <a:off x="563700" y="3218575"/>
            <a:ext cx="8016600" cy="0"/>
          </a:xfrm>
          <a:prstGeom prst="straightConnector1">
            <a:avLst/>
          </a:prstGeom>
          <a:noFill/>
          <a:ln cap="flat" cmpd="sng" w="9525">
            <a:solidFill>
              <a:srgbClr val="000000"/>
            </a:solidFill>
            <a:prstDash val="solid"/>
            <a:round/>
            <a:headEnd len="med" w="med" type="none"/>
            <a:tailEnd len="med" w="med" type="none"/>
          </a:ln>
        </p:spPr>
      </p:cxnSp>
      <p:cxnSp>
        <p:nvCxnSpPr>
          <p:cNvPr id="203" name="Google Shape;203;p15"/>
          <p:cNvCxnSpPr/>
          <p:nvPr/>
        </p:nvCxnSpPr>
        <p:spPr>
          <a:xfrm>
            <a:off x="563688" y="3213700"/>
            <a:ext cx="0" cy="351600"/>
          </a:xfrm>
          <a:prstGeom prst="straightConnector1">
            <a:avLst/>
          </a:prstGeom>
          <a:noFill/>
          <a:ln cap="flat" cmpd="sng" w="9525">
            <a:solidFill>
              <a:srgbClr val="000000"/>
            </a:solidFill>
            <a:prstDash val="solid"/>
            <a:round/>
            <a:headEnd len="med" w="med" type="none"/>
            <a:tailEnd len="med" w="med" type="oval"/>
          </a:ln>
        </p:spPr>
      </p:cxnSp>
      <p:cxnSp>
        <p:nvCxnSpPr>
          <p:cNvPr id="204" name="Google Shape;204;p15"/>
          <p:cNvCxnSpPr/>
          <p:nvPr/>
        </p:nvCxnSpPr>
        <p:spPr>
          <a:xfrm>
            <a:off x="7670238" y="3213688"/>
            <a:ext cx="0" cy="351600"/>
          </a:xfrm>
          <a:prstGeom prst="straightConnector1">
            <a:avLst/>
          </a:prstGeom>
          <a:noFill/>
          <a:ln cap="flat" cmpd="sng" w="9525">
            <a:solidFill>
              <a:srgbClr val="000000"/>
            </a:solidFill>
            <a:prstDash val="solid"/>
            <a:round/>
            <a:headEnd len="med" w="med" type="none"/>
            <a:tailEnd len="med" w="med" type="oval"/>
          </a:ln>
        </p:spPr>
      </p:cxnSp>
      <p:cxnSp>
        <p:nvCxnSpPr>
          <p:cNvPr id="205" name="Google Shape;205;p15"/>
          <p:cNvCxnSpPr/>
          <p:nvPr/>
        </p:nvCxnSpPr>
        <p:spPr>
          <a:xfrm>
            <a:off x="3949488" y="3213700"/>
            <a:ext cx="0" cy="351600"/>
          </a:xfrm>
          <a:prstGeom prst="straightConnector1">
            <a:avLst/>
          </a:prstGeom>
          <a:noFill/>
          <a:ln cap="flat" cmpd="sng" w="9525">
            <a:solidFill>
              <a:srgbClr val="000000"/>
            </a:solidFill>
            <a:prstDash val="solid"/>
            <a:round/>
            <a:headEnd len="med" w="med" type="none"/>
            <a:tailEnd len="med" w="med" type="oval"/>
          </a:ln>
        </p:spPr>
      </p:cxnSp>
      <p:cxnSp>
        <p:nvCxnSpPr>
          <p:cNvPr id="206" name="Google Shape;206;p15"/>
          <p:cNvCxnSpPr/>
          <p:nvPr/>
        </p:nvCxnSpPr>
        <p:spPr>
          <a:xfrm>
            <a:off x="2305813" y="3213700"/>
            <a:ext cx="0" cy="351600"/>
          </a:xfrm>
          <a:prstGeom prst="straightConnector1">
            <a:avLst/>
          </a:prstGeom>
          <a:noFill/>
          <a:ln cap="flat" cmpd="sng" w="9525">
            <a:solidFill>
              <a:srgbClr val="000000"/>
            </a:solidFill>
            <a:prstDash val="solid"/>
            <a:round/>
            <a:headEnd len="med" w="med" type="none"/>
            <a:tailEnd len="med" w="med" type="oval"/>
          </a:ln>
        </p:spPr>
      </p:cxnSp>
      <p:cxnSp>
        <p:nvCxnSpPr>
          <p:cNvPr id="207" name="Google Shape;207;p15"/>
          <p:cNvCxnSpPr/>
          <p:nvPr/>
        </p:nvCxnSpPr>
        <p:spPr>
          <a:xfrm>
            <a:off x="3001150" y="3218575"/>
            <a:ext cx="0" cy="914100"/>
          </a:xfrm>
          <a:prstGeom prst="straightConnector1">
            <a:avLst/>
          </a:prstGeom>
          <a:noFill/>
          <a:ln cap="flat" cmpd="sng" w="9525">
            <a:solidFill>
              <a:srgbClr val="000000"/>
            </a:solidFill>
            <a:prstDash val="solid"/>
            <a:round/>
            <a:headEnd len="med" w="med" type="none"/>
            <a:tailEnd len="med" w="med" type="oval"/>
          </a:ln>
        </p:spPr>
      </p:cxnSp>
      <p:cxnSp>
        <p:nvCxnSpPr>
          <p:cNvPr id="208" name="Google Shape;208;p15"/>
          <p:cNvCxnSpPr/>
          <p:nvPr/>
        </p:nvCxnSpPr>
        <p:spPr>
          <a:xfrm>
            <a:off x="6692213" y="3218575"/>
            <a:ext cx="0" cy="914100"/>
          </a:xfrm>
          <a:prstGeom prst="straightConnector1">
            <a:avLst/>
          </a:prstGeom>
          <a:noFill/>
          <a:ln cap="flat" cmpd="sng" w="9525">
            <a:solidFill>
              <a:srgbClr val="000000"/>
            </a:solidFill>
            <a:prstDash val="solid"/>
            <a:round/>
            <a:headEnd len="med" w="med" type="none"/>
            <a:tailEnd len="med" w="med" type="oval"/>
          </a:ln>
        </p:spPr>
      </p:cxnSp>
      <p:pic>
        <p:nvPicPr>
          <p:cNvPr id="209" name="Google Shape;209;p15"/>
          <p:cNvPicPr preferRelativeResize="0"/>
          <p:nvPr/>
        </p:nvPicPr>
        <p:blipFill rotWithShape="1">
          <a:blip r:embed="rId3">
            <a:alphaModFix/>
          </a:blip>
          <a:srcRect b="33145" l="23814" r="19390" t="27929"/>
          <a:stretch/>
        </p:blipFill>
        <p:spPr>
          <a:xfrm>
            <a:off x="1818065" y="3583300"/>
            <a:ext cx="998789" cy="566850"/>
          </a:xfrm>
          <a:prstGeom prst="rect">
            <a:avLst/>
          </a:prstGeom>
          <a:noFill/>
          <a:ln>
            <a:noFill/>
          </a:ln>
        </p:spPr>
      </p:pic>
      <p:pic>
        <p:nvPicPr>
          <p:cNvPr id="210" name="Google Shape;210;p15"/>
          <p:cNvPicPr preferRelativeResize="0"/>
          <p:nvPr/>
        </p:nvPicPr>
        <p:blipFill rotWithShape="1">
          <a:blip r:embed="rId4">
            <a:alphaModFix/>
          </a:blip>
          <a:srcRect b="30276" l="21630" r="18518" t="41204"/>
          <a:stretch/>
        </p:blipFill>
        <p:spPr>
          <a:xfrm>
            <a:off x="-6125" y="3583201"/>
            <a:ext cx="1349202" cy="482185"/>
          </a:xfrm>
          <a:prstGeom prst="rect">
            <a:avLst/>
          </a:prstGeom>
          <a:noFill/>
          <a:ln>
            <a:noFill/>
          </a:ln>
        </p:spPr>
      </p:pic>
      <p:pic>
        <p:nvPicPr>
          <p:cNvPr id="211" name="Google Shape;211;p15"/>
          <p:cNvPicPr preferRelativeResize="0"/>
          <p:nvPr/>
        </p:nvPicPr>
        <p:blipFill rotWithShape="1">
          <a:blip r:embed="rId5">
            <a:alphaModFix/>
          </a:blip>
          <a:srcRect b="0" l="20257" r="35043" t="35938"/>
          <a:stretch/>
        </p:blipFill>
        <p:spPr>
          <a:xfrm>
            <a:off x="8173357" y="4176013"/>
            <a:ext cx="813891" cy="566850"/>
          </a:xfrm>
          <a:prstGeom prst="rect">
            <a:avLst/>
          </a:prstGeom>
          <a:noFill/>
          <a:ln>
            <a:noFill/>
          </a:ln>
        </p:spPr>
      </p:pic>
      <p:pic>
        <p:nvPicPr>
          <p:cNvPr id="212" name="Google Shape;212;p15"/>
          <p:cNvPicPr preferRelativeResize="0"/>
          <p:nvPr/>
        </p:nvPicPr>
        <p:blipFill rotWithShape="1">
          <a:blip r:embed="rId6">
            <a:alphaModFix/>
          </a:blip>
          <a:srcRect b="20552" l="12866" r="13015" t="21650"/>
          <a:stretch/>
        </p:blipFill>
        <p:spPr>
          <a:xfrm>
            <a:off x="7041050" y="3566927"/>
            <a:ext cx="1258399" cy="683296"/>
          </a:xfrm>
          <a:prstGeom prst="rect">
            <a:avLst/>
          </a:prstGeom>
          <a:noFill/>
          <a:ln>
            <a:noFill/>
          </a:ln>
        </p:spPr>
      </p:pic>
      <p:pic>
        <p:nvPicPr>
          <p:cNvPr id="213" name="Google Shape;213;p15"/>
          <p:cNvPicPr preferRelativeResize="0"/>
          <p:nvPr/>
        </p:nvPicPr>
        <p:blipFill rotWithShape="1">
          <a:blip r:embed="rId7">
            <a:alphaModFix/>
          </a:blip>
          <a:srcRect b="6343" l="3499" r="14169" t="17039"/>
          <a:stretch/>
        </p:blipFill>
        <p:spPr>
          <a:xfrm>
            <a:off x="6160521" y="4262830"/>
            <a:ext cx="1063425" cy="393245"/>
          </a:xfrm>
          <a:prstGeom prst="rect">
            <a:avLst/>
          </a:prstGeom>
          <a:noFill/>
          <a:ln>
            <a:noFill/>
          </a:ln>
        </p:spPr>
      </p:pic>
      <p:pic>
        <p:nvPicPr>
          <p:cNvPr id="214" name="Google Shape;214;p15"/>
          <p:cNvPicPr preferRelativeResize="0"/>
          <p:nvPr/>
        </p:nvPicPr>
        <p:blipFill rotWithShape="1">
          <a:blip r:embed="rId8">
            <a:alphaModFix/>
          </a:blip>
          <a:srcRect b="40793" l="14885" r="21089" t="44008"/>
          <a:stretch/>
        </p:blipFill>
        <p:spPr>
          <a:xfrm>
            <a:off x="3161387" y="3569976"/>
            <a:ext cx="1576220" cy="498898"/>
          </a:xfrm>
          <a:prstGeom prst="rect">
            <a:avLst/>
          </a:prstGeom>
          <a:noFill/>
          <a:ln>
            <a:noFill/>
          </a:ln>
        </p:spPr>
      </p:pic>
      <p:cxnSp>
        <p:nvCxnSpPr>
          <p:cNvPr id="215" name="Google Shape;215;p15"/>
          <p:cNvCxnSpPr/>
          <p:nvPr/>
        </p:nvCxnSpPr>
        <p:spPr>
          <a:xfrm>
            <a:off x="8580288" y="3218575"/>
            <a:ext cx="0" cy="914100"/>
          </a:xfrm>
          <a:prstGeom prst="straightConnector1">
            <a:avLst/>
          </a:prstGeom>
          <a:noFill/>
          <a:ln cap="flat" cmpd="sng" w="9525">
            <a:solidFill>
              <a:srgbClr val="000000"/>
            </a:solidFill>
            <a:prstDash val="solid"/>
            <a:round/>
            <a:headEnd len="med" w="med" type="none"/>
            <a:tailEnd len="med" w="med" type="oval"/>
          </a:ln>
        </p:spPr>
      </p:cxnSp>
      <p:pic>
        <p:nvPicPr>
          <p:cNvPr id="216" name="Google Shape;216;p15"/>
          <p:cNvPicPr preferRelativeResize="0"/>
          <p:nvPr/>
        </p:nvPicPr>
        <p:blipFill rotWithShape="1">
          <a:blip r:embed="rId9">
            <a:alphaModFix/>
          </a:blip>
          <a:srcRect b="13588" l="10730" r="67378" t="77037"/>
          <a:stretch/>
        </p:blipFill>
        <p:spPr>
          <a:xfrm>
            <a:off x="4453163" y="4192563"/>
            <a:ext cx="1135877" cy="767524"/>
          </a:xfrm>
          <a:prstGeom prst="rect">
            <a:avLst/>
          </a:prstGeom>
          <a:noFill/>
          <a:ln>
            <a:noFill/>
          </a:ln>
        </p:spPr>
      </p:pic>
      <p:pic>
        <p:nvPicPr>
          <p:cNvPr id="217" name="Google Shape;217;p15"/>
          <p:cNvPicPr preferRelativeResize="0"/>
          <p:nvPr/>
        </p:nvPicPr>
        <p:blipFill rotWithShape="1">
          <a:blip r:embed="rId10">
            <a:alphaModFix/>
          </a:blip>
          <a:srcRect b="7090" l="10011" r="24977" t="8199"/>
          <a:stretch/>
        </p:blipFill>
        <p:spPr>
          <a:xfrm rot="-4184192">
            <a:off x="998179" y="3832788"/>
            <a:ext cx="860166" cy="1150522"/>
          </a:xfrm>
          <a:prstGeom prst="rect">
            <a:avLst/>
          </a:prstGeom>
          <a:noFill/>
          <a:ln>
            <a:noFill/>
          </a:ln>
        </p:spPr>
      </p:pic>
      <p:cxnSp>
        <p:nvCxnSpPr>
          <p:cNvPr id="218" name="Google Shape;218;p15"/>
          <p:cNvCxnSpPr/>
          <p:nvPr/>
        </p:nvCxnSpPr>
        <p:spPr>
          <a:xfrm>
            <a:off x="1473538" y="3218575"/>
            <a:ext cx="0" cy="914100"/>
          </a:xfrm>
          <a:prstGeom prst="straightConnector1">
            <a:avLst/>
          </a:prstGeom>
          <a:noFill/>
          <a:ln cap="flat" cmpd="sng" w="9525">
            <a:solidFill>
              <a:srgbClr val="000000"/>
            </a:solidFill>
            <a:prstDash val="solid"/>
            <a:round/>
            <a:headEnd len="med" w="med" type="none"/>
            <a:tailEnd len="med" w="med" type="oval"/>
          </a:ln>
        </p:spPr>
      </p:cxnSp>
      <p:cxnSp>
        <p:nvCxnSpPr>
          <p:cNvPr id="219" name="Google Shape;219;p15"/>
          <p:cNvCxnSpPr/>
          <p:nvPr/>
        </p:nvCxnSpPr>
        <p:spPr>
          <a:xfrm>
            <a:off x="4953038" y="3218575"/>
            <a:ext cx="0" cy="914100"/>
          </a:xfrm>
          <a:prstGeom prst="straightConnector1">
            <a:avLst/>
          </a:prstGeom>
          <a:noFill/>
          <a:ln cap="flat" cmpd="sng" w="9525">
            <a:solidFill>
              <a:srgbClr val="000000"/>
            </a:solidFill>
            <a:prstDash val="solid"/>
            <a:round/>
            <a:headEnd len="med" w="med" type="none"/>
            <a:tailEnd len="med" w="med" type="oval"/>
          </a:ln>
        </p:spPr>
      </p:cxnSp>
      <p:pic>
        <p:nvPicPr>
          <p:cNvPr id="220" name="Google Shape;220;p15"/>
          <p:cNvPicPr preferRelativeResize="0"/>
          <p:nvPr/>
        </p:nvPicPr>
        <p:blipFill rotWithShape="1">
          <a:blip r:embed="rId11">
            <a:alphaModFix/>
          </a:blip>
          <a:srcRect b="25048" l="19601" r="25323" t="29515"/>
          <a:stretch/>
        </p:blipFill>
        <p:spPr>
          <a:xfrm>
            <a:off x="5040313" y="3575446"/>
            <a:ext cx="1349202" cy="666267"/>
          </a:xfrm>
          <a:prstGeom prst="rect">
            <a:avLst/>
          </a:prstGeom>
          <a:noFill/>
          <a:ln>
            <a:noFill/>
          </a:ln>
        </p:spPr>
      </p:pic>
      <p:cxnSp>
        <p:nvCxnSpPr>
          <p:cNvPr id="221" name="Google Shape;221;p15"/>
          <p:cNvCxnSpPr/>
          <p:nvPr/>
        </p:nvCxnSpPr>
        <p:spPr>
          <a:xfrm>
            <a:off x="5698575" y="3213700"/>
            <a:ext cx="0" cy="351600"/>
          </a:xfrm>
          <a:prstGeom prst="straightConnector1">
            <a:avLst/>
          </a:prstGeom>
          <a:noFill/>
          <a:ln cap="flat" cmpd="sng" w="9525">
            <a:solidFill>
              <a:srgbClr val="000000"/>
            </a:solidFill>
            <a:prstDash val="solid"/>
            <a:round/>
            <a:headEnd len="med" w="med" type="none"/>
            <a:tailEnd len="med" w="med" type="oval"/>
          </a:ln>
        </p:spPr>
      </p:cxnSp>
      <p:pic>
        <p:nvPicPr>
          <p:cNvPr id="222" name="Google Shape;222;p15"/>
          <p:cNvPicPr preferRelativeResize="0"/>
          <p:nvPr/>
        </p:nvPicPr>
        <p:blipFill rotWithShape="1">
          <a:blip r:embed="rId12">
            <a:alphaModFix/>
          </a:blip>
          <a:srcRect b="27812" l="21265" r="29106" t="31820"/>
          <a:stretch/>
        </p:blipFill>
        <p:spPr>
          <a:xfrm>
            <a:off x="2594198" y="4146288"/>
            <a:ext cx="813900" cy="626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42"/>
          <p:cNvSpPr txBox="1"/>
          <p:nvPr/>
        </p:nvSpPr>
        <p:spPr>
          <a:xfrm>
            <a:off x="563125" y="1087000"/>
            <a:ext cx="81237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Fira Sans"/>
                <a:ea typeface="Fira Sans"/>
                <a:cs typeface="Fira Sans"/>
                <a:sym typeface="Fira Sans"/>
              </a:rPr>
              <a:t>Soft</a:t>
            </a:r>
            <a:r>
              <a:rPr b="1" lang="en" sz="1700">
                <a:latin typeface="Fira Sans"/>
                <a:ea typeface="Fira Sans"/>
                <a:cs typeface="Fira Sans"/>
                <a:sym typeface="Fira Sans"/>
              </a:rPr>
              <a:t> BSC:</a:t>
            </a:r>
            <a:endParaRPr b="1" sz="1700">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a:p>
            <a:pPr indent="-323850" lvl="0" marL="457200" rtl="0" algn="l">
              <a:spcBef>
                <a:spcPts val="0"/>
              </a:spcBef>
              <a:spcAft>
                <a:spcPts val="0"/>
              </a:spcAft>
              <a:buSzPts val="1500"/>
              <a:buFont typeface="Fira Sans"/>
              <a:buChar char="●"/>
            </a:pPr>
            <a:r>
              <a:rPr lang="en">
                <a:latin typeface="Fira Sans"/>
                <a:ea typeface="Fira Sans"/>
                <a:cs typeface="Fira Sans"/>
                <a:sym typeface="Fira Sans"/>
              </a:rPr>
              <a:t>In the </a:t>
            </a:r>
            <a:r>
              <a:rPr lang="en" sz="1300">
                <a:solidFill>
                  <a:schemeClr val="dk1"/>
                </a:solidFill>
                <a:latin typeface="Fira Sans"/>
                <a:ea typeface="Fira Sans"/>
                <a:cs typeface="Fira Sans"/>
                <a:sym typeface="Fira Sans"/>
              </a:rPr>
              <a:t>0</a:t>
            </a:r>
            <a:r>
              <a:rPr baseline="30000" lang="en" sz="1300">
                <a:solidFill>
                  <a:schemeClr val="dk1"/>
                </a:solidFill>
                <a:latin typeface="Fira Sans"/>
                <a:ea typeface="Fira Sans"/>
                <a:cs typeface="Fira Sans"/>
                <a:sym typeface="Fira Sans"/>
              </a:rPr>
              <a:t>th</a:t>
            </a:r>
            <a:r>
              <a:rPr lang="en">
                <a:latin typeface="Fira Sans"/>
                <a:ea typeface="Fira Sans"/>
                <a:cs typeface="Fira Sans"/>
                <a:sym typeface="Fira Sans"/>
              </a:rPr>
              <a:t> iteration, we will load the VNs in the array with the probability values of the corresponding received bits.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Then we will iterate through the CNs, update all the VNs connected to it with SPC decoding of likelihoods of the remaining bits connected to that check node.</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Then we will return the decoded likelihood to all the respective variable nodes.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We will </a:t>
            </a:r>
            <a:r>
              <a:rPr lang="en">
                <a:latin typeface="Fira Sans"/>
                <a:ea typeface="Fira Sans"/>
                <a:cs typeface="Fira Sans"/>
                <a:sym typeface="Fira Sans"/>
              </a:rPr>
              <a:t>perform a majority vote decoding at each VN based on the likelihoods received from each CN connected to it &amp; its value we received over the BSC(p) channel and thereby updating the values at each VN with the bit decision obtained by majority voting.</a:t>
            </a:r>
            <a:endParaRPr>
              <a:latin typeface="Fira Sans"/>
              <a:ea typeface="Fira Sans"/>
              <a:cs typeface="Fira Sans"/>
              <a:sym typeface="Fira Sans"/>
            </a:endParaRPr>
          </a:p>
          <a:p>
            <a:pPr indent="-304800" lvl="0" marL="457200" rtl="0" algn="l">
              <a:spcBef>
                <a:spcPts val="0"/>
              </a:spcBef>
              <a:spcAft>
                <a:spcPts val="0"/>
              </a:spcAft>
              <a:buSzPts val="1200"/>
              <a:buFont typeface="Fira Sans"/>
              <a:buChar char="●"/>
            </a:pPr>
            <a:r>
              <a:rPr lang="en">
                <a:latin typeface="Fira Sans"/>
                <a:ea typeface="Fira Sans"/>
                <a:cs typeface="Fira Sans"/>
                <a:sym typeface="Fira Sans"/>
              </a:rPr>
              <a:t>If there is no update in </a:t>
            </a:r>
            <a:r>
              <a:rPr i="1" lang="en" sz="1300">
                <a:solidFill>
                  <a:schemeClr val="dk1"/>
                </a:solidFill>
                <a:latin typeface="Fira Sans"/>
                <a:ea typeface="Fira Sans"/>
                <a:cs typeface="Fira Sans"/>
                <a:sym typeface="Fira Sans"/>
              </a:rPr>
              <a:t>e</a:t>
            </a:r>
            <a:r>
              <a:rPr baseline="30000" i="1" lang="en" sz="1300">
                <a:solidFill>
                  <a:schemeClr val="dk1"/>
                </a:solidFill>
                <a:latin typeface="Fira Sans"/>
                <a:ea typeface="Fira Sans"/>
                <a:cs typeface="Fira Sans"/>
                <a:sym typeface="Fira Sans"/>
              </a:rPr>
              <a:t>th</a:t>
            </a:r>
            <a:r>
              <a:rPr lang="en" sz="1300">
                <a:solidFill>
                  <a:schemeClr val="dk1"/>
                </a:solidFill>
                <a:latin typeface="Fira Sans"/>
                <a:ea typeface="Fira Sans"/>
                <a:cs typeface="Fira Sans"/>
                <a:sym typeface="Fira Sans"/>
              </a:rPr>
              <a:t> codeword and </a:t>
            </a:r>
            <a:r>
              <a:rPr i="1" lang="en" sz="1300">
                <a:solidFill>
                  <a:schemeClr val="dk1"/>
                </a:solidFill>
                <a:latin typeface="Fira Sans"/>
                <a:ea typeface="Fira Sans"/>
                <a:cs typeface="Fira Sans"/>
                <a:sym typeface="Fira Sans"/>
              </a:rPr>
              <a:t>e</a:t>
            </a:r>
            <a:r>
              <a:rPr baseline="30000" i="1" lang="en" sz="1300">
                <a:solidFill>
                  <a:schemeClr val="dk1"/>
                </a:solidFill>
                <a:latin typeface="Fira Sans"/>
                <a:ea typeface="Fira Sans"/>
                <a:cs typeface="Fira Sans"/>
                <a:sym typeface="Fira Sans"/>
              </a:rPr>
              <a:t>th+1</a:t>
            </a:r>
            <a:r>
              <a:rPr lang="en" sz="1300">
                <a:solidFill>
                  <a:schemeClr val="dk1"/>
                </a:solidFill>
                <a:latin typeface="Fira Sans"/>
                <a:ea typeface="Fira Sans"/>
                <a:cs typeface="Fira Sans"/>
                <a:sym typeface="Fira Sans"/>
              </a:rPr>
              <a:t> codeword, </a:t>
            </a:r>
            <a:r>
              <a:rPr lang="en">
                <a:latin typeface="Fira Sans"/>
                <a:ea typeface="Fira Sans"/>
                <a:cs typeface="Fira Sans"/>
                <a:sym typeface="Fira Sans"/>
              </a:rPr>
              <a:t>then we will break the loop. Otherwise in next iteration we will again load the check nodes with updated values of variable nodes.</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After breaking of loop, we will check if the transmitted and received codeword are same or not, If both are same, then we will consider that the codeword is correctly decoded and the success count increases.</a:t>
            </a:r>
            <a:endParaRPr>
              <a:latin typeface="Fira Sans"/>
              <a:ea typeface="Fira Sans"/>
              <a:cs typeface="Fira Sans"/>
              <a:sym typeface="Fira Sans"/>
            </a:endParaRPr>
          </a:p>
          <a:p>
            <a:pPr indent="0" lvl="0" marL="0" rtl="0" algn="l">
              <a:spcBef>
                <a:spcPts val="0"/>
              </a:spcBef>
              <a:spcAft>
                <a:spcPts val="0"/>
              </a:spcAft>
              <a:buNone/>
            </a:pPr>
            <a:r>
              <a:t/>
            </a:r>
            <a:endParaRPr sz="1600">
              <a:latin typeface="Fira Sans"/>
              <a:ea typeface="Fira Sans"/>
              <a:cs typeface="Fira Sans"/>
              <a:sym typeface="Fira Sans"/>
            </a:endParaRPr>
          </a:p>
        </p:txBody>
      </p:sp>
      <p:cxnSp>
        <p:nvCxnSpPr>
          <p:cNvPr id="1031" name="Google Shape;1031;p42"/>
          <p:cNvCxnSpPr/>
          <p:nvPr/>
        </p:nvCxnSpPr>
        <p:spPr>
          <a:xfrm>
            <a:off x="2405550" y="800100"/>
            <a:ext cx="4332900" cy="0"/>
          </a:xfrm>
          <a:prstGeom prst="straightConnector1">
            <a:avLst/>
          </a:prstGeom>
          <a:noFill/>
          <a:ln cap="flat" cmpd="sng" w="28575">
            <a:solidFill>
              <a:srgbClr val="FFAB40"/>
            </a:solidFill>
            <a:prstDash val="solid"/>
            <a:round/>
            <a:headEnd len="med" w="med" type="oval"/>
            <a:tailEnd len="med" w="med" type="oval"/>
          </a:ln>
        </p:spPr>
      </p:cxnSp>
      <p:sp>
        <p:nvSpPr>
          <p:cNvPr id="1032" name="Google Shape;1032;p42"/>
          <p:cNvSpPr txBox="1"/>
          <p:nvPr/>
        </p:nvSpPr>
        <p:spPr>
          <a:xfrm>
            <a:off x="2457900" y="224400"/>
            <a:ext cx="42282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2000">
                <a:latin typeface="Fira Sans"/>
                <a:ea typeface="Fira Sans"/>
                <a:cs typeface="Fira Sans"/>
                <a:sym typeface="Fira Sans"/>
              </a:rPr>
              <a:t>Algorithm for Decoding  </a:t>
            </a:r>
            <a:endParaRPr b="1" i="0" sz="2000" u="none" cap="none" strike="noStrike">
              <a:solidFill>
                <a:srgbClr val="000000"/>
              </a:solidFill>
              <a:latin typeface="Fira Sans"/>
              <a:ea typeface="Fira Sans"/>
              <a:cs typeface="Fira Sans"/>
              <a:sym typeface="Fira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3"/>
          <p:cNvSpPr/>
          <p:nvPr/>
        </p:nvSpPr>
        <p:spPr>
          <a:xfrm>
            <a:off x="4006200" y="170700"/>
            <a:ext cx="4896000" cy="4802100"/>
          </a:xfrm>
          <a:prstGeom prst="plaque">
            <a:avLst>
              <a:gd fmla="val 8509" name="adj"/>
            </a:avLst>
          </a:prstGeom>
          <a:noFill/>
          <a:ln cap="flat" cmpd="sng" w="28575">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8" name="Google Shape;1038;p43"/>
          <p:cNvPicPr preferRelativeResize="0"/>
          <p:nvPr/>
        </p:nvPicPr>
        <p:blipFill rotWithShape="1">
          <a:blip r:embed="rId3">
            <a:alphaModFix/>
          </a:blip>
          <a:srcRect b="0" l="0" r="0" t="1312"/>
          <a:stretch/>
        </p:blipFill>
        <p:spPr>
          <a:xfrm>
            <a:off x="4145200" y="338650"/>
            <a:ext cx="4618001" cy="4486150"/>
          </a:xfrm>
          <a:prstGeom prst="rect">
            <a:avLst/>
          </a:prstGeom>
          <a:noFill/>
          <a:ln>
            <a:noFill/>
          </a:ln>
        </p:spPr>
      </p:pic>
      <p:sp>
        <p:nvSpPr>
          <p:cNvPr id="1039" name="Google Shape;1039;p43"/>
          <p:cNvSpPr txBox="1"/>
          <p:nvPr/>
        </p:nvSpPr>
        <p:spPr>
          <a:xfrm>
            <a:off x="170275" y="-61350"/>
            <a:ext cx="3495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Snippet representing a short implementation of above discussed Soft BSC algorithm</a:t>
            </a:r>
            <a:endParaRPr b="1" sz="1800"/>
          </a:p>
        </p:txBody>
      </p:sp>
      <p:cxnSp>
        <p:nvCxnSpPr>
          <p:cNvPr id="1040" name="Google Shape;1040;p43"/>
          <p:cNvCxnSpPr/>
          <p:nvPr/>
        </p:nvCxnSpPr>
        <p:spPr>
          <a:xfrm>
            <a:off x="141025" y="954450"/>
            <a:ext cx="3554100" cy="0"/>
          </a:xfrm>
          <a:prstGeom prst="straightConnector1">
            <a:avLst/>
          </a:prstGeom>
          <a:noFill/>
          <a:ln cap="flat" cmpd="sng" w="28575">
            <a:solidFill>
              <a:srgbClr val="FFAB40"/>
            </a:solidFill>
            <a:prstDash val="solid"/>
            <a:round/>
            <a:headEnd len="med" w="med" type="oval"/>
            <a:tailEnd len="med" w="med" type="oval"/>
          </a:ln>
        </p:spPr>
      </p:cxnSp>
      <p:sp>
        <p:nvSpPr>
          <p:cNvPr id="1041" name="Google Shape;1041;p43"/>
          <p:cNvSpPr txBox="1"/>
          <p:nvPr/>
        </p:nvSpPr>
        <p:spPr>
          <a:xfrm>
            <a:off x="310300" y="1363425"/>
            <a:ext cx="3441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Output shows Algorithm: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Noise added Received message/ probabilities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c_received contains probabilities at CN’s received from connected VN’s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c_sent are updated likelihoods after SPC decoding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variable node contains likelihoods at each VNs received from connected CNs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Decoded message is after likelihood </a:t>
            </a:r>
            <a:r>
              <a:rPr lang="en">
                <a:solidFill>
                  <a:schemeClr val="dk1"/>
                </a:solidFill>
              </a:rPr>
              <a:t>analysis</a:t>
            </a:r>
            <a:r>
              <a:rPr lang="en">
                <a:solidFill>
                  <a:schemeClr val="dk1"/>
                </a:solidFill>
              </a:rPr>
              <a:t> at each VN</a:t>
            </a:r>
            <a:endParaRPr/>
          </a:p>
        </p:txBody>
      </p:sp>
      <p:cxnSp>
        <p:nvCxnSpPr>
          <p:cNvPr id="1042" name="Google Shape;1042;p43"/>
          <p:cNvCxnSpPr/>
          <p:nvPr/>
        </p:nvCxnSpPr>
        <p:spPr>
          <a:xfrm flipH="1">
            <a:off x="3037275" y="413725"/>
            <a:ext cx="1156500" cy="1579800"/>
          </a:xfrm>
          <a:prstGeom prst="straightConnector1">
            <a:avLst/>
          </a:prstGeom>
          <a:noFill/>
          <a:ln cap="flat" cmpd="sng" w="9525">
            <a:solidFill>
              <a:schemeClr val="dk2"/>
            </a:solidFill>
            <a:prstDash val="solid"/>
            <a:round/>
            <a:headEnd len="med" w="med" type="none"/>
            <a:tailEnd len="med" w="med" type="triangle"/>
          </a:ln>
        </p:spPr>
      </p:cxnSp>
      <p:cxnSp>
        <p:nvCxnSpPr>
          <p:cNvPr id="1043" name="Google Shape;1043;p43"/>
          <p:cNvCxnSpPr/>
          <p:nvPr/>
        </p:nvCxnSpPr>
        <p:spPr>
          <a:xfrm flipH="1">
            <a:off x="3037075" y="959125"/>
            <a:ext cx="1109700" cy="1589100"/>
          </a:xfrm>
          <a:prstGeom prst="straightConnector1">
            <a:avLst/>
          </a:prstGeom>
          <a:noFill/>
          <a:ln cap="flat" cmpd="sng" w="9525">
            <a:solidFill>
              <a:schemeClr val="dk2"/>
            </a:solidFill>
            <a:prstDash val="solid"/>
            <a:round/>
            <a:headEnd len="med" w="med" type="none"/>
            <a:tailEnd len="med" w="med" type="triangle"/>
          </a:ln>
        </p:spPr>
      </p:cxnSp>
      <p:cxnSp>
        <p:nvCxnSpPr>
          <p:cNvPr id="1044" name="Google Shape;1044;p43"/>
          <p:cNvCxnSpPr/>
          <p:nvPr/>
        </p:nvCxnSpPr>
        <p:spPr>
          <a:xfrm flipH="1">
            <a:off x="3225275" y="2106300"/>
            <a:ext cx="930900" cy="1062600"/>
          </a:xfrm>
          <a:prstGeom prst="straightConnector1">
            <a:avLst/>
          </a:prstGeom>
          <a:noFill/>
          <a:ln cap="flat" cmpd="sng" w="9525">
            <a:solidFill>
              <a:schemeClr val="dk2"/>
            </a:solidFill>
            <a:prstDash val="solid"/>
            <a:round/>
            <a:headEnd len="med" w="med" type="none"/>
            <a:tailEnd len="med" w="med" type="triangle"/>
          </a:ln>
        </p:spPr>
      </p:cxnSp>
      <p:cxnSp>
        <p:nvCxnSpPr>
          <p:cNvPr id="1045" name="Google Shape;1045;p43"/>
          <p:cNvCxnSpPr/>
          <p:nvPr/>
        </p:nvCxnSpPr>
        <p:spPr>
          <a:xfrm flipH="1">
            <a:off x="3291075" y="3103025"/>
            <a:ext cx="874500" cy="799200"/>
          </a:xfrm>
          <a:prstGeom prst="straightConnector1">
            <a:avLst/>
          </a:prstGeom>
          <a:noFill/>
          <a:ln cap="flat" cmpd="sng" w="9525">
            <a:solidFill>
              <a:schemeClr val="dk2"/>
            </a:solidFill>
            <a:prstDash val="solid"/>
            <a:round/>
            <a:headEnd len="med" w="med" type="none"/>
            <a:tailEnd len="med" w="med" type="triangle"/>
          </a:ln>
        </p:spPr>
      </p:cxnSp>
      <p:cxnSp>
        <p:nvCxnSpPr>
          <p:cNvPr id="1046" name="Google Shape;1046;p43"/>
          <p:cNvCxnSpPr/>
          <p:nvPr/>
        </p:nvCxnSpPr>
        <p:spPr>
          <a:xfrm flipH="1">
            <a:off x="2820975" y="4071550"/>
            <a:ext cx="1344600" cy="40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par>
                                <p:cTn fill="hold" nodeType="with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1000"/>
                                        <p:tgtEl>
                                          <p:spTgt spid="10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44"/>
          <p:cNvSpPr/>
          <p:nvPr/>
        </p:nvSpPr>
        <p:spPr>
          <a:xfrm>
            <a:off x="140650" y="1114625"/>
            <a:ext cx="3576320" cy="3044308"/>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4"/>
          <p:cNvSpPr/>
          <p:nvPr/>
        </p:nvSpPr>
        <p:spPr>
          <a:xfrm>
            <a:off x="457200" y="3804550"/>
            <a:ext cx="3259742" cy="354362"/>
          </a:xfrm>
          <a:custGeom>
            <a:rect b="b" l="l" r="r" t="t"/>
            <a:pathLst>
              <a:path extrusionOk="0" h="14220" w="109259">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4"/>
          <p:cNvSpPr/>
          <p:nvPr/>
        </p:nvSpPr>
        <p:spPr>
          <a:xfrm>
            <a:off x="251150" y="1278375"/>
            <a:ext cx="3328904" cy="2636904"/>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4"/>
          <p:cNvSpPr/>
          <p:nvPr/>
        </p:nvSpPr>
        <p:spPr>
          <a:xfrm>
            <a:off x="1562825" y="4158923"/>
            <a:ext cx="835399" cy="176880"/>
          </a:xfrm>
          <a:custGeom>
            <a:rect b="b" l="l" r="r" t="t"/>
            <a:pathLst>
              <a:path extrusionOk="0" h="5512" w="26033">
                <a:moveTo>
                  <a:pt x="1" y="1"/>
                </a:moveTo>
                <a:lnTo>
                  <a:pt x="1" y="5511"/>
                </a:lnTo>
                <a:lnTo>
                  <a:pt x="26033" y="5511"/>
                </a:lnTo>
                <a:lnTo>
                  <a:pt x="2603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4"/>
          <p:cNvSpPr/>
          <p:nvPr/>
        </p:nvSpPr>
        <p:spPr>
          <a:xfrm>
            <a:off x="1151239" y="4335771"/>
            <a:ext cx="1658572" cy="140265"/>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4"/>
          <p:cNvSpPr/>
          <p:nvPr/>
        </p:nvSpPr>
        <p:spPr>
          <a:xfrm>
            <a:off x="1562825" y="4158923"/>
            <a:ext cx="835399" cy="51890"/>
          </a:xfrm>
          <a:custGeom>
            <a:rect b="b" l="l" r="r" t="t"/>
            <a:pathLst>
              <a:path extrusionOk="0" h="1617" w="26033">
                <a:moveTo>
                  <a:pt x="1" y="1"/>
                </a:moveTo>
                <a:lnTo>
                  <a:pt x="1" y="1616"/>
                </a:lnTo>
                <a:lnTo>
                  <a:pt x="26033" y="1616"/>
                </a:lnTo>
                <a:lnTo>
                  <a:pt x="26033"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4"/>
          <p:cNvSpPr/>
          <p:nvPr/>
        </p:nvSpPr>
        <p:spPr>
          <a:xfrm>
            <a:off x="3716961" y="1227351"/>
            <a:ext cx="1292714" cy="897365"/>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4"/>
          <p:cNvSpPr/>
          <p:nvPr/>
        </p:nvSpPr>
        <p:spPr>
          <a:xfrm>
            <a:off x="3716961" y="2797448"/>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4"/>
          <p:cNvSpPr/>
          <p:nvPr/>
        </p:nvSpPr>
        <p:spPr>
          <a:xfrm>
            <a:off x="3716961" y="3505802"/>
            <a:ext cx="1292714" cy="900413"/>
          </a:xfrm>
          <a:custGeom>
            <a:rect b="b" l="l" r="r" t="t"/>
            <a:pathLst>
              <a:path extrusionOk="0" h="28059" w="40284">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4"/>
          <p:cNvSpPr txBox="1"/>
          <p:nvPr/>
        </p:nvSpPr>
        <p:spPr>
          <a:xfrm>
            <a:off x="617775" y="195625"/>
            <a:ext cx="272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Fira Sans"/>
                <a:ea typeface="Fira Sans"/>
                <a:cs typeface="Fira Sans"/>
                <a:sym typeface="Fira Sans"/>
              </a:rPr>
              <a:t>For small H matrix (9,12)</a:t>
            </a:r>
            <a:endParaRPr b="1" sz="1600">
              <a:latin typeface="Fira Sans"/>
              <a:ea typeface="Fira Sans"/>
              <a:cs typeface="Fira Sans"/>
              <a:sym typeface="Fira Sans"/>
            </a:endParaRPr>
          </a:p>
        </p:txBody>
      </p:sp>
      <p:sp>
        <p:nvSpPr>
          <p:cNvPr id="1061" name="Google Shape;1061;p44"/>
          <p:cNvSpPr txBox="1"/>
          <p:nvPr/>
        </p:nvSpPr>
        <p:spPr>
          <a:xfrm>
            <a:off x="5146575" y="3882550"/>
            <a:ext cx="272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So overall considering ideal condition, message with bit flip probability 0.3 and  0.7 are treated same</a:t>
            </a:r>
            <a:endParaRPr/>
          </a:p>
        </p:txBody>
      </p:sp>
      <p:pic>
        <p:nvPicPr>
          <p:cNvPr id="1062" name="Google Shape;1062;p44"/>
          <p:cNvPicPr preferRelativeResize="0"/>
          <p:nvPr/>
        </p:nvPicPr>
        <p:blipFill>
          <a:blip r:embed="rId3">
            <a:alphaModFix/>
          </a:blip>
          <a:stretch>
            <a:fillRect/>
          </a:stretch>
        </p:blipFill>
        <p:spPr>
          <a:xfrm>
            <a:off x="251150" y="1278375"/>
            <a:ext cx="3295000" cy="2636900"/>
          </a:xfrm>
          <a:prstGeom prst="rect">
            <a:avLst/>
          </a:prstGeom>
          <a:noFill/>
          <a:ln>
            <a:noFill/>
          </a:ln>
        </p:spPr>
      </p:pic>
      <p:sp>
        <p:nvSpPr>
          <p:cNvPr id="1063" name="Google Shape;1063;p44"/>
          <p:cNvSpPr txBox="1"/>
          <p:nvPr/>
        </p:nvSpPr>
        <p:spPr>
          <a:xfrm>
            <a:off x="5009675" y="691475"/>
            <a:ext cx="3048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Soft decision decoding is not blind So our decoder also knows bit flip </a:t>
            </a:r>
            <a:r>
              <a:rPr lang="en"/>
              <a:t>probability(p of BSC)</a:t>
            </a:r>
            <a:r>
              <a:rPr lang="en"/>
              <a:t> which allows the decoder to determine how many bits are flipped in the </a:t>
            </a:r>
            <a:r>
              <a:rPr lang="en"/>
              <a:t>received</a:t>
            </a:r>
            <a:r>
              <a:rPr lang="en"/>
              <a:t> message</a:t>
            </a:r>
            <a:endParaRPr/>
          </a:p>
        </p:txBody>
      </p:sp>
      <p:sp>
        <p:nvSpPr>
          <p:cNvPr id="1064" name="Google Shape;1064;p44"/>
          <p:cNvSpPr txBox="1"/>
          <p:nvPr/>
        </p:nvSpPr>
        <p:spPr>
          <a:xfrm>
            <a:off x="5009675" y="2284200"/>
            <a:ext cx="3141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t>
            </a:r>
            <a:r>
              <a:rPr lang="en"/>
              <a:t>or any message that has higher error probability(&gt;0.7), decoder can consider that message as highly flipped message at the time of decoding</a:t>
            </a:r>
            <a:endParaRPr/>
          </a:p>
        </p:txBody>
      </p:sp>
      <p:cxnSp>
        <p:nvCxnSpPr>
          <p:cNvPr id="1065" name="Google Shape;1065;p44"/>
          <p:cNvCxnSpPr/>
          <p:nvPr/>
        </p:nvCxnSpPr>
        <p:spPr>
          <a:xfrm>
            <a:off x="617775" y="608900"/>
            <a:ext cx="2355900" cy="0"/>
          </a:xfrm>
          <a:prstGeom prst="straightConnector1">
            <a:avLst/>
          </a:prstGeom>
          <a:noFill/>
          <a:ln cap="flat" cmpd="sng" w="28575">
            <a:solidFill>
              <a:srgbClr val="FFAB40"/>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1000"/>
                                        <p:tgtEl>
                                          <p:spTgt spid="1051"/>
                                        </p:tgtEl>
                                      </p:cBhvr>
                                    </p:animEffect>
                                  </p:childTnLst>
                                </p:cTn>
                              </p:par>
                              <p:par>
                                <p:cTn fill="hold" nodeType="with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1000"/>
                                        <p:tgtEl>
                                          <p:spTgt spid="1052"/>
                                        </p:tgtEl>
                                      </p:cBhvr>
                                    </p:animEffect>
                                  </p:childTnLst>
                                </p:cTn>
                              </p:par>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1000"/>
                                        <p:tgtEl>
                                          <p:spTgt spid="1053"/>
                                        </p:tgtEl>
                                      </p:cBhvr>
                                    </p:animEffect>
                                  </p:childTnLst>
                                </p:cTn>
                              </p:par>
                              <p:par>
                                <p:cTn fill="hold" nodeType="with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1000"/>
                                        <p:tgtEl>
                                          <p:spTgt spid="1054"/>
                                        </p:tgtEl>
                                      </p:cBhvr>
                                    </p:animEffect>
                                  </p:childTnLst>
                                </p:cTn>
                              </p:par>
                              <p:par>
                                <p:cTn fill="hold" nodeType="with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1000"/>
                                        <p:tgtEl>
                                          <p:spTgt spid="1055"/>
                                        </p:tgtEl>
                                      </p:cBhvr>
                                    </p:animEffect>
                                  </p:childTnLst>
                                </p:cTn>
                              </p:par>
                              <p:par>
                                <p:cTn fill="hold" nodeType="with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000"/>
                                        <p:tgtEl>
                                          <p:spTgt spid="1056"/>
                                        </p:tgtEl>
                                      </p:cBhvr>
                                    </p:animEffect>
                                  </p:childTnLst>
                                </p:cTn>
                              </p:par>
                              <p:par>
                                <p:cTn fill="hold" nodeType="withEffect" presetClass="entr" presetID="10" presetSubtype="0">
                                  <p:stCondLst>
                                    <p:cond delay="0"/>
                                  </p:stCondLst>
                                  <p:childTnLst>
                                    <p:set>
                                      <p:cBhvr>
                                        <p:cTn dur="1" fill="hold">
                                          <p:stCondLst>
                                            <p:cond delay="0"/>
                                          </p:stCondLst>
                                        </p:cTn>
                                        <p:tgtEl>
                                          <p:spTgt spid="1062"/>
                                        </p:tgtEl>
                                        <p:attrNameLst>
                                          <p:attrName>style.visibility</p:attrName>
                                        </p:attrNameLst>
                                      </p:cBhvr>
                                      <p:to>
                                        <p:strVal val="visible"/>
                                      </p:to>
                                    </p:set>
                                    <p:animEffect filter="fade" transition="in">
                                      <p:cBhvr>
                                        <p:cTn dur="1000"/>
                                        <p:tgtEl>
                                          <p:spTgt spid="10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1000"/>
                                        <p:tgtEl>
                                          <p:spTgt spid="1057"/>
                                        </p:tgtEl>
                                      </p:cBhvr>
                                    </p:animEffect>
                                  </p:childTnLst>
                                </p:cTn>
                              </p:par>
                              <p:par>
                                <p:cTn fill="hold" nodeType="with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1000"/>
                                        <p:tgtEl>
                                          <p:spTgt spid="1058"/>
                                        </p:tgtEl>
                                      </p:cBhvr>
                                    </p:animEffect>
                                  </p:childTnLst>
                                </p:cTn>
                              </p:par>
                              <p:par>
                                <p:cTn fill="hold" nodeType="with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1000"/>
                                        <p:tgtEl>
                                          <p:spTgt spid="1059"/>
                                        </p:tgtEl>
                                      </p:cBhvr>
                                    </p:animEffect>
                                  </p:childTnLst>
                                </p:cTn>
                              </p:par>
                              <p:par>
                                <p:cTn fill="hold" nodeType="withEffect" presetClass="entr" presetID="10" presetSubtype="0">
                                  <p:stCondLst>
                                    <p:cond delay="0"/>
                                  </p:stCondLst>
                                  <p:childTnLst>
                                    <p:set>
                                      <p:cBhvr>
                                        <p:cTn dur="1" fill="hold">
                                          <p:stCondLst>
                                            <p:cond delay="0"/>
                                          </p:stCondLst>
                                        </p:cTn>
                                        <p:tgtEl>
                                          <p:spTgt spid="1061"/>
                                        </p:tgtEl>
                                        <p:attrNameLst>
                                          <p:attrName>style.visibility</p:attrName>
                                        </p:attrNameLst>
                                      </p:cBhvr>
                                      <p:to>
                                        <p:strVal val="visible"/>
                                      </p:to>
                                    </p:set>
                                    <p:animEffect filter="fade" transition="in">
                                      <p:cBhvr>
                                        <p:cTn dur="1000"/>
                                        <p:tgtEl>
                                          <p:spTgt spid="1061"/>
                                        </p:tgtEl>
                                      </p:cBhvr>
                                    </p:animEffect>
                                  </p:childTnLst>
                                </p:cTn>
                              </p:par>
                              <p:par>
                                <p:cTn fill="hold" nodeType="withEffect" presetClass="entr" presetID="10" presetSubtype="0">
                                  <p:stCondLst>
                                    <p:cond delay="0"/>
                                  </p:stCondLst>
                                  <p:childTnLst>
                                    <p:set>
                                      <p:cBhvr>
                                        <p:cTn dur="1" fill="hold">
                                          <p:stCondLst>
                                            <p:cond delay="0"/>
                                          </p:stCondLst>
                                        </p:cTn>
                                        <p:tgtEl>
                                          <p:spTgt spid="1063"/>
                                        </p:tgtEl>
                                        <p:attrNameLst>
                                          <p:attrName>style.visibility</p:attrName>
                                        </p:attrNameLst>
                                      </p:cBhvr>
                                      <p:to>
                                        <p:strVal val="visible"/>
                                      </p:to>
                                    </p:set>
                                    <p:animEffect filter="fade" transition="in">
                                      <p:cBhvr>
                                        <p:cTn dur="1000"/>
                                        <p:tgtEl>
                                          <p:spTgt spid="1063"/>
                                        </p:tgtEl>
                                      </p:cBhvr>
                                    </p:animEffect>
                                  </p:childTnLst>
                                </p:cTn>
                              </p:par>
                              <p:par>
                                <p:cTn fill="hold" nodeType="withEffect" presetClass="entr" presetID="10" presetSubtype="0">
                                  <p:stCondLst>
                                    <p:cond delay="0"/>
                                  </p:stCondLst>
                                  <p:childTnLst>
                                    <p:set>
                                      <p:cBhvr>
                                        <p:cTn dur="1" fill="hold">
                                          <p:stCondLst>
                                            <p:cond delay="0"/>
                                          </p:stCondLst>
                                        </p:cTn>
                                        <p:tgtEl>
                                          <p:spTgt spid="1064"/>
                                        </p:tgtEl>
                                        <p:attrNameLst>
                                          <p:attrName>style.visibility</p:attrName>
                                        </p:attrNameLst>
                                      </p:cBhvr>
                                      <p:to>
                                        <p:strVal val="visible"/>
                                      </p:to>
                                    </p:set>
                                    <p:animEffect filter="fade" transition="in">
                                      <p:cBhvr>
                                        <p:cTn dur="1000"/>
                                        <p:tgtEl>
                                          <p:spTgt spid="10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id="1070" name="Google Shape;1070;p45"/>
          <p:cNvPicPr preferRelativeResize="0"/>
          <p:nvPr/>
        </p:nvPicPr>
        <p:blipFill>
          <a:blip r:embed="rId3">
            <a:alphaModFix/>
          </a:blip>
          <a:stretch>
            <a:fillRect/>
          </a:stretch>
        </p:blipFill>
        <p:spPr>
          <a:xfrm>
            <a:off x="5313184" y="900951"/>
            <a:ext cx="3086267" cy="2314700"/>
          </a:xfrm>
          <a:prstGeom prst="rect">
            <a:avLst/>
          </a:prstGeom>
          <a:noFill/>
          <a:ln cap="flat" cmpd="sng" w="38100">
            <a:solidFill>
              <a:schemeClr val="dk2"/>
            </a:solidFill>
            <a:prstDash val="solid"/>
            <a:round/>
            <a:headEnd len="sm" w="sm" type="none"/>
            <a:tailEnd len="sm" w="sm" type="none"/>
          </a:ln>
        </p:spPr>
      </p:pic>
      <p:sp>
        <p:nvSpPr>
          <p:cNvPr id="1071" name="Google Shape;1071;p45"/>
          <p:cNvSpPr txBox="1"/>
          <p:nvPr/>
        </p:nvSpPr>
        <p:spPr>
          <a:xfrm>
            <a:off x="719400" y="3657725"/>
            <a:ext cx="7705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Again Success rate falls at very low Pe But the thing is we got quite better rate than Hard.</a:t>
            </a:r>
            <a:endParaRPr/>
          </a:p>
        </p:txBody>
      </p:sp>
      <p:sp>
        <p:nvSpPr>
          <p:cNvPr id="1072" name="Google Shape;1072;p45"/>
          <p:cNvSpPr txBox="1"/>
          <p:nvPr/>
        </p:nvSpPr>
        <p:spPr>
          <a:xfrm>
            <a:off x="4764600" y="4087400"/>
            <a:ext cx="38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73" name="Google Shape;1073;p45"/>
          <p:cNvSpPr txBox="1"/>
          <p:nvPr/>
        </p:nvSpPr>
        <p:spPr>
          <a:xfrm>
            <a:off x="4740400" y="4047075"/>
            <a:ext cx="40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74" name="Google Shape;1074;p45"/>
          <p:cNvPicPr preferRelativeResize="0"/>
          <p:nvPr/>
        </p:nvPicPr>
        <p:blipFill>
          <a:blip r:embed="rId4">
            <a:alphaModFix/>
          </a:blip>
          <a:stretch>
            <a:fillRect/>
          </a:stretch>
        </p:blipFill>
        <p:spPr>
          <a:xfrm>
            <a:off x="1094938" y="900951"/>
            <a:ext cx="3086267" cy="2314696"/>
          </a:xfrm>
          <a:prstGeom prst="rect">
            <a:avLst/>
          </a:prstGeom>
          <a:noFill/>
          <a:ln cap="flat" cmpd="sng" w="38100">
            <a:solidFill>
              <a:schemeClr val="dk2"/>
            </a:solidFill>
            <a:prstDash val="solid"/>
            <a:round/>
            <a:headEnd len="sm" w="sm" type="none"/>
            <a:tailEnd len="sm" w="sm" type="none"/>
          </a:ln>
        </p:spPr>
      </p:pic>
      <p:sp>
        <p:nvSpPr>
          <p:cNvPr id="1075" name="Google Shape;1075;p45"/>
          <p:cNvSpPr txBox="1"/>
          <p:nvPr/>
        </p:nvSpPr>
        <p:spPr>
          <a:xfrm>
            <a:off x="1770321" y="12475"/>
            <a:ext cx="1735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700" u="none" cap="none" strike="noStrike">
                <a:solidFill>
                  <a:srgbClr val="000000"/>
                </a:solidFill>
                <a:latin typeface="Fira Sans"/>
                <a:ea typeface="Fira Sans"/>
                <a:cs typeface="Fira Sans"/>
                <a:sym typeface="Fira Sans"/>
              </a:rPr>
              <a:t>H</a:t>
            </a:r>
            <a:r>
              <a:rPr b="1" lang="en" sz="1700">
                <a:latin typeface="Fira Sans"/>
                <a:ea typeface="Fira Sans"/>
                <a:cs typeface="Fira Sans"/>
                <a:sym typeface="Fira Sans"/>
              </a:rPr>
              <a:t> </a:t>
            </a:r>
            <a:r>
              <a:rPr b="1" i="0" lang="en" sz="1700" u="none" cap="none" strike="noStrike">
                <a:solidFill>
                  <a:srgbClr val="000000"/>
                </a:solidFill>
                <a:latin typeface="Fira Sans"/>
                <a:ea typeface="Fira Sans"/>
                <a:cs typeface="Fira Sans"/>
                <a:sym typeface="Fira Sans"/>
              </a:rPr>
              <a:t>matrix 1 </a:t>
            </a:r>
            <a:endParaRPr b="1" i="0" sz="1700" u="none" cap="none" strike="noStrike">
              <a:solidFill>
                <a:srgbClr val="000000"/>
              </a:solidFill>
              <a:latin typeface="Fira Sans"/>
              <a:ea typeface="Fira Sans"/>
              <a:cs typeface="Fira Sans"/>
              <a:sym typeface="Fira Sans"/>
            </a:endParaRPr>
          </a:p>
        </p:txBody>
      </p:sp>
      <p:cxnSp>
        <p:nvCxnSpPr>
          <p:cNvPr id="1076" name="Google Shape;1076;p45"/>
          <p:cNvCxnSpPr/>
          <p:nvPr/>
        </p:nvCxnSpPr>
        <p:spPr>
          <a:xfrm>
            <a:off x="6254225" y="508375"/>
            <a:ext cx="1204200" cy="0"/>
          </a:xfrm>
          <a:prstGeom prst="straightConnector1">
            <a:avLst/>
          </a:prstGeom>
          <a:noFill/>
          <a:ln cap="flat" cmpd="sng" w="28575">
            <a:solidFill>
              <a:srgbClr val="FFAB40"/>
            </a:solidFill>
            <a:prstDash val="solid"/>
            <a:round/>
            <a:headEnd len="med" w="med" type="oval"/>
            <a:tailEnd len="med" w="med" type="oval"/>
          </a:ln>
        </p:spPr>
      </p:cxnSp>
      <p:sp>
        <p:nvSpPr>
          <p:cNvPr id="1077" name="Google Shape;1077;p45"/>
          <p:cNvSpPr txBox="1"/>
          <p:nvPr/>
        </p:nvSpPr>
        <p:spPr>
          <a:xfrm>
            <a:off x="5988571" y="12475"/>
            <a:ext cx="17355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700" u="none" cap="none" strike="noStrike">
                <a:solidFill>
                  <a:srgbClr val="000000"/>
                </a:solidFill>
                <a:latin typeface="Fira Sans"/>
                <a:ea typeface="Fira Sans"/>
                <a:cs typeface="Fira Sans"/>
                <a:sym typeface="Fira Sans"/>
              </a:rPr>
              <a:t>H</a:t>
            </a:r>
            <a:r>
              <a:rPr b="1" lang="en" sz="1700">
                <a:latin typeface="Fira Sans"/>
                <a:ea typeface="Fira Sans"/>
                <a:cs typeface="Fira Sans"/>
                <a:sym typeface="Fira Sans"/>
              </a:rPr>
              <a:t> </a:t>
            </a:r>
            <a:r>
              <a:rPr b="1" i="0" lang="en" sz="1700" u="none" cap="none" strike="noStrike">
                <a:solidFill>
                  <a:srgbClr val="000000"/>
                </a:solidFill>
                <a:latin typeface="Fira Sans"/>
                <a:ea typeface="Fira Sans"/>
                <a:cs typeface="Fira Sans"/>
                <a:sym typeface="Fira Sans"/>
              </a:rPr>
              <a:t>matrix </a:t>
            </a:r>
            <a:r>
              <a:rPr b="1" lang="en" sz="1700">
                <a:latin typeface="Fira Sans"/>
                <a:ea typeface="Fira Sans"/>
                <a:cs typeface="Fira Sans"/>
                <a:sym typeface="Fira Sans"/>
              </a:rPr>
              <a:t>2</a:t>
            </a:r>
            <a:endParaRPr b="1" i="0" sz="1700" u="none" cap="none" strike="noStrike">
              <a:solidFill>
                <a:srgbClr val="000000"/>
              </a:solidFill>
              <a:latin typeface="Fira Sans"/>
              <a:ea typeface="Fira Sans"/>
              <a:cs typeface="Fira Sans"/>
              <a:sym typeface="Fira Sans"/>
            </a:endParaRPr>
          </a:p>
        </p:txBody>
      </p:sp>
      <p:cxnSp>
        <p:nvCxnSpPr>
          <p:cNvPr id="1078" name="Google Shape;1078;p45"/>
          <p:cNvCxnSpPr/>
          <p:nvPr/>
        </p:nvCxnSpPr>
        <p:spPr>
          <a:xfrm>
            <a:off x="2035975" y="508375"/>
            <a:ext cx="1204200" cy="0"/>
          </a:xfrm>
          <a:prstGeom prst="straightConnector1">
            <a:avLst/>
          </a:prstGeom>
          <a:noFill/>
          <a:ln cap="flat" cmpd="sng" w="28575">
            <a:solidFill>
              <a:srgbClr val="FFAB40"/>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1000"/>
                                        <p:tgtEl>
                                          <p:spTgt spid="1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1000"/>
                                        <p:tgtEl>
                                          <p:spTgt spid="10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6"/>
          <p:cNvSpPr txBox="1"/>
          <p:nvPr/>
        </p:nvSpPr>
        <p:spPr>
          <a:xfrm>
            <a:off x="3563850" y="1835525"/>
            <a:ext cx="20163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3000">
                <a:latin typeface="Fira Sans"/>
                <a:ea typeface="Fira Sans"/>
                <a:cs typeface="Fira Sans"/>
                <a:sym typeface="Fira Sans"/>
              </a:rPr>
              <a:t>Algorithm</a:t>
            </a:r>
            <a:endParaRPr b="1" i="0" sz="2000" u="none" cap="none" strike="noStrike">
              <a:solidFill>
                <a:srgbClr val="000000"/>
              </a:solidFill>
              <a:latin typeface="Fira Sans"/>
              <a:ea typeface="Fira Sans"/>
              <a:cs typeface="Fira Sans"/>
              <a:sym typeface="Fira Sans"/>
            </a:endParaRPr>
          </a:p>
        </p:txBody>
      </p:sp>
      <p:cxnSp>
        <p:nvCxnSpPr>
          <p:cNvPr id="1084" name="Google Shape;1084;p46"/>
          <p:cNvCxnSpPr/>
          <p:nvPr/>
        </p:nvCxnSpPr>
        <p:spPr>
          <a:xfrm>
            <a:off x="1342200" y="2571750"/>
            <a:ext cx="6459600" cy="0"/>
          </a:xfrm>
          <a:prstGeom prst="straightConnector1">
            <a:avLst/>
          </a:prstGeom>
          <a:noFill/>
          <a:ln cap="flat" cmpd="sng" w="28575">
            <a:solidFill>
              <a:schemeClr val="accent1"/>
            </a:solidFill>
            <a:prstDash val="solid"/>
            <a:round/>
            <a:headEnd len="med" w="med" type="oval"/>
            <a:tailEnd len="med" w="med" type="oval"/>
          </a:ln>
        </p:spPr>
      </p:cxnSp>
      <p:sp>
        <p:nvSpPr>
          <p:cNvPr id="1085" name="Google Shape;1085;p46"/>
          <p:cNvSpPr txBox="1"/>
          <p:nvPr/>
        </p:nvSpPr>
        <p:spPr>
          <a:xfrm>
            <a:off x="3296850" y="2661475"/>
            <a:ext cx="2550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3000">
                <a:solidFill>
                  <a:schemeClr val="dk1"/>
                </a:solidFill>
                <a:latin typeface="Fira Sans"/>
                <a:ea typeface="Fira Sans"/>
                <a:cs typeface="Fira Sans"/>
                <a:sym typeface="Fira Sans"/>
              </a:rPr>
              <a:t>Convergence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7"/>
          <p:cNvSpPr txBox="1"/>
          <p:nvPr/>
        </p:nvSpPr>
        <p:spPr>
          <a:xfrm>
            <a:off x="457200" y="277900"/>
            <a:ext cx="3474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800">
                <a:latin typeface="Fira Sans"/>
                <a:ea typeface="Fira Sans"/>
                <a:cs typeface="Fira Sans"/>
                <a:sym typeface="Fira Sans"/>
              </a:rPr>
              <a:t>Convergence </a:t>
            </a:r>
            <a:r>
              <a:rPr b="1" i="0" lang="en" sz="1800" u="none" cap="none" strike="noStrike">
                <a:solidFill>
                  <a:srgbClr val="000000"/>
                </a:solidFill>
                <a:latin typeface="Fira Sans"/>
                <a:ea typeface="Fira Sans"/>
                <a:cs typeface="Fira Sans"/>
                <a:sym typeface="Fira Sans"/>
              </a:rPr>
              <a:t>graph for </a:t>
            </a:r>
            <a:r>
              <a:rPr b="1" lang="en" sz="1800">
                <a:latin typeface="Fira Sans"/>
                <a:ea typeface="Fira Sans"/>
                <a:cs typeface="Fira Sans"/>
                <a:sym typeface="Fira Sans"/>
              </a:rPr>
              <a:t>BEC </a:t>
            </a:r>
            <a:endParaRPr b="1" i="0" sz="1800" u="none" cap="none" strike="noStrike">
              <a:solidFill>
                <a:srgbClr val="000000"/>
              </a:solidFill>
              <a:latin typeface="Fira Sans"/>
              <a:ea typeface="Fira Sans"/>
              <a:cs typeface="Fira Sans"/>
              <a:sym typeface="Fira Sans"/>
            </a:endParaRPr>
          </a:p>
        </p:txBody>
      </p:sp>
      <p:cxnSp>
        <p:nvCxnSpPr>
          <p:cNvPr id="1091" name="Google Shape;1091;p47"/>
          <p:cNvCxnSpPr/>
          <p:nvPr/>
        </p:nvCxnSpPr>
        <p:spPr>
          <a:xfrm>
            <a:off x="500558" y="800100"/>
            <a:ext cx="3387600" cy="0"/>
          </a:xfrm>
          <a:prstGeom prst="straightConnector1">
            <a:avLst/>
          </a:prstGeom>
          <a:noFill/>
          <a:ln cap="flat" cmpd="sng" w="28575">
            <a:solidFill>
              <a:schemeClr val="accent1"/>
            </a:solidFill>
            <a:prstDash val="solid"/>
            <a:round/>
            <a:headEnd len="med" w="med" type="oval"/>
            <a:tailEnd len="med" w="med" type="oval"/>
          </a:ln>
        </p:spPr>
      </p:cxnSp>
      <p:sp>
        <p:nvSpPr>
          <p:cNvPr id="1092" name="Google Shape;1092;p47"/>
          <p:cNvSpPr txBox="1"/>
          <p:nvPr/>
        </p:nvSpPr>
        <p:spPr>
          <a:xfrm>
            <a:off x="457200" y="1186500"/>
            <a:ext cx="5238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Fira Sans"/>
              <a:buChar char="●"/>
            </a:pPr>
            <a:r>
              <a:rPr lang="en">
                <a:solidFill>
                  <a:schemeClr val="dk1"/>
                </a:solidFill>
                <a:latin typeface="Fira Sans"/>
                <a:ea typeface="Fira Sans"/>
                <a:cs typeface="Fira Sans"/>
                <a:sym typeface="Fira Sans"/>
              </a:rPr>
              <a:t>Convergence graph is the graph between probability of error and the number of iterations .</a:t>
            </a:r>
            <a:endParaRPr>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Clr>
                <a:schemeClr val="dk1"/>
              </a:buClr>
              <a:buSzPts val="1400"/>
              <a:buFont typeface="Fira Sans"/>
              <a:buChar char="●"/>
            </a:pPr>
            <a:r>
              <a:rPr lang="en">
                <a:solidFill>
                  <a:schemeClr val="dk1"/>
                </a:solidFill>
                <a:latin typeface="Fira Sans"/>
                <a:ea typeface="Fira Sans"/>
                <a:cs typeface="Fira Sans"/>
                <a:sym typeface="Fira Sans"/>
              </a:rPr>
              <a:t>As iterations increases, number of erasure decreases which is obvious. So, graph will be asymptotic to to 0.</a:t>
            </a:r>
            <a:endParaRPr>
              <a:solidFill>
                <a:schemeClr val="dk1"/>
              </a:solidFill>
              <a:latin typeface="Fira Sans"/>
              <a:ea typeface="Fira Sans"/>
              <a:cs typeface="Fira Sans"/>
              <a:sym typeface="Fira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Font typeface="Fira Sans"/>
              <a:buChar char="●"/>
            </a:pPr>
            <a:r>
              <a:rPr lang="en">
                <a:solidFill>
                  <a:schemeClr val="dk1"/>
                </a:solidFill>
                <a:latin typeface="Fira Sans"/>
                <a:ea typeface="Fira Sans"/>
                <a:cs typeface="Fira Sans"/>
                <a:sym typeface="Fira Sans"/>
              </a:rPr>
              <a:t>But when probability of erasure is greater than 0.6 then</a:t>
            </a:r>
            <a:endParaRPr>
              <a:solidFill>
                <a:schemeClr val="dk1"/>
              </a:solidFill>
              <a:latin typeface="Fira Sans"/>
              <a:ea typeface="Fira Sans"/>
              <a:cs typeface="Fira Sans"/>
              <a:sym typeface="Fira Sans"/>
            </a:endParaRPr>
          </a:p>
          <a:p>
            <a:pPr indent="0" lvl="0" marL="457200" rtl="0" algn="l">
              <a:spcBef>
                <a:spcPts val="0"/>
              </a:spcBef>
              <a:spcAft>
                <a:spcPts val="0"/>
              </a:spcAft>
              <a:buNone/>
            </a:pPr>
            <a:r>
              <a:rPr lang="en">
                <a:solidFill>
                  <a:schemeClr val="dk1"/>
                </a:solidFill>
                <a:latin typeface="Fira Sans"/>
                <a:ea typeface="Fira Sans"/>
                <a:cs typeface="Fira Sans"/>
                <a:sym typeface="Fira Sans"/>
              </a:rPr>
              <a:t>graph will not be asymptotic to 0 but it is asymptotic to some constant value. </a:t>
            </a:r>
            <a:endParaRPr>
              <a:solidFill>
                <a:schemeClr val="dk1"/>
              </a:solidFill>
              <a:latin typeface="Fira Sans"/>
              <a:ea typeface="Fira Sans"/>
              <a:cs typeface="Fira Sans"/>
              <a:sym typeface="Fira Sans"/>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48"/>
          <p:cNvSpPr txBox="1"/>
          <p:nvPr/>
        </p:nvSpPr>
        <p:spPr>
          <a:xfrm>
            <a:off x="2853000" y="75150"/>
            <a:ext cx="3438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700">
                <a:latin typeface="Fira Sans"/>
                <a:ea typeface="Fira Sans"/>
                <a:cs typeface="Fira Sans"/>
                <a:sym typeface="Fira Sans"/>
              </a:rPr>
              <a:t>Convergence </a:t>
            </a:r>
            <a:r>
              <a:rPr b="1" i="0" lang="en" sz="1700" u="none" cap="none" strike="noStrike">
                <a:solidFill>
                  <a:srgbClr val="000000"/>
                </a:solidFill>
                <a:latin typeface="Fira Sans"/>
                <a:ea typeface="Fira Sans"/>
                <a:cs typeface="Fira Sans"/>
                <a:sym typeface="Fira Sans"/>
              </a:rPr>
              <a:t>graph for </a:t>
            </a:r>
            <a:r>
              <a:rPr b="1" lang="en" sz="1700">
                <a:latin typeface="Fira Sans"/>
                <a:ea typeface="Fira Sans"/>
                <a:cs typeface="Fira Sans"/>
                <a:sym typeface="Fira Sans"/>
              </a:rPr>
              <a:t>BEC Hard </a:t>
            </a:r>
            <a:endParaRPr b="1" i="0" sz="1700" u="none" cap="none" strike="noStrike">
              <a:solidFill>
                <a:srgbClr val="000000"/>
              </a:solidFill>
              <a:latin typeface="Fira Sans"/>
              <a:ea typeface="Fira Sans"/>
              <a:cs typeface="Fira Sans"/>
              <a:sym typeface="Fira Sans"/>
            </a:endParaRPr>
          </a:p>
        </p:txBody>
      </p:sp>
      <p:cxnSp>
        <p:nvCxnSpPr>
          <p:cNvPr id="1098" name="Google Shape;1098;p48"/>
          <p:cNvCxnSpPr/>
          <p:nvPr/>
        </p:nvCxnSpPr>
        <p:spPr>
          <a:xfrm>
            <a:off x="2546108" y="521550"/>
            <a:ext cx="4051800" cy="5700"/>
          </a:xfrm>
          <a:prstGeom prst="straightConnector1">
            <a:avLst/>
          </a:prstGeom>
          <a:noFill/>
          <a:ln cap="flat" cmpd="sng" w="28575">
            <a:solidFill>
              <a:schemeClr val="accent1"/>
            </a:solidFill>
            <a:prstDash val="solid"/>
            <a:round/>
            <a:headEnd len="med" w="med" type="oval"/>
            <a:tailEnd len="med" w="med" type="oval"/>
          </a:ln>
        </p:spPr>
      </p:cxnSp>
      <p:pic>
        <p:nvPicPr>
          <p:cNvPr id="1099" name="Google Shape;1099;p48"/>
          <p:cNvPicPr preferRelativeResize="0"/>
          <p:nvPr/>
        </p:nvPicPr>
        <p:blipFill rotWithShape="1">
          <a:blip r:embed="rId3">
            <a:alphaModFix/>
          </a:blip>
          <a:srcRect b="-5207" l="0" r="-5507" t="0"/>
          <a:stretch/>
        </p:blipFill>
        <p:spPr>
          <a:xfrm>
            <a:off x="391363" y="961249"/>
            <a:ext cx="4281975" cy="3423824"/>
          </a:xfrm>
          <a:prstGeom prst="rect">
            <a:avLst/>
          </a:prstGeom>
          <a:noFill/>
          <a:ln>
            <a:noFill/>
          </a:ln>
        </p:spPr>
      </p:pic>
      <p:pic>
        <p:nvPicPr>
          <p:cNvPr id="1100" name="Google Shape;1100;p48"/>
          <p:cNvPicPr preferRelativeResize="0"/>
          <p:nvPr/>
        </p:nvPicPr>
        <p:blipFill>
          <a:blip r:embed="rId4">
            <a:alphaModFix/>
          </a:blip>
          <a:stretch>
            <a:fillRect/>
          </a:stretch>
        </p:blipFill>
        <p:spPr>
          <a:xfrm>
            <a:off x="4835475" y="1014352"/>
            <a:ext cx="4051800" cy="3114807"/>
          </a:xfrm>
          <a:prstGeom prst="rect">
            <a:avLst/>
          </a:prstGeom>
          <a:noFill/>
          <a:ln>
            <a:noFill/>
          </a:ln>
        </p:spPr>
      </p:pic>
      <p:sp>
        <p:nvSpPr>
          <p:cNvPr id="1101" name="Google Shape;1101;p48"/>
          <p:cNvSpPr txBox="1"/>
          <p:nvPr/>
        </p:nvSpPr>
        <p:spPr>
          <a:xfrm>
            <a:off x="1757900" y="4194200"/>
            <a:ext cx="154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(9,12)  </a:t>
            </a:r>
            <a:endParaRPr b="1"/>
          </a:p>
          <a:p>
            <a:pPr indent="0" lvl="0" marL="0" rtl="0" algn="ctr">
              <a:spcBef>
                <a:spcPts val="0"/>
              </a:spcBef>
              <a:spcAft>
                <a:spcPts val="0"/>
              </a:spcAft>
              <a:buNone/>
            </a:pPr>
            <a:r>
              <a:rPr b="1" lang="en"/>
              <a:t>dc= 4  , dv = 3</a:t>
            </a:r>
            <a:endParaRPr b="1"/>
          </a:p>
        </p:txBody>
      </p:sp>
      <p:sp>
        <p:nvSpPr>
          <p:cNvPr id="1102" name="Google Shape;1102;p48"/>
          <p:cNvSpPr txBox="1"/>
          <p:nvPr/>
        </p:nvSpPr>
        <p:spPr>
          <a:xfrm>
            <a:off x="6034125" y="4129150"/>
            <a:ext cx="165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(3000,5000)</a:t>
            </a:r>
            <a:endParaRPr b="1"/>
          </a:p>
          <a:p>
            <a:pPr indent="0" lvl="0" marL="0" rtl="0" algn="ctr">
              <a:spcBef>
                <a:spcPts val="0"/>
              </a:spcBef>
              <a:spcAft>
                <a:spcPts val="0"/>
              </a:spcAft>
              <a:buNone/>
            </a:pPr>
            <a:r>
              <a:rPr b="1" lang="en"/>
              <a:t>dc =5 , dv =3</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49"/>
          <p:cNvSpPr txBox="1"/>
          <p:nvPr/>
        </p:nvSpPr>
        <p:spPr>
          <a:xfrm>
            <a:off x="2853000" y="75150"/>
            <a:ext cx="3438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700">
                <a:latin typeface="Fira Sans"/>
                <a:ea typeface="Fira Sans"/>
                <a:cs typeface="Fira Sans"/>
                <a:sym typeface="Fira Sans"/>
              </a:rPr>
              <a:t>Convergence </a:t>
            </a:r>
            <a:r>
              <a:rPr b="1" i="0" lang="en" sz="1700" u="none" cap="none" strike="noStrike">
                <a:solidFill>
                  <a:srgbClr val="000000"/>
                </a:solidFill>
                <a:latin typeface="Fira Sans"/>
                <a:ea typeface="Fira Sans"/>
                <a:cs typeface="Fira Sans"/>
                <a:sym typeface="Fira Sans"/>
              </a:rPr>
              <a:t>graph for </a:t>
            </a:r>
            <a:r>
              <a:rPr b="1" lang="en" sz="1700">
                <a:latin typeface="Fira Sans"/>
                <a:ea typeface="Fira Sans"/>
                <a:cs typeface="Fira Sans"/>
                <a:sym typeface="Fira Sans"/>
              </a:rPr>
              <a:t>BEC Soft </a:t>
            </a:r>
            <a:endParaRPr b="1" i="0" sz="1700" u="none" cap="none" strike="noStrike">
              <a:solidFill>
                <a:srgbClr val="000000"/>
              </a:solidFill>
              <a:latin typeface="Fira Sans"/>
              <a:ea typeface="Fira Sans"/>
              <a:cs typeface="Fira Sans"/>
              <a:sym typeface="Fira Sans"/>
            </a:endParaRPr>
          </a:p>
        </p:txBody>
      </p:sp>
      <p:cxnSp>
        <p:nvCxnSpPr>
          <p:cNvPr id="1108" name="Google Shape;1108;p49"/>
          <p:cNvCxnSpPr/>
          <p:nvPr/>
        </p:nvCxnSpPr>
        <p:spPr>
          <a:xfrm>
            <a:off x="2546108" y="521550"/>
            <a:ext cx="4051800" cy="5700"/>
          </a:xfrm>
          <a:prstGeom prst="straightConnector1">
            <a:avLst/>
          </a:prstGeom>
          <a:noFill/>
          <a:ln cap="flat" cmpd="sng" w="28575">
            <a:solidFill>
              <a:schemeClr val="accent1"/>
            </a:solidFill>
            <a:prstDash val="solid"/>
            <a:round/>
            <a:headEnd len="med" w="med" type="oval"/>
            <a:tailEnd len="med" w="med" type="oval"/>
          </a:ln>
        </p:spPr>
      </p:cxnSp>
      <p:pic>
        <p:nvPicPr>
          <p:cNvPr id="1109" name="Google Shape;1109;p49"/>
          <p:cNvPicPr preferRelativeResize="0"/>
          <p:nvPr/>
        </p:nvPicPr>
        <p:blipFill rotWithShape="1">
          <a:blip r:embed="rId3">
            <a:alphaModFix/>
          </a:blip>
          <a:srcRect b="1059" l="-2114" r="-40" t="-3929"/>
          <a:stretch/>
        </p:blipFill>
        <p:spPr>
          <a:xfrm>
            <a:off x="4629825" y="654538"/>
            <a:ext cx="4378376" cy="3531399"/>
          </a:xfrm>
          <a:prstGeom prst="rect">
            <a:avLst/>
          </a:prstGeom>
          <a:noFill/>
          <a:ln>
            <a:noFill/>
          </a:ln>
        </p:spPr>
      </p:pic>
      <p:pic>
        <p:nvPicPr>
          <p:cNvPr id="1110" name="Google Shape;1110;p49"/>
          <p:cNvPicPr preferRelativeResize="0"/>
          <p:nvPr/>
        </p:nvPicPr>
        <p:blipFill>
          <a:blip r:embed="rId4">
            <a:alphaModFix/>
          </a:blip>
          <a:stretch>
            <a:fillRect/>
          </a:stretch>
        </p:blipFill>
        <p:spPr>
          <a:xfrm>
            <a:off x="193625" y="800100"/>
            <a:ext cx="4378374" cy="3432817"/>
          </a:xfrm>
          <a:prstGeom prst="rect">
            <a:avLst/>
          </a:prstGeom>
          <a:noFill/>
          <a:ln>
            <a:noFill/>
          </a:ln>
        </p:spPr>
      </p:pic>
      <p:sp>
        <p:nvSpPr>
          <p:cNvPr id="1111" name="Google Shape;1111;p49"/>
          <p:cNvSpPr txBox="1"/>
          <p:nvPr/>
        </p:nvSpPr>
        <p:spPr>
          <a:xfrm>
            <a:off x="1608363" y="4232925"/>
            <a:ext cx="154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(9,12)  </a:t>
            </a:r>
            <a:endParaRPr b="1"/>
          </a:p>
          <a:p>
            <a:pPr indent="0" lvl="0" marL="0" rtl="0" algn="ctr">
              <a:spcBef>
                <a:spcPts val="0"/>
              </a:spcBef>
              <a:spcAft>
                <a:spcPts val="0"/>
              </a:spcAft>
              <a:buNone/>
            </a:pPr>
            <a:r>
              <a:rPr b="1" lang="en"/>
              <a:t>dc= 4  , dv = 3</a:t>
            </a:r>
            <a:endParaRPr b="1"/>
          </a:p>
        </p:txBody>
      </p:sp>
      <p:sp>
        <p:nvSpPr>
          <p:cNvPr id="1112" name="Google Shape;1112;p49"/>
          <p:cNvSpPr txBox="1"/>
          <p:nvPr/>
        </p:nvSpPr>
        <p:spPr>
          <a:xfrm>
            <a:off x="5991763" y="4185925"/>
            <a:ext cx="165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(3000,5000)</a:t>
            </a:r>
            <a:endParaRPr b="1"/>
          </a:p>
          <a:p>
            <a:pPr indent="0" lvl="0" marL="0" rtl="0" algn="ctr">
              <a:spcBef>
                <a:spcPts val="0"/>
              </a:spcBef>
              <a:spcAft>
                <a:spcPts val="0"/>
              </a:spcAft>
              <a:buNone/>
            </a:pPr>
            <a:r>
              <a:rPr b="1" lang="en"/>
              <a:t>dc =5 , dv =3</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50"/>
          <p:cNvSpPr txBox="1"/>
          <p:nvPr/>
        </p:nvSpPr>
        <p:spPr>
          <a:xfrm>
            <a:off x="491625" y="160100"/>
            <a:ext cx="3438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700">
                <a:latin typeface="Fira Sans"/>
                <a:ea typeface="Fira Sans"/>
                <a:cs typeface="Fira Sans"/>
                <a:sym typeface="Fira Sans"/>
              </a:rPr>
              <a:t>Convergence </a:t>
            </a:r>
            <a:r>
              <a:rPr b="1" i="0" lang="en" sz="1700" u="none" cap="none" strike="noStrike">
                <a:solidFill>
                  <a:srgbClr val="000000"/>
                </a:solidFill>
                <a:latin typeface="Fira Sans"/>
                <a:ea typeface="Fira Sans"/>
                <a:cs typeface="Fira Sans"/>
                <a:sym typeface="Fira Sans"/>
              </a:rPr>
              <a:t>graph for </a:t>
            </a:r>
            <a:r>
              <a:rPr b="1" lang="en" sz="1700">
                <a:latin typeface="Fira Sans"/>
                <a:ea typeface="Fira Sans"/>
                <a:cs typeface="Fira Sans"/>
                <a:sym typeface="Fira Sans"/>
              </a:rPr>
              <a:t>BSC </a:t>
            </a:r>
            <a:endParaRPr b="1" i="0" sz="1700" u="none" cap="none" strike="noStrike">
              <a:solidFill>
                <a:srgbClr val="000000"/>
              </a:solidFill>
              <a:latin typeface="Fira Sans"/>
              <a:ea typeface="Fira Sans"/>
              <a:cs typeface="Fira Sans"/>
              <a:sym typeface="Fira Sans"/>
            </a:endParaRPr>
          </a:p>
        </p:txBody>
      </p:sp>
      <p:cxnSp>
        <p:nvCxnSpPr>
          <p:cNvPr id="1118" name="Google Shape;1118;p50"/>
          <p:cNvCxnSpPr/>
          <p:nvPr/>
        </p:nvCxnSpPr>
        <p:spPr>
          <a:xfrm>
            <a:off x="516833" y="662250"/>
            <a:ext cx="3387600" cy="0"/>
          </a:xfrm>
          <a:prstGeom prst="straightConnector1">
            <a:avLst/>
          </a:prstGeom>
          <a:noFill/>
          <a:ln cap="flat" cmpd="sng" w="28575">
            <a:solidFill>
              <a:schemeClr val="accent1"/>
            </a:solidFill>
            <a:prstDash val="solid"/>
            <a:round/>
            <a:headEnd len="med" w="med" type="oval"/>
            <a:tailEnd len="med" w="med" type="oval"/>
          </a:ln>
        </p:spPr>
      </p:cxnSp>
      <p:sp>
        <p:nvSpPr>
          <p:cNvPr id="1119" name="Google Shape;1119;p50"/>
          <p:cNvSpPr txBox="1"/>
          <p:nvPr/>
        </p:nvSpPr>
        <p:spPr>
          <a:xfrm>
            <a:off x="5290375" y="2689325"/>
            <a:ext cx="28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20" name="Google Shape;1120;p50"/>
          <p:cNvSpPr txBox="1"/>
          <p:nvPr/>
        </p:nvSpPr>
        <p:spPr>
          <a:xfrm>
            <a:off x="516825" y="1294200"/>
            <a:ext cx="4773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Fira Sans"/>
              <a:buChar char="●"/>
            </a:pPr>
            <a:r>
              <a:rPr lang="en">
                <a:solidFill>
                  <a:schemeClr val="dk1"/>
                </a:solidFill>
                <a:latin typeface="Fira Sans"/>
                <a:ea typeface="Fira Sans"/>
                <a:cs typeface="Fira Sans"/>
                <a:sym typeface="Fira Sans"/>
              </a:rPr>
              <a:t>I</a:t>
            </a:r>
            <a:r>
              <a:rPr lang="en">
                <a:solidFill>
                  <a:schemeClr val="dk1"/>
                </a:solidFill>
                <a:latin typeface="Fira Sans"/>
                <a:ea typeface="Fira Sans"/>
                <a:cs typeface="Fira Sans"/>
                <a:sym typeface="Fira Sans"/>
              </a:rPr>
              <a:t>n the BSC channel,as iterations increases, number of flipped bits decreases.</a:t>
            </a:r>
            <a:endParaRPr>
              <a:solidFill>
                <a:schemeClr val="dk1"/>
              </a:solidFill>
              <a:latin typeface="Fira Sans"/>
              <a:ea typeface="Fira Sans"/>
              <a:cs typeface="Fira Sans"/>
              <a:sym typeface="Fira Sans"/>
            </a:endParaRPr>
          </a:p>
          <a:p>
            <a:pPr indent="0" lvl="0" marL="0" rtl="0" algn="l">
              <a:spcBef>
                <a:spcPts val="0"/>
              </a:spcBef>
              <a:spcAft>
                <a:spcPts val="0"/>
              </a:spcAft>
              <a:buNone/>
            </a:pPr>
            <a:r>
              <a:t/>
            </a:r>
            <a:endParaRPr>
              <a:solidFill>
                <a:schemeClr val="dk1"/>
              </a:solidFill>
              <a:latin typeface="Fira Sans"/>
              <a:ea typeface="Fira Sans"/>
              <a:cs typeface="Fira Sans"/>
              <a:sym typeface="Fira Sans"/>
            </a:endParaRPr>
          </a:p>
          <a:p>
            <a:pPr indent="0" lvl="0" marL="0" rtl="0" algn="l">
              <a:spcBef>
                <a:spcPts val="0"/>
              </a:spcBef>
              <a:spcAft>
                <a:spcPts val="0"/>
              </a:spcAft>
              <a:buNone/>
            </a:pPr>
            <a:r>
              <a:t/>
            </a:r>
            <a:endParaRPr>
              <a:solidFill>
                <a:schemeClr val="dk1"/>
              </a:solidFill>
              <a:latin typeface="Fira Sans"/>
              <a:ea typeface="Fira Sans"/>
              <a:cs typeface="Fira Sans"/>
              <a:sym typeface="Fira Sans"/>
            </a:endParaRPr>
          </a:p>
          <a:p>
            <a:pPr indent="-317500" lvl="0" marL="457200" rtl="0" algn="l">
              <a:spcBef>
                <a:spcPts val="0"/>
              </a:spcBef>
              <a:spcAft>
                <a:spcPts val="0"/>
              </a:spcAft>
              <a:buClr>
                <a:schemeClr val="dk1"/>
              </a:buClr>
              <a:buSzPts val="1400"/>
              <a:buFont typeface="Fira Sans"/>
              <a:buChar char="●"/>
            </a:pPr>
            <a:r>
              <a:rPr lang="en">
                <a:solidFill>
                  <a:schemeClr val="dk1"/>
                </a:solidFill>
                <a:latin typeface="Fira Sans"/>
                <a:ea typeface="Fira Sans"/>
                <a:cs typeface="Fira Sans"/>
                <a:sym typeface="Fira Sans"/>
              </a:rPr>
              <a:t>After some iterations, the graph will be asymptomatic to any constant line.</a:t>
            </a:r>
            <a:endParaRPr>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
                <a:solidFill>
                  <a:schemeClr val="dk1"/>
                </a:solidFill>
              </a:rPr>
              <a:t>In BSC,for any value of bit flipping probability the graph will not approaches to 0 but it will approach any constant value.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51"/>
          <p:cNvSpPr txBox="1"/>
          <p:nvPr/>
        </p:nvSpPr>
        <p:spPr>
          <a:xfrm>
            <a:off x="2853000" y="75150"/>
            <a:ext cx="3438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700">
                <a:latin typeface="Fira Sans"/>
                <a:ea typeface="Fira Sans"/>
                <a:cs typeface="Fira Sans"/>
                <a:sym typeface="Fira Sans"/>
              </a:rPr>
              <a:t>Convergence </a:t>
            </a:r>
            <a:r>
              <a:rPr b="1" i="0" lang="en" sz="1700" u="none" cap="none" strike="noStrike">
                <a:solidFill>
                  <a:srgbClr val="000000"/>
                </a:solidFill>
                <a:latin typeface="Fira Sans"/>
                <a:ea typeface="Fira Sans"/>
                <a:cs typeface="Fira Sans"/>
                <a:sym typeface="Fira Sans"/>
              </a:rPr>
              <a:t>graph for </a:t>
            </a:r>
            <a:r>
              <a:rPr b="1" lang="en" sz="1700">
                <a:latin typeface="Fira Sans"/>
                <a:ea typeface="Fira Sans"/>
                <a:cs typeface="Fira Sans"/>
                <a:sym typeface="Fira Sans"/>
              </a:rPr>
              <a:t>BSC Hard </a:t>
            </a:r>
            <a:endParaRPr b="1" i="0" sz="1700" u="none" cap="none" strike="noStrike">
              <a:solidFill>
                <a:srgbClr val="000000"/>
              </a:solidFill>
              <a:latin typeface="Fira Sans"/>
              <a:ea typeface="Fira Sans"/>
              <a:cs typeface="Fira Sans"/>
              <a:sym typeface="Fira Sans"/>
            </a:endParaRPr>
          </a:p>
        </p:txBody>
      </p:sp>
      <p:cxnSp>
        <p:nvCxnSpPr>
          <p:cNvPr id="1126" name="Google Shape;1126;p51"/>
          <p:cNvCxnSpPr/>
          <p:nvPr/>
        </p:nvCxnSpPr>
        <p:spPr>
          <a:xfrm>
            <a:off x="2546108" y="521550"/>
            <a:ext cx="4051800" cy="5700"/>
          </a:xfrm>
          <a:prstGeom prst="straightConnector1">
            <a:avLst/>
          </a:prstGeom>
          <a:noFill/>
          <a:ln cap="flat" cmpd="sng" w="28575">
            <a:solidFill>
              <a:schemeClr val="accent1"/>
            </a:solidFill>
            <a:prstDash val="solid"/>
            <a:round/>
            <a:headEnd len="med" w="med" type="oval"/>
            <a:tailEnd len="med" w="med" type="oval"/>
          </a:ln>
        </p:spPr>
      </p:cxnSp>
      <p:pic>
        <p:nvPicPr>
          <p:cNvPr id="1127" name="Google Shape;1127;p51"/>
          <p:cNvPicPr preferRelativeResize="0"/>
          <p:nvPr/>
        </p:nvPicPr>
        <p:blipFill>
          <a:blip r:embed="rId3">
            <a:alphaModFix/>
          </a:blip>
          <a:stretch>
            <a:fillRect/>
          </a:stretch>
        </p:blipFill>
        <p:spPr>
          <a:xfrm>
            <a:off x="152400" y="738563"/>
            <a:ext cx="4419600" cy="3420101"/>
          </a:xfrm>
          <a:prstGeom prst="rect">
            <a:avLst/>
          </a:prstGeom>
          <a:noFill/>
          <a:ln>
            <a:noFill/>
          </a:ln>
        </p:spPr>
      </p:pic>
      <p:pic>
        <p:nvPicPr>
          <p:cNvPr id="1128" name="Google Shape;1128;p51"/>
          <p:cNvPicPr preferRelativeResize="0"/>
          <p:nvPr/>
        </p:nvPicPr>
        <p:blipFill>
          <a:blip r:embed="rId4">
            <a:alphaModFix/>
          </a:blip>
          <a:stretch>
            <a:fillRect/>
          </a:stretch>
        </p:blipFill>
        <p:spPr>
          <a:xfrm>
            <a:off x="4724400" y="735863"/>
            <a:ext cx="4419598" cy="3425530"/>
          </a:xfrm>
          <a:prstGeom prst="rect">
            <a:avLst/>
          </a:prstGeom>
          <a:noFill/>
          <a:ln>
            <a:noFill/>
          </a:ln>
        </p:spPr>
      </p:pic>
      <p:sp>
        <p:nvSpPr>
          <p:cNvPr id="1129" name="Google Shape;1129;p51"/>
          <p:cNvSpPr txBox="1"/>
          <p:nvPr/>
        </p:nvSpPr>
        <p:spPr>
          <a:xfrm>
            <a:off x="1587750" y="4254475"/>
            <a:ext cx="154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(9,12)  </a:t>
            </a:r>
            <a:endParaRPr b="1"/>
          </a:p>
          <a:p>
            <a:pPr indent="0" lvl="0" marL="0" rtl="0" algn="ctr">
              <a:spcBef>
                <a:spcPts val="0"/>
              </a:spcBef>
              <a:spcAft>
                <a:spcPts val="0"/>
              </a:spcAft>
              <a:buNone/>
            </a:pPr>
            <a:r>
              <a:rPr b="1" lang="en"/>
              <a:t>dc= 4  , dv = 3</a:t>
            </a:r>
            <a:endParaRPr b="1"/>
          </a:p>
        </p:txBody>
      </p:sp>
      <p:sp>
        <p:nvSpPr>
          <p:cNvPr id="1130" name="Google Shape;1130;p51"/>
          <p:cNvSpPr txBox="1"/>
          <p:nvPr/>
        </p:nvSpPr>
        <p:spPr>
          <a:xfrm>
            <a:off x="6106950" y="4158675"/>
            <a:ext cx="165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(3000,5000)</a:t>
            </a:r>
            <a:endParaRPr b="1"/>
          </a:p>
          <a:p>
            <a:pPr indent="0" lvl="0" marL="0" rtl="0" algn="ctr">
              <a:spcBef>
                <a:spcPts val="0"/>
              </a:spcBef>
              <a:spcAft>
                <a:spcPts val="0"/>
              </a:spcAft>
              <a:buNone/>
            </a:pPr>
            <a:r>
              <a:rPr b="1" lang="en"/>
              <a:t>dc =5 , dv =3</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nvSpPr>
        <p:spPr>
          <a:xfrm>
            <a:off x="3696000" y="210025"/>
            <a:ext cx="17520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Fira Sans"/>
                <a:ea typeface="Fira Sans"/>
                <a:cs typeface="Fira Sans"/>
                <a:sym typeface="Fira Sans"/>
              </a:rPr>
              <a:t>Contribution</a:t>
            </a:r>
            <a:endParaRPr sz="2000">
              <a:latin typeface="Fira Sans"/>
              <a:ea typeface="Fira Sans"/>
              <a:cs typeface="Fira Sans"/>
              <a:sym typeface="Fira Sans"/>
            </a:endParaRPr>
          </a:p>
        </p:txBody>
      </p:sp>
      <p:cxnSp>
        <p:nvCxnSpPr>
          <p:cNvPr id="228" name="Google Shape;228;p16"/>
          <p:cNvCxnSpPr/>
          <p:nvPr/>
        </p:nvCxnSpPr>
        <p:spPr>
          <a:xfrm>
            <a:off x="3633900" y="612325"/>
            <a:ext cx="1876200" cy="0"/>
          </a:xfrm>
          <a:prstGeom prst="straightConnector1">
            <a:avLst/>
          </a:prstGeom>
          <a:noFill/>
          <a:ln cap="flat" cmpd="sng" w="28575">
            <a:solidFill>
              <a:srgbClr val="FFAB40"/>
            </a:solidFill>
            <a:prstDash val="solid"/>
            <a:round/>
            <a:headEnd len="med" w="med" type="oval"/>
            <a:tailEnd len="med" w="med" type="oval"/>
          </a:ln>
        </p:spPr>
      </p:cxnSp>
      <p:graphicFrame>
        <p:nvGraphicFramePr>
          <p:cNvPr id="229" name="Google Shape;229;p16"/>
          <p:cNvGraphicFramePr/>
          <p:nvPr/>
        </p:nvGraphicFramePr>
        <p:xfrm>
          <a:off x="952500" y="857250"/>
          <a:ext cx="3000000" cy="3000000"/>
        </p:xfrm>
        <a:graphic>
          <a:graphicData uri="http://schemas.openxmlformats.org/drawingml/2006/table">
            <a:tbl>
              <a:tblPr>
                <a:noFill/>
                <a:tableStyleId>{37466728-DC5E-4999-8305-1701B41811E6}</a:tableStyleId>
              </a:tblPr>
              <a:tblGrid>
                <a:gridCol w="1809750"/>
                <a:gridCol w="1809750"/>
                <a:gridCol w="1809750"/>
                <a:gridCol w="1809750"/>
              </a:tblGrid>
              <a:tr h="682175">
                <a:tc>
                  <a:txBody>
                    <a:bodyPr/>
                    <a:lstStyle/>
                    <a:p>
                      <a:pPr indent="0" lvl="0" marL="0" rtl="0" algn="l">
                        <a:lnSpc>
                          <a:spcPct val="115000"/>
                        </a:lnSpc>
                        <a:spcBef>
                          <a:spcPts val="1200"/>
                        </a:spcBef>
                        <a:spcAft>
                          <a:spcPts val="0"/>
                        </a:spcAft>
                        <a:buNone/>
                      </a:pPr>
                      <a:r>
                        <a:rPr b="1" lang="en">
                          <a:latin typeface="Fira Sans"/>
                          <a:ea typeface="Fira Sans"/>
                          <a:cs typeface="Fira Sans"/>
                          <a:sym typeface="Fira Sans"/>
                        </a:rPr>
                        <a:t>Topics</a:t>
                      </a:r>
                      <a:endParaRPr b="1">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a:latin typeface="Fira Sans"/>
                          <a:ea typeface="Fira Sans"/>
                          <a:cs typeface="Fira Sans"/>
                          <a:sym typeface="Fira Sans"/>
                        </a:rPr>
                        <a:t>Student Names</a:t>
                      </a:r>
                      <a:endParaRPr b="1">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a:latin typeface="Fira Sans"/>
                          <a:ea typeface="Fira Sans"/>
                          <a:cs typeface="Fira Sans"/>
                          <a:sym typeface="Fira Sans"/>
                        </a:rPr>
                        <a:t>Student ID</a:t>
                      </a:r>
                      <a:endParaRPr b="1">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300">
                          <a:latin typeface="Fira Sans"/>
                          <a:ea typeface="Fira Sans"/>
                          <a:cs typeface="Fira Sans"/>
                          <a:sym typeface="Fira Sans"/>
                        </a:rPr>
                        <a:t>Specific Contribution of the students</a:t>
                      </a:r>
                      <a:endParaRPr b="1" sz="13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70475">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Channel </a:t>
                      </a:r>
                      <a:r>
                        <a:rPr lang="en">
                          <a:latin typeface="Fira Sans"/>
                          <a:ea typeface="Fira Sans"/>
                          <a:cs typeface="Fira Sans"/>
                          <a:sym typeface="Fira Sans"/>
                        </a:rPr>
                        <a:t>Implementation</a:t>
                      </a:r>
                      <a:endParaRPr>
                        <a:latin typeface="Fira Sans"/>
                        <a:ea typeface="Fira Sans"/>
                        <a:cs typeface="Fira Sans"/>
                        <a:sym typeface="Fira Sans"/>
                      </a:endParaRPr>
                    </a:p>
                    <a:p>
                      <a:pPr indent="0" lvl="0" marL="0" rtl="0" algn="l">
                        <a:lnSpc>
                          <a:spcPct val="115000"/>
                        </a:lnSpc>
                        <a:spcBef>
                          <a:spcPts val="1200"/>
                        </a:spcBef>
                        <a:spcAft>
                          <a:spcPts val="0"/>
                        </a:spcAft>
                        <a:buNone/>
                      </a:pPr>
                      <a:r>
                        <a:rPr lang="en">
                          <a:latin typeface="Fira Sans"/>
                          <a:ea typeface="Fira Sans"/>
                          <a:cs typeface="Fira Sans"/>
                          <a:sym typeface="Fira Sans"/>
                        </a:rPr>
                        <a:t>(BSC &amp; BEC)</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04800" lvl="0" marL="457200" rtl="0" algn="l">
                        <a:lnSpc>
                          <a:spcPct val="115000"/>
                        </a:lnSpc>
                        <a:spcBef>
                          <a:spcPts val="1200"/>
                        </a:spcBef>
                        <a:spcAft>
                          <a:spcPts val="0"/>
                        </a:spcAft>
                        <a:buSzPts val="1200"/>
                        <a:buFont typeface="Fira Sans"/>
                        <a:buChar char="●"/>
                      </a:pPr>
                      <a:r>
                        <a:rPr lang="en" sz="1200">
                          <a:latin typeface="Fira Sans"/>
                          <a:ea typeface="Fira Sans"/>
                          <a:cs typeface="Fira Sans"/>
                          <a:sym typeface="Fira Sans"/>
                        </a:rPr>
                        <a:t>Prakarsh Mathur</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Font typeface="Fira Sans"/>
                        <a:buChar char="●"/>
                      </a:pPr>
                      <a:r>
                        <a:rPr lang="en" sz="1200">
                          <a:latin typeface="Fira Sans"/>
                          <a:ea typeface="Fira Sans"/>
                          <a:cs typeface="Fira Sans"/>
                          <a:sym typeface="Fira Sans"/>
                        </a:rPr>
                        <a:t>Fagun Vora</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Font typeface="Fira Sans"/>
                        <a:buChar char="●"/>
                      </a:pPr>
                      <a:r>
                        <a:rPr lang="en" sz="1200">
                          <a:latin typeface="Fira Sans"/>
                          <a:ea typeface="Fira Sans"/>
                          <a:cs typeface="Fira Sans"/>
                          <a:sym typeface="Fira Sans"/>
                        </a:rPr>
                        <a:t>Ruchi Detroja</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04800" lvl="0" marL="457200" rtl="0" algn="l">
                        <a:lnSpc>
                          <a:spcPct val="115000"/>
                        </a:lnSpc>
                        <a:spcBef>
                          <a:spcPts val="1200"/>
                        </a:spcBef>
                        <a:spcAft>
                          <a:spcPts val="0"/>
                        </a:spcAft>
                        <a:buSzPts val="1200"/>
                        <a:buFont typeface="Fira Sans"/>
                        <a:buChar char="●"/>
                      </a:pPr>
                      <a:r>
                        <a:rPr lang="en" sz="1200">
                          <a:latin typeface="Fira Sans"/>
                          <a:ea typeface="Fira Sans"/>
                          <a:cs typeface="Fira Sans"/>
                          <a:sym typeface="Fira Sans"/>
                        </a:rPr>
                        <a:t>  </a:t>
                      </a:r>
                      <a:r>
                        <a:rPr lang="en" sz="1200">
                          <a:latin typeface="Fira Sans"/>
                          <a:ea typeface="Fira Sans"/>
                          <a:cs typeface="Fira Sans"/>
                          <a:sym typeface="Fira Sans"/>
                        </a:rPr>
                        <a:t>202001012</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Font typeface="Fira Sans"/>
                        <a:buChar char="●"/>
                      </a:pPr>
                      <a:r>
                        <a:rPr lang="en" sz="1200">
                          <a:latin typeface="Fira Sans"/>
                          <a:ea typeface="Fira Sans"/>
                          <a:cs typeface="Fira Sans"/>
                          <a:sym typeface="Fira Sans"/>
                        </a:rPr>
                        <a:t>  202001013</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202001019</a:t>
                      </a:r>
                      <a:endParaRPr sz="1200">
                        <a:latin typeface="Fira Sans"/>
                        <a:ea typeface="Fira Sans"/>
                        <a:cs typeface="Fira Sans"/>
                        <a:sym typeface="Fira Sans"/>
                      </a:endParaRPr>
                    </a:p>
                    <a:p>
                      <a:pPr indent="0" lvl="0" marL="0" rtl="0" algn="l">
                        <a:lnSpc>
                          <a:spcPct val="115000"/>
                        </a:lnSpc>
                        <a:spcBef>
                          <a:spcPts val="1200"/>
                        </a:spcBef>
                        <a:spcAft>
                          <a:spcPts val="0"/>
                        </a:spcAft>
                        <a:buNone/>
                      </a:pPr>
                      <a:r>
                        <a:rPr lang="en" sz="1100">
                          <a:latin typeface="Fira Sans"/>
                          <a:ea typeface="Fira Sans"/>
                          <a:cs typeface="Fira Sans"/>
                          <a:sym typeface="Fira Sans"/>
                        </a:rPr>
                        <a:t> </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200">
                          <a:latin typeface="Fira Sans"/>
                          <a:ea typeface="Fira Sans"/>
                          <a:cs typeface="Fira Sans"/>
                          <a:sym typeface="Fira Sans"/>
                        </a:rPr>
                        <a:t>Created codes for noise generation of each channel.</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643575">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Tanner Graph Implementation for message passing.</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04800" lvl="0" marL="457200" rtl="0" algn="l">
                        <a:lnSpc>
                          <a:spcPct val="115000"/>
                        </a:lnSpc>
                        <a:spcBef>
                          <a:spcPts val="1200"/>
                        </a:spcBef>
                        <a:spcAft>
                          <a:spcPts val="0"/>
                        </a:spcAft>
                        <a:buSzPts val="1200"/>
                        <a:buFont typeface="Fira Sans"/>
                        <a:buChar char="●"/>
                      </a:pPr>
                      <a:r>
                        <a:rPr lang="en" sz="1200">
                          <a:latin typeface="Fira Sans"/>
                          <a:ea typeface="Fira Sans"/>
                          <a:cs typeface="Fira Sans"/>
                          <a:sym typeface="Fira Sans"/>
                        </a:rPr>
                        <a:t>Vansh Parikh</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Font typeface="Fira Sans"/>
                        <a:buChar char="●"/>
                      </a:pPr>
                      <a:r>
                        <a:rPr lang="en" sz="1200">
                          <a:latin typeface="Fira Sans"/>
                          <a:ea typeface="Fira Sans"/>
                          <a:cs typeface="Fira Sans"/>
                          <a:sym typeface="Fira Sans"/>
                        </a:rPr>
                        <a:t>Dev Patel</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Mihirkumar Patel</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Kamal Patel</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04800" lvl="0" marL="457200" rtl="0" algn="l">
                        <a:lnSpc>
                          <a:spcPct val="115000"/>
                        </a:lnSpc>
                        <a:spcBef>
                          <a:spcPts val="1200"/>
                        </a:spcBef>
                        <a:spcAft>
                          <a:spcPts val="0"/>
                        </a:spcAft>
                        <a:buSzPts val="1200"/>
                        <a:buChar char="●"/>
                      </a:pPr>
                      <a:r>
                        <a:rPr lang="en" sz="1200">
                          <a:latin typeface="Fira Sans"/>
                          <a:ea typeface="Fira Sans"/>
                          <a:cs typeface="Fira Sans"/>
                          <a:sym typeface="Fira Sans"/>
                        </a:rPr>
                        <a:t>  202001011</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a:t>
                      </a:r>
                      <a:r>
                        <a:rPr lang="en" sz="1200">
                          <a:latin typeface="Fira Sans"/>
                          <a:ea typeface="Fira Sans"/>
                          <a:cs typeface="Fira Sans"/>
                          <a:sym typeface="Fira Sans"/>
                        </a:rPr>
                        <a:t> 202001014</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a:t>
                      </a:r>
                      <a:r>
                        <a:rPr lang="en" sz="1200">
                          <a:latin typeface="Fira Sans"/>
                          <a:ea typeface="Fira Sans"/>
                          <a:cs typeface="Fira Sans"/>
                          <a:sym typeface="Fira Sans"/>
                        </a:rPr>
                        <a:t> 202001017</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a:t>
                      </a:r>
                      <a:r>
                        <a:rPr lang="en" sz="1200">
                          <a:latin typeface="Fira Sans"/>
                          <a:ea typeface="Fira Sans"/>
                          <a:cs typeface="Fira Sans"/>
                          <a:sym typeface="Fira Sans"/>
                        </a:rPr>
                        <a:t> 202001018</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Fira Sans"/>
                          <a:ea typeface="Fira Sans"/>
                          <a:cs typeface="Fira Sans"/>
                          <a:sym typeface="Fira Sans"/>
                        </a:rPr>
                        <a:t>Logic was discussed and implemented in C++ by Kamal, Mihir and Dev.</a:t>
                      </a:r>
                      <a:endParaRPr sz="1100">
                        <a:latin typeface="Fira Sans"/>
                        <a:ea typeface="Fira Sans"/>
                        <a:cs typeface="Fira Sans"/>
                        <a:sym typeface="Fira Sans"/>
                      </a:endParaRPr>
                    </a:p>
                    <a:p>
                      <a:pPr indent="0" lvl="0" marL="0" rtl="0" algn="l">
                        <a:lnSpc>
                          <a:spcPct val="115000"/>
                        </a:lnSpc>
                        <a:spcBef>
                          <a:spcPts val="1200"/>
                        </a:spcBef>
                        <a:spcAft>
                          <a:spcPts val="0"/>
                        </a:spcAft>
                        <a:buNone/>
                      </a:pPr>
                      <a:r>
                        <a:rPr lang="en" sz="1100">
                          <a:latin typeface="Fira Sans"/>
                          <a:ea typeface="Fira Sans"/>
                          <a:cs typeface="Fira Sans"/>
                          <a:sym typeface="Fira Sans"/>
                        </a:rPr>
                        <a:t>Vansh implemented same logic in python with minor changes.</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52"/>
          <p:cNvSpPr txBox="1"/>
          <p:nvPr/>
        </p:nvSpPr>
        <p:spPr>
          <a:xfrm>
            <a:off x="2853000" y="75150"/>
            <a:ext cx="34380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1700">
                <a:latin typeface="Fira Sans"/>
                <a:ea typeface="Fira Sans"/>
                <a:cs typeface="Fira Sans"/>
                <a:sym typeface="Fira Sans"/>
              </a:rPr>
              <a:t>Convergence </a:t>
            </a:r>
            <a:r>
              <a:rPr b="1" i="0" lang="en" sz="1700" u="none" cap="none" strike="noStrike">
                <a:solidFill>
                  <a:srgbClr val="000000"/>
                </a:solidFill>
                <a:latin typeface="Fira Sans"/>
                <a:ea typeface="Fira Sans"/>
                <a:cs typeface="Fira Sans"/>
                <a:sym typeface="Fira Sans"/>
              </a:rPr>
              <a:t>graph for </a:t>
            </a:r>
            <a:r>
              <a:rPr b="1" lang="en" sz="1700">
                <a:latin typeface="Fira Sans"/>
                <a:ea typeface="Fira Sans"/>
                <a:cs typeface="Fira Sans"/>
                <a:sym typeface="Fira Sans"/>
              </a:rPr>
              <a:t>BSC Soft </a:t>
            </a:r>
            <a:endParaRPr b="1" i="0" sz="1700" u="none" cap="none" strike="noStrike">
              <a:solidFill>
                <a:srgbClr val="000000"/>
              </a:solidFill>
              <a:latin typeface="Fira Sans"/>
              <a:ea typeface="Fira Sans"/>
              <a:cs typeface="Fira Sans"/>
              <a:sym typeface="Fira Sans"/>
            </a:endParaRPr>
          </a:p>
        </p:txBody>
      </p:sp>
      <p:cxnSp>
        <p:nvCxnSpPr>
          <p:cNvPr id="1136" name="Google Shape;1136;p52"/>
          <p:cNvCxnSpPr/>
          <p:nvPr/>
        </p:nvCxnSpPr>
        <p:spPr>
          <a:xfrm>
            <a:off x="2546108" y="521550"/>
            <a:ext cx="4051800" cy="5700"/>
          </a:xfrm>
          <a:prstGeom prst="straightConnector1">
            <a:avLst/>
          </a:prstGeom>
          <a:noFill/>
          <a:ln cap="flat" cmpd="sng" w="28575">
            <a:solidFill>
              <a:schemeClr val="accent1"/>
            </a:solidFill>
            <a:prstDash val="solid"/>
            <a:round/>
            <a:headEnd len="med" w="med" type="oval"/>
            <a:tailEnd len="med" w="med" type="oval"/>
          </a:ln>
        </p:spPr>
      </p:cxnSp>
      <p:pic>
        <p:nvPicPr>
          <p:cNvPr id="1137" name="Google Shape;1137;p52"/>
          <p:cNvPicPr preferRelativeResize="0"/>
          <p:nvPr/>
        </p:nvPicPr>
        <p:blipFill>
          <a:blip r:embed="rId3">
            <a:alphaModFix/>
          </a:blip>
          <a:stretch>
            <a:fillRect/>
          </a:stretch>
        </p:blipFill>
        <p:spPr>
          <a:xfrm>
            <a:off x="220375" y="800100"/>
            <a:ext cx="4123013" cy="3297100"/>
          </a:xfrm>
          <a:prstGeom prst="rect">
            <a:avLst/>
          </a:prstGeom>
          <a:noFill/>
          <a:ln>
            <a:noFill/>
          </a:ln>
        </p:spPr>
      </p:pic>
      <p:pic>
        <p:nvPicPr>
          <p:cNvPr id="1138" name="Google Shape;1138;p52"/>
          <p:cNvPicPr preferRelativeResize="0"/>
          <p:nvPr/>
        </p:nvPicPr>
        <p:blipFill>
          <a:blip r:embed="rId4">
            <a:alphaModFix/>
          </a:blip>
          <a:stretch>
            <a:fillRect/>
          </a:stretch>
        </p:blipFill>
        <p:spPr>
          <a:xfrm>
            <a:off x="4421513" y="800100"/>
            <a:ext cx="4265296" cy="3297100"/>
          </a:xfrm>
          <a:prstGeom prst="rect">
            <a:avLst/>
          </a:prstGeom>
          <a:noFill/>
          <a:ln>
            <a:noFill/>
          </a:ln>
        </p:spPr>
      </p:pic>
      <p:sp>
        <p:nvSpPr>
          <p:cNvPr id="1139" name="Google Shape;1139;p52"/>
          <p:cNvSpPr txBox="1"/>
          <p:nvPr/>
        </p:nvSpPr>
        <p:spPr>
          <a:xfrm>
            <a:off x="1507438" y="4164075"/>
            <a:ext cx="154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(9,12)  </a:t>
            </a:r>
            <a:endParaRPr b="1"/>
          </a:p>
          <a:p>
            <a:pPr indent="0" lvl="0" marL="0" rtl="0" algn="ctr">
              <a:spcBef>
                <a:spcPts val="0"/>
              </a:spcBef>
              <a:spcAft>
                <a:spcPts val="0"/>
              </a:spcAft>
              <a:buNone/>
            </a:pPr>
            <a:r>
              <a:rPr b="1" lang="en"/>
              <a:t>dc= 4  , dv = 3</a:t>
            </a:r>
            <a:endParaRPr b="1"/>
          </a:p>
        </p:txBody>
      </p:sp>
      <p:sp>
        <p:nvSpPr>
          <p:cNvPr id="1140" name="Google Shape;1140;p52"/>
          <p:cNvSpPr txBox="1"/>
          <p:nvPr/>
        </p:nvSpPr>
        <p:spPr>
          <a:xfrm>
            <a:off x="5726913" y="4164075"/>
            <a:ext cx="165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(3000,5000)</a:t>
            </a:r>
            <a:endParaRPr b="1"/>
          </a:p>
          <a:p>
            <a:pPr indent="0" lvl="0" marL="0" rtl="0" algn="ctr">
              <a:spcBef>
                <a:spcPts val="0"/>
              </a:spcBef>
              <a:spcAft>
                <a:spcPts val="0"/>
              </a:spcAft>
              <a:buNone/>
            </a:pPr>
            <a:r>
              <a:rPr b="1" lang="en"/>
              <a:t>dc =5 , dv =3</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4" name="Shape 1144"/>
        <p:cNvGrpSpPr/>
        <p:nvPr/>
      </p:nvGrpSpPr>
      <p:grpSpPr>
        <a:xfrm>
          <a:off x="0" y="0"/>
          <a:ext cx="0" cy="0"/>
          <a:chOff x="0" y="0"/>
          <a:chExt cx="0" cy="0"/>
        </a:xfrm>
      </p:grpSpPr>
      <p:sp>
        <p:nvSpPr>
          <p:cNvPr id="1145" name="Google Shape;1145;p53"/>
          <p:cNvSpPr txBox="1"/>
          <p:nvPr/>
        </p:nvSpPr>
        <p:spPr>
          <a:xfrm>
            <a:off x="957450" y="100100"/>
            <a:ext cx="72291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 sz="1700">
                <a:latin typeface="Fira Sans"/>
                <a:ea typeface="Fira Sans"/>
                <a:cs typeface="Fira Sans"/>
                <a:sym typeface="Fira Sans"/>
              </a:rPr>
              <a:t>Comparison between Monte-Carlo and Analytical analysis for Soft BEC</a:t>
            </a:r>
            <a:endParaRPr b="1" i="0" sz="1700" u="none" cap="none" strike="noStrike">
              <a:solidFill>
                <a:srgbClr val="000000"/>
              </a:solidFill>
              <a:latin typeface="Fira Sans"/>
              <a:ea typeface="Fira Sans"/>
              <a:cs typeface="Fira Sans"/>
              <a:sym typeface="Fira Sans"/>
            </a:endParaRPr>
          </a:p>
        </p:txBody>
      </p:sp>
      <p:cxnSp>
        <p:nvCxnSpPr>
          <p:cNvPr id="1146" name="Google Shape;1146;p53"/>
          <p:cNvCxnSpPr/>
          <p:nvPr/>
        </p:nvCxnSpPr>
        <p:spPr>
          <a:xfrm>
            <a:off x="2281500" y="500250"/>
            <a:ext cx="4581000" cy="0"/>
          </a:xfrm>
          <a:prstGeom prst="straightConnector1">
            <a:avLst/>
          </a:prstGeom>
          <a:noFill/>
          <a:ln cap="flat" cmpd="sng" w="28575">
            <a:solidFill>
              <a:schemeClr val="accent1"/>
            </a:solidFill>
            <a:prstDash val="solid"/>
            <a:round/>
            <a:headEnd len="med" w="med" type="oval"/>
            <a:tailEnd len="med" w="med" type="oval"/>
          </a:ln>
        </p:spPr>
      </p:cxnSp>
      <p:sp>
        <p:nvSpPr>
          <p:cNvPr id="1147" name="Google Shape;1147;p53"/>
          <p:cNvSpPr txBox="1"/>
          <p:nvPr/>
        </p:nvSpPr>
        <p:spPr>
          <a:xfrm>
            <a:off x="1901350" y="3394300"/>
            <a:ext cx="147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ira Sans"/>
                <a:ea typeface="Fira Sans"/>
                <a:cs typeface="Fira Sans"/>
                <a:sym typeface="Fira Sans"/>
              </a:rPr>
              <a:t>Monte-Carlo</a:t>
            </a:r>
            <a:endParaRPr b="1">
              <a:latin typeface="Fira Sans"/>
              <a:ea typeface="Fira Sans"/>
              <a:cs typeface="Fira Sans"/>
              <a:sym typeface="Fira Sans"/>
            </a:endParaRPr>
          </a:p>
        </p:txBody>
      </p:sp>
      <p:sp>
        <p:nvSpPr>
          <p:cNvPr id="1148" name="Google Shape;1148;p53"/>
          <p:cNvSpPr txBox="1"/>
          <p:nvPr/>
        </p:nvSpPr>
        <p:spPr>
          <a:xfrm>
            <a:off x="5766275" y="3359138"/>
            <a:ext cx="218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Fira Sans"/>
                <a:ea typeface="Fira Sans"/>
                <a:cs typeface="Fira Sans"/>
                <a:sym typeface="Fira Sans"/>
              </a:rPr>
              <a:t>Analytical analysis</a:t>
            </a:r>
            <a:endParaRPr b="1">
              <a:latin typeface="Fira Sans"/>
              <a:ea typeface="Fira Sans"/>
              <a:cs typeface="Fira Sans"/>
              <a:sym typeface="Fira Sans"/>
            </a:endParaRPr>
          </a:p>
        </p:txBody>
      </p:sp>
      <p:cxnSp>
        <p:nvCxnSpPr>
          <p:cNvPr id="1149" name="Google Shape;1149;p53"/>
          <p:cNvCxnSpPr/>
          <p:nvPr/>
        </p:nvCxnSpPr>
        <p:spPr>
          <a:xfrm>
            <a:off x="2036050" y="3864825"/>
            <a:ext cx="1204200" cy="0"/>
          </a:xfrm>
          <a:prstGeom prst="straightConnector1">
            <a:avLst/>
          </a:prstGeom>
          <a:noFill/>
          <a:ln cap="flat" cmpd="sng" w="28575">
            <a:solidFill>
              <a:srgbClr val="FFAB40"/>
            </a:solidFill>
            <a:prstDash val="solid"/>
            <a:round/>
            <a:headEnd len="med" w="med" type="oval"/>
            <a:tailEnd len="med" w="med" type="oval"/>
          </a:ln>
        </p:spPr>
      </p:cxnSp>
      <p:cxnSp>
        <p:nvCxnSpPr>
          <p:cNvPr id="1150" name="Google Shape;1150;p53"/>
          <p:cNvCxnSpPr/>
          <p:nvPr/>
        </p:nvCxnSpPr>
        <p:spPr>
          <a:xfrm>
            <a:off x="6254225" y="3829663"/>
            <a:ext cx="1204200" cy="0"/>
          </a:xfrm>
          <a:prstGeom prst="straightConnector1">
            <a:avLst/>
          </a:prstGeom>
          <a:noFill/>
          <a:ln cap="flat" cmpd="sng" w="28575">
            <a:solidFill>
              <a:srgbClr val="FFAB40"/>
            </a:solidFill>
            <a:prstDash val="solid"/>
            <a:round/>
            <a:headEnd len="med" w="med" type="oval"/>
            <a:tailEnd len="med" w="med" type="oval"/>
          </a:ln>
        </p:spPr>
      </p:cxnSp>
      <p:pic>
        <p:nvPicPr>
          <p:cNvPr id="1151" name="Google Shape;1151;p53"/>
          <p:cNvPicPr preferRelativeResize="0"/>
          <p:nvPr/>
        </p:nvPicPr>
        <p:blipFill>
          <a:blip r:embed="rId3">
            <a:alphaModFix/>
          </a:blip>
          <a:stretch>
            <a:fillRect/>
          </a:stretch>
        </p:blipFill>
        <p:spPr>
          <a:xfrm>
            <a:off x="1169363" y="898950"/>
            <a:ext cx="2857200" cy="2142900"/>
          </a:xfrm>
          <a:prstGeom prst="rect">
            <a:avLst/>
          </a:prstGeom>
          <a:noFill/>
          <a:ln>
            <a:noFill/>
          </a:ln>
        </p:spPr>
      </p:pic>
      <p:pic>
        <p:nvPicPr>
          <p:cNvPr id="1152" name="Google Shape;1152;p53"/>
          <p:cNvPicPr preferRelativeResize="0"/>
          <p:nvPr/>
        </p:nvPicPr>
        <p:blipFill>
          <a:blip r:embed="rId4">
            <a:alphaModFix/>
          </a:blip>
          <a:stretch>
            <a:fillRect/>
          </a:stretch>
        </p:blipFill>
        <p:spPr>
          <a:xfrm>
            <a:off x="5387617" y="898950"/>
            <a:ext cx="2857068" cy="2142801"/>
          </a:xfrm>
          <a:prstGeom prst="rect">
            <a:avLst/>
          </a:prstGeom>
          <a:noFill/>
          <a:ln>
            <a:noFill/>
          </a:ln>
        </p:spPr>
      </p:pic>
      <p:sp>
        <p:nvSpPr>
          <p:cNvPr id="1153" name="Google Shape;1153;p53"/>
          <p:cNvSpPr txBox="1"/>
          <p:nvPr/>
        </p:nvSpPr>
        <p:spPr>
          <a:xfrm>
            <a:off x="1012500" y="4005375"/>
            <a:ext cx="711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We have done analytical process by density </a:t>
            </a:r>
            <a:r>
              <a:rPr lang="en"/>
              <a:t>evaluation</a:t>
            </a:r>
            <a:r>
              <a:rPr lang="en"/>
              <a:t> method , which confirms our </a:t>
            </a:r>
            <a:r>
              <a:rPr lang="en"/>
              <a:t>implemented / practical </a:t>
            </a:r>
            <a:r>
              <a:rPr lang="en"/>
              <a:t> results. </a:t>
            </a:r>
            <a:endParaRPr/>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7" name="Shape 1157"/>
        <p:cNvGrpSpPr/>
        <p:nvPr/>
      </p:nvGrpSpPr>
      <p:grpSpPr>
        <a:xfrm>
          <a:off x="0" y="0"/>
          <a:ext cx="0" cy="0"/>
          <a:chOff x="0" y="0"/>
          <a:chExt cx="0" cy="0"/>
        </a:xfrm>
      </p:grpSpPr>
      <p:sp>
        <p:nvSpPr>
          <p:cNvPr id="1158" name="Google Shape;1158;p54"/>
          <p:cNvSpPr txBox="1"/>
          <p:nvPr/>
        </p:nvSpPr>
        <p:spPr>
          <a:xfrm>
            <a:off x="457200" y="411175"/>
            <a:ext cx="43905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How to make more advantage of received reliability at receiver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eg.  bit 1 =0  bit 2 =1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0--|----|--------------1</a:t>
            </a:r>
            <a:endParaRPr sz="1100"/>
          </a:p>
          <a:p>
            <a:pPr indent="0" lvl="0" marL="0" rtl="0" algn="l">
              <a:spcBef>
                <a:spcPts val="0"/>
              </a:spcBef>
              <a:spcAft>
                <a:spcPts val="0"/>
              </a:spcAft>
              <a:buClr>
                <a:schemeClr val="dk1"/>
              </a:buClr>
              <a:buSzPts val="1100"/>
              <a:buFont typeface="Arial"/>
              <a:buNone/>
            </a:pPr>
            <a:r>
              <a:rPr lang="en" sz="1100"/>
              <a:t>--0.1__0.2--------------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=&gt; </a:t>
            </a:r>
            <a:r>
              <a:rPr lang="en" sz="1100"/>
              <a:t>impact of 0.1 &gt; 0.2 and towards 0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0--------------|-----|--1</a:t>
            </a:r>
            <a:endParaRPr sz="1100"/>
          </a:p>
          <a:p>
            <a:pPr indent="0" lvl="0" marL="0" rtl="0" algn="l">
              <a:spcBef>
                <a:spcPts val="0"/>
              </a:spcBef>
              <a:spcAft>
                <a:spcPts val="0"/>
              </a:spcAft>
              <a:buClr>
                <a:schemeClr val="dk1"/>
              </a:buClr>
              <a:buSzPts val="1100"/>
              <a:buFont typeface="Arial"/>
              <a:buNone/>
            </a:pPr>
            <a:r>
              <a:rPr lang="en" sz="1100"/>
              <a:t>--------------0.7___0.9--</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=&gt; </a:t>
            </a:r>
            <a:r>
              <a:rPr lang="en" sz="1100"/>
              <a:t>impact of 0.9 &gt;0.7 and towards 1</a:t>
            </a:r>
            <a:endParaRPr sz="11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000">
                <a:solidFill>
                  <a:schemeClr val="dk1"/>
                </a:solidFill>
              </a:rPr>
              <a:t>S</a:t>
            </a:r>
            <a:r>
              <a:rPr lang="en" sz="1000">
                <a:solidFill>
                  <a:schemeClr val="dk1"/>
                </a:solidFill>
              </a:rPr>
              <a:t>o the method is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step-1 --&gt; |D|= distance from mid point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observation : D greater more than impact or reliability more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step-2 --&gt; D = Displacement or Sign of distance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   observation : sign gives us idea of bit's impact is towards which given bit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Receiver makes more advantage of received reliability probability than soft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 this ...</a:t>
            </a:r>
            <a:endParaRPr/>
          </a:p>
        </p:txBody>
      </p:sp>
      <p:pic>
        <p:nvPicPr>
          <p:cNvPr id="1159" name="Google Shape;1159;p54"/>
          <p:cNvPicPr preferRelativeResize="0"/>
          <p:nvPr/>
        </p:nvPicPr>
        <p:blipFill>
          <a:blip r:embed="rId3">
            <a:alphaModFix/>
          </a:blip>
          <a:stretch>
            <a:fillRect/>
          </a:stretch>
        </p:blipFill>
        <p:spPr>
          <a:xfrm>
            <a:off x="5240550" y="1216125"/>
            <a:ext cx="3724075" cy="2793075"/>
          </a:xfrm>
          <a:prstGeom prst="rect">
            <a:avLst/>
          </a:prstGeom>
          <a:noFill/>
          <a:ln>
            <a:noFill/>
          </a:ln>
        </p:spPr>
      </p:pic>
      <p:sp>
        <p:nvSpPr>
          <p:cNvPr id="1160" name="Google Shape;1160;p54"/>
          <p:cNvSpPr txBox="1"/>
          <p:nvPr/>
        </p:nvSpPr>
        <p:spPr>
          <a:xfrm>
            <a:off x="2024400" y="103050"/>
            <a:ext cx="54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Displacement method (Advancement over previous methods)</a:t>
            </a:r>
            <a:endParaRPr b="1"/>
          </a:p>
        </p:txBody>
      </p:sp>
      <p:cxnSp>
        <p:nvCxnSpPr>
          <p:cNvPr id="1161" name="Google Shape;1161;p54"/>
          <p:cNvCxnSpPr/>
          <p:nvPr/>
        </p:nvCxnSpPr>
        <p:spPr>
          <a:xfrm flipH="1" rot="10800000">
            <a:off x="1372275" y="503250"/>
            <a:ext cx="6680700" cy="25800"/>
          </a:xfrm>
          <a:prstGeom prst="straightConnector1">
            <a:avLst/>
          </a:prstGeom>
          <a:noFill/>
          <a:ln cap="flat" cmpd="sng" w="28575">
            <a:solidFill>
              <a:schemeClr val="accent1"/>
            </a:solidFill>
            <a:prstDash val="solid"/>
            <a:round/>
            <a:headEnd len="med" w="med" type="oval"/>
            <a:tailEnd len="med" w="med" type="oval"/>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55"/>
          <p:cNvSpPr txBox="1"/>
          <p:nvPr/>
        </p:nvSpPr>
        <p:spPr>
          <a:xfrm>
            <a:off x="2510250" y="607325"/>
            <a:ext cx="4228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2400">
                <a:latin typeface="Fira Sans"/>
                <a:ea typeface="Fira Sans"/>
                <a:cs typeface="Fira Sans"/>
                <a:sym typeface="Fira Sans"/>
              </a:rPr>
              <a:t>Summary</a:t>
            </a:r>
            <a:endParaRPr b="1" i="0" sz="2400" u="none" cap="none" strike="noStrike">
              <a:solidFill>
                <a:srgbClr val="000000"/>
              </a:solidFill>
              <a:latin typeface="Fira Sans"/>
              <a:ea typeface="Fira Sans"/>
              <a:cs typeface="Fira Sans"/>
              <a:sym typeface="Fira Sans"/>
            </a:endParaRPr>
          </a:p>
        </p:txBody>
      </p:sp>
      <p:cxnSp>
        <p:nvCxnSpPr>
          <p:cNvPr id="1167" name="Google Shape;1167;p55"/>
          <p:cNvCxnSpPr/>
          <p:nvPr/>
        </p:nvCxnSpPr>
        <p:spPr>
          <a:xfrm>
            <a:off x="2457900" y="1161425"/>
            <a:ext cx="4332900" cy="0"/>
          </a:xfrm>
          <a:prstGeom prst="straightConnector1">
            <a:avLst/>
          </a:prstGeom>
          <a:noFill/>
          <a:ln cap="flat" cmpd="sng" w="28575">
            <a:solidFill>
              <a:srgbClr val="FFAB40"/>
            </a:solidFill>
            <a:prstDash val="solid"/>
            <a:round/>
            <a:headEnd len="med" w="med" type="oval"/>
            <a:tailEnd len="med" w="med" type="oval"/>
          </a:ln>
        </p:spPr>
      </p:cxnSp>
      <p:sp>
        <p:nvSpPr>
          <p:cNvPr id="1168" name="Google Shape;1168;p55"/>
          <p:cNvSpPr txBox="1"/>
          <p:nvPr/>
        </p:nvSpPr>
        <p:spPr>
          <a:xfrm>
            <a:off x="509550" y="1515300"/>
            <a:ext cx="8229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Fira Sans"/>
              <a:buChar char="●"/>
            </a:pPr>
            <a:r>
              <a:rPr lang="en" sz="1800">
                <a:solidFill>
                  <a:schemeClr val="dk1"/>
                </a:solidFill>
                <a:latin typeface="Fira Sans"/>
                <a:ea typeface="Fira Sans"/>
                <a:cs typeface="Fira Sans"/>
                <a:sym typeface="Fira Sans"/>
              </a:rPr>
              <a:t>Overall, the project is acceptably hard but by helping each other out and solving each other’s difficulties, we completed the project.</a:t>
            </a:r>
            <a:endParaRPr sz="1800">
              <a:solidFill>
                <a:schemeClr val="dk1"/>
              </a:solidFill>
              <a:latin typeface="Fira Sans"/>
              <a:ea typeface="Fira Sans"/>
              <a:cs typeface="Fira Sans"/>
              <a:sym typeface="Fira Sans"/>
            </a:endParaRPr>
          </a:p>
        </p:txBody>
      </p:sp>
      <p:sp>
        <p:nvSpPr>
          <p:cNvPr id="1169" name="Google Shape;1169;p55"/>
          <p:cNvSpPr txBox="1"/>
          <p:nvPr/>
        </p:nvSpPr>
        <p:spPr>
          <a:xfrm>
            <a:off x="6248550" y="9443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56"/>
          <p:cNvSpPr txBox="1"/>
          <p:nvPr/>
        </p:nvSpPr>
        <p:spPr>
          <a:xfrm>
            <a:off x="2510250" y="607325"/>
            <a:ext cx="4228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 sz="2400">
                <a:latin typeface="Fira Sans"/>
                <a:ea typeface="Fira Sans"/>
                <a:cs typeface="Fira Sans"/>
                <a:sym typeface="Fira Sans"/>
              </a:rPr>
              <a:t>References</a:t>
            </a:r>
            <a:endParaRPr b="1" i="0" sz="2400" u="none" cap="none" strike="noStrike">
              <a:solidFill>
                <a:srgbClr val="000000"/>
              </a:solidFill>
              <a:latin typeface="Fira Sans"/>
              <a:ea typeface="Fira Sans"/>
              <a:cs typeface="Fira Sans"/>
              <a:sym typeface="Fira Sans"/>
            </a:endParaRPr>
          </a:p>
        </p:txBody>
      </p:sp>
      <p:cxnSp>
        <p:nvCxnSpPr>
          <p:cNvPr id="1175" name="Google Shape;1175;p56"/>
          <p:cNvCxnSpPr/>
          <p:nvPr/>
        </p:nvCxnSpPr>
        <p:spPr>
          <a:xfrm>
            <a:off x="2457900" y="1161425"/>
            <a:ext cx="4332900" cy="0"/>
          </a:xfrm>
          <a:prstGeom prst="straightConnector1">
            <a:avLst/>
          </a:prstGeom>
          <a:noFill/>
          <a:ln cap="flat" cmpd="sng" w="28575">
            <a:solidFill>
              <a:srgbClr val="FFAB40"/>
            </a:solidFill>
            <a:prstDash val="solid"/>
            <a:round/>
            <a:headEnd len="med" w="med" type="oval"/>
            <a:tailEnd len="med" w="med" type="oval"/>
          </a:ln>
        </p:spPr>
      </p:cxnSp>
      <p:sp>
        <p:nvSpPr>
          <p:cNvPr id="1176" name="Google Shape;1176;p56"/>
          <p:cNvSpPr txBox="1"/>
          <p:nvPr/>
        </p:nvSpPr>
        <p:spPr>
          <a:xfrm>
            <a:off x="509550" y="1565525"/>
            <a:ext cx="8229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Fira Sans"/>
              <a:ea typeface="Fira Sans"/>
              <a:cs typeface="Fira Sans"/>
              <a:sym typeface="Fira Sans"/>
            </a:endParaRPr>
          </a:p>
          <a:p>
            <a:pPr indent="-342900" lvl="0" marL="457200" rtl="0" algn="l">
              <a:spcBef>
                <a:spcPts val="0"/>
              </a:spcBef>
              <a:spcAft>
                <a:spcPts val="0"/>
              </a:spcAft>
              <a:buClr>
                <a:schemeClr val="dk1"/>
              </a:buClr>
              <a:buSzPts val="1800"/>
              <a:buFont typeface="Fira Sans"/>
              <a:buChar char="●"/>
            </a:pPr>
            <a:r>
              <a:rPr lang="en" sz="1800">
                <a:solidFill>
                  <a:schemeClr val="dk1"/>
                </a:solidFill>
                <a:latin typeface="Fira Sans"/>
                <a:ea typeface="Fira Sans"/>
                <a:cs typeface="Fira Sans"/>
                <a:sym typeface="Fira Sans"/>
              </a:rPr>
              <a:t>‘LDPC codes-a brief tutorial’ -paper by Bernhard M.J. Leiner</a:t>
            </a:r>
            <a:endParaRPr sz="1800">
              <a:solidFill>
                <a:schemeClr val="dk1"/>
              </a:solidFill>
              <a:latin typeface="Fira Sans"/>
              <a:ea typeface="Fira Sans"/>
              <a:cs typeface="Fira Sans"/>
              <a:sym typeface="Fira Sans"/>
            </a:endParaRPr>
          </a:p>
          <a:p>
            <a:pPr indent="0" lvl="0" marL="457200" rtl="0" algn="l">
              <a:spcBef>
                <a:spcPts val="0"/>
              </a:spcBef>
              <a:spcAft>
                <a:spcPts val="0"/>
              </a:spcAft>
              <a:buNone/>
            </a:pPr>
            <a:r>
              <a:t/>
            </a:r>
            <a:endParaRPr sz="1800">
              <a:solidFill>
                <a:schemeClr val="dk1"/>
              </a:solidFill>
              <a:latin typeface="Fira Sans"/>
              <a:ea typeface="Fira Sans"/>
              <a:cs typeface="Fira Sans"/>
              <a:sym typeface="Fira Sans"/>
            </a:endParaRPr>
          </a:p>
          <a:p>
            <a:pPr indent="-342900" lvl="0" marL="457200" rtl="0" algn="l">
              <a:spcBef>
                <a:spcPts val="0"/>
              </a:spcBef>
              <a:spcAft>
                <a:spcPts val="0"/>
              </a:spcAft>
              <a:buClr>
                <a:schemeClr val="dk1"/>
              </a:buClr>
              <a:buSzPts val="1800"/>
              <a:buFont typeface="Fira Sans"/>
              <a:buChar char="●"/>
            </a:pPr>
            <a:r>
              <a:rPr lang="en" sz="1800">
                <a:solidFill>
                  <a:schemeClr val="dk1"/>
                </a:solidFill>
                <a:latin typeface="Fira Sans"/>
                <a:ea typeface="Fira Sans"/>
                <a:cs typeface="Fira Sans"/>
                <a:sym typeface="Fira Sans"/>
              </a:rPr>
              <a:t>Slides by Prof. Yash Vasavada</a:t>
            </a:r>
            <a:endParaRPr sz="1800">
              <a:latin typeface="Fira Sans"/>
              <a:ea typeface="Fira Sans"/>
              <a:cs typeface="Fira Sans"/>
              <a:sym typeface="Fira Sans"/>
            </a:endParaRPr>
          </a:p>
        </p:txBody>
      </p:sp>
      <p:sp>
        <p:nvSpPr>
          <p:cNvPr id="1177" name="Google Shape;1177;p56"/>
          <p:cNvSpPr txBox="1"/>
          <p:nvPr/>
        </p:nvSpPr>
        <p:spPr>
          <a:xfrm>
            <a:off x="6248550" y="9443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57"/>
          <p:cNvSpPr txBox="1"/>
          <p:nvPr/>
        </p:nvSpPr>
        <p:spPr>
          <a:xfrm>
            <a:off x="2782050" y="1473075"/>
            <a:ext cx="357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600">
                <a:latin typeface="Fira Sans"/>
                <a:ea typeface="Fira Sans"/>
                <a:cs typeface="Fira Sans"/>
                <a:sym typeface="Fira Sans"/>
              </a:rPr>
              <a:t>Thank You</a:t>
            </a:r>
            <a:endParaRPr b="1" sz="5600">
              <a:latin typeface="Fira Sans"/>
              <a:ea typeface="Fira Sans"/>
              <a:cs typeface="Fira Sans"/>
              <a:sym typeface="Fira Sans"/>
            </a:endParaRPr>
          </a:p>
        </p:txBody>
      </p:sp>
      <p:sp>
        <p:nvSpPr>
          <p:cNvPr id="1183" name="Google Shape;1183;p57"/>
          <p:cNvSpPr txBox="1"/>
          <p:nvPr/>
        </p:nvSpPr>
        <p:spPr>
          <a:xfrm>
            <a:off x="3486600" y="2571750"/>
            <a:ext cx="217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Fira Sans"/>
                <a:ea typeface="Fira Sans"/>
                <a:cs typeface="Fira Sans"/>
                <a:sym typeface="Fira Sans"/>
              </a:rPr>
              <a:t>By Group 1 Team 2</a:t>
            </a:r>
            <a:endParaRPr b="1" sz="1800">
              <a:latin typeface="Fira Sans"/>
              <a:ea typeface="Fira Sans"/>
              <a:cs typeface="Fira Sans"/>
              <a:sym typeface="Fira Sans"/>
            </a:endParaRPr>
          </a:p>
        </p:txBody>
      </p:sp>
      <p:cxnSp>
        <p:nvCxnSpPr>
          <p:cNvPr id="1184" name="Google Shape;1184;p57"/>
          <p:cNvCxnSpPr/>
          <p:nvPr/>
        </p:nvCxnSpPr>
        <p:spPr>
          <a:xfrm>
            <a:off x="1626450" y="2571750"/>
            <a:ext cx="5891100" cy="0"/>
          </a:xfrm>
          <a:prstGeom prst="straightConnector1">
            <a:avLst/>
          </a:prstGeom>
          <a:noFill/>
          <a:ln cap="flat" cmpd="sng" w="28575">
            <a:solidFill>
              <a:schemeClr val="accent1"/>
            </a:solidFill>
            <a:prstDash val="solid"/>
            <a:round/>
            <a:headEnd len="med" w="med" type="oval"/>
            <a:tailEnd len="med" w="med" type="oval"/>
          </a:ln>
        </p:spPr>
      </p:cxnSp>
      <p:sp>
        <p:nvSpPr>
          <p:cNvPr id="1185" name="Google Shape;1185;p57"/>
          <p:cNvSpPr txBox="1"/>
          <p:nvPr/>
        </p:nvSpPr>
        <p:spPr>
          <a:xfrm>
            <a:off x="1383750" y="3846525"/>
            <a:ext cx="637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Fira Sans"/>
                <a:ea typeface="Fira Sans"/>
                <a:cs typeface="Fira Sans"/>
                <a:sym typeface="Fira Sans"/>
              </a:rPr>
              <a:t>    		 T</a:t>
            </a:r>
            <a:r>
              <a:rPr lang="en" sz="1600">
                <a:latin typeface="Fira Sans"/>
                <a:ea typeface="Fira Sans"/>
                <a:cs typeface="Fira Sans"/>
                <a:sym typeface="Fira Sans"/>
              </a:rPr>
              <a:t>hanks to our TAs, Aarushi Dhami &amp; Abhishek Pandya</a:t>
            </a:r>
            <a:endParaRPr sz="1600">
              <a:latin typeface="Fira Sans"/>
              <a:ea typeface="Fira Sans"/>
              <a:cs typeface="Fira Sans"/>
              <a:sym typeface="Fira Sans"/>
            </a:endParaRPr>
          </a:p>
          <a:p>
            <a:pPr indent="0" lvl="0" marL="0" rtl="0" algn="ctr">
              <a:spcBef>
                <a:spcPts val="0"/>
              </a:spcBef>
              <a:spcAft>
                <a:spcPts val="0"/>
              </a:spcAft>
              <a:buNone/>
            </a:pPr>
            <a:r>
              <a:t/>
            </a:r>
            <a:endParaRPr sz="1600">
              <a:solidFill>
                <a:schemeClr val="dk1"/>
              </a:solidFill>
              <a:latin typeface="Fira Sans"/>
              <a:ea typeface="Fira Sans"/>
              <a:cs typeface="Fira Sans"/>
              <a:sym typeface="Fira Sans"/>
            </a:endParaRPr>
          </a:p>
          <a:p>
            <a:pPr indent="0" lvl="0" marL="0" rtl="0" algn="ctr">
              <a:spcBef>
                <a:spcPts val="0"/>
              </a:spcBef>
              <a:spcAft>
                <a:spcPts val="0"/>
              </a:spcAft>
              <a:buClr>
                <a:schemeClr val="dk1"/>
              </a:buClr>
              <a:buSzPts val="1100"/>
              <a:buFont typeface="Arial"/>
              <a:buNone/>
            </a:pPr>
            <a:r>
              <a:rPr lang="en" sz="1600">
                <a:solidFill>
                  <a:schemeClr val="dk1"/>
                </a:solidFill>
                <a:latin typeface="Fira Sans"/>
                <a:ea typeface="Fira Sans"/>
                <a:cs typeface="Fira Sans"/>
                <a:sym typeface="Fira Sans"/>
              </a:rPr>
              <a:t>Mention : </a:t>
            </a:r>
            <a:r>
              <a:rPr lang="en" sz="1600">
                <a:solidFill>
                  <a:schemeClr val="dk1"/>
                </a:solidFill>
                <a:latin typeface="Fira Sans"/>
                <a:ea typeface="Fira Sans"/>
                <a:cs typeface="Fira Sans"/>
                <a:sym typeface="Fira Sans"/>
              </a:rPr>
              <a:t>Prof. Yash Vasavada</a:t>
            </a:r>
            <a:endParaRPr sz="16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600">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nvSpPr>
        <p:spPr>
          <a:xfrm>
            <a:off x="3696000" y="71875"/>
            <a:ext cx="17520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Fira Sans"/>
                <a:ea typeface="Fira Sans"/>
                <a:cs typeface="Fira Sans"/>
                <a:sym typeface="Fira Sans"/>
              </a:rPr>
              <a:t>Contribution</a:t>
            </a:r>
            <a:endParaRPr sz="2000">
              <a:latin typeface="Fira Sans"/>
              <a:ea typeface="Fira Sans"/>
              <a:cs typeface="Fira Sans"/>
              <a:sym typeface="Fira Sans"/>
            </a:endParaRPr>
          </a:p>
        </p:txBody>
      </p:sp>
      <p:cxnSp>
        <p:nvCxnSpPr>
          <p:cNvPr id="235" name="Google Shape;235;p17"/>
          <p:cNvCxnSpPr/>
          <p:nvPr/>
        </p:nvCxnSpPr>
        <p:spPr>
          <a:xfrm>
            <a:off x="3633900" y="474175"/>
            <a:ext cx="1876200" cy="0"/>
          </a:xfrm>
          <a:prstGeom prst="straightConnector1">
            <a:avLst/>
          </a:prstGeom>
          <a:noFill/>
          <a:ln cap="flat" cmpd="sng" w="28575">
            <a:solidFill>
              <a:srgbClr val="FFAB40"/>
            </a:solidFill>
            <a:prstDash val="solid"/>
            <a:round/>
            <a:headEnd len="med" w="med" type="oval"/>
            <a:tailEnd len="med" w="med" type="oval"/>
          </a:ln>
        </p:spPr>
      </p:cxnSp>
      <p:graphicFrame>
        <p:nvGraphicFramePr>
          <p:cNvPr id="236" name="Google Shape;236;p17"/>
          <p:cNvGraphicFramePr/>
          <p:nvPr/>
        </p:nvGraphicFramePr>
        <p:xfrm>
          <a:off x="892225" y="601675"/>
          <a:ext cx="3000000" cy="3000000"/>
        </p:xfrm>
        <a:graphic>
          <a:graphicData uri="http://schemas.openxmlformats.org/drawingml/2006/table">
            <a:tbl>
              <a:tblPr>
                <a:noFill/>
                <a:tableStyleId>{37466728-DC5E-4999-8305-1701B41811E6}</a:tableStyleId>
              </a:tblPr>
              <a:tblGrid>
                <a:gridCol w="2052200"/>
                <a:gridCol w="1777575"/>
                <a:gridCol w="1659750"/>
                <a:gridCol w="1809750"/>
              </a:tblGrid>
              <a:tr h="381000">
                <a:tc>
                  <a:txBody>
                    <a:bodyPr/>
                    <a:lstStyle/>
                    <a:p>
                      <a:pPr indent="-228600" lvl="0" marL="0" rtl="0" algn="l">
                        <a:lnSpc>
                          <a:spcPct val="115000"/>
                        </a:lnSpc>
                        <a:spcBef>
                          <a:spcPts val="1200"/>
                        </a:spcBef>
                        <a:spcAft>
                          <a:spcPts val="0"/>
                        </a:spcAft>
                        <a:buNone/>
                      </a:pPr>
                      <a:r>
                        <a:rPr lang="en" sz="700">
                          <a:latin typeface="Fira Sans"/>
                          <a:ea typeface="Fira Sans"/>
                          <a:cs typeface="Fira Sans"/>
                          <a:sym typeface="Fira Sans"/>
                        </a:rPr>
                        <a:t> </a:t>
                      </a:r>
                      <a:r>
                        <a:rPr lang="en" sz="700">
                          <a:latin typeface="Fira Sans"/>
                          <a:ea typeface="Fira Sans"/>
                          <a:cs typeface="Fira Sans"/>
                          <a:sym typeface="Fira Sans"/>
                        </a:rPr>
                        <a:t>        </a:t>
                      </a:r>
                      <a:r>
                        <a:rPr lang="en" sz="1200">
                          <a:latin typeface="Fira Sans"/>
                          <a:ea typeface="Fira Sans"/>
                          <a:cs typeface="Fira Sans"/>
                          <a:sym typeface="Fira Sans"/>
                        </a:rPr>
                        <a:t> BSC Hard Channel</a:t>
                      </a:r>
                      <a:endParaRPr sz="1200">
                        <a:latin typeface="Fira Sans"/>
                        <a:ea typeface="Fira Sans"/>
                        <a:cs typeface="Fira Sans"/>
                        <a:sym typeface="Fira Sans"/>
                      </a:endParaRPr>
                    </a:p>
                    <a:p>
                      <a:pPr indent="-228600" lvl="0" marL="0" rtl="0" algn="l">
                        <a:lnSpc>
                          <a:spcPct val="115000"/>
                        </a:lnSpc>
                        <a:spcBef>
                          <a:spcPts val="1200"/>
                        </a:spcBef>
                        <a:spcAft>
                          <a:spcPts val="0"/>
                        </a:spcAft>
                        <a:buNone/>
                      </a:pPr>
                      <a:r>
                        <a:rPr lang="en" sz="1200">
                          <a:latin typeface="Fira Sans"/>
                          <a:ea typeface="Fira Sans"/>
                          <a:cs typeface="Fira Sans"/>
                          <a:sym typeface="Fira Sans"/>
                        </a:rPr>
                        <a:t>      BEC Hard Channel</a:t>
                      </a:r>
                      <a:endParaRPr sz="1200">
                        <a:latin typeface="Fira Sans"/>
                        <a:ea typeface="Fira Sans"/>
                        <a:cs typeface="Fira Sans"/>
                        <a:sym typeface="Fira Sans"/>
                      </a:endParaRPr>
                    </a:p>
                    <a:p>
                      <a:pPr indent="-228600" lvl="0" marL="0" rtl="0" algn="l">
                        <a:lnSpc>
                          <a:spcPct val="115000"/>
                        </a:lnSpc>
                        <a:spcBef>
                          <a:spcPts val="1200"/>
                        </a:spcBef>
                        <a:spcAft>
                          <a:spcPts val="0"/>
                        </a:spcAft>
                        <a:buNone/>
                      </a:pPr>
                      <a:r>
                        <a:rPr lang="en" sz="1200">
                          <a:latin typeface="Fira Sans"/>
                          <a:ea typeface="Fira Sans"/>
                          <a:cs typeface="Fira Sans"/>
                          <a:sym typeface="Fira Sans"/>
                        </a:rPr>
                        <a:t>      BSC Soft Channel</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Char char="●"/>
                      </a:pPr>
                      <a:r>
                        <a:rPr lang="en" sz="800">
                          <a:latin typeface="Fira Sans"/>
                          <a:ea typeface="Fira Sans"/>
                          <a:cs typeface="Fira Sans"/>
                          <a:sym typeface="Fira Sans"/>
                        </a:rPr>
                        <a:t> </a:t>
                      </a:r>
                      <a:r>
                        <a:rPr lang="en" sz="1200">
                          <a:latin typeface="Fira Sans"/>
                          <a:ea typeface="Fira Sans"/>
                          <a:cs typeface="Fira Sans"/>
                          <a:sym typeface="Fira Sans"/>
                        </a:rPr>
                        <a:t>Vansh Parikh</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Dev Patel</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Mihirkumar Patel</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Kamal Patel</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Font typeface="Fira Sans"/>
                        <a:buChar char="●"/>
                      </a:pPr>
                      <a:r>
                        <a:rPr lang="en" sz="1200">
                          <a:latin typeface="Fira Sans"/>
                          <a:ea typeface="Fira Sans"/>
                          <a:cs typeface="Fira Sans"/>
                          <a:sym typeface="Fira Sans"/>
                        </a:rPr>
                        <a:t>202001011</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Font typeface="Fira Sans"/>
                        <a:buChar char="●"/>
                      </a:pPr>
                      <a:r>
                        <a:rPr lang="en" sz="1200">
                          <a:latin typeface="Fira Sans"/>
                          <a:ea typeface="Fira Sans"/>
                          <a:cs typeface="Fira Sans"/>
                          <a:sym typeface="Fira Sans"/>
                        </a:rPr>
                        <a:t>202001014</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Font typeface="Fira Sans"/>
                        <a:buChar char="●"/>
                      </a:pPr>
                      <a:r>
                        <a:rPr lang="en" sz="1200">
                          <a:latin typeface="Fira Sans"/>
                          <a:ea typeface="Fira Sans"/>
                          <a:cs typeface="Fira Sans"/>
                          <a:sym typeface="Fira Sans"/>
                        </a:rPr>
                        <a:t>202001017</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Font typeface="Fira Sans"/>
                        <a:buChar char="●"/>
                      </a:pPr>
                      <a:r>
                        <a:rPr lang="en" sz="1200">
                          <a:latin typeface="Fira Sans"/>
                          <a:ea typeface="Fira Sans"/>
                          <a:cs typeface="Fira Sans"/>
                          <a:sym typeface="Fira Sans"/>
                        </a:rPr>
                        <a:t>202001018</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700">
                          <a:latin typeface="Fira Sans"/>
                          <a:ea typeface="Fira Sans"/>
                          <a:cs typeface="Fira Sans"/>
                          <a:sym typeface="Fira Sans"/>
                        </a:rPr>
                        <a:t> </a:t>
                      </a:r>
                      <a:r>
                        <a:rPr lang="en" sz="1100">
                          <a:latin typeface="Fira Sans"/>
                          <a:ea typeface="Fira Sans"/>
                          <a:cs typeface="Fira Sans"/>
                          <a:sym typeface="Fira Sans"/>
                        </a:rPr>
                        <a:t>C++ implementation of the logic was done by Kamal , Dev and Mihir.</a:t>
                      </a:r>
                      <a:endParaRPr sz="1100">
                        <a:latin typeface="Fira Sans"/>
                        <a:ea typeface="Fira Sans"/>
                        <a:cs typeface="Fira Sans"/>
                        <a:sym typeface="Fira Sans"/>
                      </a:endParaRPr>
                    </a:p>
                    <a:p>
                      <a:pPr indent="0" lvl="0" marL="0" rtl="0" algn="l">
                        <a:lnSpc>
                          <a:spcPct val="115000"/>
                        </a:lnSpc>
                        <a:spcBef>
                          <a:spcPts val="1200"/>
                        </a:spcBef>
                        <a:spcAft>
                          <a:spcPts val="0"/>
                        </a:spcAft>
                        <a:buNone/>
                      </a:pPr>
                      <a:r>
                        <a:rPr lang="en" sz="1100">
                          <a:latin typeface="Fira Sans"/>
                          <a:ea typeface="Fira Sans"/>
                          <a:cs typeface="Fira Sans"/>
                          <a:sym typeface="Fira Sans"/>
                        </a:rPr>
                        <a:t>Python implementation was done by Vansh.</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31150">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BEC Soft</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Font typeface="Fira Sans"/>
                        <a:buChar char="●"/>
                      </a:pPr>
                      <a:r>
                        <a:rPr lang="en" sz="1200">
                          <a:latin typeface="Fira Sans"/>
                          <a:ea typeface="Fira Sans"/>
                          <a:cs typeface="Fira Sans"/>
                          <a:sym typeface="Fira Sans"/>
                        </a:rPr>
                        <a:t>Vansh Parikh</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Char char="●"/>
                      </a:pPr>
                      <a:r>
                        <a:rPr lang="en" sz="1200">
                          <a:latin typeface="Fira Sans"/>
                          <a:ea typeface="Fira Sans"/>
                          <a:cs typeface="Fira Sans"/>
                          <a:sym typeface="Fira Sans"/>
                        </a:rPr>
                        <a:t> Kamal Patel</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Char char="●"/>
                      </a:pPr>
                      <a:r>
                        <a:rPr lang="en" sz="1200">
                          <a:latin typeface="Fira Sans"/>
                          <a:ea typeface="Fira Sans"/>
                          <a:cs typeface="Fira Sans"/>
                          <a:sym typeface="Fira Sans"/>
                        </a:rPr>
                        <a:t> Ruchi Detroja</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Char char="●"/>
                      </a:pPr>
                      <a:r>
                        <a:rPr lang="en" sz="700">
                          <a:latin typeface="Fira Sans"/>
                          <a:ea typeface="Fira Sans"/>
                          <a:cs typeface="Fira Sans"/>
                          <a:sym typeface="Fira Sans"/>
                        </a:rPr>
                        <a:t>  </a:t>
                      </a:r>
                      <a:r>
                        <a:rPr lang="en" sz="1200">
                          <a:latin typeface="Fira Sans"/>
                          <a:ea typeface="Fira Sans"/>
                          <a:cs typeface="Fira Sans"/>
                          <a:sym typeface="Fira Sans"/>
                        </a:rPr>
                        <a:t>202001012</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Char char="●"/>
                      </a:pPr>
                      <a:r>
                        <a:rPr lang="en" sz="1200">
                          <a:latin typeface="Fira Sans"/>
                          <a:ea typeface="Fira Sans"/>
                          <a:cs typeface="Fira Sans"/>
                          <a:sym typeface="Fira Sans"/>
                        </a:rPr>
                        <a:t> 202001018</a:t>
                      </a:r>
                      <a:endParaRPr sz="1200">
                        <a:latin typeface="Fira Sans"/>
                        <a:ea typeface="Fira Sans"/>
                        <a:cs typeface="Fira Sans"/>
                        <a:sym typeface="Fira Sans"/>
                      </a:endParaRPr>
                    </a:p>
                    <a:p>
                      <a:pPr indent="-317500" lvl="0" marL="457200" rtl="0" algn="l">
                        <a:lnSpc>
                          <a:spcPct val="115000"/>
                        </a:lnSpc>
                        <a:spcBef>
                          <a:spcPts val="0"/>
                        </a:spcBef>
                        <a:spcAft>
                          <a:spcPts val="0"/>
                        </a:spcAft>
                        <a:buSzPts val="1400"/>
                        <a:buChar char="●"/>
                      </a:pPr>
                      <a:r>
                        <a:rPr lang="en" sz="1200">
                          <a:latin typeface="Fira Sans"/>
                          <a:ea typeface="Fira Sans"/>
                          <a:cs typeface="Fira Sans"/>
                          <a:sym typeface="Fira Sans"/>
                        </a:rPr>
                        <a:t> 202001019</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Fira Sans"/>
                          <a:ea typeface="Fira Sans"/>
                          <a:cs typeface="Fira Sans"/>
                          <a:sym typeface="Fira Sans"/>
                        </a:rPr>
                        <a:t>C++ implementation of the logic was done by Kamal and Ruchi.</a:t>
                      </a:r>
                      <a:endParaRPr sz="1100">
                        <a:latin typeface="Fira Sans"/>
                        <a:ea typeface="Fira Sans"/>
                        <a:cs typeface="Fira Sans"/>
                        <a:sym typeface="Fira Sans"/>
                      </a:endParaRPr>
                    </a:p>
                    <a:p>
                      <a:pPr indent="0" lvl="0" marL="0" rtl="0" algn="l">
                        <a:lnSpc>
                          <a:spcPct val="115000"/>
                        </a:lnSpc>
                        <a:spcBef>
                          <a:spcPts val="1200"/>
                        </a:spcBef>
                        <a:spcAft>
                          <a:spcPts val="0"/>
                        </a:spcAft>
                        <a:buNone/>
                      </a:pPr>
                      <a:r>
                        <a:rPr lang="en" sz="700">
                          <a:latin typeface="Fira Sans"/>
                          <a:ea typeface="Fira Sans"/>
                          <a:cs typeface="Fira Sans"/>
                          <a:sym typeface="Fira Sans"/>
                        </a:rPr>
                        <a:t> </a:t>
                      </a:r>
                      <a:r>
                        <a:rPr lang="en" sz="1100">
                          <a:latin typeface="Fira Sans"/>
                          <a:ea typeface="Fira Sans"/>
                          <a:cs typeface="Fira Sans"/>
                          <a:sym typeface="Fira Sans"/>
                        </a:rPr>
                        <a:t>Python implementation was done by Vansh.</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Monte-Carlo Simulation: Probability of Successful Decoding (checking the probability for a range of probabilities)</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04800" lvl="0" marL="457200" rtl="0" algn="l">
                        <a:lnSpc>
                          <a:spcPct val="115000"/>
                        </a:lnSpc>
                        <a:spcBef>
                          <a:spcPts val="1200"/>
                        </a:spcBef>
                        <a:spcAft>
                          <a:spcPts val="0"/>
                        </a:spcAft>
                        <a:buSzPts val="1200"/>
                        <a:buFont typeface="Fira Sans"/>
                        <a:buChar char="●"/>
                      </a:pPr>
                      <a:r>
                        <a:rPr lang="en" sz="1200">
                          <a:latin typeface="Fira Sans"/>
                          <a:ea typeface="Fira Sans"/>
                          <a:cs typeface="Fira Sans"/>
                          <a:sym typeface="Fira Sans"/>
                        </a:rPr>
                        <a:t>Vansh Parikh</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Dev Patel</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Mihirkumar Patel</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Kamal Patel</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04800" lvl="0" marL="457200" rtl="0" algn="l">
                        <a:lnSpc>
                          <a:spcPct val="115000"/>
                        </a:lnSpc>
                        <a:spcBef>
                          <a:spcPts val="1200"/>
                        </a:spcBef>
                        <a:spcAft>
                          <a:spcPts val="0"/>
                        </a:spcAft>
                        <a:buSzPts val="1200"/>
                        <a:buChar char="●"/>
                      </a:pPr>
                      <a:r>
                        <a:rPr lang="en" sz="1200">
                          <a:latin typeface="Fira Sans"/>
                          <a:ea typeface="Fira Sans"/>
                          <a:cs typeface="Fira Sans"/>
                          <a:sym typeface="Fira Sans"/>
                        </a:rPr>
                        <a:t> 202001011</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202001014</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Char char="●"/>
                      </a:pPr>
                      <a:r>
                        <a:rPr lang="en" sz="1200">
                          <a:latin typeface="Fira Sans"/>
                          <a:ea typeface="Fira Sans"/>
                          <a:cs typeface="Fira Sans"/>
                          <a:sym typeface="Fira Sans"/>
                        </a:rPr>
                        <a:t> </a:t>
                      </a:r>
                      <a:r>
                        <a:rPr lang="en" sz="1200">
                          <a:latin typeface="Fira Sans"/>
                          <a:ea typeface="Fira Sans"/>
                          <a:cs typeface="Fira Sans"/>
                          <a:sym typeface="Fira Sans"/>
                        </a:rPr>
                        <a:t>202001017</a:t>
                      </a:r>
                      <a:endParaRPr sz="1200">
                        <a:latin typeface="Fira Sans"/>
                        <a:ea typeface="Fira Sans"/>
                        <a:cs typeface="Fira Sans"/>
                        <a:sym typeface="Fira Sans"/>
                      </a:endParaRPr>
                    </a:p>
                    <a:p>
                      <a:pPr indent="-304800" lvl="0" marL="457200" rtl="0" algn="l">
                        <a:lnSpc>
                          <a:spcPct val="115000"/>
                        </a:lnSpc>
                        <a:spcBef>
                          <a:spcPts val="0"/>
                        </a:spcBef>
                        <a:spcAft>
                          <a:spcPts val="0"/>
                        </a:spcAft>
                        <a:buSzPts val="1200"/>
                        <a:buFont typeface="Fira Sans"/>
                        <a:buChar char="●"/>
                      </a:pPr>
                      <a:r>
                        <a:rPr lang="en" sz="1200">
                          <a:latin typeface="Fira Sans"/>
                          <a:ea typeface="Fira Sans"/>
                          <a:cs typeface="Fira Sans"/>
                          <a:sym typeface="Fira Sans"/>
                        </a:rPr>
                        <a:t> 202001018 </a:t>
                      </a:r>
                      <a:endParaRPr sz="12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Fira Sans"/>
                          <a:ea typeface="Fira Sans"/>
                          <a:cs typeface="Fira Sans"/>
                          <a:sym typeface="Fira Sans"/>
                        </a:rPr>
                        <a:t>C++ implementation of the logic was done by Kamal , Dev and Mihir.</a:t>
                      </a:r>
                      <a:endParaRPr sz="1100">
                        <a:latin typeface="Fira Sans"/>
                        <a:ea typeface="Fira Sans"/>
                        <a:cs typeface="Fira Sans"/>
                        <a:sym typeface="Fira Sans"/>
                      </a:endParaRPr>
                    </a:p>
                    <a:p>
                      <a:pPr indent="0" lvl="0" marL="0" rtl="0" algn="l">
                        <a:lnSpc>
                          <a:spcPct val="115000"/>
                        </a:lnSpc>
                        <a:spcBef>
                          <a:spcPts val="1200"/>
                        </a:spcBef>
                        <a:spcAft>
                          <a:spcPts val="0"/>
                        </a:spcAft>
                        <a:buNone/>
                      </a:pPr>
                      <a:r>
                        <a:rPr lang="en" sz="1100">
                          <a:latin typeface="Fira Sans"/>
                          <a:ea typeface="Fira Sans"/>
                          <a:cs typeface="Fira Sans"/>
                          <a:sym typeface="Fira Sans"/>
                        </a:rPr>
                        <a:t>Python implementation was done by Vansh.</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txBox="1"/>
          <p:nvPr/>
        </p:nvSpPr>
        <p:spPr>
          <a:xfrm>
            <a:off x="3696000" y="71875"/>
            <a:ext cx="17520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latin typeface="Fira Sans"/>
                <a:ea typeface="Fira Sans"/>
                <a:cs typeface="Fira Sans"/>
                <a:sym typeface="Fira Sans"/>
              </a:rPr>
              <a:t>Contribution</a:t>
            </a:r>
            <a:endParaRPr sz="2000">
              <a:latin typeface="Fira Sans"/>
              <a:ea typeface="Fira Sans"/>
              <a:cs typeface="Fira Sans"/>
              <a:sym typeface="Fira Sans"/>
            </a:endParaRPr>
          </a:p>
        </p:txBody>
      </p:sp>
      <p:cxnSp>
        <p:nvCxnSpPr>
          <p:cNvPr id="242" name="Google Shape;242;p18"/>
          <p:cNvCxnSpPr/>
          <p:nvPr/>
        </p:nvCxnSpPr>
        <p:spPr>
          <a:xfrm>
            <a:off x="3633900" y="474175"/>
            <a:ext cx="1876200" cy="0"/>
          </a:xfrm>
          <a:prstGeom prst="straightConnector1">
            <a:avLst/>
          </a:prstGeom>
          <a:noFill/>
          <a:ln cap="flat" cmpd="sng" w="28575">
            <a:solidFill>
              <a:srgbClr val="FFAB40"/>
            </a:solidFill>
            <a:prstDash val="solid"/>
            <a:round/>
            <a:headEnd len="med" w="med" type="oval"/>
            <a:tailEnd len="med" w="med" type="oval"/>
          </a:ln>
        </p:spPr>
      </p:cxnSp>
      <p:graphicFrame>
        <p:nvGraphicFramePr>
          <p:cNvPr id="243" name="Google Shape;243;p18"/>
          <p:cNvGraphicFramePr/>
          <p:nvPr/>
        </p:nvGraphicFramePr>
        <p:xfrm>
          <a:off x="892225" y="601675"/>
          <a:ext cx="3000000" cy="3000000"/>
        </p:xfrm>
        <a:graphic>
          <a:graphicData uri="http://schemas.openxmlformats.org/drawingml/2006/table">
            <a:tbl>
              <a:tblPr>
                <a:noFill/>
                <a:tableStyleId>{37466728-DC5E-4999-8305-1701B41811E6}</a:tableStyleId>
              </a:tblPr>
              <a:tblGrid>
                <a:gridCol w="2052200"/>
                <a:gridCol w="1777575"/>
                <a:gridCol w="1659750"/>
                <a:gridCol w="1809750"/>
              </a:tblGrid>
              <a:tr h="381000">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Monte-Carlo Simulation:</a:t>
                      </a:r>
                      <a:endParaRPr>
                        <a:latin typeface="Fira Sans"/>
                        <a:ea typeface="Fira Sans"/>
                        <a:cs typeface="Fira Sans"/>
                        <a:sym typeface="Fira Sans"/>
                      </a:endParaRPr>
                    </a:p>
                    <a:p>
                      <a:pPr indent="0" lvl="0" marL="0" rtl="0" algn="l">
                        <a:lnSpc>
                          <a:spcPct val="115000"/>
                        </a:lnSpc>
                        <a:spcBef>
                          <a:spcPts val="1200"/>
                        </a:spcBef>
                        <a:spcAft>
                          <a:spcPts val="0"/>
                        </a:spcAft>
                        <a:buNone/>
                      </a:pPr>
                      <a:r>
                        <a:rPr lang="en">
                          <a:latin typeface="Fira Sans"/>
                          <a:ea typeface="Fira Sans"/>
                          <a:cs typeface="Fira Sans"/>
                          <a:sym typeface="Fira Sans"/>
                        </a:rPr>
                        <a:t> </a:t>
                      </a:r>
                      <a:endParaRPr>
                        <a:latin typeface="Fira Sans"/>
                        <a:ea typeface="Fira Sans"/>
                        <a:cs typeface="Fira Sans"/>
                        <a:sym typeface="Fira Sans"/>
                      </a:endParaRPr>
                    </a:p>
                    <a:p>
                      <a:pPr indent="0" lvl="0" marL="0" rtl="0" algn="l">
                        <a:lnSpc>
                          <a:spcPct val="115000"/>
                        </a:lnSpc>
                        <a:spcBef>
                          <a:spcPts val="1200"/>
                        </a:spcBef>
                        <a:spcAft>
                          <a:spcPts val="0"/>
                        </a:spcAft>
                        <a:buNone/>
                      </a:pPr>
                      <a:r>
                        <a:rPr lang="en">
                          <a:latin typeface="Fira Sans"/>
                          <a:ea typeface="Fira Sans"/>
                          <a:cs typeface="Fira Sans"/>
                          <a:sym typeface="Fira Sans"/>
                        </a:rPr>
                        <a:t>Algorithm Convergence</a:t>
                      </a:r>
                      <a:endParaRPr>
                        <a:latin typeface="Fira Sans"/>
                        <a:ea typeface="Fira Sans"/>
                        <a:cs typeface="Fira Sans"/>
                        <a:sym typeface="Fira Sans"/>
                      </a:endParaRPr>
                    </a:p>
                    <a:p>
                      <a:pPr indent="0" lvl="0" marL="0" rtl="0" algn="l">
                        <a:lnSpc>
                          <a:spcPct val="115000"/>
                        </a:lnSpc>
                        <a:spcBef>
                          <a:spcPts val="1200"/>
                        </a:spcBef>
                        <a:spcAft>
                          <a:spcPts val="0"/>
                        </a:spcAft>
                        <a:buNone/>
                      </a:pPr>
                      <a:r>
                        <a:rPr lang="en">
                          <a:latin typeface="Fira Sans"/>
                          <a:ea typeface="Fira Sans"/>
                          <a:cs typeface="Fira Sans"/>
                          <a:sym typeface="Fira Sans"/>
                        </a:rPr>
                        <a:t> </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Font typeface="Fira Sans"/>
                        <a:buChar char="●"/>
                      </a:pPr>
                      <a:r>
                        <a:rPr lang="en" sz="1100">
                          <a:latin typeface="Fira Sans"/>
                          <a:ea typeface="Fira Sans"/>
                          <a:cs typeface="Fira Sans"/>
                          <a:sym typeface="Fira Sans"/>
                        </a:rPr>
                        <a:t>Vansh Parikh</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298450" lvl="0" marL="457200" rtl="0" algn="l">
                        <a:lnSpc>
                          <a:spcPct val="115000"/>
                        </a:lnSpc>
                        <a:spcBef>
                          <a:spcPts val="1200"/>
                        </a:spcBef>
                        <a:spcAft>
                          <a:spcPts val="0"/>
                        </a:spcAft>
                        <a:buSzPts val="1100"/>
                        <a:buFont typeface="Fira Sans"/>
                        <a:buChar char="●"/>
                      </a:pPr>
                      <a:r>
                        <a:rPr lang="en" sz="1100">
                          <a:latin typeface="Fira Sans"/>
                          <a:ea typeface="Fira Sans"/>
                          <a:cs typeface="Fira Sans"/>
                          <a:sym typeface="Fira Sans"/>
                        </a:rPr>
                        <a:t>202001011</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700">
                          <a:latin typeface="Fira Sans"/>
                          <a:ea typeface="Fira Sans"/>
                          <a:cs typeface="Fira Sans"/>
                          <a:sym typeface="Fira Sans"/>
                        </a:rPr>
                        <a:t> </a:t>
                      </a:r>
                      <a:r>
                        <a:rPr lang="en" sz="1100">
                          <a:latin typeface="Fira Sans"/>
                          <a:ea typeface="Fira Sans"/>
                          <a:cs typeface="Fira Sans"/>
                          <a:sym typeface="Fira Sans"/>
                        </a:rPr>
                        <a:t>Implemented</a:t>
                      </a:r>
                      <a:r>
                        <a:rPr lang="en" sz="1100">
                          <a:latin typeface="Fira Sans"/>
                          <a:ea typeface="Fira Sans"/>
                          <a:cs typeface="Fira Sans"/>
                          <a:sym typeface="Fira Sans"/>
                        </a:rPr>
                        <a:t> the code and plotted the graph in python.</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1231150">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Graph and Comments</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Font typeface="Fira Sans"/>
                        <a:buChar char="●"/>
                      </a:pPr>
                      <a:r>
                        <a:rPr lang="en" sz="1100">
                          <a:latin typeface="Fira Sans"/>
                          <a:ea typeface="Fira Sans"/>
                          <a:cs typeface="Fira Sans"/>
                          <a:sym typeface="Fira Sans"/>
                        </a:rPr>
                        <a:t>Om Vaghani</a:t>
                      </a:r>
                      <a:endParaRPr sz="1100">
                        <a:latin typeface="Fira Sans"/>
                        <a:ea typeface="Fira Sans"/>
                        <a:cs typeface="Fira Sans"/>
                        <a:sym typeface="Fira Sans"/>
                      </a:endParaRPr>
                    </a:p>
                    <a:p>
                      <a:pPr indent="-317500" lvl="0" marL="457200" rtl="0" algn="l">
                        <a:lnSpc>
                          <a:spcPct val="115000"/>
                        </a:lnSpc>
                        <a:spcBef>
                          <a:spcPts val="0"/>
                        </a:spcBef>
                        <a:spcAft>
                          <a:spcPts val="0"/>
                        </a:spcAft>
                        <a:buSzPts val="1400"/>
                        <a:buChar char="●"/>
                      </a:pPr>
                      <a:r>
                        <a:rPr lang="en" sz="700">
                          <a:latin typeface="Fira Sans"/>
                          <a:ea typeface="Fira Sans"/>
                          <a:cs typeface="Fira Sans"/>
                          <a:sym typeface="Fira Sans"/>
                        </a:rPr>
                        <a:t> </a:t>
                      </a:r>
                      <a:r>
                        <a:rPr lang="en" sz="1100">
                          <a:latin typeface="Fira Sans"/>
                          <a:ea typeface="Fira Sans"/>
                          <a:cs typeface="Fira Sans"/>
                          <a:sym typeface="Fira Sans"/>
                        </a:rPr>
                        <a:t>Aditya Patel</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298450" lvl="0" marL="457200" rtl="0" algn="l">
                        <a:lnSpc>
                          <a:spcPct val="115000"/>
                        </a:lnSpc>
                        <a:spcBef>
                          <a:spcPts val="1200"/>
                        </a:spcBef>
                        <a:spcAft>
                          <a:spcPts val="0"/>
                        </a:spcAft>
                        <a:buSzPts val="1100"/>
                        <a:buFont typeface="Fira Sans"/>
                        <a:buChar char="●"/>
                      </a:pPr>
                      <a:r>
                        <a:rPr lang="en" sz="1100">
                          <a:latin typeface="Fira Sans"/>
                          <a:ea typeface="Fira Sans"/>
                          <a:cs typeface="Fira Sans"/>
                          <a:sym typeface="Fira Sans"/>
                        </a:rPr>
                        <a:t>202001015</a:t>
                      </a:r>
                      <a:endParaRPr sz="1100">
                        <a:latin typeface="Fira Sans"/>
                        <a:ea typeface="Fira Sans"/>
                        <a:cs typeface="Fira Sans"/>
                        <a:sym typeface="Fira Sans"/>
                      </a:endParaRPr>
                    </a:p>
                    <a:p>
                      <a:pPr indent="-317500" lvl="0" marL="457200" rtl="0" algn="l">
                        <a:lnSpc>
                          <a:spcPct val="115000"/>
                        </a:lnSpc>
                        <a:spcBef>
                          <a:spcPts val="0"/>
                        </a:spcBef>
                        <a:spcAft>
                          <a:spcPts val="0"/>
                        </a:spcAft>
                        <a:buSzPts val="1400"/>
                        <a:buChar char="●"/>
                      </a:pPr>
                      <a:r>
                        <a:rPr lang="en" sz="700">
                          <a:latin typeface="Fira Sans"/>
                          <a:ea typeface="Fira Sans"/>
                          <a:cs typeface="Fira Sans"/>
                          <a:sym typeface="Fira Sans"/>
                        </a:rPr>
                        <a:t> </a:t>
                      </a:r>
                      <a:r>
                        <a:rPr lang="en" sz="1100">
                          <a:latin typeface="Fira Sans"/>
                          <a:ea typeface="Fira Sans"/>
                          <a:cs typeface="Fira Sans"/>
                          <a:sym typeface="Fira Sans"/>
                        </a:rPr>
                        <a:t>202001020</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Fira Sans"/>
                          <a:ea typeface="Fira Sans"/>
                          <a:cs typeface="Fira Sans"/>
                          <a:sym typeface="Fira Sans"/>
                        </a:rPr>
                        <a:t>Om plotted the graph in c++ but later on we used matlab graphs</a:t>
                      </a:r>
                      <a:endParaRPr sz="1100">
                        <a:latin typeface="Fira Sans"/>
                        <a:ea typeface="Fira Sans"/>
                        <a:cs typeface="Fira Sans"/>
                        <a:sym typeface="Fira Sans"/>
                      </a:endParaRPr>
                    </a:p>
                    <a:p>
                      <a:pPr indent="0" lvl="0" marL="0" rtl="0" algn="l">
                        <a:lnSpc>
                          <a:spcPct val="115000"/>
                        </a:lnSpc>
                        <a:spcBef>
                          <a:spcPts val="1200"/>
                        </a:spcBef>
                        <a:spcAft>
                          <a:spcPts val="0"/>
                        </a:spcAft>
                        <a:buNone/>
                      </a:pPr>
                      <a:r>
                        <a:rPr lang="en" sz="700">
                          <a:latin typeface="Fira Sans"/>
                          <a:ea typeface="Fira Sans"/>
                          <a:cs typeface="Fira Sans"/>
                          <a:sym typeface="Fira Sans"/>
                        </a:rPr>
                        <a:t> </a:t>
                      </a:r>
                      <a:r>
                        <a:rPr lang="en" sz="1100">
                          <a:latin typeface="Fira Sans"/>
                          <a:ea typeface="Fira Sans"/>
                          <a:cs typeface="Fira Sans"/>
                          <a:sym typeface="Fira Sans"/>
                        </a:rPr>
                        <a:t>Aditya did commenting in the codes</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Presentation</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317500" lvl="0" marL="457200" rtl="0" algn="l">
                        <a:lnSpc>
                          <a:spcPct val="115000"/>
                        </a:lnSpc>
                        <a:spcBef>
                          <a:spcPts val="1200"/>
                        </a:spcBef>
                        <a:spcAft>
                          <a:spcPts val="0"/>
                        </a:spcAft>
                        <a:buSzPts val="1400"/>
                        <a:buFont typeface="Fira Sans"/>
                        <a:buChar char="●"/>
                      </a:pPr>
                      <a:r>
                        <a:rPr lang="en" sz="1100">
                          <a:latin typeface="Fira Sans"/>
                          <a:ea typeface="Fira Sans"/>
                          <a:cs typeface="Fira Sans"/>
                          <a:sym typeface="Fira Sans"/>
                        </a:rPr>
                        <a:t>Whole Group</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a:latin typeface="Fira Sans"/>
                          <a:ea typeface="Fira Sans"/>
                          <a:cs typeface="Fira Sans"/>
                          <a:sym typeface="Fira Sans"/>
                        </a:rPr>
                        <a:t> </a:t>
                      </a:r>
                      <a:endParaRPr>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 sz="1100">
                          <a:latin typeface="Fira Sans"/>
                          <a:ea typeface="Fira Sans"/>
                          <a:cs typeface="Fira Sans"/>
                          <a:sym typeface="Fira Sans"/>
                        </a:rPr>
                        <a:t>Design Part was done by Dev Jadav and Fagun vora.</a:t>
                      </a:r>
                      <a:endParaRPr sz="1100">
                        <a:latin typeface="Fira Sans"/>
                        <a:ea typeface="Fira Sans"/>
                        <a:cs typeface="Fira Sans"/>
                        <a:sym typeface="Fira Sans"/>
                      </a:endParaRPr>
                    </a:p>
                    <a:p>
                      <a:pPr indent="0" lvl="0" marL="0" rtl="0" algn="l">
                        <a:lnSpc>
                          <a:spcPct val="115000"/>
                        </a:lnSpc>
                        <a:spcBef>
                          <a:spcPts val="1200"/>
                        </a:spcBef>
                        <a:spcAft>
                          <a:spcPts val="0"/>
                        </a:spcAft>
                        <a:buNone/>
                      </a:pPr>
                      <a:r>
                        <a:rPr lang="en" sz="700">
                          <a:latin typeface="Fira Sans"/>
                          <a:ea typeface="Fira Sans"/>
                          <a:cs typeface="Fira Sans"/>
                          <a:sym typeface="Fira Sans"/>
                        </a:rPr>
                        <a:t> </a:t>
                      </a:r>
                      <a:r>
                        <a:rPr lang="en" sz="1100">
                          <a:latin typeface="Fira Sans"/>
                          <a:ea typeface="Fira Sans"/>
                          <a:cs typeface="Fira Sans"/>
                          <a:sym typeface="Fira Sans"/>
                        </a:rPr>
                        <a:t>Content Writing was done by whole group.</a:t>
                      </a:r>
                      <a:endParaRPr sz="1100">
                        <a:latin typeface="Fira Sans"/>
                        <a:ea typeface="Fira Sans"/>
                        <a:cs typeface="Fira Sans"/>
                        <a:sym typeface="Fira Sans"/>
                      </a:endParaRPr>
                    </a:p>
                  </a:txBody>
                  <a:tcPr marT="91425" marB="91425" marR="68575" marL="68575">
                    <a:lnL cap="flat" cmpd="sng" w="12625">
                      <a:solidFill>
                        <a:srgbClr val="000000"/>
                      </a:solidFill>
                      <a:prstDash val="solid"/>
                      <a:round/>
                      <a:headEnd len="sm" w="sm" type="none"/>
                      <a:tailEnd len="sm" w="sm" type="none"/>
                    </a:lnL>
                    <a:lnR cap="flat" cmpd="sng" w="12625">
                      <a:solidFill>
                        <a:srgbClr val="000000"/>
                      </a:solidFill>
                      <a:prstDash val="solid"/>
                      <a:round/>
                      <a:headEnd len="sm" w="sm" type="none"/>
                      <a:tailEnd len="sm" w="sm" type="none"/>
                    </a:lnR>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nvSpPr>
        <p:spPr>
          <a:xfrm>
            <a:off x="3612499" y="2233200"/>
            <a:ext cx="1753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rgbClr val="263C66"/>
                </a:solidFill>
                <a:latin typeface="Fira Sans"/>
                <a:ea typeface="Fira Sans"/>
                <a:cs typeface="Fira Sans"/>
                <a:sym typeface="Fira Sans"/>
              </a:rPr>
              <a:t>Topics</a:t>
            </a:r>
            <a:endParaRPr b="1" sz="3200">
              <a:solidFill>
                <a:srgbClr val="263C66"/>
              </a:solidFill>
              <a:latin typeface="Fira Sans"/>
              <a:ea typeface="Fira Sans"/>
              <a:cs typeface="Fira Sans"/>
              <a:sym typeface="Fira Sans"/>
            </a:endParaRPr>
          </a:p>
        </p:txBody>
      </p:sp>
      <p:sp>
        <p:nvSpPr>
          <p:cNvPr id="249" name="Google Shape;249;p19"/>
          <p:cNvSpPr txBox="1"/>
          <p:nvPr/>
        </p:nvSpPr>
        <p:spPr>
          <a:xfrm>
            <a:off x="1526750" y="1423550"/>
            <a:ext cx="1918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263C66"/>
                </a:solidFill>
                <a:latin typeface="Fira Sans"/>
                <a:ea typeface="Fira Sans"/>
                <a:cs typeface="Fira Sans"/>
                <a:sym typeface="Fira Sans"/>
              </a:rPr>
              <a:t>Hard BEC</a:t>
            </a:r>
            <a:endParaRPr b="1" sz="2500">
              <a:solidFill>
                <a:srgbClr val="263C66"/>
              </a:solidFill>
              <a:latin typeface="Fira Sans"/>
              <a:ea typeface="Fira Sans"/>
              <a:cs typeface="Fira Sans"/>
              <a:sym typeface="Fira Sans"/>
            </a:endParaRPr>
          </a:p>
        </p:txBody>
      </p:sp>
      <p:sp>
        <p:nvSpPr>
          <p:cNvPr id="250" name="Google Shape;250;p19"/>
          <p:cNvSpPr txBox="1"/>
          <p:nvPr/>
        </p:nvSpPr>
        <p:spPr>
          <a:xfrm>
            <a:off x="5712000" y="3126775"/>
            <a:ext cx="1918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263C66"/>
                </a:solidFill>
                <a:latin typeface="Fira Sans"/>
                <a:ea typeface="Fira Sans"/>
                <a:cs typeface="Fira Sans"/>
                <a:sym typeface="Fira Sans"/>
              </a:rPr>
              <a:t>Soft BSC</a:t>
            </a:r>
            <a:endParaRPr b="1" sz="2500">
              <a:solidFill>
                <a:srgbClr val="263C66"/>
              </a:solidFill>
              <a:latin typeface="Fira Sans"/>
              <a:ea typeface="Fira Sans"/>
              <a:cs typeface="Fira Sans"/>
              <a:sym typeface="Fira Sans"/>
            </a:endParaRPr>
          </a:p>
        </p:txBody>
      </p:sp>
      <p:sp>
        <p:nvSpPr>
          <p:cNvPr id="251" name="Google Shape;251;p19"/>
          <p:cNvSpPr txBox="1"/>
          <p:nvPr/>
        </p:nvSpPr>
        <p:spPr>
          <a:xfrm>
            <a:off x="5712000" y="1423550"/>
            <a:ext cx="2085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263C66"/>
                </a:solidFill>
                <a:latin typeface="Fira Sans"/>
                <a:ea typeface="Fira Sans"/>
                <a:cs typeface="Fira Sans"/>
                <a:sym typeface="Fira Sans"/>
              </a:rPr>
              <a:t>Hard BSC</a:t>
            </a:r>
            <a:endParaRPr b="1" sz="2500">
              <a:solidFill>
                <a:srgbClr val="263C66"/>
              </a:solidFill>
              <a:latin typeface="Fira Sans"/>
              <a:ea typeface="Fira Sans"/>
              <a:cs typeface="Fira Sans"/>
              <a:sym typeface="Fira Sans"/>
            </a:endParaRPr>
          </a:p>
        </p:txBody>
      </p:sp>
      <p:sp>
        <p:nvSpPr>
          <p:cNvPr id="252" name="Google Shape;252;p19"/>
          <p:cNvSpPr txBox="1"/>
          <p:nvPr/>
        </p:nvSpPr>
        <p:spPr>
          <a:xfrm>
            <a:off x="1359500" y="3126775"/>
            <a:ext cx="2253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263C66"/>
                </a:solidFill>
                <a:latin typeface="Fira Sans"/>
                <a:ea typeface="Fira Sans"/>
                <a:cs typeface="Fira Sans"/>
                <a:sym typeface="Fira Sans"/>
              </a:rPr>
              <a:t>Soft BEC</a:t>
            </a:r>
            <a:endParaRPr b="1" sz="2500">
              <a:solidFill>
                <a:srgbClr val="263C66"/>
              </a:solidFill>
              <a:latin typeface="Fira Sans"/>
              <a:ea typeface="Fira Sans"/>
              <a:cs typeface="Fira Sans"/>
              <a:sym typeface="Fira Sans"/>
            </a:endParaRPr>
          </a:p>
        </p:txBody>
      </p:sp>
      <p:grpSp>
        <p:nvGrpSpPr>
          <p:cNvPr id="253" name="Google Shape;253;p19"/>
          <p:cNvGrpSpPr/>
          <p:nvPr/>
        </p:nvGrpSpPr>
        <p:grpSpPr>
          <a:xfrm>
            <a:off x="1095310" y="991704"/>
            <a:ext cx="6953370" cy="3160100"/>
            <a:chOff x="238125" y="1188750"/>
            <a:chExt cx="7140450" cy="3335550"/>
          </a:xfrm>
        </p:grpSpPr>
        <p:sp>
          <p:nvSpPr>
            <p:cNvPr id="254" name="Google Shape;254;p19"/>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76200">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76200">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76200">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76200">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cap="flat" cmpd="sng" w="76200">
              <a:solidFill>
                <a:srgbClr val="30475E"/>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9"/>
          <p:cNvGrpSpPr/>
          <p:nvPr/>
        </p:nvGrpSpPr>
        <p:grpSpPr>
          <a:xfrm>
            <a:off x="896096" y="777178"/>
            <a:ext cx="7351789" cy="3589135"/>
            <a:chOff x="158833" y="996224"/>
            <a:chExt cx="7378351" cy="3571990"/>
          </a:xfrm>
        </p:grpSpPr>
        <p:sp>
          <p:nvSpPr>
            <p:cNvPr id="260" name="Google Shape;260;p19"/>
            <p:cNvSpPr/>
            <p:nvPr/>
          </p:nvSpPr>
          <p:spPr>
            <a:xfrm>
              <a:off x="158833" y="996224"/>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158833" y="2984214"/>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4030159" y="996224"/>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4030159" y="2984214"/>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0"/>
          <p:cNvSpPr/>
          <p:nvPr/>
        </p:nvSpPr>
        <p:spPr>
          <a:xfrm>
            <a:off x="3519975" y="679250"/>
            <a:ext cx="56243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p:nvPr/>
        </p:nvSpPr>
        <p:spPr>
          <a:xfrm>
            <a:off x="3519985" y="678214"/>
            <a:ext cx="622934" cy="623979"/>
          </a:xfrm>
          <a:custGeom>
            <a:rect b="b" l="l" r="r" t="t"/>
            <a:pathLst>
              <a:path extrusionOk="0" h="19098" w="19066">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FFFFFF"/>
                </a:solidFill>
                <a:latin typeface="Fira Sans"/>
                <a:ea typeface="Fira Sans"/>
                <a:cs typeface="Fira Sans"/>
                <a:sym typeface="Fira Sans"/>
              </a:rPr>
              <a:t>1</a:t>
            </a:r>
            <a:endParaRPr b="0" i="0" sz="2500" u="none" cap="none" strike="noStrike">
              <a:solidFill>
                <a:srgbClr val="FFFFFF"/>
              </a:solidFill>
              <a:latin typeface="Fira Sans"/>
              <a:ea typeface="Fira Sans"/>
              <a:cs typeface="Fira Sans"/>
              <a:sym typeface="Fira Sans"/>
            </a:endParaRPr>
          </a:p>
        </p:txBody>
      </p:sp>
      <p:sp>
        <p:nvSpPr>
          <p:cNvPr id="270" name="Google Shape;270;p20"/>
          <p:cNvSpPr/>
          <p:nvPr/>
        </p:nvSpPr>
        <p:spPr>
          <a:xfrm>
            <a:off x="3508615" y="666844"/>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0"/>
          <p:cNvSpPr/>
          <p:nvPr/>
        </p:nvSpPr>
        <p:spPr>
          <a:xfrm>
            <a:off x="3519975" y="1469775"/>
            <a:ext cx="56243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0"/>
          <p:cNvSpPr/>
          <p:nvPr/>
        </p:nvSpPr>
        <p:spPr>
          <a:xfrm>
            <a:off x="3519985" y="1469771"/>
            <a:ext cx="622934" cy="622934"/>
          </a:xfrm>
          <a:custGeom>
            <a:rect b="b" l="l" r="r" t="t"/>
            <a:pathLst>
              <a:path extrusionOk="0" h="19066" w="19066">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FFFFFF"/>
                </a:solidFill>
                <a:latin typeface="Fira Sans"/>
                <a:ea typeface="Fira Sans"/>
                <a:cs typeface="Fira Sans"/>
                <a:sym typeface="Fira Sans"/>
              </a:rPr>
              <a:t>2</a:t>
            </a:r>
            <a:endParaRPr b="0" i="0" sz="2500" u="none" cap="none" strike="noStrike">
              <a:solidFill>
                <a:srgbClr val="FFFFFF"/>
              </a:solidFill>
              <a:latin typeface="Fira Sans"/>
              <a:ea typeface="Fira Sans"/>
              <a:cs typeface="Fira Sans"/>
              <a:sym typeface="Fira Sans"/>
            </a:endParaRPr>
          </a:p>
        </p:txBody>
      </p:sp>
      <p:sp>
        <p:nvSpPr>
          <p:cNvPr id="273" name="Google Shape;273;p20"/>
          <p:cNvSpPr/>
          <p:nvPr/>
        </p:nvSpPr>
        <p:spPr>
          <a:xfrm>
            <a:off x="3508615" y="1457355"/>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0"/>
          <p:cNvSpPr/>
          <p:nvPr/>
        </p:nvSpPr>
        <p:spPr>
          <a:xfrm>
            <a:off x="3519985" y="3841304"/>
            <a:ext cx="622934" cy="623979"/>
          </a:xfrm>
          <a:custGeom>
            <a:rect b="b" l="l" r="r" t="t"/>
            <a:pathLst>
              <a:path extrusionOk="0" h="19098" w="19066">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FFFFFF"/>
                </a:solidFill>
                <a:latin typeface="Fira Sans"/>
                <a:ea typeface="Fira Sans"/>
                <a:cs typeface="Fira Sans"/>
                <a:sym typeface="Fira Sans"/>
              </a:rPr>
              <a:t>5</a:t>
            </a:r>
            <a:endParaRPr b="0" i="0" sz="2500" u="none" cap="none" strike="noStrike">
              <a:solidFill>
                <a:srgbClr val="FFFFFF"/>
              </a:solidFill>
              <a:latin typeface="Fira Sans"/>
              <a:ea typeface="Fira Sans"/>
              <a:cs typeface="Fira Sans"/>
              <a:sym typeface="Fira Sans"/>
            </a:endParaRPr>
          </a:p>
        </p:txBody>
      </p:sp>
      <p:sp>
        <p:nvSpPr>
          <p:cNvPr id="275" name="Google Shape;275;p20"/>
          <p:cNvSpPr/>
          <p:nvPr/>
        </p:nvSpPr>
        <p:spPr>
          <a:xfrm>
            <a:off x="3519975" y="3050800"/>
            <a:ext cx="5624335" cy="622934"/>
          </a:xfrm>
          <a:custGeom>
            <a:rect b="b" l="l" r="r" t="t"/>
            <a:pathLst>
              <a:path extrusionOk="0" h="19066" w="143652">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0"/>
          <p:cNvSpPr/>
          <p:nvPr/>
        </p:nvSpPr>
        <p:spPr>
          <a:xfrm>
            <a:off x="3519985" y="3050793"/>
            <a:ext cx="622934" cy="622934"/>
          </a:xfrm>
          <a:custGeom>
            <a:rect b="b" l="l" r="r" t="t"/>
            <a:pathLst>
              <a:path extrusionOk="0" h="19066" w="19066">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lang="en" sz="2500">
                <a:solidFill>
                  <a:srgbClr val="FFFFFF"/>
                </a:solidFill>
                <a:latin typeface="Fira Sans"/>
                <a:ea typeface="Fira Sans"/>
                <a:cs typeface="Fira Sans"/>
                <a:sym typeface="Fira Sans"/>
              </a:rPr>
              <a:t>3</a:t>
            </a:r>
            <a:endParaRPr b="0" i="0" sz="2500" u="none" cap="none" strike="noStrike">
              <a:solidFill>
                <a:srgbClr val="FFFFFF"/>
              </a:solidFill>
              <a:latin typeface="Fira Sans"/>
              <a:ea typeface="Fira Sans"/>
              <a:cs typeface="Fira Sans"/>
              <a:sym typeface="Fira Sans"/>
            </a:endParaRPr>
          </a:p>
        </p:txBody>
      </p:sp>
      <p:sp>
        <p:nvSpPr>
          <p:cNvPr id="277" name="Google Shape;277;p20"/>
          <p:cNvSpPr/>
          <p:nvPr/>
        </p:nvSpPr>
        <p:spPr>
          <a:xfrm>
            <a:off x="3519975" y="3841300"/>
            <a:ext cx="5624335" cy="622934"/>
          </a:xfrm>
          <a:custGeom>
            <a:rect b="b" l="l" r="r" t="t"/>
            <a:pathLst>
              <a:path extrusionOk="0" h="19066" w="143652">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0"/>
          <p:cNvSpPr/>
          <p:nvPr/>
        </p:nvSpPr>
        <p:spPr>
          <a:xfrm>
            <a:off x="3508615" y="3039423"/>
            <a:ext cx="645674" cy="645674"/>
          </a:xfrm>
          <a:custGeom>
            <a:rect b="b" l="l" r="r" t="t"/>
            <a:pathLst>
              <a:path extrusionOk="0" h="19762" w="19762">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0"/>
          <p:cNvSpPr/>
          <p:nvPr/>
        </p:nvSpPr>
        <p:spPr>
          <a:xfrm>
            <a:off x="3508615" y="3829934"/>
            <a:ext cx="645674" cy="646719"/>
          </a:xfrm>
          <a:custGeom>
            <a:rect b="b" l="l" r="r" t="t"/>
            <a:pathLst>
              <a:path extrusionOk="0" h="19794" w="19762">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2500">
                <a:solidFill>
                  <a:schemeClr val="lt1"/>
                </a:solidFill>
              </a:rPr>
              <a:t>4</a:t>
            </a:r>
            <a:endParaRPr b="0" i="0" sz="2500" u="none" cap="none" strike="noStrike">
              <a:solidFill>
                <a:schemeClr val="lt1"/>
              </a:solidFill>
              <a:latin typeface="Arial"/>
              <a:ea typeface="Arial"/>
              <a:cs typeface="Arial"/>
              <a:sym typeface="Arial"/>
            </a:endParaRPr>
          </a:p>
        </p:txBody>
      </p:sp>
      <p:sp>
        <p:nvSpPr>
          <p:cNvPr id="280" name="Google Shape;280;p20"/>
          <p:cNvSpPr/>
          <p:nvPr/>
        </p:nvSpPr>
        <p:spPr>
          <a:xfrm>
            <a:off x="2477013" y="1827796"/>
            <a:ext cx="942634" cy="499791"/>
          </a:xfrm>
          <a:custGeom>
            <a:rect b="b" l="l" r="r" t="t"/>
            <a:pathLst>
              <a:path extrusionOk="0" h="15297" w="28851">
                <a:moveTo>
                  <a:pt x="28692" y="0"/>
                </a:moveTo>
                <a:lnTo>
                  <a:pt x="10863" y="14916"/>
                </a:lnTo>
                <a:lnTo>
                  <a:pt x="0" y="14916"/>
                </a:lnTo>
                <a:lnTo>
                  <a:pt x="0" y="15296"/>
                </a:lnTo>
                <a:lnTo>
                  <a:pt x="10926" y="15296"/>
                </a:lnTo>
                <a:lnTo>
                  <a:pt x="28851" y="348"/>
                </a:lnTo>
                <a:lnTo>
                  <a:pt x="2869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0"/>
          <p:cNvSpPr/>
          <p:nvPr/>
        </p:nvSpPr>
        <p:spPr>
          <a:xfrm>
            <a:off x="2477013" y="2815911"/>
            <a:ext cx="942634" cy="499791"/>
          </a:xfrm>
          <a:custGeom>
            <a:rect b="b" l="l" r="r" t="t"/>
            <a:pathLst>
              <a:path extrusionOk="0" h="15297" w="28851">
                <a:moveTo>
                  <a:pt x="0" y="1"/>
                </a:moveTo>
                <a:lnTo>
                  <a:pt x="0" y="381"/>
                </a:lnTo>
                <a:lnTo>
                  <a:pt x="10863" y="381"/>
                </a:lnTo>
                <a:lnTo>
                  <a:pt x="28692" y="15297"/>
                </a:lnTo>
                <a:lnTo>
                  <a:pt x="28851" y="14949"/>
                </a:lnTo>
                <a:lnTo>
                  <a:pt x="10958" y="33"/>
                </a:lnTo>
                <a:lnTo>
                  <a:pt x="1092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0"/>
          <p:cNvSpPr txBox="1"/>
          <p:nvPr/>
        </p:nvSpPr>
        <p:spPr>
          <a:xfrm>
            <a:off x="4243275" y="679250"/>
            <a:ext cx="3674100" cy="2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Fira Sans"/>
                <a:ea typeface="Fira Sans"/>
                <a:cs typeface="Fira Sans"/>
                <a:sym typeface="Fira Sans"/>
              </a:rPr>
              <a:t>BSC Hard : </a:t>
            </a:r>
            <a:endParaRPr b="0" i="0" sz="1400" u="none" cap="none" strike="noStrike">
              <a:solidFill>
                <a:schemeClr val="dk1"/>
              </a:solidFill>
              <a:latin typeface="Fira Sans"/>
              <a:ea typeface="Fira Sans"/>
              <a:cs typeface="Fira Sans"/>
              <a:sym typeface="Fira Sans"/>
            </a:endParaRPr>
          </a:p>
        </p:txBody>
      </p:sp>
      <p:sp>
        <p:nvSpPr>
          <p:cNvPr id="283" name="Google Shape;283;p20"/>
          <p:cNvSpPr txBox="1"/>
          <p:nvPr/>
        </p:nvSpPr>
        <p:spPr>
          <a:xfrm>
            <a:off x="3932850" y="963275"/>
            <a:ext cx="5430000" cy="33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Works</a:t>
            </a:r>
            <a:r>
              <a:rPr lang="en" sz="1200">
                <a:solidFill>
                  <a:schemeClr val="dk1"/>
                </a:solidFill>
                <a:latin typeface="Fira Sans"/>
                <a:ea typeface="Fira Sans"/>
                <a:cs typeface="Fira Sans"/>
                <a:sym typeface="Fira Sans"/>
              </a:rPr>
              <a:t> till 0.1 - 0.15 and   0.08 - 0.13 bit Error </a:t>
            </a:r>
            <a:r>
              <a:rPr lang="en" sz="1200">
                <a:solidFill>
                  <a:schemeClr val="dk1"/>
                </a:solidFill>
                <a:latin typeface="Fira Sans"/>
                <a:ea typeface="Fira Sans"/>
                <a:cs typeface="Fira Sans"/>
                <a:sym typeface="Fira Sans"/>
              </a:rPr>
              <a:t>Probability for H1 and H2 resp</a:t>
            </a:r>
            <a:r>
              <a:rPr lang="en" sz="1200">
                <a:solidFill>
                  <a:schemeClr val="dk1"/>
                </a:solidFill>
                <a:latin typeface="Fira Sans"/>
                <a:ea typeface="Fira Sans"/>
                <a:cs typeface="Fira Sans"/>
                <a:sym typeface="Fira Sans"/>
              </a:rPr>
              <a:t>.</a:t>
            </a:r>
            <a:endParaRPr b="0" i="0" sz="1200" u="none" cap="none" strike="noStrike">
              <a:solidFill>
                <a:schemeClr val="dk1"/>
              </a:solidFill>
              <a:latin typeface="Fira Sans"/>
              <a:ea typeface="Fira Sans"/>
              <a:cs typeface="Fira Sans"/>
              <a:sym typeface="Fira Sans"/>
            </a:endParaRPr>
          </a:p>
        </p:txBody>
      </p:sp>
      <p:sp>
        <p:nvSpPr>
          <p:cNvPr id="284" name="Google Shape;284;p20"/>
          <p:cNvSpPr txBox="1"/>
          <p:nvPr/>
        </p:nvSpPr>
        <p:spPr>
          <a:xfrm>
            <a:off x="4243275" y="1837425"/>
            <a:ext cx="3674100" cy="33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sz="1200">
              <a:solidFill>
                <a:srgbClr val="FAFAFA"/>
              </a:solidFill>
              <a:latin typeface="Fira Sans"/>
              <a:ea typeface="Fira Sans"/>
              <a:cs typeface="Fira Sans"/>
              <a:sym typeface="Fira Sans"/>
            </a:endParaRPr>
          </a:p>
        </p:txBody>
      </p:sp>
      <p:grpSp>
        <p:nvGrpSpPr>
          <p:cNvPr id="285" name="Google Shape;285;p20"/>
          <p:cNvGrpSpPr/>
          <p:nvPr/>
        </p:nvGrpSpPr>
        <p:grpSpPr>
          <a:xfrm>
            <a:off x="351625" y="1469776"/>
            <a:ext cx="2435410" cy="2435376"/>
            <a:chOff x="-209500" y="2803201"/>
            <a:chExt cx="2435410" cy="2435376"/>
          </a:xfrm>
        </p:grpSpPr>
        <p:sp>
          <p:nvSpPr>
            <p:cNvPr id="286" name="Google Shape;286;p20"/>
            <p:cNvSpPr/>
            <p:nvPr/>
          </p:nvSpPr>
          <p:spPr>
            <a:xfrm>
              <a:off x="-209500" y="2803201"/>
              <a:ext cx="2435410" cy="2435376"/>
            </a:xfrm>
            <a:custGeom>
              <a:rect b="b" l="l" r="r" t="t"/>
              <a:pathLst>
                <a:path extrusionOk="0" h="72649" w="7265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t/>
              </a:r>
              <a:endParaRPr b="0" i="0" sz="1900" u="none" cap="none" strike="noStrike">
                <a:solidFill>
                  <a:srgbClr val="000000"/>
                </a:solidFill>
                <a:latin typeface="Fira Sans"/>
                <a:ea typeface="Fira Sans"/>
                <a:cs typeface="Fira Sans"/>
                <a:sym typeface="Fira Sans"/>
              </a:endParaRPr>
            </a:p>
          </p:txBody>
        </p:sp>
        <p:sp>
          <p:nvSpPr>
            <p:cNvPr id="287" name="Google Shape;287;p20"/>
            <p:cNvSpPr/>
            <p:nvPr/>
          </p:nvSpPr>
          <p:spPr>
            <a:xfrm>
              <a:off x="-137050" y="2876150"/>
              <a:ext cx="2290500" cy="22905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0"/>
            <p:cNvSpPr txBox="1"/>
            <p:nvPr/>
          </p:nvSpPr>
          <p:spPr>
            <a:xfrm>
              <a:off x="-137051" y="3775100"/>
              <a:ext cx="2290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lang="en" sz="900">
                  <a:solidFill>
                    <a:schemeClr val="dk1"/>
                  </a:solidFill>
                  <a:latin typeface="Fira Sans"/>
                  <a:ea typeface="Fira Sans"/>
                  <a:cs typeface="Fira Sans"/>
                  <a:sym typeface="Fira Sans"/>
                </a:rPr>
                <a:t> </a:t>
              </a:r>
              <a:r>
                <a:rPr b="1" i="0" lang="en" sz="2000" u="none" cap="none" strike="noStrike">
                  <a:solidFill>
                    <a:schemeClr val="dk1"/>
                  </a:solidFill>
                  <a:latin typeface="Fira Sans"/>
                  <a:ea typeface="Fira Sans"/>
                  <a:cs typeface="Fira Sans"/>
                  <a:sym typeface="Fira Sans"/>
                </a:rPr>
                <a:t>Accomplishments</a:t>
              </a:r>
              <a:endParaRPr i="0" sz="2000" u="none" cap="none" strike="noStrike">
                <a:solidFill>
                  <a:schemeClr val="dk1"/>
                </a:solidFill>
                <a:latin typeface="Fira Sans"/>
                <a:ea typeface="Fira Sans"/>
                <a:cs typeface="Fira Sans"/>
                <a:sym typeface="Fira Sans"/>
              </a:endParaRPr>
            </a:p>
          </p:txBody>
        </p:sp>
      </p:grpSp>
      <p:cxnSp>
        <p:nvCxnSpPr>
          <p:cNvPr id="289" name="Google Shape;289;p20"/>
          <p:cNvCxnSpPr>
            <a:endCxn id="287" idx="7"/>
          </p:cNvCxnSpPr>
          <p:nvPr/>
        </p:nvCxnSpPr>
        <p:spPr>
          <a:xfrm flipH="1">
            <a:off x="2379139" y="1028261"/>
            <a:ext cx="937500" cy="849900"/>
          </a:xfrm>
          <a:prstGeom prst="curvedConnector2">
            <a:avLst/>
          </a:prstGeom>
          <a:solidFill>
            <a:schemeClr val="lt2"/>
          </a:solidFill>
          <a:ln cap="flat" cmpd="sng" w="9525">
            <a:solidFill>
              <a:schemeClr val="dk1"/>
            </a:solidFill>
            <a:prstDash val="solid"/>
            <a:round/>
            <a:headEnd len="med" w="med" type="none"/>
            <a:tailEnd len="med" w="med" type="none"/>
          </a:ln>
        </p:spPr>
      </p:cxnSp>
      <p:cxnSp>
        <p:nvCxnSpPr>
          <p:cNvPr id="290" name="Google Shape;290;p20"/>
          <p:cNvCxnSpPr>
            <a:endCxn id="287" idx="5"/>
          </p:cNvCxnSpPr>
          <p:nvPr/>
        </p:nvCxnSpPr>
        <p:spPr>
          <a:xfrm rot="10800000">
            <a:off x="2379139" y="3497789"/>
            <a:ext cx="947400" cy="614700"/>
          </a:xfrm>
          <a:prstGeom prst="curvedConnector2">
            <a:avLst/>
          </a:prstGeom>
          <a:noFill/>
          <a:ln cap="flat" cmpd="sng" w="9525">
            <a:solidFill>
              <a:schemeClr val="dk1"/>
            </a:solidFill>
            <a:prstDash val="solid"/>
            <a:round/>
            <a:headEnd len="med" w="med" type="none"/>
            <a:tailEnd len="med" w="med" type="none"/>
          </a:ln>
        </p:spPr>
      </p:cxnSp>
      <p:sp>
        <p:nvSpPr>
          <p:cNvPr id="291" name="Google Shape;291;p20"/>
          <p:cNvSpPr txBox="1"/>
          <p:nvPr/>
        </p:nvSpPr>
        <p:spPr>
          <a:xfrm>
            <a:off x="4243275" y="1465900"/>
            <a:ext cx="35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
                <a:solidFill>
                  <a:schemeClr val="lt1"/>
                </a:solidFill>
                <a:latin typeface="Fira Sans"/>
                <a:ea typeface="Fira Sans"/>
                <a:cs typeface="Fira Sans"/>
                <a:sym typeface="Fira Sans"/>
              </a:rPr>
              <a:t>BEC Hard : </a:t>
            </a:r>
            <a:endParaRPr>
              <a:solidFill>
                <a:schemeClr val="lt1"/>
              </a:solidFill>
              <a:latin typeface="Fira Sans"/>
              <a:ea typeface="Fira Sans"/>
              <a:cs typeface="Fira Sans"/>
              <a:sym typeface="Fira Sans"/>
            </a:endParaRPr>
          </a:p>
        </p:txBody>
      </p:sp>
      <p:sp>
        <p:nvSpPr>
          <p:cNvPr id="292" name="Google Shape;292;p20"/>
          <p:cNvSpPr txBox="1"/>
          <p:nvPr/>
        </p:nvSpPr>
        <p:spPr>
          <a:xfrm>
            <a:off x="4243275" y="3031825"/>
            <a:ext cx="3775800" cy="2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lt1"/>
                </a:solidFill>
                <a:latin typeface="Fira Sans"/>
                <a:ea typeface="Fira Sans"/>
                <a:cs typeface="Fira Sans"/>
                <a:sym typeface="Fira Sans"/>
              </a:rPr>
              <a:t>BSC Soft : </a:t>
            </a:r>
            <a:endParaRPr b="0" i="0" sz="1400" u="none" cap="none" strike="noStrike">
              <a:solidFill>
                <a:schemeClr val="lt1"/>
              </a:solidFill>
              <a:latin typeface="Fira Sans"/>
              <a:ea typeface="Fira Sans"/>
              <a:cs typeface="Fira Sans"/>
              <a:sym typeface="Fira Sans"/>
            </a:endParaRPr>
          </a:p>
        </p:txBody>
      </p:sp>
      <p:sp>
        <p:nvSpPr>
          <p:cNvPr id="293" name="Google Shape;293;p20"/>
          <p:cNvSpPr txBox="1"/>
          <p:nvPr/>
        </p:nvSpPr>
        <p:spPr>
          <a:xfrm>
            <a:off x="4243263" y="3820800"/>
            <a:ext cx="35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
                <a:solidFill>
                  <a:schemeClr val="dk1"/>
                </a:solidFill>
                <a:latin typeface="Fira Sans"/>
                <a:ea typeface="Fira Sans"/>
                <a:cs typeface="Fira Sans"/>
                <a:sym typeface="Fira Sans"/>
              </a:rPr>
              <a:t>BEC Soft : </a:t>
            </a:r>
            <a:endParaRPr>
              <a:solidFill>
                <a:schemeClr val="dk1"/>
              </a:solidFill>
              <a:latin typeface="Fira Sans"/>
              <a:ea typeface="Fira Sans"/>
              <a:cs typeface="Fira Sans"/>
              <a:sym typeface="Fira Sans"/>
            </a:endParaRPr>
          </a:p>
        </p:txBody>
      </p:sp>
      <p:sp>
        <p:nvSpPr>
          <p:cNvPr id="294" name="Google Shape;294;p20"/>
          <p:cNvSpPr txBox="1"/>
          <p:nvPr/>
        </p:nvSpPr>
        <p:spPr>
          <a:xfrm>
            <a:off x="4068950" y="1765075"/>
            <a:ext cx="5028900" cy="33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Fira Sans"/>
                <a:ea typeface="Fira Sans"/>
                <a:cs typeface="Fira Sans"/>
                <a:sym typeface="Fira Sans"/>
              </a:rPr>
              <a:t>Works till 0.6 -0.7 and 0.5-0.6  bit Error Probability for H1 and H2 resp.</a:t>
            </a:r>
            <a:endParaRPr b="0" i="0" sz="1200" u="none" cap="none" strike="noStrike">
              <a:solidFill>
                <a:schemeClr val="lt1"/>
              </a:solidFill>
              <a:latin typeface="Fira Sans"/>
              <a:ea typeface="Fira Sans"/>
              <a:cs typeface="Fira Sans"/>
              <a:sym typeface="Fira Sans"/>
            </a:endParaRPr>
          </a:p>
        </p:txBody>
      </p:sp>
      <p:sp>
        <p:nvSpPr>
          <p:cNvPr id="295" name="Google Shape;295;p20"/>
          <p:cNvSpPr txBox="1"/>
          <p:nvPr/>
        </p:nvSpPr>
        <p:spPr>
          <a:xfrm>
            <a:off x="4055550" y="3315625"/>
            <a:ext cx="5088600" cy="33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Fira Sans"/>
                <a:ea typeface="Fira Sans"/>
                <a:cs typeface="Fira Sans"/>
                <a:sym typeface="Fira Sans"/>
              </a:rPr>
              <a:t>Works till 0.15-0.2 and 0.12-0.17  bit Error Probability for H1 and H2 resp.</a:t>
            </a:r>
            <a:endParaRPr b="0" i="0" sz="1200" u="none" cap="none" strike="noStrike">
              <a:solidFill>
                <a:schemeClr val="lt1"/>
              </a:solidFill>
              <a:latin typeface="Fira Sans"/>
              <a:ea typeface="Fira Sans"/>
              <a:cs typeface="Fira Sans"/>
              <a:sym typeface="Fira Sans"/>
            </a:endParaRPr>
          </a:p>
        </p:txBody>
      </p:sp>
      <p:sp>
        <p:nvSpPr>
          <p:cNvPr id="296" name="Google Shape;296;p20"/>
          <p:cNvSpPr txBox="1"/>
          <p:nvPr/>
        </p:nvSpPr>
        <p:spPr>
          <a:xfrm>
            <a:off x="4068975" y="4100075"/>
            <a:ext cx="5028900" cy="339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Fira Sans"/>
                <a:ea typeface="Fira Sans"/>
                <a:cs typeface="Fira Sans"/>
                <a:sym typeface="Fira Sans"/>
              </a:rPr>
              <a:t>Works till 0.6 -0.7 and 0.5-0.6  bit Error Probability for H1 and H2 resp.</a:t>
            </a:r>
            <a:endParaRPr b="0" i="0" sz="1200" u="none" cap="none" strike="noStrike">
              <a:solidFill>
                <a:schemeClr val="dk1"/>
              </a:solidFill>
              <a:latin typeface="Fira Sans"/>
              <a:ea typeface="Fira Sans"/>
              <a:cs typeface="Fira Sans"/>
              <a:sym typeface="Fir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1"/>
          <p:cNvGrpSpPr/>
          <p:nvPr/>
        </p:nvGrpSpPr>
        <p:grpSpPr>
          <a:xfrm>
            <a:off x="686916" y="1087973"/>
            <a:ext cx="2112291" cy="3228610"/>
            <a:chOff x="680166" y="937073"/>
            <a:chExt cx="2112291" cy="3228610"/>
          </a:xfrm>
        </p:grpSpPr>
        <p:sp>
          <p:nvSpPr>
            <p:cNvPr id="302" name="Google Shape;302;p21"/>
            <p:cNvSpPr/>
            <p:nvPr/>
          </p:nvSpPr>
          <p:spPr>
            <a:xfrm>
              <a:off x="1065189" y="3325504"/>
              <a:ext cx="579599" cy="579599"/>
            </a:xfrm>
            <a:custGeom>
              <a:rect b="b" l="l" r="r" t="t"/>
              <a:pathLst>
                <a:path extrusionOk="0" h="17545" w="17545">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1"/>
            <p:cNvSpPr/>
            <p:nvPr/>
          </p:nvSpPr>
          <p:spPr>
            <a:xfrm>
              <a:off x="1118540" y="3379912"/>
              <a:ext cx="472896" cy="471839"/>
            </a:xfrm>
            <a:custGeom>
              <a:rect b="b" l="l" r="r" t="t"/>
              <a:pathLst>
                <a:path extrusionOk="0" h="14283" w="14315">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1"/>
            <p:cNvSpPr/>
            <p:nvPr/>
          </p:nvSpPr>
          <p:spPr>
            <a:xfrm>
              <a:off x="1992085" y="1448653"/>
              <a:ext cx="556607" cy="556607"/>
            </a:xfrm>
            <a:custGeom>
              <a:rect b="b" l="l" r="r" t="t"/>
              <a:pathLst>
                <a:path extrusionOk="0" h="16849" w="16849">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1"/>
            <p:cNvSpPr/>
            <p:nvPr/>
          </p:nvSpPr>
          <p:spPr>
            <a:xfrm>
              <a:off x="2237964" y="1698497"/>
              <a:ext cx="63824" cy="56093"/>
            </a:xfrm>
            <a:custGeom>
              <a:rect b="b" l="l" r="r" t="t"/>
              <a:pathLst>
                <a:path extrusionOk="0" h="1698" w="1932">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1"/>
            <p:cNvSpPr/>
            <p:nvPr/>
          </p:nvSpPr>
          <p:spPr>
            <a:xfrm>
              <a:off x="2107179" y="1563714"/>
              <a:ext cx="326452" cy="325692"/>
            </a:xfrm>
            <a:custGeom>
              <a:rect b="b" l="l" r="r" t="t"/>
              <a:pathLst>
                <a:path extrusionOk="0" h="9859" w="9882">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1"/>
            <p:cNvSpPr/>
            <p:nvPr/>
          </p:nvSpPr>
          <p:spPr>
            <a:xfrm>
              <a:off x="2447208" y="1159894"/>
              <a:ext cx="330614" cy="327245"/>
            </a:xfrm>
            <a:custGeom>
              <a:rect b="b" l="l" r="r" t="t"/>
              <a:pathLst>
                <a:path extrusionOk="0" h="9906" w="10008">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1"/>
            <p:cNvSpPr/>
            <p:nvPr/>
          </p:nvSpPr>
          <p:spPr>
            <a:xfrm>
              <a:off x="2507860" y="1191443"/>
              <a:ext cx="207196" cy="183840"/>
            </a:xfrm>
            <a:custGeom>
              <a:rect b="b" l="l" r="r" t="t"/>
              <a:pathLst>
                <a:path extrusionOk="0" h="5565" w="6272">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1"/>
            <p:cNvSpPr/>
            <p:nvPr/>
          </p:nvSpPr>
          <p:spPr>
            <a:xfrm>
              <a:off x="2559131" y="1226856"/>
              <a:ext cx="106736" cy="137095"/>
            </a:xfrm>
            <a:custGeom>
              <a:rect b="b" l="l" r="r" t="t"/>
              <a:pathLst>
                <a:path extrusionOk="0" h="4150" w="3231">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1"/>
            <p:cNvSpPr/>
            <p:nvPr/>
          </p:nvSpPr>
          <p:spPr>
            <a:xfrm>
              <a:off x="771210" y="3734543"/>
              <a:ext cx="418487" cy="351823"/>
            </a:xfrm>
            <a:custGeom>
              <a:rect b="b" l="l" r="r" t="t"/>
              <a:pathLst>
                <a:path extrusionOk="0" h="10650" w="12668">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1"/>
            <p:cNvSpPr/>
            <p:nvPr/>
          </p:nvSpPr>
          <p:spPr>
            <a:xfrm>
              <a:off x="680166" y="3780165"/>
              <a:ext cx="397609" cy="346735"/>
            </a:xfrm>
            <a:custGeom>
              <a:rect b="b" l="l" r="r" t="t"/>
              <a:pathLst>
                <a:path extrusionOk="0" h="10496" w="12036">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1"/>
            <p:cNvSpPr/>
            <p:nvPr/>
          </p:nvSpPr>
          <p:spPr>
            <a:xfrm>
              <a:off x="705306" y="3837084"/>
              <a:ext cx="419544" cy="328599"/>
            </a:xfrm>
            <a:custGeom>
              <a:rect b="b" l="l" r="r" t="t"/>
              <a:pathLst>
                <a:path extrusionOk="0" h="9947" w="1270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1"/>
            <p:cNvSpPr/>
            <p:nvPr/>
          </p:nvSpPr>
          <p:spPr>
            <a:xfrm>
              <a:off x="1227325" y="3473798"/>
              <a:ext cx="255328" cy="296357"/>
            </a:xfrm>
            <a:custGeom>
              <a:rect b="b" l="l" r="r" t="t"/>
              <a:pathLst>
                <a:path extrusionOk="0" h="8971" w="7729">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1"/>
            <p:cNvSpPr/>
            <p:nvPr/>
          </p:nvSpPr>
          <p:spPr>
            <a:xfrm>
              <a:off x="1290124" y="3557211"/>
              <a:ext cx="129728" cy="118265"/>
            </a:xfrm>
            <a:custGeom>
              <a:rect b="b" l="l" r="r" t="t"/>
              <a:pathLst>
                <a:path extrusionOk="0" h="3580" w="3927">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1"/>
            <p:cNvSpPr/>
            <p:nvPr/>
          </p:nvSpPr>
          <p:spPr>
            <a:xfrm>
              <a:off x="1231520" y="1700776"/>
              <a:ext cx="1161312" cy="1980448"/>
            </a:xfrm>
            <a:custGeom>
              <a:rect b="b" l="l" r="r" t="t"/>
              <a:pathLst>
                <a:path extrusionOk="0" h="59950" w="35154">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1"/>
            <p:cNvSpPr/>
            <p:nvPr/>
          </p:nvSpPr>
          <p:spPr>
            <a:xfrm>
              <a:off x="2174141" y="3233435"/>
              <a:ext cx="473953" cy="865220"/>
            </a:xfrm>
            <a:custGeom>
              <a:rect b="b" l="l" r="r" t="t"/>
              <a:pathLst>
                <a:path extrusionOk="0" h="26191" w="14347">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1"/>
            <p:cNvSpPr/>
            <p:nvPr/>
          </p:nvSpPr>
          <p:spPr>
            <a:xfrm>
              <a:off x="2155311" y="3249127"/>
              <a:ext cx="469758" cy="855805"/>
            </a:xfrm>
            <a:custGeom>
              <a:rect b="b" l="l" r="r" t="t"/>
              <a:pathLst>
                <a:path extrusionOk="0" h="25906" w="1422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1"/>
            <p:cNvSpPr/>
            <p:nvPr/>
          </p:nvSpPr>
          <p:spPr>
            <a:xfrm>
              <a:off x="2335252" y="3302478"/>
              <a:ext cx="110932" cy="27221"/>
            </a:xfrm>
            <a:custGeom>
              <a:rect b="b" l="l" r="r" t="t"/>
              <a:pathLst>
                <a:path extrusionOk="0" h="824" w="3358">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1"/>
            <p:cNvSpPr/>
            <p:nvPr/>
          </p:nvSpPr>
          <p:spPr>
            <a:xfrm>
              <a:off x="2294454" y="3303536"/>
              <a:ext cx="27221" cy="26164"/>
            </a:xfrm>
            <a:custGeom>
              <a:rect b="b" l="l" r="r" t="t"/>
              <a:pathLst>
                <a:path extrusionOk="0" h="792" w="824">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1"/>
            <p:cNvSpPr/>
            <p:nvPr/>
          </p:nvSpPr>
          <p:spPr>
            <a:xfrm>
              <a:off x="2347806" y="3998196"/>
              <a:ext cx="80572" cy="79548"/>
            </a:xfrm>
            <a:custGeom>
              <a:rect b="b" l="l" r="r" t="t"/>
              <a:pathLst>
                <a:path extrusionOk="0" h="2408" w="2439">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1"/>
            <p:cNvSpPr/>
            <p:nvPr/>
          </p:nvSpPr>
          <p:spPr>
            <a:xfrm>
              <a:off x="2202386" y="3376774"/>
              <a:ext cx="380827" cy="594234"/>
            </a:xfrm>
            <a:custGeom>
              <a:rect b="b" l="l" r="r" t="t"/>
              <a:pathLst>
                <a:path extrusionOk="0" h="17988" w="11528">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1"/>
            <p:cNvSpPr/>
            <p:nvPr/>
          </p:nvSpPr>
          <p:spPr>
            <a:xfrm>
              <a:off x="2230631" y="3522194"/>
              <a:ext cx="326452" cy="297381"/>
            </a:xfrm>
            <a:custGeom>
              <a:rect b="b" l="l" r="r" t="t"/>
              <a:pathLst>
                <a:path extrusionOk="0" h="9002" w="9882">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1"/>
            <p:cNvSpPr/>
            <p:nvPr/>
          </p:nvSpPr>
          <p:spPr>
            <a:xfrm>
              <a:off x="2324780" y="3577858"/>
              <a:ext cx="157841" cy="183939"/>
            </a:xfrm>
            <a:custGeom>
              <a:rect b="b" l="l" r="r" t="t"/>
              <a:pathLst>
                <a:path extrusionOk="0" h="5568" w="4778">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1"/>
            <p:cNvSpPr/>
            <p:nvPr/>
          </p:nvSpPr>
          <p:spPr>
            <a:xfrm>
              <a:off x="1055774" y="2095181"/>
              <a:ext cx="1427013" cy="833836"/>
            </a:xfrm>
            <a:custGeom>
              <a:rect b="b" l="l" r="r" t="t"/>
              <a:pathLst>
                <a:path extrusionOk="0" h="25241" w="43197">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1"/>
            <p:cNvSpPr/>
            <p:nvPr/>
          </p:nvSpPr>
          <p:spPr>
            <a:xfrm>
              <a:off x="1043221" y="2107735"/>
              <a:ext cx="1427013" cy="823397"/>
            </a:xfrm>
            <a:custGeom>
              <a:rect b="b" l="l" r="r" t="t"/>
              <a:pathLst>
                <a:path extrusionOk="0" h="24925" w="43197">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1"/>
            <p:cNvSpPr/>
            <p:nvPr/>
          </p:nvSpPr>
          <p:spPr>
            <a:xfrm>
              <a:off x="762820" y="2928985"/>
              <a:ext cx="2029637" cy="226025"/>
            </a:xfrm>
            <a:custGeom>
              <a:rect b="b" l="l" r="r" t="t"/>
              <a:pathLst>
                <a:path extrusionOk="0" h="6842" w="61439">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1"/>
            <p:cNvSpPr/>
            <p:nvPr/>
          </p:nvSpPr>
          <p:spPr>
            <a:xfrm>
              <a:off x="762820" y="2931099"/>
              <a:ext cx="2005588" cy="121371"/>
            </a:xfrm>
            <a:custGeom>
              <a:rect b="b" l="l" r="r" t="t"/>
              <a:pathLst>
                <a:path extrusionOk="0" h="3674" w="60711">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1"/>
            <p:cNvSpPr/>
            <p:nvPr/>
          </p:nvSpPr>
          <p:spPr>
            <a:xfrm>
              <a:off x="1469009" y="2966645"/>
              <a:ext cx="583795" cy="56523"/>
            </a:xfrm>
            <a:custGeom>
              <a:rect b="b" l="l" r="r" t="t"/>
              <a:pathLst>
                <a:path extrusionOk="0" h="1711" w="17672">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1"/>
            <p:cNvSpPr/>
            <p:nvPr/>
          </p:nvSpPr>
          <p:spPr>
            <a:xfrm>
              <a:off x="1122703" y="2174697"/>
              <a:ext cx="1277430" cy="752240"/>
            </a:xfrm>
            <a:custGeom>
              <a:rect b="b" l="l" r="r" t="t"/>
              <a:pathLst>
                <a:path extrusionOk="0" h="22771" w="38669">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1"/>
            <p:cNvSpPr/>
            <p:nvPr/>
          </p:nvSpPr>
          <p:spPr>
            <a:xfrm>
              <a:off x="1454374" y="2275585"/>
              <a:ext cx="619373" cy="558391"/>
            </a:xfrm>
            <a:custGeom>
              <a:rect b="b" l="l" r="r" t="t"/>
              <a:pathLst>
                <a:path extrusionOk="0" h="16903" w="18749">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1"/>
            <p:cNvSpPr/>
            <p:nvPr/>
          </p:nvSpPr>
          <p:spPr>
            <a:xfrm>
              <a:off x="1631178" y="2376606"/>
              <a:ext cx="266791" cy="355721"/>
            </a:xfrm>
            <a:custGeom>
              <a:rect b="b" l="l" r="r" t="t"/>
              <a:pathLst>
                <a:path extrusionOk="0" h="10768" w="8076">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1"/>
            <p:cNvSpPr/>
            <p:nvPr/>
          </p:nvSpPr>
          <p:spPr>
            <a:xfrm>
              <a:off x="793179" y="937073"/>
              <a:ext cx="699913" cy="915433"/>
            </a:xfrm>
            <a:custGeom>
              <a:rect b="b" l="l" r="r" t="t"/>
              <a:pathLst>
                <a:path extrusionOk="0" h="27711" w="21187">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1"/>
            <p:cNvSpPr/>
            <p:nvPr/>
          </p:nvSpPr>
          <p:spPr>
            <a:xfrm>
              <a:off x="773292" y="957984"/>
              <a:ext cx="699946" cy="914409"/>
            </a:xfrm>
            <a:custGeom>
              <a:rect b="b" l="l" r="r" t="t"/>
              <a:pathLst>
                <a:path extrusionOk="0" h="27680" w="21188">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1"/>
            <p:cNvSpPr/>
            <p:nvPr/>
          </p:nvSpPr>
          <p:spPr>
            <a:xfrm>
              <a:off x="1082962" y="1765624"/>
              <a:ext cx="80605" cy="80605"/>
            </a:xfrm>
            <a:custGeom>
              <a:rect b="b" l="l" r="r" t="t"/>
              <a:pathLst>
                <a:path extrusionOk="0" h="2440" w="244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1"/>
            <p:cNvSpPr/>
            <p:nvPr/>
          </p:nvSpPr>
          <p:spPr>
            <a:xfrm>
              <a:off x="826643" y="1018670"/>
              <a:ext cx="593209" cy="725019"/>
            </a:xfrm>
            <a:custGeom>
              <a:rect b="b" l="l" r="r" t="t"/>
              <a:pathLst>
                <a:path extrusionOk="0" h="21947" w="17957">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1"/>
            <p:cNvSpPr/>
            <p:nvPr/>
          </p:nvSpPr>
          <p:spPr>
            <a:xfrm>
              <a:off x="907216" y="1196894"/>
              <a:ext cx="432098" cy="380101"/>
            </a:xfrm>
            <a:custGeom>
              <a:rect b="b" l="l" r="r" t="t"/>
              <a:pathLst>
                <a:path extrusionOk="0" h="11506" w="1308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1"/>
            <p:cNvSpPr/>
            <p:nvPr/>
          </p:nvSpPr>
          <p:spPr>
            <a:xfrm>
              <a:off x="1009723" y="1288202"/>
              <a:ext cx="227050" cy="206502"/>
            </a:xfrm>
            <a:custGeom>
              <a:rect b="b" l="l" r="r" t="t"/>
              <a:pathLst>
                <a:path extrusionOk="0" h="6251" w="6873">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21"/>
          <p:cNvSpPr txBox="1"/>
          <p:nvPr/>
        </p:nvSpPr>
        <p:spPr>
          <a:xfrm>
            <a:off x="457200" y="259075"/>
            <a:ext cx="3752100" cy="40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Fira Sans"/>
                <a:ea typeface="Fira Sans"/>
                <a:cs typeface="Fira Sans"/>
                <a:sym typeface="Fira Sans"/>
              </a:rPr>
              <a:t>Problems and solutions</a:t>
            </a:r>
            <a:endParaRPr b="0" i="0" sz="2500" u="none" cap="none" strike="noStrike">
              <a:solidFill>
                <a:srgbClr val="000000"/>
              </a:solidFill>
              <a:latin typeface="Fira Sans"/>
              <a:ea typeface="Fira Sans"/>
              <a:cs typeface="Fira Sans"/>
              <a:sym typeface="Fira Sans"/>
            </a:endParaRPr>
          </a:p>
        </p:txBody>
      </p:sp>
      <p:sp>
        <p:nvSpPr>
          <p:cNvPr id="339" name="Google Shape;339;p21"/>
          <p:cNvSpPr txBox="1"/>
          <p:nvPr/>
        </p:nvSpPr>
        <p:spPr>
          <a:xfrm>
            <a:off x="3718978" y="1313750"/>
            <a:ext cx="22545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a:ea typeface="Fira Sans"/>
                <a:cs typeface="Fira Sans"/>
                <a:sym typeface="Fira Sans"/>
              </a:rPr>
              <a:t>Likelihood ratio going to infinity due to data type limitations </a:t>
            </a:r>
            <a:endParaRPr i="0" sz="1400" u="none" cap="none" strike="noStrike">
              <a:solidFill>
                <a:srgbClr val="000000"/>
              </a:solidFill>
              <a:latin typeface="Fira Sans"/>
              <a:ea typeface="Fira Sans"/>
              <a:cs typeface="Fira Sans"/>
              <a:sym typeface="Fira Sans"/>
            </a:endParaRPr>
          </a:p>
        </p:txBody>
      </p:sp>
      <p:sp>
        <p:nvSpPr>
          <p:cNvPr id="340" name="Google Shape;340;p21"/>
          <p:cNvSpPr txBox="1"/>
          <p:nvPr/>
        </p:nvSpPr>
        <p:spPr>
          <a:xfrm>
            <a:off x="3816950" y="2797450"/>
            <a:ext cx="179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Fira Sans"/>
                <a:ea typeface="Fira Sans"/>
                <a:cs typeface="Fira Sans"/>
                <a:sym typeface="Fira Sans"/>
              </a:rPr>
              <a:t>Time complexity using Linked List</a:t>
            </a:r>
            <a:endParaRPr i="0" sz="1400" u="none" cap="none" strike="noStrike">
              <a:solidFill>
                <a:srgbClr val="000000"/>
              </a:solidFill>
              <a:latin typeface="Fira Sans"/>
              <a:ea typeface="Fira Sans"/>
              <a:cs typeface="Fira Sans"/>
              <a:sym typeface="Fira Sans"/>
            </a:endParaRPr>
          </a:p>
        </p:txBody>
      </p:sp>
      <p:sp>
        <p:nvSpPr>
          <p:cNvPr id="341" name="Google Shape;341;p21"/>
          <p:cNvSpPr txBox="1"/>
          <p:nvPr/>
        </p:nvSpPr>
        <p:spPr>
          <a:xfrm>
            <a:off x="6712475" y="2766575"/>
            <a:ext cx="1155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400" u="none" cap="none" strike="noStrike">
                <a:solidFill>
                  <a:srgbClr val="000000"/>
                </a:solidFill>
                <a:latin typeface="Fira Sans"/>
                <a:ea typeface="Fira Sans"/>
                <a:cs typeface="Fira Sans"/>
                <a:sym typeface="Fira Sans"/>
              </a:rPr>
              <a:t>Used Array</a:t>
            </a:r>
            <a:endParaRPr i="0" sz="1400" u="none" cap="none" strike="noStrike">
              <a:solidFill>
                <a:srgbClr val="000000"/>
              </a:solidFill>
              <a:latin typeface="Fira Sans"/>
              <a:ea typeface="Fira Sans"/>
              <a:cs typeface="Fira Sans"/>
              <a:sym typeface="Fira Sans"/>
            </a:endParaRPr>
          </a:p>
        </p:txBody>
      </p:sp>
      <p:sp>
        <p:nvSpPr>
          <p:cNvPr id="342" name="Google Shape;342;p21"/>
          <p:cNvSpPr txBox="1"/>
          <p:nvPr/>
        </p:nvSpPr>
        <p:spPr>
          <a:xfrm>
            <a:off x="3472075" y="4229325"/>
            <a:ext cx="25014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a:ea typeface="Fira Sans"/>
                <a:cs typeface="Fira Sans"/>
                <a:sym typeface="Fira Sans"/>
              </a:rPr>
              <a:t>Less </a:t>
            </a:r>
            <a:r>
              <a:rPr lang="en">
                <a:latin typeface="Fira Sans"/>
                <a:ea typeface="Fira Sans"/>
                <a:cs typeface="Fira Sans"/>
                <a:sym typeface="Fira Sans"/>
              </a:rPr>
              <a:t>decoding</a:t>
            </a:r>
            <a:r>
              <a:rPr lang="en">
                <a:latin typeface="Fira Sans"/>
                <a:ea typeface="Fira Sans"/>
                <a:cs typeface="Fira Sans"/>
                <a:sym typeface="Fira Sans"/>
              </a:rPr>
              <a:t> is </a:t>
            </a:r>
            <a:r>
              <a:rPr lang="en">
                <a:latin typeface="Fira Sans"/>
                <a:ea typeface="Fira Sans"/>
                <a:cs typeface="Fira Sans"/>
                <a:sym typeface="Fira Sans"/>
              </a:rPr>
              <a:t>occurring</a:t>
            </a:r>
            <a:r>
              <a:rPr lang="en">
                <a:latin typeface="Fira Sans"/>
                <a:ea typeface="Fira Sans"/>
                <a:cs typeface="Fira Sans"/>
                <a:sym typeface="Fira Sans"/>
              </a:rPr>
              <a:t> due to addition of feedback</a:t>
            </a:r>
            <a:endParaRPr i="0" sz="1400" u="none" cap="none" strike="noStrike">
              <a:solidFill>
                <a:srgbClr val="000000"/>
              </a:solidFill>
              <a:latin typeface="Fira Sans"/>
              <a:ea typeface="Fira Sans"/>
              <a:cs typeface="Fira Sans"/>
              <a:sym typeface="Fira Sans"/>
            </a:endParaRPr>
          </a:p>
        </p:txBody>
      </p:sp>
      <p:cxnSp>
        <p:nvCxnSpPr>
          <p:cNvPr id="343" name="Google Shape;343;p21"/>
          <p:cNvCxnSpPr/>
          <p:nvPr/>
        </p:nvCxnSpPr>
        <p:spPr>
          <a:xfrm>
            <a:off x="421925" y="714525"/>
            <a:ext cx="3654300" cy="0"/>
          </a:xfrm>
          <a:prstGeom prst="straightConnector1">
            <a:avLst/>
          </a:prstGeom>
          <a:noFill/>
          <a:ln cap="flat" cmpd="sng" w="28575">
            <a:solidFill>
              <a:schemeClr val="accent1"/>
            </a:solidFill>
            <a:prstDash val="solid"/>
            <a:round/>
            <a:headEnd len="med" w="med" type="oval"/>
            <a:tailEnd len="med" w="med" type="oval"/>
          </a:ln>
        </p:spPr>
      </p:cxnSp>
      <p:sp>
        <p:nvSpPr>
          <p:cNvPr id="344" name="Google Shape;344;p21"/>
          <p:cNvSpPr/>
          <p:nvPr/>
        </p:nvSpPr>
        <p:spPr>
          <a:xfrm>
            <a:off x="3210482" y="2408713"/>
            <a:ext cx="4456785" cy="8440"/>
          </a:xfrm>
          <a:custGeom>
            <a:rect b="b" l="l" r="r" t="t"/>
            <a:pathLst>
              <a:path extrusionOk="0" h="254" w="134911">
                <a:moveTo>
                  <a:pt x="127" y="1"/>
                </a:moveTo>
                <a:cubicBezTo>
                  <a:pt x="64" y="1"/>
                  <a:pt x="0" y="64"/>
                  <a:pt x="0" y="127"/>
                </a:cubicBezTo>
                <a:cubicBezTo>
                  <a:pt x="0" y="191"/>
                  <a:pt x="64" y="254"/>
                  <a:pt x="127" y="254"/>
                </a:cubicBezTo>
                <a:lnTo>
                  <a:pt x="665" y="254"/>
                </a:lnTo>
                <a:cubicBezTo>
                  <a:pt x="729" y="254"/>
                  <a:pt x="792" y="191"/>
                  <a:pt x="792" y="127"/>
                </a:cubicBezTo>
                <a:cubicBezTo>
                  <a:pt x="792" y="64"/>
                  <a:pt x="729" y="1"/>
                  <a:pt x="665" y="1"/>
                </a:cubicBezTo>
                <a:close/>
                <a:moveTo>
                  <a:pt x="1710" y="1"/>
                </a:moveTo>
                <a:cubicBezTo>
                  <a:pt x="1647" y="1"/>
                  <a:pt x="1584" y="64"/>
                  <a:pt x="1584" y="127"/>
                </a:cubicBezTo>
                <a:cubicBezTo>
                  <a:pt x="1584" y="191"/>
                  <a:pt x="1647" y="254"/>
                  <a:pt x="1710" y="254"/>
                </a:cubicBezTo>
                <a:lnTo>
                  <a:pt x="2249" y="254"/>
                </a:lnTo>
                <a:cubicBezTo>
                  <a:pt x="2312" y="254"/>
                  <a:pt x="2375" y="191"/>
                  <a:pt x="2375" y="127"/>
                </a:cubicBezTo>
                <a:cubicBezTo>
                  <a:pt x="2375" y="64"/>
                  <a:pt x="2344" y="1"/>
                  <a:pt x="2249" y="1"/>
                </a:cubicBezTo>
                <a:close/>
                <a:moveTo>
                  <a:pt x="3325" y="1"/>
                </a:moveTo>
                <a:cubicBezTo>
                  <a:pt x="3230" y="1"/>
                  <a:pt x="3199" y="64"/>
                  <a:pt x="3199" y="127"/>
                </a:cubicBezTo>
                <a:cubicBezTo>
                  <a:pt x="3199" y="191"/>
                  <a:pt x="3230" y="254"/>
                  <a:pt x="3325" y="254"/>
                </a:cubicBezTo>
                <a:lnTo>
                  <a:pt x="3864" y="254"/>
                </a:lnTo>
                <a:cubicBezTo>
                  <a:pt x="3927" y="254"/>
                  <a:pt x="3990" y="191"/>
                  <a:pt x="3990" y="127"/>
                </a:cubicBezTo>
                <a:cubicBezTo>
                  <a:pt x="3990" y="64"/>
                  <a:pt x="3927" y="1"/>
                  <a:pt x="3864" y="1"/>
                </a:cubicBezTo>
                <a:close/>
                <a:moveTo>
                  <a:pt x="4909" y="1"/>
                </a:moveTo>
                <a:cubicBezTo>
                  <a:pt x="4846" y="1"/>
                  <a:pt x="4782" y="64"/>
                  <a:pt x="4782" y="127"/>
                </a:cubicBezTo>
                <a:cubicBezTo>
                  <a:pt x="4782" y="191"/>
                  <a:pt x="4846" y="254"/>
                  <a:pt x="4909" y="254"/>
                </a:cubicBezTo>
                <a:lnTo>
                  <a:pt x="5447" y="254"/>
                </a:lnTo>
                <a:cubicBezTo>
                  <a:pt x="5511" y="254"/>
                  <a:pt x="5574" y="191"/>
                  <a:pt x="5574" y="127"/>
                </a:cubicBezTo>
                <a:cubicBezTo>
                  <a:pt x="5574" y="64"/>
                  <a:pt x="5511" y="1"/>
                  <a:pt x="5447" y="1"/>
                </a:cubicBezTo>
                <a:close/>
                <a:moveTo>
                  <a:pt x="6524" y="1"/>
                </a:moveTo>
                <a:cubicBezTo>
                  <a:pt x="6429" y="1"/>
                  <a:pt x="6366" y="64"/>
                  <a:pt x="6366" y="127"/>
                </a:cubicBezTo>
                <a:cubicBezTo>
                  <a:pt x="6366" y="191"/>
                  <a:pt x="6429" y="254"/>
                  <a:pt x="6524" y="254"/>
                </a:cubicBezTo>
                <a:lnTo>
                  <a:pt x="7031" y="254"/>
                </a:lnTo>
                <a:cubicBezTo>
                  <a:pt x="7126" y="254"/>
                  <a:pt x="7189" y="191"/>
                  <a:pt x="7189" y="127"/>
                </a:cubicBezTo>
                <a:cubicBezTo>
                  <a:pt x="7189" y="64"/>
                  <a:pt x="7126" y="1"/>
                  <a:pt x="7031" y="1"/>
                </a:cubicBezTo>
                <a:close/>
                <a:moveTo>
                  <a:pt x="8107" y="1"/>
                </a:moveTo>
                <a:cubicBezTo>
                  <a:pt x="8044" y="1"/>
                  <a:pt x="7981" y="64"/>
                  <a:pt x="7981" y="127"/>
                </a:cubicBezTo>
                <a:cubicBezTo>
                  <a:pt x="7981" y="191"/>
                  <a:pt x="8044" y="254"/>
                  <a:pt x="8107" y="254"/>
                </a:cubicBezTo>
                <a:lnTo>
                  <a:pt x="8646" y="254"/>
                </a:lnTo>
                <a:cubicBezTo>
                  <a:pt x="8709" y="254"/>
                  <a:pt x="8773" y="191"/>
                  <a:pt x="8773" y="127"/>
                </a:cubicBezTo>
                <a:cubicBezTo>
                  <a:pt x="8773" y="64"/>
                  <a:pt x="8709" y="1"/>
                  <a:pt x="8646" y="1"/>
                </a:cubicBezTo>
                <a:close/>
                <a:moveTo>
                  <a:pt x="9691" y="1"/>
                </a:moveTo>
                <a:cubicBezTo>
                  <a:pt x="9628" y="1"/>
                  <a:pt x="9564" y="64"/>
                  <a:pt x="9564" y="127"/>
                </a:cubicBezTo>
                <a:cubicBezTo>
                  <a:pt x="9564" y="191"/>
                  <a:pt x="9628" y="254"/>
                  <a:pt x="9691" y="254"/>
                </a:cubicBezTo>
                <a:lnTo>
                  <a:pt x="10229" y="254"/>
                </a:lnTo>
                <a:cubicBezTo>
                  <a:pt x="10324" y="254"/>
                  <a:pt x="10356" y="191"/>
                  <a:pt x="10356" y="127"/>
                </a:cubicBezTo>
                <a:cubicBezTo>
                  <a:pt x="10356" y="64"/>
                  <a:pt x="10324" y="1"/>
                  <a:pt x="10229" y="1"/>
                </a:cubicBezTo>
                <a:close/>
                <a:moveTo>
                  <a:pt x="11306" y="1"/>
                </a:moveTo>
                <a:cubicBezTo>
                  <a:pt x="11243" y="1"/>
                  <a:pt x="11179" y="64"/>
                  <a:pt x="11179" y="127"/>
                </a:cubicBezTo>
                <a:cubicBezTo>
                  <a:pt x="11179" y="191"/>
                  <a:pt x="11243" y="254"/>
                  <a:pt x="11306" y="254"/>
                </a:cubicBezTo>
                <a:lnTo>
                  <a:pt x="11844" y="254"/>
                </a:lnTo>
                <a:cubicBezTo>
                  <a:pt x="11908" y="254"/>
                  <a:pt x="11971" y="191"/>
                  <a:pt x="11971" y="127"/>
                </a:cubicBezTo>
                <a:cubicBezTo>
                  <a:pt x="11971" y="64"/>
                  <a:pt x="11908" y="1"/>
                  <a:pt x="11844" y="1"/>
                </a:cubicBezTo>
                <a:close/>
                <a:moveTo>
                  <a:pt x="12890" y="1"/>
                </a:moveTo>
                <a:cubicBezTo>
                  <a:pt x="12826" y="1"/>
                  <a:pt x="12763" y="64"/>
                  <a:pt x="12763" y="127"/>
                </a:cubicBezTo>
                <a:cubicBezTo>
                  <a:pt x="12763" y="191"/>
                  <a:pt x="12826" y="254"/>
                  <a:pt x="12890" y="254"/>
                </a:cubicBezTo>
                <a:lnTo>
                  <a:pt x="13428" y="254"/>
                </a:lnTo>
                <a:cubicBezTo>
                  <a:pt x="13491" y="254"/>
                  <a:pt x="13555" y="191"/>
                  <a:pt x="13555" y="127"/>
                </a:cubicBezTo>
                <a:cubicBezTo>
                  <a:pt x="13555" y="64"/>
                  <a:pt x="13491" y="1"/>
                  <a:pt x="13428" y="1"/>
                </a:cubicBezTo>
                <a:close/>
                <a:moveTo>
                  <a:pt x="14505" y="1"/>
                </a:moveTo>
                <a:cubicBezTo>
                  <a:pt x="14410" y="1"/>
                  <a:pt x="14346" y="64"/>
                  <a:pt x="14346" y="127"/>
                </a:cubicBezTo>
                <a:cubicBezTo>
                  <a:pt x="14346" y="191"/>
                  <a:pt x="14410" y="254"/>
                  <a:pt x="14505" y="254"/>
                </a:cubicBezTo>
                <a:lnTo>
                  <a:pt x="15011" y="254"/>
                </a:lnTo>
                <a:cubicBezTo>
                  <a:pt x="15106" y="254"/>
                  <a:pt x="15170" y="191"/>
                  <a:pt x="15170" y="127"/>
                </a:cubicBezTo>
                <a:cubicBezTo>
                  <a:pt x="15170" y="64"/>
                  <a:pt x="15106" y="1"/>
                  <a:pt x="15011" y="1"/>
                </a:cubicBezTo>
                <a:close/>
                <a:moveTo>
                  <a:pt x="16088" y="1"/>
                </a:moveTo>
                <a:cubicBezTo>
                  <a:pt x="16025" y="1"/>
                  <a:pt x="15961" y="64"/>
                  <a:pt x="15961" y="127"/>
                </a:cubicBezTo>
                <a:cubicBezTo>
                  <a:pt x="15961" y="191"/>
                  <a:pt x="16025" y="254"/>
                  <a:pt x="16088" y="254"/>
                </a:cubicBezTo>
                <a:lnTo>
                  <a:pt x="16626" y="254"/>
                </a:lnTo>
                <a:cubicBezTo>
                  <a:pt x="16690" y="254"/>
                  <a:pt x="16753" y="191"/>
                  <a:pt x="16753" y="127"/>
                </a:cubicBezTo>
                <a:cubicBezTo>
                  <a:pt x="16753" y="64"/>
                  <a:pt x="16690" y="1"/>
                  <a:pt x="16626" y="1"/>
                </a:cubicBezTo>
                <a:close/>
                <a:moveTo>
                  <a:pt x="17703" y="1"/>
                </a:moveTo>
                <a:cubicBezTo>
                  <a:pt x="17608" y="1"/>
                  <a:pt x="17545" y="64"/>
                  <a:pt x="17545" y="127"/>
                </a:cubicBezTo>
                <a:cubicBezTo>
                  <a:pt x="17545" y="191"/>
                  <a:pt x="17608" y="254"/>
                  <a:pt x="17703" y="254"/>
                </a:cubicBezTo>
                <a:lnTo>
                  <a:pt x="18210" y="254"/>
                </a:lnTo>
                <a:cubicBezTo>
                  <a:pt x="18305" y="254"/>
                  <a:pt x="18368" y="191"/>
                  <a:pt x="18368" y="127"/>
                </a:cubicBezTo>
                <a:cubicBezTo>
                  <a:pt x="18368" y="64"/>
                  <a:pt x="18305" y="1"/>
                  <a:pt x="18210" y="1"/>
                </a:cubicBezTo>
                <a:close/>
                <a:moveTo>
                  <a:pt x="19287" y="1"/>
                </a:moveTo>
                <a:cubicBezTo>
                  <a:pt x="19223" y="1"/>
                  <a:pt x="19160" y="64"/>
                  <a:pt x="19160" y="127"/>
                </a:cubicBezTo>
                <a:cubicBezTo>
                  <a:pt x="19160" y="191"/>
                  <a:pt x="19223" y="254"/>
                  <a:pt x="19287" y="254"/>
                </a:cubicBezTo>
                <a:lnTo>
                  <a:pt x="19825" y="254"/>
                </a:lnTo>
                <a:cubicBezTo>
                  <a:pt x="19888" y="254"/>
                  <a:pt x="19952" y="191"/>
                  <a:pt x="19952" y="127"/>
                </a:cubicBezTo>
                <a:cubicBezTo>
                  <a:pt x="19952" y="64"/>
                  <a:pt x="19888" y="1"/>
                  <a:pt x="19825" y="1"/>
                </a:cubicBezTo>
                <a:close/>
                <a:moveTo>
                  <a:pt x="20870" y="1"/>
                </a:moveTo>
                <a:cubicBezTo>
                  <a:pt x="20807" y="1"/>
                  <a:pt x="20743" y="64"/>
                  <a:pt x="20743" y="127"/>
                </a:cubicBezTo>
                <a:cubicBezTo>
                  <a:pt x="20743" y="191"/>
                  <a:pt x="20807" y="254"/>
                  <a:pt x="20870" y="254"/>
                </a:cubicBezTo>
                <a:lnTo>
                  <a:pt x="21408" y="254"/>
                </a:lnTo>
                <a:cubicBezTo>
                  <a:pt x="21472" y="254"/>
                  <a:pt x="21535" y="191"/>
                  <a:pt x="21535" y="127"/>
                </a:cubicBezTo>
                <a:cubicBezTo>
                  <a:pt x="21535" y="64"/>
                  <a:pt x="21503" y="1"/>
                  <a:pt x="21408" y="1"/>
                </a:cubicBezTo>
                <a:close/>
                <a:moveTo>
                  <a:pt x="22485" y="1"/>
                </a:moveTo>
                <a:cubicBezTo>
                  <a:pt x="22390" y="1"/>
                  <a:pt x="22359" y="64"/>
                  <a:pt x="22359" y="127"/>
                </a:cubicBezTo>
                <a:cubicBezTo>
                  <a:pt x="22359" y="191"/>
                  <a:pt x="22390" y="254"/>
                  <a:pt x="22485" y="254"/>
                </a:cubicBezTo>
                <a:lnTo>
                  <a:pt x="23024" y="254"/>
                </a:lnTo>
                <a:cubicBezTo>
                  <a:pt x="23087" y="254"/>
                  <a:pt x="23150" y="191"/>
                  <a:pt x="23150" y="127"/>
                </a:cubicBezTo>
                <a:cubicBezTo>
                  <a:pt x="23150" y="64"/>
                  <a:pt x="23087" y="1"/>
                  <a:pt x="23024" y="1"/>
                </a:cubicBezTo>
                <a:close/>
                <a:moveTo>
                  <a:pt x="24069" y="1"/>
                </a:moveTo>
                <a:cubicBezTo>
                  <a:pt x="24005" y="1"/>
                  <a:pt x="23942" y="64"/>
                  <a:pt x="23942" y="127"/>
                </a:cubicBezTo>
                <a:cubicBezTo>
                  <a:pt x="23942" y="191"/>
                  <a:pt x="24005" y="254"/>
                  <a:pt x="24069" y="254"/>
                </a:cubicBezTo>
                <a:lnTo>
                  <a:pt x="24607" y="254"/>
                </a:lnTo>
                <a:cubicBezTo>
                  <a:pt x="24670" y="254"/>
                  <a:pt x="24734" y="191"/>
                  <a:pt x="24734" y="127"/>
                </a:cubicBezTo>
                <a:cubicBezTo>
                  <a:pt x="24734" y="64"/>
                  <a:pt x="24670" y="1"/>
                  <a:pt x="24607" y="1"/>
                </a:cubicBezTo>
                <a:close/>
                <a:moveTo>
                  <a:pt x="25684" y="1"/>
                </a:moveTo>
                <a:cubicBezTo>
                  <a:pt x="25589" y="1"/>
                  <a:pt x="25525" y="64"/>
                  <a:pt x="25525" y="127"/>
                </a:cubicBezTo>
                <a:cubicBezTo>
                  <a:pt x="25525" y="191"/>
                  <a:pt x="25589" y="254"/>
                  <a:pt x="25684" y="254"/>
                </a:cubicBezTo>
                <a:lnTo>
                  <a:pt x="26191" y="254"/>
                </a:lnTo>
                <a:cubicBezTo>
                  <a:pt x="26286" y="254"/>
                  <a:pt x="26349" y="191"/>
                  <a:pt x="26349" y="127"/>
                </a:cubicBezTo>
                <a:cubicBezTo>
                  <a:pt x="26349" y="64"/>
                  <a:pt x="26286" y="1"/>
                  <a:pt x="26191" y="1"/>
                </a:cubicBezTo>
                <a:close/>
                <a:moveTo>
                  <a:pt x="27267" y="1"/>
                </a:moveTo>
                <a:cubicBezTo>
                  <a:pt x="27204" y="1"/>
                  <a:pt x="27141" y="64"/>
                  <a:pt x="27141" y="127"/>
                </a:cubicBezTo>
                <a:cubicBezTo>
                  <a:pt x="27141" y="191"/>
                  <a:pt x="27204" y="254"/>
                  <a:pt x="27267" y="254"/>
                </a:cubicBezTo>
                <a:lnTo>
                  <a:pt x="27806" y="254"/>
                </a:lnTo>
                <a:cubicBezTo>
                  <a:pt x="27869" y="254"/>
                  <a:pt x="27932" y="191"/>
                  <a:pt x="27932" y="127"/>
                </a:cubicBezTo>
                <a:cubicBezTo>
                  <a:pt x="27932" y="64"/>
                  <a:pt x="27869" y="1"/>
                  <a:pt x="27806" y="1"/>
                </a:cubicBezTo>
                <a:close/>
                <a:moveTo>
                  <a:pt x="28851" y="1"/>
                </a:moveTo>
                <a:cubicBezTo>
                  <a:pt x="28787" y="1"/>
                  <a:pt x="28724" y="64"/>
                  <a:pt x="28724" y="127"/>
                </a:cubicBezTo>
                <a:cubicBezTo>
                  <a:pt x="28724" y="191"/>
                  <a:pt x="28787" y="254"/>
                  <a:pt x="28851" y="254"/>
                </a:cubicBezTo>
                <a:lnTo>
                  <a:pt x="29389" y="254"/>
                </a:lnTo>
                <a:cubicBezTo>
                  <a:pt x="29484" y="254"/>
                  <a:pt x="29516" y="191"/>
                  <a:pt x="29516" y="127"/>
                </a:cubicBezTo>
                <a:cubicBezTo>
                  <a:pt x="29516" y="64"/>
                  <a:pt x="29484" y="1"/>
                  <a:pt x="29389" y="1"/>
                </a:cubicBezTo>
                <a:close/>
                <a:moveTo>
                  <a:pt x="30466" y="1"/>
                </a:moveTo>
                <a:cubicBezTo>
                  <a:pt x="30403" y="1"/>
                  <a:pt x="30339" y="64"/>
                  <a:pt x="30339" y="127"/>
                </a:cubicBezTo>
                <a:cubicBezTo>
                  <a:pt x="30339" y="191"/>
                  <a:pt x="30403" y="254"/>
                  <a:pt x="30466" y="254"/>
                </a:cubicBezTo>
                <a:lnTo>
                  <a:pt x="31004" y="254"/>
                </a:lnTo>
                <a:cubicBezTo>
                  <a:pt x="31068" y="254"/>
                  <a:pt x="31131" y="191"/>
                  <a:pt x="31131" y="127"/>
                </a:cubicBezTo>
                <a:cubicBezTo>
                  <a:pt x="31131" y="64"/>
                  <a:pt x="31068" y="1"/>
                  <a:pt x="31004" y="1"/>
                </a:cubicBezTo>
                <a:close/>
                <a:moveTo>
                  <a:pt x="32049" y="1"/>
                </a:moveTo>
                <a:cubicBezTo>
                  <a:pt x="31986" y="1"/>
                  <a:pt x="31923" y="64"/>
                  <a:pt x="31923" y="127"/>
                </a:cubicBezTo>
                <a:cubicBezTo>
                  <a:pt x="31923" y="191"/>
                  <a:pt x="31986" y="254"/>
                  <a:pt x="32049" y="254"/>
                </a:cubicBezTo>
                <a:lnTo>
                  <a:pt x="32588" y="254"/>
                </a:lnTo>
                <a:cubicBezTo>
                  <a:pt x="32651" y="254"/>
                  <a:pt x="32714" y="191"/>
                  <a:pt x="32714" y="127"/>
                </a:cubicBezTo>
                <a:cubicBezTo>
                  <a:pt x="32714" y="64"/>
                  <a:pt x="32651" y="1"/>
                  <a:pt x="32588" y="1"/>
                </a:cubicBezTo>
                <a:close/>
                <a:moveTo>
                  <a:pt x="33664" y="1"/>
                </a:moveTo>
                <a:cubicBezTo>
                  <a:pt x="33569" y="1"/>
                  <a:pt x="33506" y="64"/>
                  <a:pt x="33506" y="127"/>
                </a:cubicBezTo>
                <a:cubicBezTo>
                  <a:pt x="33506" y="191"/>
                  <a:pt x="33569" y="254"/>
                  <a:pt x="33664" y="254"/>
                </a:cubicBezTo>
                <a:lnTo>
                  <a:pt x="34171" y="254"/>
                </a:lnTo>
                <a:cubicBezTo>
                  <a:pt x="34266" y="254"/>
                  <a:pt x="34329" y="191"/>
                  <a:pt x="34329" y="127"/>
                </a:cubicBezTo>
                <a:cubicBezTo>
                  <a:pt x="34329" y="64"/>
                  <a:pt x="34266" y="1"/>
                  <a:pt x="34171" y="1"/>
                </a:cubicBezTo>
                <a:close/>
                <a:moveTo>
                  <a:pt x="35248" y="1"/>
                </a:moveTo>
                <a:cubicBezTo>
                  <a:pt x="35185" y="1"/>
                  <a:pt x="35121" y="64"/>
                  <a:pt x="35121" y="127"/>
                </a:cubicBezTo>
                <a:cubicBezTo>
                  <a:pt x="35121" y="191"/>
                  <a:pt x="35185" y="254"/>
                  <a:pt x="35248" y="254"/>
                </a:cubicBezTo>
                <a:lnTo>
                  <a:pt x="35786" y="254"/>
                </a:lnTo>
                <a:cubicBezTo>
                  <a:pt x="35850" y="254"/>
                  <a:pt x="35913" y="191"/>
                  <a:pt x="35913" y="127"/>
                </a:cubicBezTo>
                <a:cubicBezTo>
                  <a:pt x="35913" y="64"/>
                  <a:pt x="35850" y="1"/>
                  <a:pt x="35786" y="1"/>
                </a:cubicBezTo>
                <a:close/>
                <a:moveTo>
                  <a:pt x="36863" y="1"/>
                </a:moveTo>
                <a:cubicBezTo>
                  <a:pt x="36768" y="1"/>
                  <a:pt x="36705" y="64"/>
                  <a:pt x="36705" y="127"/>
                </a:cubicBezTo>
                <a:cubicBezTo>
                  <a:pt x="36705" y="191"/>
                  <a:pt x="36768" y="254"/>
                  <a:pt x="36863" y="254"/>
                </a:cubicBezTo>
                <a:lnTo>
                  <a:pt x="37370" y="254"/>
                </a:lnTo>
                <a:cubicBezTo>
                  <a:pt x="37465" y="254"/>
                  <a:pt x="37528" y="191"/>
                  <a:pt x="37528" y="127"/>
                </a:cubicBezTo>
                <a:cubicBezTo>
                  <a:pt x="37528" y="64"/>
                  <a:pt x="37465" y="1"/>
                  <a:pt x="37370" y="1"/>
                </a:cubicBezTo>
                <a:close/>
                <a:moveTo>
                  <a:pt x="38446" y="1"/>
                </a:moveTo>
                <a:cubicBezTo>
                  <a:pt x="38383" y="1"/>
                  <a:pt x="38320" y="64"/>
                  <a:pt x="38320" y="127"/>
                </a:cubicBezTo>
                <a:cubicBezTo>
                  <a:pt x="38320" y="191"/>
                  <a:pt x="38383" y="254"/>
                  <a:pt x="38446" y="254"/>
                </a:cubicBezTo>
                <a:lnTo>
                  <a:pt x="38985" y="254"/>
                </a:lnTo>
                <a:cubicBezTo>
                  <a:pt x="39048" y="254"/>
                  <a:pt x="39111" y="191"/>
                  <a:pt x="39111" y="127"/>
                </a:cubicBezTo>
                <a:cubicBezTo>
                  <a:pt x="39111" y="64"/>
                  <a:pt x="39048" y="1"/>
                  <a:pt x="38985" y="1"/>
                </a:cubicBezTo>
                <a:close/>
                <a:moveTo>
                  <a:pt x="40030" y="1"/>
                </a:moveTo>
                <a:cubicBezTo>
                  <a:pt x="39967" y="1"/>
                  <a:pt x="39903" y="64"/>
                  <a:pt x="39903" y="127"/>
                </a:cubicBezTo>
                <a:cubicBezTo>
                  <a:pt x="39903" y="191"/>
                  <a:pt x="39967" y="254"/>
                  <a:pt x="40030" y="254"/>
                </a:cubicBezTo>
                <a:lnTo>
                  <a:pt x="40568" y="254"/>
                </a:lnTo>
                <a:cubicBezTo>
                  <a:pt x="40632" y="254"/>
                  <a:pt x="40695" y="191"/>
                  <a:pt x="40695" y="127"/>
                </a:cubicBezTo>
                <a:cubicBezTo>
                  <a:pt x="40695" y="64"/>
                  <a:pt x="40663" y="1"/>
                  <a:pt x="40568" y="1"/>
                </a:cubicBezTo>
                <a:close/>
                <a:moveTo>
                  <a:pt x="41645" y="1"/>
                </a:moveTo>
                <a:cubicBezTo>
                  <a:pt x="41550" y="1"/>
                  <a:pt x="41518" y="64"/>
                  <a:pt x="41518" y="127"/>
                </a:cubicBezTo>
                <a:cubicBezTo>
                  <a:pt x="41518" y="191"/>
                  <a:pt x="41550" y="254"/>
                  <a:pt x="41645" y="254"/>
                </a:cubicBezTo>
                <a:lnTo>
                  <a:pt x="42183" y="254"/>
                </a:lnTo>
                <a:cubicBezTo>
                  <a:pt x="42247" y="254"/>
                  <a:pt x="42310" y="191"/>
                  <a:pt x="42310" y="127"/>
                </a:cubicBezTo>
                <a:cubicBezTo>
                  <a:pt x="42310" y="64"/>
                  <a:pt x="42247" y="1"/>
                  <a:pt x="42183" y="1"/>
                </a:cubicBezTo>
                <a:close/>
                <a:moveTo>
                  <a:pt x="43228" y="1"/>
                </a:moveTo>
                <a:cubicBezTo>
                  <a:pt x="43165" y="1"/>
                  <a:pt x="43102" y="64"/>
                  <a:pt x="43102" y="127"/>
                </a:cubicBezTo>
                <a:cubicBezTo>
                  <a:pt x="43102" y="191"/>
                  <a:pt x="43165" y="254"/>
                  <a:pt x="43228" y="254"/>
                </a:cubicBezTo>
                <a:lnTo>
                  <a:pt x="43767" y="254"/>
                </a:lnTo>
                <a:cubicBezTo>
                  <a:pt x="43830" y="254"/>
                  <a:pt x="43894" y="191"/>
                  <a:pt x="43894" y="127"/>
                </a:cubicBezTo>
                <a:cubicBezTo>
                  <a:pt x="43894" y="64"/>
                  <a:pt x="43830" y="1"/>
                  <a:pt x="43767" y="1"/>
                </a:cubicBezTo>
                <a:close/>
                <a:moveTo>
                  <a:pt x="44844" y="1"/>
                </a:moveTo>
                <a:cubicBezTo>
                  <a:pt x="44749" y="1"/>
                  <a:pt x="44685" y="64"/>
                  <a:pt x="44685" y="127"/>
                </a:cubicBezTo>
                <a:cubicBezTo>
                  <a:pt x="44685" y="191"/>
                  <a:pt x="44749" y="254"/>
                  <a:pt x="44844" y="254"/>
                </a:cubicBezTo>
                <a:lnTo>
                  <a:pt x="45350" y="254"/>
                </a:lnTo>
                <a:cubicBezTo>
                  <a:pt x="45445" y="254"/>
                  <a:pt x="45509" y="191"/>
                  <a:pt x="45509" y="127"/>
                </a:cubicBezTo>
                <a:cubicBezTo>
                  <a:pt x="45509" y="64"/>
                  <a:pt x="45445" y="1"/>
                  <a:pt x="45350" y="1"/>
                </a:cubicBezTo>
                <a:close/>
                <a:moveTo>
                  <a:pt x="46427" y="1"/>
                </a:moveTo>
                <a:cubicBezTo>
                  <a:pt x="46364" y="1"/>
                  <a:pt x="46300" y="64"/>
                  <a:pt x="46300" y="127"/>
                </a:cubicBezTo>
                <a:cubicBezTo>
                  <a:pt x="46300" y="191"/>
                  <a:pt x="46364" y="254"/>
                  <a:pt x="46427" y="254"/>
                </a:cubicBezTo>
                <a:lnTo>
                  <a:pt x="46965" y="254"/>
                </a:lnTo>
                <a:cubicBezTo>
                  <a:pt x="47029" y="254"/>
                  <a:pt x="47092" y="191"/>
                  <a:pt x="47092" y="127"/>
                </a:cubicBezTo>
                <a:cubicBezTo>
                  <a:pt x="47092" y="64"/>
                  <a:pt x="47029" y="1"/>
                  <a:pt x="46965" y="1"/>
                </a:cubicBezTo>
                <a:close/>
                <a:moveTo>
                  <a:pt x="48011" y="1"/>
                </a:moveTo>
                <a:cubicBezTo>
                  <a:pt x="47947" y="1"/>
                  <a:pt x="47884" y="64"/>
                  <a:pt x="47884" y="127"/>
                </a:cubicBezTo>
                <a:cubicBezTo>
                  <a:pt x="47884" y="191"/>
                  <a:pt x="47947" y="254"/>
                  <a:pt x="48011" y="254"/>
                </a:cubicBezTo>
                <a:lnTo>
                  <a:pt x="48549" y="254"/>
                </a:lnTo>
                <a:cubicBezTo>
                  <a:pt x="48644" y="254"/>
                  <a:pt x="48676" y="191"/>
                  <a:pt x="48676" y="127"/>
                </a:cubicBezTo>
                <a:cubicBezTo>
                  <a:pt x="48676" y="64"/>
                  <a:pt x="48644" y="1"/>
                  <a:pt x="48549" y="1"/>
                </a:cubicBezTo>
                <a:close/>
                <a:moveTo>
                  <a:pt x="49626" y="1"/>
                </a:moveTo>
                <a:cubicBezTo>
                  <a:pt x="49562" y="1"/>
                  <a:pt x="49499" y="64"/>
                  <a:pt x="49499" y="127"/>
                </a:cubicBezTo>
                <a:cubicBezTo>
                  <a:pt x="49499" y="191"/>
                  <a:pt x="49562" y="254"/>
                  <a:pt x="49626" y="254"/>
                </a:cubicBezTo>
                <a:lnTo>
                  <a:pt x="50164" y="254"/>
                </a:lnTo>
                <a:cubicBezTo>
                  <a:pt x="50227" y="254"/>
                  <a:pt x="50291" y="191"/>
                  <a:pt x="50291" y="127"/>
                </a:cubicBezTo>
                <a:cubicBezTo>
                  <a:pt x="50291" y="64"/>
                  <a:pt x="50227" y="1"/>
                  <a:pt x="50164" y="1"/>
                </a:cubicBezTo>
                <a:close/>
                <a:moveTo>
                  <a:pt x="51209" y="1"/>
                </a:moveTo>
                <a:cubicBezTo>
                  <a:pt x="51146" y="1"/>
                  <a:pt x="51082" y="64"/>
                  <a:pt x="51082" y="127"/>
                </a:cubicBezTo>
                <a:cubicBezTo>
                  <a:pt x="51082" y="191"/>
                  <a:pt x="51146" y="254"/>
                  <a:pt x="51209" y="254"/>
                </a:cubicBezTo>
                <a:lnTo>
                  <a:pt x="51747" y="254"/>
                </a:lnTo>
                <a:cubicBezTo>
                  <a:pt x="51811" y="254"/>
                  <a:pt x="51874" y="191"/>
                  <a:pt x="51874" y="127"/>
                </a:cubicBezTo>
                <a:cubicBezTo>
                  <a:pt x="51874" y="64"/>
                  <a:pt x="51811" y="1"/>
                  <a:pt x="51747" y="1"/>
                </a:cubicBezTo>
                <a:close/>
                <a:moveTo>
                  <a:pt x="52824" y="1"/>
                </a:moveTo>
                <a:cubicBezTo>
                  <a:pt x="52729" y="1"/>
                  <a:pt x="52666" y="64"/>
                  <a:pt x="52666" y="127"/>
                </a:cubicBezTo>
                <a:cubicBezTo>
                  <a:pt x="52666" y="191"/>
                  <a:pt x="52729" y="254"/>
                  <a:pt x="52824" y="254"/>
                </a:cubicBezTo>
                <a:lnTo>
                  <a:pt x="53331" y="254"/>
                </a:lnTo>
                <a:cubicBezTo>
                  <a:pt x="53426" y="254"/>
                  <a:pt x="53489" y="191"/>
                  <a:pt x="53489" y="127"/>
                </a:cubicBezTo>
                <a:cubicBezTo>
                  <a:pt x="53489" y="64"/>
                  <a:pt x="53426" y="1"/>
                  <a:pt x="53331" y="1"/>
                </a:cubicBezTo>
                <a:close/>
                <a:moveTo>
                  <a:pt x="54408" y="1"/>
                </a:moveTo>
                <a:cubicBezTo>
                  <a:pt x="54344" y="1"/>
                  <a:pt x="54281" y="64"/>
                  <a:pt x="54281" y="127"/>
                </a:cubicBezTo>
                <a:cubicBezTo>
                  <a:pt x="54281" y="191"/>
                  <a:pt x="54344" y="254"/>
                  <a:pt x="54408" y="254"/>
                </a:cubicBezTo>
                <a:lnTo>
                  <a:pt x="54946" y="254"/>
                </a:lnTo>
                <a:cubicBezTo>
                  <a:pt x="55009" y="254"/>
                  <a:pt x="55073" y="191"/>
                  <a:pt x="55073" y="127"/>
                </a:cubicBezTo>
                <a:cubicBezTo>
                  <a:pt x="55073" y="64"/>
                  <a:pt x="55009" y="1"/>
                  <a:pt x="54946" y="1"/>
                </a:cubicBezTo>
                <a:close/>
                <a:moveTo>
                  <a:pt x="56023" y="1"/>
                </a:moveTo>
                <a:cubicBezTo>
                  <a:pt x="55928" y="1"/>
                  <a:pt x="55864" y="64"/>
                  <a:pt x="55864" y="127"/>
                </a:cubicBezTo>
                <a:cubicBezTo>
                  <a:pt x="55864" y="191"/>
                  <a:pt x="55928" y="254"/>
                  <a:pt x="56023" y="254"/>
                </a:cubicBezTo>
                <a:lnTo>
                  <a:pt x="56529" y="254"/>
                </a:lnTo>
                <a:cubicBezTo>
                  <a:pt x="56624" y="254"/>
                  <a:pt x="56656" y="191"/>
                  <a:pt x="56656" y="127"/>
                </a:cubicBezTo>
                <a:cubicBezTo>
                  <a:pt x="56656" y="64"/>
                  <a:pt x="56624" y="1"/>
                  <a:pt x="56529" y="1"/>
                </a:cubicBezTo>
                <a:close/>
                <a:moveTo>
                  <a:pt x="57606" y="1"/>
                </a:moveTo>
                <a:cubicBezTo>
                  <a:pt x="57543" y="1"/>
                  <a:pt x="57480" y="64"/>
                  <a:pt x="57480" y="127"/>
                </a:cubicBezTo>
                <a:cubicBezTo>
                  <a:pt x="57480" y="191"/>
                  <a:pt x="57543" y="254"/>
                  <a:pt x="57606" y="254"/>
                </a:cubicBezTo>
                <a:lnTo>
                  <a:pt x="58145" y="254"/>
                </a:lnTo>
                <a:cubicBezTo>
                  <a:pt x="58208" y="254"/>
                  <a:pt x="58271" y="191"/>
                  <a:pt x="58271" y="127"/>
                </a:cubicBezTo>
                <a:cubicBezTo>
                  <a:pt x="58271" y="64"/>
                  <a:pt x="58208" y="1"/>
                  <a:pt x="58145" y="1"/>
                </a:cubicBezTo>
                <a:close/>
                <a:moveTo>
                  <a:pt x="59190" y="1"/>
                </a:moveTo>
                <a:cubicBezTo>
                  <a:pt x="59126" y="1"/>
                  <a:pt x="59063" y="64"/>
                  <a:pt x="59063" y="127"/>
                </a:cubicBezTo>
                <a:cubicBezTo>
                  <a:pt x="59063" y="191"/>
                  <a:pt x="59126" y="254"/>
                  <a:pt x="59190" y="254"/>
                </a:cubicBezTo>
                <a:lnTo>
                  <a:pt x="59728" y="254"/>
                </a:lnTo>
                <a:cubicBezTo>
                  <a:pt x="59791" y="254"/>
                  <a:pt x="59855" y="191"/>
                  <a:pt x="59855" y="127"/>
                </a:cubicBezTo>
                <a:cubicBezTo>
                  <a:pt x="59855" y="64"/>
                  <a:pt x="59823" y="1"/>
                  <a:pt x="59728" y="1"/>
                </a:cubicBezTo>
                <a:close/>
                <a:moveTo>
                  <a:pt x="60805" y="1"/>
                </a:moveTo>
                <a:cubicBezTo>
                  <a:pt x="60710" y="1"/>
                  <a:pt x="60678" y="64"/>
                  <a:pt x="60678" y="127"/>
                </a:cubicBezTo>
                <a:cubicBezTo>
                  <a:pt x="60678" y="191"/>
                  <a:pt x="60710" y="254"/>
                  <a:pt x="60805" y="254"/>
                </a:cubicBezTo>
                <a:lnTo>
                  <a:pt x="61343" y="254"/>
                </a:lnTo>
                <a:cubicBezTo>
                  <a:pt x="61407" y="254"/>
                  <a:pt x="61470" y="191"/>
                  <a:pt x="61470" y="127"/>
                </a:cubicBezTo>
                <a:cubicBezTo>
                  <a:pt x="61470" y="64"/>
                  <a:pt x="61407" y="1"/>
                  <a:pt x="61343" y="1"/>
                </a:cubicBezTo>
                <a:close/>
                <a:moveTo>
                  <a:pt x="62388" y="1"/>
                </a:moveTo>
                <a:cubicBezTo>
                  <a:pt x="62325" y="1"/>
                  <a:pt x="62262" y="64"/>
                  <a:pt x="62262" y="127"/>
                </a:cubicBezTo>
                <a:cubicBezTo>
                  <a:pt x="62262" y="191"/>
                  <a:pt x="62325" y="254"/>
                  <a:pt x="62388" y="254"/>
                </a:cubicBezTo>
                <a:lnTo>
                  <a:pt x="62927" y="254"/>
                </a:lnTo>
                <a:cubicBezTo>
                  <a:pt x="62990" y="254"/>
                  <a:pt x="63053" y="191"/>
                  <a:pt x="63053" y="127"/>
                </a:cubicBezTo>
                <a:cubicBezTo>
                  <a:pt x="63053" y="64"/>
                  <a:pt x="62990" y="1"/>
                  <a:pt x="62927" y="1"/>
                </a:cubicBezTo>
                <a:close/>
                <a:moveTo>
                  <a:pt x="64003" y="1"/>
                </a:moveTo>
                <a:cubicBezTo>
                  <a:pt x="63908" y="1"/>
                  <a:pt x="63845" y="64"/>
                  <a:pt x="63845" y="127"/>
                </a:cubicBezTo>
                <a:cubicBezTo>
                  <a:pt x="63845" y="191"/>
                  <a:pt x="63908" y="254"/>
                  <a:pt x="64003" y="254"/>
                </a:cubicBezTo>
                <a:lnTo>
                  <a:pt x="64510" y="254"/>
                </a:lnTo>
                <a:cubicBezTo>
                  <a:pt x="64605" y="254"/>
                  <a:pt x="64668" y="191"/>
                  <a:pt x="64668" y="127"/>
                </a:cubicBezTo>
                <a:cubicBezTo>
                  <a:pt x="64668" y="64"/>
                  <a:pt x="64605" y="1"/>
                  <a:pt x="64510" y="1"/>
                </a:cubicBezTo>
                <a:close/>
                <a:moveTo>
                  <a:pt x="65587" y="1"/>
                </a:moveTo>
                <a:cubicBezTo>
                  <a:pt x="65523" y="1"/>
                  <a:pt x="65460" y="64"/>
                  <a:pt x="65460" y="127"/>
                </a:cubicBezTo>
                <a:cubicBezTo>
                  <a:pt x="65460" y="191"/>
                  <a:pt x="65523" y="254"/>
                  <a:pt x="65587" y="254"/>
                </a:cubicBezTo>
                <a:lnTo>
                  <a:pt x="66125" y="254"/>
                </a:lnTo>
                <a:cubicBezTo>
                  <a:pt x="66189" y="254"/>
                  <a:pt x="66252" y="191"/>
                  <a:pt x="66252" y="127"/>
                </a:cubicBezTo>
                <a:cubicBezTo>
                  <a:pt x="66252" y="64"/>
                  <a:pt x="66189" y="1"/>
                  <a:pt x="66125" y="1"/>
                </a:cubicBezTo>
                <a:close/>
                <a:moveTo>
                  <a:pt x="67170" y="1"/>
                </a:moveTo>
                <a:cubicBezTo>
                  <a:pt x="67107" y="1"/>
                  <a:pt x="67044" y="64"/>
                  <a:pt x="67044" y="127"/>
                </a:cubicBezTo>
                <a:cubicBezTo>
                  <a:pt x="67044" y="191"/>
                  <a:pt x="67107" y="254"/>
                  <a:pt x="67170" y="254"/>
                </a:cubicBezTo>
                <a:lnTo>
                  <a:pt x="67709" y="254"/>
                </a:lnTo>
                <a:cubicBezTo>
                  <a:pt x="67804" y="254"/>
                  <a:pt x="67835" y="191"/>
                  <a:pt x="67835" y="127"/>
                </a:cubicBezTo>
                <a:cubicBezTo>
                  <a:pt x="67835" y="64"/>
                  <a:pt x="67804" y="1"/>
                  <a:pt x="67709" y="1"/>
                </a:cubicBezTo>
                <a:close/>
                <a:moveTo>
                  <a:pt x="68785" y="1"/>
                </a:moveTo>
                <a:cubicBezTo>
                  <a:pt x="68722" y="1"/>
                  <a:pt x="68659" y="64"/>
                  <a:pt x="68659" y="127"/>
                </a:cubicBezTo>
                <a:cubicBezTo>
                  <a:pt x="68659" y="191"/>
                  <a:pt x="68722" y="254"/>
                  <a:pt x="68785" y="254"/>
                </a:cubicBezTo>
                <a:lnTo>
                  <a:pt x="69324" y="254"/>
                </a:lnTo>
                <a:cubicBezTo>
                  <a:pt x="69387" y="254"/>
                  <a:pt x="69450" y="191"/>
                  <a:pt x="69450" y="127"/>
                </a:cubicBezTo>
                <a:cubicBezTo>
                  <a:pt x="69450" y="64"/>
                  <a:pt x="69387" y="1"/>
                  <a:pt x="69324" y="1"/>
                </a:cubicBezTo>
                <a:close/>
                <a:moveTo>
                  <a:pt x="70369" y="1"/>
                </a:moveTo>
                <a:cubicBezTo>
                  <a:pt x="70306" y="1"/>
                  <a:pt x="70242" y="64"/>
                  <a:pt x="70242" y="127"/>
                </a:cubicBezTo>
                <a:cubicBezTo>
                  <a:pt x="70242" y="191"/>
                  <a:pt x="70306" y="254"/>
                  <a:pt x="70369" y="254"/>
                </a:cubicBezTo>
                <a:lnTo>
                  <a:pt x="70907" y="254"/>
                </a:lnTo>
                <a:cubicBezTo>
                  <a:pt x="70971" y="254"/>
                  <a:pt x="71034" y="191"/>
                  <a:pt x="71034" y="127"/>
                </a:cubicBezTo>
                <a:cubicBezTo>
                  <a:pt x="71034" y="64"/>
                  <a:pt x="70971" y="1"/>
                  <a:pt x="70907" y="1"/>
                </a:cubicBezTo>
                <a:close/>
                <a:moveTo>
                  <a:pt x="71984" y="1"/>
                </a:moveTo>
                <a:cubicBezTo>
                  <a:pt x="71889" y="1"/>
                  <a:pt x="71826" y="64"/>
                  <a:pt x="71826" y="127"/>
                </a:cubicBezTo>
                <a:cubicBezTo>
                  <a:pt x="71826" y="191"/>
                  <a:pt x="71889" y="254"/>
                  <a:pt x="71984" y="254"/>
                </a:cubicBezTo>
                <a:lnTo>
                  <a:pt x="72491" y="254"/>
                </a:lnTo>
                <a:cubicBezTo>
                  <a:pt x="72586" y="254"/>
                  <a:pt x="72649" y="191"/>
                  <a:pt x="72649" y="127"/>
                </a:cubicBezTo>
                <a:cubicBezTo>
                  <a:pt x="72649" y="64"/>
                  <a:pt x="72586" y="1"/>
                  <a:pt x="72491" y="1"/>
                </a:cubicBezTo>
                <a:close/>
                <a:moveTo>
                  <a:pt x="73567" y="1"/>
                </a:moveTo>
                <a:cubicBezTo>
                  <a:pt x="73504" y="1"/>
                  <a:pt x="73441" y="64"/>
                  <a:pt x="73441" y="127"/>
                </a:cubicBezTo>
                <a:cubicBezTo>
                  <a:pt x="73441" y="191"/>
                  <a:pt x="73504" y="254"/>
                  <a:pt x="73567" y="254"/>
                </a:cubicBezTo>
                <a:lnTo>
                  <a:pt x="74106" y="254"/>
                </a:lnTo>
                <a:cubicBezTo>
                  <a:pt x="74169" y="254"/>
                  <a:pt x="74232" y="191"/>
                  <a:pt x="74232" y="127"/>
                </a:cubicBezTo>
                <a:cubicBezTo>
                  <a:pt x="74232" y="64"/>
                  <a:pt x="74169" y="1"/>
                  <a:pt x="74106" y="1"/>
                </a:cubicBezTo>
                <a:close/>
                <a:moveTo>
                  <a:pt x="75183" y="1"/>
                </a:moveTo>
                <a:cubicBezTo>
                  <a:pt x="75088" y="1"/>
                  <a:pt x="75024" y="64"/>
                  <a:pt x="75024" y="127"/>
                </a:cubicBezTo>
                <a:cubicBezTo>
                  <a:pt x="75024" y="191"/>
                  <a:pt x="75088" y="254"/>
                  <a:pt x="75183" y="254"/>
                </a:cubicBezTo>
                <a:lnTo>
                  <a:pt x="75689" y="254"/>
                </a:lnTo>
                <a:cubicBezTo>
                  <a:pt x="75784" y="254"/>
                  <a:pt x="75816" y="191"/>
                  <a:pt x="75848" y="127"/>
                </a:cubicBezTo>
                <a:cubicBezTo>
                  <a:pt x="75848" y="64"/>
                  <a:pt x="75784" y="1"/>
                  <a:pt x="75689" y="1"/>
                </a:cubicBezTo>
                <a:close/>
                <a:moveTo>
                  <a:pt x="76766" y="1"/>
                </a:moveTo>
                <a:cubicBezTo>
                  <a:pt x="76703" y="1"/>
                  <a:pt x="76639" y="64"/>
                  <a:pt x="76639" y="127"/>
                </a:cubicBezTo>
                <a:cubicBezTo>
                  <a:pt x="76639" y="191"/>
                  <a:pt x="76703" y="254"/>
                  <a:pt x="76766" y="254"/>
                </a:cubicBezTo>
                <a:lnTo>
                  <a:pt x="77304" y="254"/>
                </a:lnTo>
                <a:cubicBezTo>
                  <a:pt x="77368" y="254"/>
                  <a:pt x="77431" y="191"/>
                  <a:pt x="77431" y="127"/>
                </a:cubicBezTo>
                <a:cubicBezTo>
                  <a:pt x="77431" y="64"/>
                  <a:pt x="77368" y="1"/>
                  <a:pt x="77304" y="1"/>
                </a:cubicBezTo>
                <a:close/>
                <a:moveTo>
                  <a:pt x="78349" y="1"/>
                </a:moveTo>
                <a:cubicBezTo>
                  <a:pt x="78286" y="1"/>
                  <a:pt x="78223" y="64"/>
                  <a:pt x="78223" y="127"/>
                </a:cubicBezTo>
                <a:cubicBezTo>
                  <a:pt x="78223" y="191"/>
                  <a:pt x="78286" y="254"/>
                  <a:pt x="78349" y="254"/>
                </a:cubicBezTo>
                <a:lnTo>
                  <a:pt x="78888" y="254"/>
                </a:lnTo>
                <a:cubicBezTo>
                  <a:pt x="78951" y="254"/>
                  <a:pt x="79015" y="191"/>
                  <a:pt x="79015" y="127"/>
                </a:cubicBezTo>
                <a:cubicBezTo>
                  <a:pt x="79015" y="64"/>
                  <a:pt x="78983" y="1"/>
                  <a:pt x="78888" y="1"/>
                </a:cubicBezTo>
                <a:close/>
                <a:moveTo>
                  <a:pt x="79965" y="1"/>
                </a:moveTo>
                <a:cubicBezTo>
                  <a:pt x="79870" y="1"/>
                  <a:pt x="79838" y="64"/>
                  <a:pt x="79838" y="127"/>
                </a:cubicBezTo>
                <a:cubicBezTo>
                  <a:pt x="79838" y="191"/>
                  <a:pt x="79870" y="254"/>
                  <a:pt x="79965" y="254"/>
                </a:cubicBezTo>
                <a:lnTo>
                  <a:pt x="80503" y="254"/>
                </a:lnTo>
                <a:cubicBezTo>
                  <a:pt x="80566" y="254"/>
                  <a:pt x="80630" y="191"/>
                  <a:pt x="80630" y="127"/>
                </a:cubicBezTo>
                <a:cubicBezTo>
                  <a:pt x="80630" y="64"/>
                  <a:pt x="80566" y="1"/>
                  <a:pt x="80503" y="1"/>
                </a:cubicBezTo>
                <a:close/>
                <a:moveTo>
                  <a:pt x="81548" y="1"/>
                </a:moveTo>
                <a:cubicBezTo>
                  <a:pt x="81485" y="1"/>
                  <a:pt x="81421" y="64"/>
                  <a:pt x="81421" y="127"/>
                </a:cubicBezTo>
                <a:cubicBezTo>
                  <a:pt x="81421" y="191"/>
                  <a:pt x="81485" y="254"/>
                  <a:pt x="81548" y="254"/>
                </a:cubicBezTo>
                <a:lnTo>
                  <a:pt x="82086" y="254"/>
                </a:lnTo>
                <a:cubicBezTo>
                  <a:pt x="82150" y="254"/>
                  <a:pt x="82213" y="191"/>
                  <a:pt x="82213" y="127"/>
                </a:cubicBezTo>
                <a:cubicBezTo>
                  <a:pt x="82213" y="64"/>
                  <a:pt x="82150" y="1"/>
                  <a:pt x="82086" y="1"/>
                </a:cubicBezTo>
                <a:close/>
                <a:moveTo>
                  <a:pt x="83163" y="1"/>
                </a:moveTo>
                <a:cubicBezTo>
                  <a:pt x="83068" y="1"/>
                  <a:pt x="83005" y="64"/>
                  <a:pt x="83005" y="127"/>
                </a:cubicBezTo>
                <a:cubicBezTo>
                  <a:pt x="83005" y="191"/>
                  <a:pt x="83068" y="254"/>
                  <a:pt x="83163" y="254"/>
                </a:cubicBezTo>
                <a:lnTo>
                  <a:pt x="83670" y="254"/>
                </a:lnTo>
                <a:cubicBezTo>
                  <a:pt x="83765" y="254"/>
                  <a:pt x="83828" y="191"/>
                  <a:pt x="83797" y="127"/>
                </a:cubicBezTo>
                <a:cubicBezTo>
                  <a:pt x="83797" y="64"/>
                  <a:pt x="83765" y="1"/>
                  <a:pt x="83670" y="1"/>
                </a:cubicBezTo>
                <a:close/>
                <a:moveTo>
                  <a:pt x="84747" y="1"/>
                </a:moveTo>
                <a:cubicBezTo>
                  <a:pt x="84683" y="1"/>
                  <a:pt x="84620" y="64"/>
                  <a:pt x="84620" y="127"/>
                </a:cubicBezTo>
                <a:cubicBezTo>
                  <a:pt x="84620" y="191"/>
                  <a:pt x="84683" y="254"/>
                  <a:pt x="84747" y="254"/>
                </a:cubicBezTo>
                <a:lnTo>
                  <a:pt x="85285" y="254"/>
                </a:lnTo>
                <a:cubicBezTo>
                  <a:pt x="85348" y="254"/>
                  <a:pt x="85412" y="191"/>
                  <a:pt x="85412" y="127"/>
                </a:cubicBezTo>
                <a:cubicBezTo>
                  <a:pt x="85412" y="64"/>
                  <a:pt x="85348" y="1"/>
                  <a:pt x="85285" y="1"/>
                </a:cubicBezTo>
                <a:close/>
                <a:moveTo>
                  <a:pt x="86330" y="1"/>
                </a:moveTo>
                <a:cubicBezTo>
                  <a:pt x="86267" y="1"/>
                  <a:pt x="86203" y="64"/>
                  <a:pt x="86203" y="127"/>
                </a:cubicBezTo>
                <a:cubicBezTo>
                  <a:pt x="86203" y="191"/>
                  <a:pt x="86267" y="254"/>
                  <a:pt x="86330" y="254"/>
                </a:cubicBezTo>
                <a:lnTo>
                  <a:pt x="86868" y="254"/>
                </a:lnTo>
                <a:cubicBezTo>
                  <a:pt x="86963" y="254"/>
                  <a:pt x="86995" y="191"/>
                  <a:pt x="86995" y="127"/>
                </a:cubicBezTo>
                <a:cubicBezTo>
                  <a:pt x="86995" y="64"/>
                  <a:pt x="86963" y="1"/>
                  <a:pt x="86868" y="1"/>
                </a:cubicBezTo>
                <a:close/>
                <a:moveTo>
                  <a:pt x="87945" y="1"/>
                </a:moveTo>
                <a:cubicBezTo>
                  <a:pt x="87850" y="1"/>
                  <a:pt x="87819" y="64"/>
                  <a:pt x="87819" y="127"/>
                </a:cubicBezTo>
                <a:cubicBezTo>
                  <a:pt x="87819" y="191"/>
                  <a:pt x="87850" y="254"/>
                  <a:pt x="87945" y="254"/>
                </a:cubicBezTo>
                <a:lnTo>
                  <a:pt x="88484" y="254"/>
                </a:lnTo>
                <a:cubicBezTo>
                  <a:pt x="88547" y="254"/>
                  <a:pt x="88610" y="191"/>
                  <a:pt x="88610" y="127"/>
                </a:cubicBezTo>
                <a:cubicBezTo>
                  <a:pt x="88610" y="64"/>
                  <a:pt x="88547" y="1"/>
                  <a:pt x="88484" y="1"/>
                </a:cubicBezTo>
                <a:close/>
                <a:moveTo>
                  <a:pt x="89529" y="1"/>
                </a:moveTo>
                <a:cubicBezTo>
                  <a:pt x="89465" y="1"/>
                  <a:pt x="89402" y="64"/>
                  <a:pt x="89402" y="127"/>
                </a:cubicBezTo>
                <a:cubicBezTo>
                  <a:pt x="89402" y="191"/>
                  <a:pt x="89465" y="254"/>
                  <a:pt x="89529" y="254"/>
                </a:cubicBezTo>
                <a:lnTo>
                  <a:pt x="90067" y="254"/>
                </a:lnTo>
                <a:cubicBezTo>
                  <a:pt x="90130" y="254"/>
                  <a:pt x="90194" y="191"/>
                  <a:pt x="90194" y="127"/>
                </a:cubicBezTo>
                <a:cubicBezTo>
                  <a:pt x="90194" y="64"/>
                  <a:pt x="90130" y="1"/>
                  <a:pt x="90067" y="1"/>
                </a:cubicBezTo>
                <a:close/>
                <a:moveTo>
                  <a:pt x="91144" y="1"/>
                </a:moveTo>
                <a:cubicBezTo>
                  <a:pt x="91049" y="1"/>
                  <a:pt x="90985" y="64"/>
                  <a:pt x="90985" y="127"/>
                </a:cubicBezTo>
                <a:cubicBezTo>
                  <a:pt x="90985" y="191"/>
                  <a:pt x="91049" y="254"/>
                  <a:pt x="91144" y="254"/>
                </a:cubicBezTo>
                <a:lnTo>
                  <a:pt x="91650" y="254"/>
                </a:lnTo>
                <a:cubicBezTo>
                  <a:pt x="91745" y="254"/>
                  <a:pt x="91809" y="191"/>
                  <a:pt x="91809" y="127"/>
                </a:cubicBezTo>
                <a:cubicBezTo>
                  <a:pt x="91809" y="64"/>
                  <a:pt x="91745" y="1"/>
                  <a:pt x="91650" y="1"/>
                </a:cubicBezTo>
                <a:close/>
                <a:moveTo>
                  <a:pt x="92727" y="1"/>
                </a:moveTo>
                <a:cubicBezTo>
                  <a:pt x="92664" y="1"/>
                  <a:pt x="92601" y="64"/>
                  <a:pt x="92601" y="127"/>
                </a:cubicBezTo>
                <a:cubicBezTo>
                  <a:pt x="92601" y="191"/>
                  <a:pt x="92664" y="254"/>
                  <a:pt x="92727" y="254"/>
                </a:cubicBezTo>
                <a:lnTo>
                  <a:pt x="93266" y="254"/>
                </a:lnTo>
                <a:cubicBezTo>
                  <a:pt x="93329" y="254"/>
                  <a:pt x="93392" y="191"/>
                  <a:pt x="93392" y="127"/>
                </a:cubicBezTo>
                <a:cubicBezTo>
                  <a:pt x="93392" y="64"/>
                  <a:pt x="93329" y="1"/>
                  <a:pt x="93266" y="1"/>
                </a:cubicBezTo>
                <a:close/>
                <a:moveTo>
                  <a:pt x="94342" y="1"/>
                </a:moveTo>
                <a:cubicBezTo>
                  <a:pt x="94247" y="1"/>
                  <a:pt x="94184" y="64"/>
                  <a:pt x="94184" y="127"/>
                </a:cubicBezTo>
                <a:cubicBezTo>
                  <a:pt x="94184" y="191"/>
                  <a:pt x="94247" y="254"/>
                  <a:pt x="94342" y="254"/>
                </a:cubicBezTo>
                <a:lnTo>
                  <a:pt x="94849" y="254"/>
                </a:lnTo>
                <a:cubicBezTo>
                  <a:pt x="94944" y="254"/>
                  <a:pt x="94976" y="191"/>
                  <a:pt x="95007" y="127"/>
                </a:cubicBezTo>
                <a:cubicBezTo>
                  <a:pt x="95007" y="64"/>
                  <a:pt x="94944" y="1"/>
                  <a:pt x="94849" y="1"/>
                </a:cubicBezTo>
                <a:close/>
                <a:moveTo>
                  <a:pt x="95926" y="1"/>
                </a:moveTo>
                <a:cubicBezTo>
                  <a:pt x="95862" y="1"/>
                  <a:pt x="95799" y="64"/>
                  <a:pt x="95799" y="127"/>
                </a:cubicBezTo>
                <a:cubicBezTo>
                  <a:pt x="95799" y="191"/>
                  <a:pt x="95862" y="254"/>
                  <a:pt x="95926" y="254"/>
                </a:cubicBezTo>
                <a:lnTo>
                  <a:pt x="96464" y="254"/>
                </a:lnTo>
                <a:cubicBezTo>
                  <a:pt x="96528" y="254"/>
                  <a:pt x="96591" y="191"/>
                  <a:pt x="96591" y="127"/>
                </a:cubicBezTo>
                <a:cubicBezTo>
                  <a:pt x="96591" y="64"/>
                  <a:pt x="96528" y="1"/>
                  <a:pt x="96464" y="1"/>
                </a:cubicBezTo>
                <a:close/>
                <a:moveTo>
                  <a:pt x="97509" y="1"/>
                </a:moveTo>
                <a:cubicBezTo>
                  <a:pt x="97446" y="1"/>
                  <a:pt x="97383" y="64"/>
                  <a:pt x="97383" y="127"/>
                </a:cubicBezTo>
                <a:cubicBezTo>
                  <a:pt x="97383" y="191"/>
                  <a:pt x="97446" y="254"/>
                  <a:pt x="97509" y="254"/>
                </a:cubicBezTo>
                <a:lnTo>
                  <a:pt x="98048" y="254"/>
                </a:lnTo>
                <a:cubicBezTo>
                  <a:pt x="98111" y="254"/>
                  <a:pt x="98174" y="191"/>
                  <a:pt x="98174" y="127"/>
                </a:cubicBezTo>
                <a:cubicBezTo>
                  <a:pt x="98174" y="64"/>
                  <a:pt x="98111" y="1"/>
                  <a:pt x="98048" y="1"/>
                </a:cubicBezTo>
                <a:close/>
                <a:moveTo>
                  <a:pt x="99124" y="1"/>
                </a:moveTo>
                <a:cubicBezTo>
                  <a:pt x="99029" y="1"/>
                  <a:pt x="98998" y="64"/>
                  <a:pt x="98998" y="127"/>
                </a:cubicBezTo>
                <a:cubicBezTo>
                  <a:pt x="98998" y="191"/>
                  <a:pt x="99029" y="254"/>
                  <a:pt x="99124" y="254"/>
                </a:cubicBezTo>
                <a:lnTo>
                  <a:pt x="99663" y="254"/>
                </a:lnTo>
                <a:cubicBezTo>
                  <a:pt x="99726" y="254"/>
                  <a:pt x="99789" y="191"/>
                  <a:pt x="99789" y="127"/>
                </a:cubicBezTo>
                <a:cubicBezTo>
                  <a:pt x="99789" y="64"/>
                  <a:pt x="99726" y="1"/>
                  <a:pt x="99663" y="1"/>
                </a:cubicBezTo>
                <a:close/>
                <a:moveTo>
                  <a:pt x="100708" y="1"/>
                </a:moveTo>
                <a:cubicBezTo>
                  <a:pt x="100644" y="1"/>
                  <a:pt x="100581" y="64"/>
                  <a:pt x="100581" y="127"/>
                </a:cubicBezTo>
                <a:cubicBezTo>
                  <a:pt x="100581" y="191"/>
                  <a:pt x="100644" y="254"/>
                  <a:pt x="100708" y="254"/>
                </a:cubicBezTo>
                <a:lnTo>
                  <a:pt x="101246" y="254"/>
                </a:lnTo>
                <a:cubicBezTo>
                  <a:pt x="101310" y="254"/>
                  <a:pt x="101373" y="191"/>
                  <a:pt x="101373" y="127"/>
                </a:cubicBezTo>
                <a:cubicBezTo>
                  <a:pt x="101373" y="64"/>
                  <a:pt x="101310" y="1"/>
                  <a:pt x="101246" y="1"/>
                </a:cubicBezTo>
                <a:close/>
                <a:moveTo>
                  <a:pt x="102323" y="1"/>
                </a:moveTo>
                <a:cubicBezTo>
                  <a:pt x="102228" y="1"/>
                  <a:pt x="102165" y="64"/>
                  <a:pt x="102165" y="127"/>
                </a:cubicBezTo>
                <a:cubicBezTo>
                  <a:pt x="102165" y="191"/>
                  <a:pt x="102228" y="254"/>
                  <a:pt x="102323" y="254"/>
                </a:cubicBezTo>
                <a:lnTo>
                  <a:pt x="102830" y="254"/>
                </a:lnTo>
                <a:cubicBezTo>
                  <a:pt x="102925" y="254"/>
                  <a:pt x="102988" y="191"/>
                  <a:pt x="102988" y="127"/>
                </a:cubicBezTo>
                <a:cubicBezTo>
                  <a:pt x="102988" y="64"/>
                  <a:pt x="102925" y="1"/>
                  <a:pt x="102830" y="1"/>
                </a:cubicBezTo>
                <a:close/>
                <a:moveTo>
                  <a:pt x="103906" y="1"/>
                </a:moveTo>
                <a:cubicBezTo>
                  <a:pt x="103843" y="1"/>
                  <a:pt x="103780" y="64"/>
                  <a:pt x="103780" y="127"/>
                </a:cubicBezTo>
                <a:cubicBezTo>
                  <a:pt x="103780" y="191"/>
                  <a:pt x="103843" y="254"/>
                  <a:pt x="103906" y="254"/>
                </a:cubicBezTo>
                <a:lnTo>
                  <a:pt x="104445" y="254"/>
                </a:lnTo>
                <a:cubicBezTo>
                  <a:pt x="104508" y="254"/>
                  <a:pt x="104571" y="191"/>
                  <a:pt x="104571" y="127"/>
                </a:cubicBezTo>
                <a:cubicBezTo>
                  <a:pt x="104571" y="64"/>
                  <a:pt x="104508" y="1"/>
                  <a:pt x="104445" y="1"/>
                </a:cubicBezTo>
                <a:close/>
                <a:moveTo>
                  <a:pt x="105490" y="1"/>
                </a:moveTo>
                <a:cubicBezTo>
                  <a:pt x="105427" y="1"/>
                  <a:pt x="105363" y="64"/>
                  <a:pt x="105363" y="127"/>
                </a:cubicBezTo>
                <a:cubicBezTo>
                  <a:pt x="105363" y="191"/>
                  <a:pt x="105427" y="254"/>
                  <a:pt x="105490" y="254"/>
                </a:cubicBezTo>
                <a:lnTo>
                  <a:pt x="106028" y="254"/>
                </a:lnTo>
                <a:cubicBezTo>
                  <a:pt x="106092" y="254"/>
                  <a:pt x="106155" y="191"/>
                  <a:pt x="106155" y="127"/>
                </a:cubicBezTo>
                <a:cubicBezTo>
                  <a:pt x="106155" y="64"/>
                  <a:pt x="106123" y="1"/>
                  <a:pt x="106028" y="1"/>
                </a:cubicBezTo>
                <a:close/>
                <a:moveTo>
                  <a:pt x="107105" y="1"/>
                </a:moveTo>
                <a:cubicBezTo>
                  <a:pt x="107010" y="1"/>
                  <a:pt x="106947" y="64"/>
                  <a:pt x="106947" y="127"/>
                </a:cubicBezTo>
                <a:cubicBezTo>
                  <a:pt x="106947" y="191"/>
                  <a:pt x="107010" y="254"/>
                  <a:pt x="107105" y="254"/>
                </a:cubicBezTo>
                <a:lnTo>
                  <a:pt x="107643" y="254"/>
                </a:lnTo>
                <a:cubicBezTo>
                  <a:pt x="107707" y="254"/>
                  <a:pt x="107770" y="191"/>
                  <a:pt x="107770" y="127"/>
                </a:cubicBezTo>
                <a:cubicBezTo>
                  <a:pt x="107770" y="64"/>
                  <a:pt x="107707" y="1"/>
                  <a:pt x="107643" y="1"/>
                </a:cubicBezTo>
                <a:close/>
                <a:moveTo>
                  <a:pt x="108688" y="1"/>
                </a:moveTo>
                <a:cubicBezTo>
                  <a:pt x="108625" y="1"/>
                  <a:pt x="108562" y="64"/>
                  <a:pt x="108562" y="127"/>
                </a:cubicBezTo>
                <a:cubicBezTo>
                  <a:pt x="108562" y="191"/>
                  <a:pt x="108625" y="254"/>
                  <a:pt x="108688" y="254"/>
                </a:cubicBezTo>
                <a:lnTo>
                  <a:pt x="109227" y="254"/>
                </a:lnTo>
                <a:cubicBezTo>
                  <a:pt x="109290" y="254"/>
                  <a:pt x="109353" y="191"/>
                  <a:pt x="109353" y="127"/>
                </a:cubicBezTo>
                <a:cubicBezTo>
                  <a:pt x="109353" y="64"/>
                  <a:pt x="109290" y="1"/>
                  <a:pt x="109227" y="1"/>
                </a:cubicBezTo>
                <a:close/>
                <a:moveTo>
                  <a:pt x="110304" y="1"/>
                </a:moveTo>
                <a:cubicBezTo>
                  <a:pt x="110209" y="1"/>
                  <a:pt x="110145" y="64"/>
                  <a:pt x="110145" y="127"/>
                </a:cubicBezTo>
                <a:cubicBezTo>
                  <a:pt x="110145" y="191"/>
                  <a:pt x="110209" y="254"/>
                  <a:pt x="110304" y="254"/>
                </a:cubicBezTo>
                <a:lnTo>
                  <a:pt x="110810" y="254"/>
                </a:lnTo>
                <a:cubicBezTo>
                  <a:pt x="110905" y="254"/>
                  <a:pt x="110969" y="191"/>
                  <a:pt x="110969" y="127"/>
                </a:cubicBezTo>
                <a:cubicBezTo>
                  <a:pt x="110969" y="64"/>
                  <a:pt x="110905" y="1"/>
                  <a:pt x="110810" y="1"/>
                </a:cubicBezTo>
                <a:close/>
                <a:moveTo>
                  <a:pt x="111887" y="1"/>
                </a:moveTo>
                <a:cubicBezTo>
                  <a:pt x="111824" y="1"/>
                  <a:pt x="111760" y="64"/>
                  <a:pt x="111760" y="127"/>
                </a:cubicBezTo>
                <a:cubicBezTo>
                  <a:pt x="111760" y="191"/>
                  <a:pt x="111824" y="254"/>
                  <a:pt x="111887" y="254"/>
                </a:cubicBezTo>
                <a:lnTo>
                  <a:pt x="112425" y="254"/>
                </a:lnTo>
                <a:cubicBezTo>
                  <a:pt x="112489" y="254"/>
                  <a:pt x="112552" y="191"/>
                  <a:pt x="112552" y="127"/>
                </a:cubicBezTo>
                <a:cubicBezTo>
                  <a:pt x="112552" y="64"/>
                  <a:pt x="112489" y="1"/>
                  <a:pt x="112425" y="1"/>
                </a:cubicBezTo>
                <a:close/>
                <a:moveTo>
                  <a:pt x="113470" y="1"/>
                </a:moveTo>
                <a:cubicBezTo>
                  <a:pt x="113407" y="1"/>
                  <a:pt x="113344" y="64"/>
                  <a:pt x="113344" y="127"/>
                </a:cubicBezTo>
                <a:cubicBezTo>
                  <a:pt x="113344" y="191"/>
                  <a:pt x="113407" y="254"/>
                  <a:pt x="113470" y="254"/>
                </a:cubicBezTo>
                <a:lnTo>
                  <a:pt x="114009" y="254"/>
                </a:lnTo>
                <a:cubicBezTo>
                  <a:pt x="114104" y="254"/>
                  <a:pt x="114136" y="191"/>
                  <a:pt x="114167" y="127"/>
                </a:cubicBezTo>
                <a:cubicBezTo>
                  <a:pt x="114167" y="64"/>
                  <a:pt x="114104" y="1"/>
                  <a:pt x="114009" y="1"/>
                </a:cubicBezTo>
                <a:close/>
                <a:moveTo>
                  <a:pt x="115086" y="1"/>
                </a:moveTo>
                <a:cubicBezTo>
                  <a:pt x="115022" y="1"/>
                  <a:pt x="114959" y="64"/>
                  <a:pt x="114959" y="127"/>
                </a:cubicBezTo>
                <a:cubicBezTo>
                  <a:pt x="114959" y="191"/>
                  <a:pt x="115022" y="254"/>
                  <a:pt x="115086" y="254"/>
                </a:cubicBezTo>
                <a:lnTo>
                  <a:pt x="115624" y="254"/>
                </a:lnTo>
                <a:cubicBezTo>
                  <a:pt x="115687" y="254"/>
                  <a:pt x="115751" y="191"/>
                  <a:pt x="115751" y="127"/>
                </a:cubicBezTo>
                <a:cubicBezTo>
                  <a:pt x="115751" y="64"/>
                  <a:pt x="115687" y="1"/>
                  <a:pt x="115624" y="1"/>
                </a:cubicBezTo>
                <a:close/>
                <a:moveTo>
                  <a:pt x="116669" y="1"/>
                </a:moveTo>
                <a:cubicBezTo>
                  <a:pt x="116606" y="1"/>
                  <a:pt x="116542" y="64"/>
                  <a:pt x="116542" y="127"/>
                </a:cubicBezTo>
                <a:cubicBezTo>
                  <a:pt x="116542" y="191"/>
                  <a:pt x="116606" y="254"/>
                  <a:pt x="116669" y="254"/>
                </a:cubicBezTo>
                <a:lnTo>
                  <a:pt x="117207" y="254"/>
                </a:lnTo>
                <a:cubicBezTo>
                  <a:pt x="117271" y="254"/>
                  <a:pt x="117334" y="191"/>
                  <a:pt x="117334" y="127"/>
                </a:cubicBezTo>
                <a:cubicBezTo>
                  <a:pt x="117334" y="64"/>
                  <a:pt x="117271" y="1"/>
                  <a:pt x="117207" y="1"/>
                </a:cubicBezTo>
                <a:close/>
                <a:moveTo>
                  <a:pt x="118284" y="1"/>
                </a:moveTo>
                <a:cubicBezTo>
                  <a:pt x="118189" y="1"/>
                  <a:pt x="118126" y="64"/>
                  <a:pt x="118126" y="127"/>
                </a:cubicBezTo>
                <a:cubicBezTo>
                  <a:pt x="118126" y="191"/>
                  <a:pt x="118189" y="254"/>
                  <a:pt x="118284" y="254"/>
                </a:cubicBezTo>
                <a:lnTo>
                  <a:pt x="118823" y="254"/>
                </a:lnTo>
                <a:cubicBezTo>
                  <a:pt x="118886" y="254"/>
                  <a:pt x="118949" y="191"/>
                  <a:pt x="118949" y="127"/>
                </a:cubicBezTo>
                <a:cubicBezTo>
                  <a:pt x="118949" y="64"/>
                  <a:pt x="118886" y="1"/>
                  <a:pt x="118823" y="1"/>
                </a:cubicBezTo>
                <a:close/>
                <a:moveTo>
                  <a:pt x="119868" y="1"/>
                </a:moveTo>
                <a:cubicBezTo>
                  <a:pt x="119804" y="1"/>
                  <a:pt x="119741" y="64"/>
                  <a:pt x="119741" y="127"/>
                </a:cubicBezTo>
                <a:cubicBezTo>
                  <a:pt x="119741" y="191"/>
                  <a:pt x="119804" y="254"/>
                  <a:pt x="119868" y="254"/>
                </a:cubicBezTo>
                <a:lnTo>
                  <a:pt x="120406" y="254"/>
                </a:lnTo>
                <a:cubicBezTo>
                  <a:pt x="120469" y="254"/>
                  <a:pt x="120533" y="191"/>
                  <a:pt x="120533" y="127"/>
                </a:cubicBezTo>
                <a:cubicBezTo>
                  <a:pt x="120533" y="64"/>
                  <a:pt x="120469" y="1"/>
                  <a:pt x="120406" y="1"/>
                </a:cubicBezTo>
                <a:close/>
                <a:moveTo>
                  <a:pt x="121483" y="1"/>
                </a:moveTo>
                <a:cubicBezTo>
                  <a:pt x="121388" y="1"/>
                  <a:pt x="121324" y="64"/>
                  <a:pt x="121324" y="127"/>
                </a:cubicBezTo>
                <a:cubicBezTo>
                  <a:pt x="121324" y="191"/>
                  <a:pt x="121388" y="254"/>
                  <a:pt x="121483" y="254"/>
                </a:cubicBezTo>
                <a:lnTo>
                  <a:pt x="121989" y="254"/>
                </a:lnTo>
                <a:cubicBezTo>
                  <a:pt x="122084" y="254"/>
                  <a:pt x="122148" y="191"/>
                  <a:pt x="122148" y="127"/>
                </a:cubicBezTo>
                <a:cubicBezTo>
                  <a:pt x="122148" y="64"/>
                  <a:pt x="122084" y="1"/>
                  <a:pt x="121989" y="1"/>
                </a:cubicBezTo>
                <a:close/>
                <a:moveTo>
                  <a:pt x="123066" y="1"/>
                </a:moveTo>
                <a:cubicBezTo>
                  <a:pt x="123003" y="1"/>
                  <a:pt x="122940" y="64"/>
                  <a:pt x="122940" y="127"/>
                </a:cubicBezTo>
                <a:cubicBezTo>
                  <a:pt x="122940" y="191"/>
                  <a:pt x="123003" y="254"/>
                  <a:pt x="123066" y="254"/>
                </a:cubicBezTo>
                <a:lnTo>
                  <a:pt x="123605" y="254"/>
                </a:lnTo>
                <a:cubicBezTo>
                  <a:pt x="123668" y="254"/>
                  <a:pt x="123731" y="191"/>
                  <a:pt x="123731" y="127"/>
                </a:cubicBezTo>
                <a:cubicBezTo>
                  <a:pt x="123731" y="64"/>
                  <a:pt x="123668" y="1"/>
                  <a:pt x="123605" y="1"/>
                </a:cubicBezTo>
                <a:close/>
                <a:moveTo>
                  <a:pt x="124650" y="1"/>
                </a:moveTo>
                <a:cubicBezTo>
                  <a:pt x="124586" y="1"/>
                  <a:pt x="124523" y="64"/>
                  <a:pt x="124523" y="127"/>
                </a:cubicBezTo>
                <a:cubicBezTo>
                  <a:pt x="124523" y="191"/>
                  <a:pt x="124586" y="254"/>
                  <a:pt x="124650" y="254"/>
                </a:cubicBezTo>
                <a:lnTo>
                  <a:pt x="125188" y="254"/>
                </a:lnTo>
                <a:cubicBezTo>
                  <a:pt x="125283" y="254"/>
                  <a:pt x="125315" y="191"/>
                  <a:pt x="125315" y="127"/>
                </a:cubicBezTo>
                <a:cubicBezTo>
                  <a:pt x="125315" y="64"/>
                  <a:pt x="125283" y="1"/>
                  <a:pt x="125188" y="1"/>
                </a:cubicBezTo>
                <a:close/>
                <a:moveTo>
                  <a:pt x="126265" y="1"/>
                </a:moveTo>
                <a:cubicBezTo>
                  <a:pt x="126170" y="1"/>
                  <a:pt x="126106" y="64"/>
                  <a:pt x="126106" y="127"/>
                </a:cubicBezTo>
                <a:cubicBezTo>
                  <a:pt x="126106" y="191"/>
                  <a:pt x="126170" y="254"/>
                  <a:pt x="126265" y="254"/>
                </a:cubicBezTo>
                <a:lnTo>
                  <a:pt x="126771" y="254"/>
                </a:lnTo>
                <a:cubicBezTo>
                  <a:pt x="126866" y="254"/>
                  <a:pt x="126930" y="191"/>
                  <a:pt x="126930" y="127"/>
                </a:cubicBezTo>
                <a:cubicBezTo>
                  <a:pt x="126930" y="64"/>
                  <a:pt x="126866" y="1"/>
                  <a:pt x="126771" y="1"/>
                </a:cubicBezTo>
                <a:close/>
                <a:moveTo>
                  <a:pt x="127848" y="1"/>
                </a:moveTo>
                <a:cubicBezTo>
                  <a:pt x="127785" y="1"/>
                  <a:pt x="127722" y="64"/>
                  <a:pt x="127722" y="127"/>
                </a:cubicBezTo>
                <a:cubicBezTo>
                  <a:pt x="127722" y="191"/>
                  <a:pt x="127785" y="254"/>
                  <a:pt x="127848" y="254"/>
                </a:cubicBezTo>
                <a:lnTo>
                  <a:pt x="128387" y="254"/>
                </a:lnTo>
                <a:cubicBezTo>
                  <a:pt x="128450" y="254"/>
                  <a:pt x="128513" y="191"/>
                  <a:pt x="128513" y="127"/>
                </a:cubicBezTo>
                <a:cubicBezTo>
                  <a:pt x="128513" y="64"/>
                  <a:pt x="128450" y="1"/>
                  <a:pt x="128387" y="1"/>
                </a:cubicBezTo>
                <a:close/>
                <a:moveTo>
                  <a:pt x="129463" y="1"/>
                </a:moveTo>
                <a:cubicBezTo>
                  <a:pt x="129368" y="1"/>
                  <a:pt x="129305" y="64"/>
                  <a:pt x="129305" y="127"/>
                </a:cubicBezTo>
                <a:cubicBezTo>
                  <a:pt x="129305" y="191"/>
                  <a:pt x="129368" y="254"/>
                  <a:pt x="129463" y="254"/>
                </a:cubicBezTo>
                <a:lnTo>
                  <a:pt x="129970" y="254"/>
                </a:lnTo>
                <a:cubicBezTo>
                  <a:pt x="130065" y="254"/>
                  <a:pt x="130128" y="191"/>
                  <a:pt x="130128" y="127"/>
                </a:cubicBezTo>
                <a:cubicBezTo>
                  <a:pt x="130128" y="64"/>
                  <a:pt x="130065" y="1"/>
                  <a:pt x="129970" y="1"/>
                </a:cubicBezTo>
                <a:close/>
                <a:moveTo>
                  <a:pt x="131047" y="1"/>
                </a:moveTo>
                <a:cubicBezTo>
                  <a:pt x="130983" y="1"/>
                  <a:pt x="130920" y="64"/>
                  <a:pt x="130920" y="127"/>
                </a:cubicBezTo>
                <a:cubicBezTo>
                  <a:pt x="130920" y="191"/>
                  <a:pt x="130983" y="254"/>
                  <a:pt x="131047" y="254"/>
                </a:cubicBezTo>
                <a:lnTo>
                  <a:pt x="131585" y="254"/>
                </a:lnTo>
                <a:cubicBezTo>
                  <a:pt x="131649" y="254"/>
                  <a:pt x="131712" y="191"/>
                  <a:pt x="131712" y="127"/>
                </a:cubicBezTo>
                <a:cubicBezTo>
                  <a:pt x="131712" y="64"/>
                  <a:pt x="131649" y="1"/>
                  <a:pt x="131585" y="1"/>
                </a:cubicBezTo>
                <a:close/>
                <a:moveTo>
                  <a:pt x="132630" y="1"/>
                </a:moveTo>
                <a:cubicBezTo>
                  <a:pt x="132567" y="1"/>
                  <a:pt x="132504" y="64"/>
                  <a:pt x="132504" y="127"/>
                </a:cubicBezTo>
                <a:cubicBezTo>
                  <a:pt x="132504" y="191"/>
                  <a:pt x="132567" y="254"/>
                  <a:pt x="132630" y="254"/>
                </a:cubicBezTo>
                <a:lnTo>
                  <a:pt x="133169" y="254"/>
                </a:lnTo>
                <a:cubicBezTo>
                  <a:pt x="133264" y="254"/>
                  <a:pt x="133295" y="191"/>
                  <a:pt x="133327" y="127"/>
                </a:cubicBezTo>
                <a:cubicBezTo>
                  <a:pt x="133327" y="64"/>
                  <a:pt x="133264" y="1"/>
                  <a:pt x="133169" y="1"/>
                </a:cubicBezTo>
                <a:close/>
                <a:moveTo>
                  <a:pt x="134245" y="1"/>
                </a:moveTo>
                <a:cubicBezTo>
                  <a:pt x="134150" y="1"/>
                  <a:pt x="134119" y="64"/>
                  <a:pt x="134119" y="127"/>
                </a:cubicBezTo>
                <a:cubicBezTo>
                  <a:pt x="134119" y="191"/>
                  <a:pt x="134150" y="254"/>
                  <a:pt x="134245" y="254"/>
                </a:cubicBezTo>
                <a:lnTo>
                  <a:pt x="134784" y="254"/>
                </a:lnTo>
                <a:cubicBezTo>
                  <a:pt x="134847" y="254"/>
                  <a:pt x="134910" y="191"/>
                  <a:pt x="134910" y="127"/>
                </a:cubicBezTo>
                <a:cubicBezTo>
                  <a:pt x="134910" y="64"/>
                  <a:pt x="134847" y="1"/>
                  <a:pt x="13478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1"/>
          <p:cNvSpPr/>
          <p:nvPr/>
        </p:nvSpPr>
        <p:spPr>
          <a:xfrm>
            <a:off x="6273193" y="3785397"/>
            <a:ext cx="1450071" cy="8440"/>
          </a:xfrm>
          <a:custGeom>
            <a:rect b="b" l="l" r="r" t="t"/>
            <a:pathLst>
              <a:path extrusionOk="0" h="254" w="43895">
                <a:moveTo>
                  <a:pt x="127" y="0"/>
                </a:moveTo>
                <a:cubicBezTo>
                  <a:pt x="64" y="0"/>
                  <a:pt x="1" y="64"/>
                  <a:pt x="1" y="127"/>
                </a:cubicBezTo>
                <a:cubicBezTo>
                  <a:pt x="1" y="190"/>
                  <a:pt x="64" y="254"/>
                  <a:pt x="127" y="254"/>
                </a:cubicBezTo>
                <a:lnTo>
                  <a:pt x="666" y="254"/>
                </a:lnTo>
                <a:cubicBezTo>
                  <a:pt x="729" y="254"/>
                  <a:pt x="793" y="190"/>
                  <a:pt x="793" y="127"/>
                </a:cubicBezTo>
                <a:cubicBezTo>
                  <a:pt x="793" y="64"/>
                  <a:pt x="729" y="0"/>
                  <a:pt x="666" y="0"/>
                </a:cubicBezTo>
                <a:close/>
                <a:moveTo>
                  <a:pt x="1743" y="0"/>
                </a:moveTo>
                <a:cubicBezTo>
                  <a:pt x="1648" y="0"/>
                  <a:pt x="1584" y="64"/>
                  <a:pt x="1584" y="127"/>
                </a:cubicBezTo>
                <a:cubicBezTo>
                  <a:pt x="1584" y="190"/>
                  <a:pt x="1648" y="254"/>
                  <a:pt x="1743" y="254"/>
                </a:cubicBezTo>
                <a:lnTo>
                  <a:pt x="2249" y="254"/>
                </a:lnTo>
                <a:cubicBezTo>
                  <a:pt x="2344" y="254"/>
                  <a:pt x="2376" y="190"/>
                  <a:pt x="2408" y="127"/>
                </a:cubicBezTo>
                <a:cubicBezTo>
                  <a:pt x="2408" y="64"/>
                  <a:pt x="2344" y="0"/>
                  <a:pt x="2249" y="0"/>
                </a:cubicBezTo>
                <a:close/>
                <a:moveTo>
                  <a:pt x="3326" y="0"/>
                </a:moveTo>
                <a:cubicBezTo>
                  <a:pt x="3263" y="0"/>
                  <a:pt x="3199" y="64"/>
                  <a:pt x="3199" y="127"/>
                </a:cubicBezTo>
                <a:cubicBezTo>
                  <a:pt x="3199" y="190"/>
                  <a:pt x="3263" y="254"/>
                  <a:pt x="3326" y="254"/>
                </a:cubicBezTo>
                <a:lnTo>
                  <a:pt x="3864" y="254"/>
                </a:lnTo>
                <a:cubicBezTo>
                  <a:pt x="3928" y="254"/>
                  <a:pt x="3991" y="190"/>
                  <a:pt x="3991" y="127"/>
                </a:cubicBezTo>
                <a:cubicBezTo>
                  <a:pt x="3991" y="64"/>
                  <a:pt x="3928" y="0"/>
                  <a:pt x="3864" y="0"/>
                </a:cubicBezTo>
                <a:close/>
                <a:moveTo>
                  <a:pt x="4909" y="0"/>
                </a:moveTo>
                <a:cubicBezTo>
                  <a:pt x="4846" y="0"/>
                  <a:pt x="4783" y="64"/>
                  <a:pt x="4783" y="127"/>
                </a:cubicBezTo>
                <a:cubicBezTo>
                  <a:pt x="4783" y="190"/>
                  <a:pt x="4846" y="254"/>
                  <a:pt x="4909" y="254"/>
                </a:cubicBezTo>
                <a:lnTo>
                  <a:pt x="5448" y="254"/>
                </a:lnTo>
                <a:cubicBezTo>
                  <a:pt x="5511" y="254"/>
                  <a:pt x="5575" y="190"/>
                  <a:pt x="5575" y="127"/>
                </a:cubicBezTo>
                <a:cubicBezTo>
                  <a:pt x="5575" y="64"/>
                  <a:pt x="5511" y="0"/>
                  <a:pt x="5448" y="0"/>
                </a:cubicBezTo>
                <a:close/>
                <a:moveTo>
                  <a:pt x="6525" y="0"/>
                </a:moveTo>
                <a:cubicBezTo>
                  <a:pt x="6430" y="0"/>
                  <a:pt x="6398" y="64"/>
                  <a:pt x="6398" y="127"/>
                </a:cubicBezTo>
                <a:cubicBezTo>
                  <a:pt x="6398" y="190"/>
                  <a:pt x="6430" y="254"/>
                  <a:pt x="6525" y="254"/>
                </a:cubicBezTo>
                <a:lnTo>
                  <a:pt x="7063" y="254"/>
                </a:lnTo>
                <a:cubicBezTo>
                  <a:pt x="7126" y="254"/>
                  <a:pt x="7190" y="190"/>
                  <a:pt x="7190" y="127"/>
                </a:cubicBezTo>
                <a:cubicBezTo>
                  <a:pt x="7190" y="64"/>
                  <a:pt x="7126" y="0"/>
                  <a:pt x="7063" y="0"/>
                </a:cubicBezTo>
                <a:close/>
                <a:moveTo>
                  <a:pt x="8108" y="0"/>
                </a:moveTo>
                <a:cubicBezTo>
                  <a:pt x="8045" y="0"/>
                  <a:pt x="7981" y="64"/>
                  <a:pt x="7981" y="127"/>
                </a:cubicBezTo>
                <a:cubicBezTo>
                  <a:pt x="7981" y="190"/>
                  <a:pt x="8045" y="254"/>
                  <a:pt x="8108" y="254"/>
                </a:cubicBezTo>
                <a:lnTo>
                  <a:pt x="8646" y="254"/>
                </a:lnTo>
                <a:cubicBezTo>
                  <a:pt x="8710" y="254"/>
                  <a:pt x="8773" y="190"/>
                  <a:pt x="8773" y="127"/>
                </a:cubicBezTo>
                <a:cubicBezTo>
                  <a:pt x="8773" y="64"/>
                  <a:pt x="8710" y="0"/>
                  <a:pt x="8646" y="0"/>
                </a:cubicBezTo>
                <a:close/>
                <a:moveTo>
                  <a:pt x="9723" y="0"/>
                </a:moveTo>
                <a:cubicBezTo>
                  <a:pt x="9628" y="0"/>
                  <a:pt x="9565" y="64"/>
                  <a:pt x="9565" y="127"/>
                </a:cubicBezTo>
                <a:cubicBezTo>
                  <a:pt x="9565" y="190"/>
                  <a:pt x="9628" y="254"/>
                  <a:pt x="9723" y="254"/>
                </a:cubicBezTo>
                <a:lnTo>
                  <a:pt x="10230" y="254"/>
                </a:lnTo>
                <a:cubicBezTo>
                  <a:pt x="10325" y="254"/>
                  <a:pt x="10388" y="190"/>
                  <a:pt x="10388" y="127"/>
                </a:cubicBezTo>
                <a:cubicBezTo>
                  <a:pt x="10388" y="64"/>
                  <a:pt x="10325" y="0"/>
                  <a:pt x="10230" y="0"/>
                </a:cubicBezTo>
                <a:close/>
                <a:moveTo>
                  <a:pt x="11307" y="0"/>
                </a:moveTo>
                <a:cubicBezTo>
                  <a:pt x="11243" y="0"/>
                  <a:pt x="11180" y="64"/>
                  <a:pt x="11180" y="127"/>
                </a:cubicBezTo>
                <a:cubicBezTo>
                  <a:pt x="11180" y="190"/>
                  <a:pt x="11243" y="254"/>
                  <a:pt x="11307" y="254"/>
                </a:cubicBezTo>
                <a:lnTo>
                  <a:pt x="11845" y="254"/>
                </a:lnTo>
                <a:cubicBezTo>
                  <a:pt x="11908" y="254"/>
                  <a:pt x="11972" y="190"/>
                  <a:pt x="11972" y="127"/>
                </a:cubicBezTo>
                <a:cubicBezTo>
                  <a:pt x="11972" y="64"/>
                  <a:pt x="11908" y="0"/>
                  <a:pt x="11845" y="0"/>
                </a:cubicBezTo>
                <a:close/>
                <a:moveTo>
                  <a:pt x="12890" y="0"/>
                </a:moveTo>
                <a:cubicBezTo>
                  <a:pt x="12827" y="0"/>
                  <a:pt x="12763" y="64"/>
                  <a:pt x="12763" y="127"/>
                </a:cubicBezTo>
                <a:cubicBezTo>
                  <a:pt x="12763" y="190"/>
                  <a:pt x="12827" y="254"/>
                  <a:pt x="12890" y="254"/>
                </a:cubicBezTo>
                <a:lnTo>
                  <a:pt x="13428" y="254"/>
                </a:lnTo>
                <a:cubicBezTo>
                  <a:pt x="13492" y="254"/>
                  <a:pt x="13555" y="190"/>
                  <a:pt x="13555" y="127"/>
                </a:cubicBezTo>
                <a:cubicBezTo>
                  <a:pt x="13555" y="64"/>
                  <a:pt x="13523" y="0"/>
                  <a:pt x="13428" y="0"/>
                </a:cubicBezTo>
                <a:close/>
                <a:moveTo>
                  <a:pt x="14505" y="0"/>
                </a:moveTo>
                <a:cubicBezTo>
                  <a:pt x="14410" y="0"/>
                  <a:pt x="14379" y="64"/>
                  <a:pt x="14379" y="127"/>
                </a:cubicBezTo>
                <a:cubicBezTo>
                  <a:pt x="14379" y="190"/>
                  <a:pt x="14410" y="254"/>
                  <a:pt x="14505" y="254"/>
                </a:cubicBezTo>
                <a:lnTo>
                  <a:pt x="15044" y="254"/>
                </a:lnTo>
                <a:cubicBezTo>
                  <a:pt x="15107" y="254"/>
                  <a:pt x="15170" y="190"/>
                  <a:pt x="15170" y="127"/>
                </a:cubicBezTo>
                <a:cubicBezTo>
                  <a:pt x="15170" y="64"/>
                  <a:pt x="15107" y="0"/>
                  <a:pt x="15044" y="0"/>
                </a:cubicBezTo>
                <a:close/>
                <a:moveTo>
                  <a:pt x="16089" y="0"/>
                </a:moveTo>
                <a:cubicBezTo>
                  <a:pt x="16025" y="0"/>
                  <a:pt x="15962" y="64"/>
                  <a:pt x="15962" y="127"/>
                </a:cubicBezTo>
                <a:cubicBezTo>
                  <a:pt x="15962" y="190"/>
                  <a:pt x="16025" y="254"/>
                  <a:pt x="16089" y="254"/>
                </a:cubicBezTo>
                <a:lnTo>
                  <a:pt x="16627" y="254"/>
                </a:lnTo>
                <a:cubicBezTo>
                  <a:pt x="16690" y="254"/>
                  <a:pt x="16754" y="190"/>
                  <a:pt x="16754" y="127"/>
                </a:cubicBezTo>
                <a:cubicBezTo>
                  <a:pt x="16754" y="64"/>
                  <a:pt x="16690" y="0"/>
                  <a:pt x="16627" y="0"/>
                </a:cubicBezTo>
                <a:close/>
                <a:moveTo>
                  <a:pt x="17704" y="0"/>
                </a:moveTo>
                <a:cubicBezTo>
                  <a:pt x="17609" y="0"/>
                  <a:pt x="17545" y="64"/>
                  <a:pt x="17545" y="127"/>
                </a:cubicBezTo>
                <a:cubicBezTo>
                  <a:pt x="17545" y="190"/>
                  <a:pt x="17609" y="254"/>
                  <a:pt x="17704" y="254"/>
                </a:cubicBezTo>
                <a:lnTo>
                  <a:pt x="18211" y="254"/>
                </a:lnTo>
                <a:cubicBezTo>
                  <a:pt x="18306" y="254"/>
                  <a:pt x="18369" y="190"/>
                  <a:pt x="18369" y="127"/>
                </a:cubicBezTo>
                <a:cubicBezTo>
                  <a:pt x="18369" y="64"/>
                  <a:pt x="18306" y="0"/>
                  <a:pt x="18211" y="0"/>
                </a:cubicBezTo>
                <a:close/>
                <a:moveTo>
                  <a:pt x="19287" y="0"/>
                </a:moveTo>
                <a:cubicBezTo>
                  <a:pt x="19224" y="0"/>
                  <a:pt x="19161" y="64"/>
                  <a:pt x="19161" y="127"/>
                </a:cubicBezTo>
                <a:cubicBezTo>
                  <a:pt x="19161" y="190"/>
                  <a:pt x="19224" y="254"/>
                  <a:pt x="19287" y="254"/>
                </a:cubicBezTo>
                <a:lnTo>
                  <a:pt x="19826" y="254"/>
                </a:lnTo>
                <a:cubicBezTo>
                  <a:pt x="19889" y="254"/>
                  <a:pt x="19952" y="190"/>
                  <a:pt x="19952" y="127"/>
                </a:cubicBezTo>
                <a:cubicBezTo>
                  <a:pt x="19952" y="64"/>
                  <a:pt x="19889" y="0"/>
                  <a:pt x="19826" y="0"/>
                </a:cubicBezTo>
                <a:close/>
                <a:moveTo>
                  <a:pt x="20902" y="0"/>
                </a:moveTo>
                <a:cubicBezTo>
                  <a:pt x="20807" y="0"/>
                  <a:pt x="20744" y="64"/>
                  <a:pt x="20744" y="127"/>
                </a:cubicBezTo>
                <a:cubicBezTo>
                  <a:pt x="20744" y="190"/>
                  <a:pt x="20807" y="254"/>
                  <a:pt x="20902" y="254"/>
                </a:cubicBezTo>
                <a:lnTo>
                  <a:pt x="21409" y="254"/>
                </a:lnTo>
                <a:cubicBezTo>
                  <a:pt x="21504" y="254"/>
                  <a:pt x="21536" y="190"/>
                  <a:pt x="21567" y="127"/>
                </a:cubicBezTo>
                <a:cubicBezTo>
                  <a:pt x="21567" y="64"/>
                  <a:pt x="21504" y="0"/>
                  <a:pt x="21409" y="0"/>
                </a:cubicBezTo>
                <a:close/>
                <a:moveTo>
                  <a:pt x="22486" y="0"/>
                </a:moveTo>
                <a:cubicBezTo>
                  <a:pt x="22391" y="0"/>
                  <a:pt x="22359" y="64"/>
                  <a:pt x="22359" y="127"/>
                </a:cubicBezTo>
                <a:cubicBezTo>
                  <a:pt x="22359" y="190"/>
                  <a:pt x="22391" y="254"/>
                  <a:pt x="22486" y="254"/>
                </a:cubicBezTo>
                <a:lnTo>
                  <a:pt x="23024" y="254"/>
                </a:lnTo>
                <a:cubicBezTo>
                  <a:pt x="23088" y="254"/>
                  <a:pt x="23151" y="190"/>
                  <a:pt x="23151" y="127"/>
                </a:cubicBezTo>
                <a:cubicBezTo>
                  <a:pt x="23151" y="64"/>
                  <a:pt x="23088" y="0"/>
                  <a:pt x="23024" y="0"/>
                </a:cubicBezTo>
                <a:close/>
                <a:moveTo>
                  <a:pt x="24069" y="0"/>
                </a:moveTo>
                <a:cubicBezTo>
                  <a:pt x="24006" y="0"/>
                  <a:pt x="23943" y="64"/>
                  <a:pt x="23943" y="127"/>
                </a:cubicBezTo>
                <a:cubicBezTo>
                  <a:pt x="23943" y="190"/>
                  <a:pt x="24006" y="254"/>
                  <a:pt x="24069" y="254"/>
                </a:cubicBezTo>
                <a:lnTo>
                  <a:pt x="24608" y="254"/>
                </a:lnTo>
                <a:cubicBezTo>
                  <a:pt x="24671" y="254"/>
                  <a:pt x="24734" y="190"/>
                  <a:pt x="24734" y="127"/>
                </a:cubicBezTo>
                <a:cubicBezTo>
                  <a:pt x="24734" y="64"/>
                  <a:pt x="24671" y="0"/>
                  <a:pt x="24608" y="0"/>
                </a:cubicBezTo>
                <a:close/>
                <a:moveTo>
                  <a:pt x="25684" y="0"/>
                </a:moveTo>
                <a:cubicBezTo>
                  <a:pt x="25589" y="0"/>
                  <a:pt x="25526" y="64"/>
                  <a:pt x="25526" y="127"/>
                </a:cubicBezTo>
                <a:cubicBezTo>
                  <a:pt x="25526" y="190"/>
                  <a:pt x="25589" y="254"/>
                  <a:pt x="25684" y="254"/>
                </a:cubicBezTo>
                <a:lnTo>
                  <a:pt x="26191" y="254"/>
                </a:lnTo>
                <a:cubicBezTo>
                  <a:pt x="26286" y="254"/>
                  <a:pt x="26349" y="190"/>
                  <a:pt x="26349" y="127"/>
                </a:cubicBezTo>
                <a:cubicBezTo>
                  <a:pt x="26349" y="64"/>
                  <a:pt x="26286" y="0"/>
                  <a:pt x="26191" y="0"/>
                </a:cubicBezTo>
                <a:close/>
                <a:moveTo>
                  <a:pt x="27268" y="0"/>
                </a:moveTo>
                <a:cubicBezTo>
                  <a:pt x="27205" y="0"/>
                  <a:pt x="27141" y="64"/>
                  <a:pt x="27141" y="127"/>
                </a:cubicBezTo>
                <a:cubicBezTo>
                  <a:pt x="27141" y="190"/>
                  <a:pt x="27205" y="254"/>
                  <a:pt x="27268" y="254"/>
                </a:cubicBezTo>
                <a:lnTo>
                  <a:pt x="27806" y="254"/>
                </a:lnTo>
                <a:cubicBezTo>
                  <a:pt x="27870" y="254"/>
                  <a:pt x="27933" y="190"/>
                  <a:pt x="27933" y="127"/>
                </a:cubicBezTo>
                <a:cubicBezTo>
                  <a:pt x="27933" y="64"/>
                  <a:pt x="27870" y="0"/>
                  <a:pt x="27806" y="0"/>
                </a:cubicBezTo>
                <a:close/>
                <a:moveTo>
                  <a:pt x="28883" y="0"/>
                </a:moveTo>
                <a:cubicBezTo>
                  <a:pt x="28788" y="0"/>
                  <a:pt x="28725" y="64"/>
                  <a:pt x="28725" y="127"/>
                </a:cubicBezTo>
                <a:cubicBezTo>
                  <a:pt x="28725" y="190"/>
                  <a:pt x="28788" y="254"/>
                  <a:pt x="28883" y="254"/>
                </a:cubicBezTo>
                <a:lnTo>
                  <a:pt x="29390" y="254"/>
                </a:lnTo>
                <a:cubicBezTo>
                  <a:pt x="29485" y="254"/>
                  <a:pt x="29548" y="190"/>
                  <a:pt x="29548" y="127"/>
                </a:cubicBezTo>
                <a:cubicBezTo>
                  <a:pt x="29548" y="64"/>
                  <a:pt x="29485" y="0"/>
                  <a:pt x="29390" y="0"/>
                </a:cubicBezTo>
                <a:close/>
                <a:moveTo>
                  <a:pt x="30466" y="0"/>
                </a:moveTo>
                <a:cubicBezTo>
                  <a:pt x="30403" y="0"/>
                  <a:pt x="30340" y="64"/>
                  <a:pt x="30340" y="127"/>
                </a:cubicBezTo>
                <a:cubicBezTo>
                  <a:pt x="30340" y="190"/>
                  <a:pt x="30403" y="254"/>
                  <a:pt x="30466" y="254"/>
                </a:cubicBezTo>
                <a:lnTo>
                  <a:pt x="31005" y="254"/>
                </a:lnTo>
                <a:cubicBezTo>
                  <a:pt x="31068" y="254"/>
                  <a:pt x="31131" y="190"/>
                  <a:pt x="31131" y="127"/>
                </a:cubicBezTo>
                <a:cubicBezTo>
                  <a:pt x="31131" y="64"/>
                  <a:pt x="31068" y="0"/>
                  <a:pt x="31005" y="0"/>
                </a:cubicBezTo>
                <a:close/>
                <a:moveTo>
                  <a:pt x="32050" y="0"/>
                </a:moveTo>
                <a:cubicBezTo>
                  <a:pt x="31987" y="0"/>
                  <a:pt x="31923" y="64"/>
                  <a:pt x="31923" y="127"/>
                </a:cubicBezTo>
                <a:cubicBezTo>
                  <a:pt x="31923" y="190"/>
                  <a:pt x="31987" y="254"/>
                  <a:pt x="32050" y="254"/>
                </a:cubicBezTo>
                <a:lnTo>
                  <a:pt x="32588" y="254"/>
                </a:lnTo>
                <a:cubicBezTo>
                  <a:pt x="32652" y="254"/>
                  <a:pt x="32715" y="190"/>
                  <a:pt x="32715" y="127"/>
                </a:cubicBezTo>
                <a:cubicBezTo>
                  <a:pt x="32715" y="64"/>
                  <a:pt x="32683" y="0"/>
                  <a:pt x="32588" y="0"/>
                </a:cubicBezTo>
                <a:close/>
                <a:moveTo>
                  <a:pt x="33665" y="0"/>
                </a:moveTo>
                <a:cubicBezTo>
                  <a:pt x="33570" y="0"/>
                  <a:pt x="33538" y="64"/>
                  <a:pt x="33538" y="127"/>
                </a:cubicBezTo>
                <a:cubicBezTo>
                  <a:pt x="33538" y="190"/>
                  <a:pt x="33570" y="254"/>
                  <a:pt x="33665" y="254"/>
                </a:cubicBezTo>
                <a:lnTo>
                  <a:pt x="34203" y="254"/>
                </a:lnTo>
                <a:cubicBezTo>
                  <a:pt x="34267" y="254"/>
                  <a:pt x="34330" y="190"/>
                  <a:pt x="34330" y="127"/>
                </a:cubicBezTo>
                <a:cubicBezTo>
                  <a:pt x="34330" y="64"/>
                  <a:pt x="34267" y="0"/>
                  <a:pt x="34203" y="0"/>
                </a:cubicBezTo>
                <a:close/>
                <a:moveTo>
                  <a:pt x="35248" y="0"/>
                </a:moveTo>
                <a:cubicBezTo>
                  <a:pt x="35185" y="0"/>
                  <a:pt x="35122" y="64"/>
                  <a:pt x="35122" y="127"/>
                </a:cubicBezTo>
                <a:cubicBezTo>
                  <a:pt x="35122" y="190"/>
                  <a:pt x="35185" y="254"/>
                  <a:pt x="35248" y="254"/>
                </a:cubicBezTo>
                <a:lnTo>
                  <a:pt x="35787" y="254"/>
                </a:lnTo>
                <a:cubicBezTo>
                  <a:pt x="35850" y="254"/>
                  <a:pt x="35914" y="190"/>
                  <a:pt x="35914" y="127"/>
                </a:cubicBezTo>
                <a:cubicBezTo>
                  <a:pt x="35914" y="64"/>
                  <a:pt x="35850" y="0"/>
                  <a:pt x="35787" y="0"/>
                </a:cubicBezTo>
                <a:close/>
                <a:moveTo>
                  <a:pt x="36864" y="0"/>
                </a:moveTo>
                <a:cubicBezTo>
                  <a:pt x="36769" y="0"/>
                  <a:pt x="36705" y="64"/>
                  <a:pt x="36705" y="127"/>
                </a:cubicBezTo>
                <a:cubicBezTo>
                  <a:pt x="36705" y="190"/>
                  <a:pt x="36769" y="254"/>
                  <a:pt x="36864" y="254"/>
                </a:cubicBezTo>
                <a:lnTo>
                  <a:pt x="37370" y="254"/>
                </a:lnTo>
                <a:cubicBezTo>
                  <a:pt x="37465" y="254"/>
                  <a:pt x="37529" y="190"/>
                  <a:pt x="37529" y="127"/>
                </a:cubicBezTo>
                <a:cubicBezTo>
                  <a:pt x="37529" y="64"/>
                  <a:pt x="37465" y="0"/>
                  <a:pt x="37370" y="0"/>
                </a:cubicBezTo>
                <a:close/>
                <a:moveTo>
                  <a:pt x="38447" y="0"/>
                </a:moveTo>
                <a:cubicBezTo>
                  <a:pt x="38384" y="0"/>
                  <a:pt x="38320" y="64"/>
                  <a:pt x="38320" y="127"/>
                </a:cubicBezTo>
                <a:cubicBezTo>
                  <a:pt x="38320" y="190"/>
                  <a:pt x="38384" y="254"/>
                  <a:pt x="38447" y="254"/>
                </a:cubicBezTo>
                <a:lnTo>
                  <a:pt x="38985" y="254"/>
                </a:lnTo>
                <a:cubicBezTo>
                  <a:pt x="39049" y="254"/>
                  <a:pt x="39112" y="190"/>
                  <a:pt x="39112" y="127"/>
                </a:cubicBezTo>
                <a:cubicBezTo>
                  <a:pt x="39112" y="64"/>
                  <a:pt x="39049" y="0"/>
                  <a:pt x="38985" y="0"/>
                </a:cubicBezTo>
                <a:close/>
                <a:moveTo>
                  <a:pt x="40062" y="0"/>
                </a:moveTo>
                <a:cubicBezTo>
                  <a:pt x="39967" y="0"/>
                  <a:pt x="39904" y="64"/>
                  <a:pt x="39904" y="127"/>
                </a:cubicBezTo>
                <a:cubicBezTo>
                  <a:pt x="39904" y="190"/>
                  <a:pt x="39967" y="254"/>
                  <a:pt x="40062" y="254"/>
                </a:cubicBezTo>
                <a:lnTo>
                  <a:pt x="40569" y="254"/>
                </a:lnTo>
                <a:cubicBezTo>
                  <a:pt x="40664" y="254"/>
                  <a:pt x="40696" y="190"/>
                  <a:pt x="40727" y="127"/>
                </a:cubicBezTo>
                <a:cubicBezTo>
                  <a:pt x="40727" y="64"/>
                  <a:pt x="40664" y="0"/>
                  <a:pt x="40569" y="0"/>
                </a:cubicBezTo>
                <a:close/>
                <a:moveTo>
                  <a:pt x="41646" y="0"/>
                </a:moveTo>
                <a:cubicBezTo>
                  <a:pt x="41551" y="0"/>
                  <a:pt x="41519" y="64"/>
                  <a:pt x="41519" y="127"/>
                </a:cubicBezTo>
                <a:cubicBezTo>
                  <a:pt x="41519" y="190"/>
                  <a:pt x="41551" y="254"/>
                  <a:pt x="41646" y="254"/>
                </a:cubicBezTo>
                <a:lnTo>
                  <a:pt x="42184" y="254"/>
                </a:lnTo>
                <a:cubicBezTo>
                  <a:pt x="42247" y="254"/>
                  <a:pt x="42311" y="190"/>
                  <a:pt x="42311" y="127"/>
                </a:cubicBezTo>
                <a:cubicBezTo>
                  <a:pt x="42311" y="64"/>
                  <a:pt x="42247" y="0"/>
                  <a:pt x="42184" y="0"/>
                </a:cubicBezTo>
                <a:close/>
                <a:moveTo>
                  <a:pt x="43229" y="0"/>
                </a:moveTo>
                <a:cubicBezTo>
                  <a:pt x="43166" y="0"/>
                  <a:pt x="43102" y="64"/>
                  <a:pt x="43102" y="127"/>
                </a:cubicBezTo>
                <a:cubicBezTo>
                  <a:pt x="43102" y="190"/>
                  <a:pt x="43166" y="254"/>
                  <a:pt x="43229" y="254"/>
                </a:cubicBezTo>
                <a:lnTo>
                  <a:pt x="43767" y="254"/>
                </a:lnTo>
                <a:cubicBezTo>
                  <a:pt x="43831" y="254"/>
                  <a:pt x="43894" y="190"/>
                  <a:pt x="43894" y="127"/>
                </a:cubicBezTo>
                <a:cubicBezTo>
                  <a:pt x="43894" y="64"/>
                  <a:pt x="43831" y="0"/>
                  <a:pt x="4376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1"/>
          <p:cNvSpPr/>
          <p:nvPr/>
        </p:nvSpPr>
        <p:spPr>
          <a:xfrm>
            <a:off x="6273193" y="1036645"/>
            <a:ext cx="1450071" cy="8440"/>
          </a:xfrm>
          <a:custGeom>
            <a:rect b="b" l="l" r="r" t="t"/>
            <a:pathLst>
              <a:path extrusionOk="0" h="254" w="43895">
                <a:moveTo>
                  <a:pt x="127" y="0"/>
                </a:moveTo>
                <a:cubicBezTo>
                  <a:pt x="64" y="0"/>
                  <a:pt x="1" y="63"/>
                  <a:pt x="1" y="127"/>
                </a:cubicBezTo>
                <a:cubicBezTo>
                  <a:pt x="1" y="190"/>
                  <a:pt x="64" y="253"/>
                  <a:pt x="127" y="253"/>
                </a:cubicBezTo>
                <a:lnTo>
                  <a:pt x="666" y="253"/>
                </a:lnTo>
                <a:cubicBezTo>
                  <a:pt x="729" y="253"/>
                  <a:pt x="793" y="190"/>
                  <a:pt x="793" y="127"/>
                </a:cubicBezTo>
                <a:cubicBezTo>
                  <a:pt x="793" y="63"/>
                  <a:pt x="729" y="0"/>
                  <a:pt x="666" y="0"/>
                </a:cubicBezTo>
                <a:close/>
                <a:moveTo>
                  <a:pt x="1743" y="0"/>
                </a:moveTo>
                <a:cubicBezTo>
                  <a:pt x="1648" y="0"/>
                  <a:pt x="1584" y="63"/>
                  <a:pt x="1584" y="127"/>
                </a:cubicBezTo>
                <a:cubicBezTo>
                  <a:pt x="1584" y="190"/>
                  <a:pt x="1648" y="253"/>
                  <a:pt x="1743" y="253"/>
                </a:cubicBezTo>
                <a:lnTo>
                  <a:pt x="2249" y="253"/>
                </a:lnTo>
                <a:cubicBezTo>
                  <a:pt x="2344" y="253"/>
                  <a:pt x="2376" y="190"/>
                  <a:pt x="2408" y="127"/>
                </a:cubicBezTo>
                <a:cubicBezTo>
                  <a:pt x="2408" y="63"/>
                  <a:pt x="2344" y="0"/>
                  <a:pt x="2249" y="0"/>
                </a:cubicBezTo>
                <a:close/>
                <a:moveTo>
                  <a:pt x="3326" y="0"/>
                </a:moveTo>
                <a:cubicBezTo>
                  <a:pt x="3263" y="0"/>
                  <a:pt x="3199" y="63"/>
                  <a:pt x="3199" y="127"/>
                </a:cubicBezTo>
                <a:cubicBezTo>
                  <a:pt x="3199" y="190"/>
                  <a:pt x="3263" y="253"/>
                  <a:pt x="3326" y="253"/>
                </a:cubicBezTo>
                <a:lnTo>
                  <a:pt x="3864" y="253"/>
                </a:lnTo>
                <a:cubicBezTo>
                  <a:pt x="3928" y="253"/>
                  <a:pt x="3991" y="190"/>
                  <a:pt x="3991" y="127"/>
                </a:cubicBezTo>
                <a:cubicBezTo>
                  <a:pt x="3991" y="63"/>
                  <a:pt x="3928" y="0"/>
                  <a:pt x="3864" y="0"/>
                </a:cubicBezTo>
                <a:close/>
                <a:moveTo>
                  <a:pt x="4909" y="0"/>
                </a:moveTo>
                <a:cubicBezTo>
                  <a:pt x="4846" y="0"/>
                  <a:pt x="4783" y="63"/>
                  <a:pt x="4783" y="127"/>
                </a:cubicBezTo>
                <a:cubicBezTo>
                  <a:pt x="4783" y="190"/>
                  <a:pt x="4846" y="253"/>
                  <a:pt x="4909" y="253"/>
                </a:cubicBezTo>
                <a:lnTo>
                  <a:pt x="5448" y="253"/>
                </a:lnTo>
                <a:cubicBezTo>
                  <a:pt x="5511" y="253"/>
                  <a:pt x="5575" y="190"/>
                  <a:pt x="5575" y="127"/>
                </a:cubicBezTo>
                <a:cubicBezTo>
                  <a:pt x="5575" y="63"/>
                  <a:pt x="5511" y="0"/>
                  <a:pt x="5448" y="0"/>
                </a:cubicBezTo>
                <a:close/>
                <a:moveTo>
                  <a:pt x="6525" y="0"/>
                </a:moveTo>
                <a:cubicBezTo>
                  <a:pt x="6430" y="0"/>
                  <a:pt x="6398" y="63"/>
                  <a:pt x="6398" y="127"/>
                </a:cubicBezTo>
                <a:cubicBezTo>
                  <a:pt x="6398" y="190"/>
                  <a:pt x="6430" y="253"/>
                  <a:pt x="6525" y="253"/>
                </a:cubicBezTo>
                <a:lnTo>
                  <a:pt x="7063" y="253"/>
                </a:lnTo>
                <a:cubicBezTo>
                  <a:pt x="7126" y="253"/>
                  <a:pt x="7190" y="190"/>
                  <a:pt x="7190" y="127"/>
                </a:cubicBezTo>
                <a:cubicBezTo>
                  <a:pt x="7190" y="63"/>
                  <a:pt x="7126" y="0"/>
                  <a:pt x="7063" y="0"/>
                </a:cubicBezTo>
                <a:close/>
                <a:moveTo>
                  <a:pt x="8108" y="0"/>
                </a:moveTo>
                <a:cubicBezTo>
                  <a:pt x="8045" y="0"/>
                  <a:pt x="7981" y="63"/>
                  <a:pt x="7981" y="127"/>
                </a:cubicBezTo>
                <a:cubicBezTo>
                  <a:pt x="7981" y="190"/>
                  <a:pt x="8045" y="253"/>
                  <a:pt x="8108" y="253"/>
                </a:cubicBezTo>
                <a:lnTo>
                  <a:pt x="8646" y="253"/>
                </a:lnTo>
                <a:cubicBezTo>
                  <a:pt x="8710" y="253"/>
                  <a:pt x="8773" y="190"/>
                  <a:pt x="8773" y="127"/>
                </a:cubicBezTo>
                <a:cubicBezTo>
                  <a:pt x="8773" y="63"/>
                  <a:pt x="8710" y="0"/>
                  <a:pt x="8646" y="0"/>
                </a:cubicBezTo>
                <a:close/>
                <a:moveTo>
                  <a:pt x="9723" y="0"/>
                </a:moveTo>
                <a:cubicBezTo>
                  <a:pt x="9628" y="0"/>
                  <a:pt x="9565" y="63"/>
                  <a:pt x="9565" y="127"/>
                </a:cubicBezTo>
                <a:cubicBezTo>
                  <a:pt x="9565" y="190"/>
                  <a:pt x="9628" y="253"/>
                  <a:pt x="9723" y="253"/>
                </a:cubicBezTo>
                <a:lnTo>
                  <a:pt x="10230" y="253"/>
                </a:lnTo>
                <a:cubicBezTo>
                  <a:pt x="10325" y="253"/>
                  <a:pt x="10388" y="190"/>
                  <a:pt x="10388" y="127"/>
                </a:cubicBezTo>
                <a:cubicBezTo>
                  <a:pt x="10388" y="63"/>
                  <a:pt x="10325" y="0"/>
                  <a:pt x="10230" y="0"/>
                </a:cubicBezTo>
                <a:close/>
                <a:moveTo>
                  <a:pt x="11307" y="0"/>
                </a:moveTo>
                <a:cubicBezTo>
                  <a:pt x="11243" y="0"/>
                  <a:pt x="11180" y="63"/>
                  <a:pt x="11180" y="127"/>
                </a:cubicBezTo>
                <a:cubicBezTo>
                  <a:pt x="11180" y="190"/>
                  <a:pt x="11243" y="253"/>
                  <a:pt x="11307" y="253"/>
                </a:cubicBezTo>
                <a:lnTo>
                  <a:pt x="11845" y="253"/>
                </a:lnTo>
                <a:cubicBezTo>
                  <a:pt x="11908" y="253"/>
                  <a:pt x="11972" y="190"/>
                  <a:pt x="11972" y="127"/>
                </a:cubicBezTo>
                <a:cubicBezTo>
                  <a:pt x="11972" y="63"/>
                  <a:pt x="11908" y="0"/>
                  <a:pt x="11845" y="0"/>
                </a:cubicBezTo>
                <a:close/>
                <a:moveTo>
                  <a:pt x="12890" y="0"/>
                </a:moveTo>
                <a:cubicBezTo>
                  <a:pt x="12827" y="0"/>
                  <a:pt x="12763" y="63"/>
                  <a:pt x="12763" y="127"/>
                </a:cubicBezTo>
                <a:cubicBezTo>
                  <a:pt x="12763" y="190"/>
                  <a:pt x="12827" y="253"/>
                  <a:pt x="12890" y="253"/>
                </a:cubicBezTo>
                <a:lnTo>
                  <a:pt x="13428" y="253"/>
                </a:lnTo>
                <a:cubicBezTo>
                  <a:pt x="13492" y="253"/>
                  <a:pt x="13555" y="190"/>
                  <a:pt x="13555" y="127"/>
                </a:cubicBezTo>
                <a:cubicBezTo>
                  <a:pt x="13555" y="63"/>
                  <a:pt x="13523" y="0"/>
                  <a:pt x="13428" y="0"/>
                </a:cubicBezTo>
                <a:close/>
                <a:moveTo>
                  <a:pt x="14505" y="0"/>
                </a:moveTo>
                <a:cubicBezTo>
                  <a:pt x="14410" y="0"/>
                  <a:pt x="14379" y="63"/>
                  <a:pt x="14379" y="127"/>
                </a:cubicBezTo>
                <a:cubicBezTo>
                  <a:pt x="14379" y="190"/>
                  <a:pt x="14410" y="253"/>
                  <a:pt x="14505" y="253"/>
                </a:cubicBezTo>
                <a:lnTo>
                  <a:pt x="15044" y="253"/>
                </a:lnTo>
                <a:cubicBezTo>
                  <a:pt x="15107" y="253"/>
                  <a:pt x="15170" y="190"/>
                  <a:pt x="15170" y="127"/>
                </a:cubicBezTo>
                <a:cubicBezTo>
                  <a:pt x="15170" y="63"/>
                  <a:pt x="15107" y="0"/>
                  <a:pt x="15044" y="0"/>
                </a:cubicBezTo>
                <a:close/>
                <a:moveTo>
                  <a:pt x="16089" y="0"/>
                </a:moveTo>
                <a:cubicBezTo>
                  <a:pt x="16025" y="0"/>
                  <a:pt x="15962" y="63"/>
                  <a:pt x="15962" y="127"/>
                </a:cubicBezTo>
                <a:cubicBezTo>
                  <a:pt x="15962" y="190"/>
                  <a:pt x="16025" y="253"/>
                  <a:pt x="16089" y="253"/>
                </a:cubicBezTo>
                <a:lnTo>
                  <a:pt x="16627" y="253"/>
                </a:lnTo>
                <a:cubicBezTo>
                  <a:pt x="16690" y="253"/>
                  <a:pt x="16754" y="190"/>
                  <a:pt x="16754" y="127"/>
                </a:cubicBezTo>
                <a:cubicBezTo>
                  <a:pt x="16754" y="63"/>
                  <a:pt x="16690" y="0"/>
                  <a:pt x="16627" y="0"/>
                </a:cubicBezTo>
                <a:close/>
                <a:moveTo>
                  <a:pt x="17704" y="0"/>
                </a:moveTo>
                <a:cubicBezTo>
                  <a:pt x="17609" y="0"/>
                  <a:pt x="17545" y="63"/>
                  <a:pt x="17545" y="127"/>
                </a:cubicBezTo>
                <a:cubicBezTo>
                  <a:pt x="17545" y="190"/>
                  <a:pt x="17609" y="253"/>
                  <a:pt x="17704" y="253"/>
                </a:cubicBezTo>
                <a:lnTo>
                  <a:pt x="18211" y="253"/>
                </a:lnTo>
                <a:cubicBezTo>
                  <a:pt x="18306" y="253"/>
                  <a:pt x="18369" y="190"/>
                  <a:pt x="18369" y="127"/>
                </a:cubicBezTo>
                <a:cubicBezTo>
                  <a:pt x="18369" y="63"/>
                  <a:pt x="18306" y="0"/>
                  <a:pt x="18211" y="0"/>
                </a:cubicBezTo>
                <a:close/>
                <a:moveTo>
                  <a:pt x="19287" y="0"/>
                </a:moveTo>
                <a:cubicBezTo>
                  <a:pt x="19224" y="0"/>
                  <a:pt x="19161" y="63"/>
                  <a:pt x="19161" y="127"/>
                </a:cubicBezTo>
                <a:cubicBezTo>
                  <a:pt x="19161" y="190"/>
                  <a:pt x="19224" y="253"/>
                  <a:pt x="19287" y="253"/>
                </a:cubicBezTo>
                <a:lnTo>
                  <a:pt x="19826" y="253"/>
                </a:lnTo>
                <a:cubicBezTo>
                  <a:pt x="19889" y="253"/>
                  <a:pt x="19952" y="190"/>
                  <a:pt x="19952" y="127"/>
                </a:cubicBezTo>
                <a:cubicBezTo>
                  <a:pt x="19952" y="63"/>
                  <a:pt x="19889" y="0"/>
                  <a:pt x="19826" y="0"/>
                </a:cubicBezTo>
                <a:close/>
                <a:moveTo>
                  <a:pt x="20902" y="0"/>
                </a:moveTo>
                <a:cubicBezTo>
                  <a:pt x="20807" y="0"/>
                  <a:pt x="20744" y="63"/>
                  <a:pt x="20744" y="127"/>
                </a:cubicBezTo>
                <a:cubicBezTo>
                  <a:pt x="20744" y="190"/>
                  <a:pt x="20807" y="253"/>
                  <a:pt x="20902" y="253"/>
                </a:cubicBezTo>
                <a:lnTo>
                  <a:pt x="21409" y="253"/>
                </a:lnTo>
                <a:cubicBezTo>
                  <a:pt x="21504" y="253"/>
                  <a:pt x="21536" y="190"/>
                  <a:pt x="21567" y="127"/>
                </a:cubicBezTo>
                <a:cubicBezTo>
                  <a:pt x="21567" y="63"/>
                  <a:pt x="21504" y="0"/>
                  <a:pt x="21409" y="0"/>
                </a:cubicBezTo>
                <a:close/>
                <a:moveTo>
                  <a:pt x="22486" y="0"/>
                </a:moveTo>
                <a:cubicBezTo>
                  <a:pt x="22391" y="0"/>
                  <a:pt x="22359" y="63"/>
                  <a:pt x="22359" y="127"/>
                </a:cubicBezTo>
                <a:cubicBezTo>
                  <a:pt x="22359" y="190"/>
                  <a:pt x="22391" y="253"/>
                  <a:pt x="22486" y="253"/>
                </a:cubicBezTo>
                <a:lnTo>
                  <a:pt x="23024" y="253"/>
                </a:lnTo>
                <a:cubicBezTo>
                  <a:pt x="23088" y="253"/>
                  <a:pt x="23151" y="190"/>
                  <a:pt x="23151" y="127"/>
                </a:cubicBezTo>
                <a:cubicBezTo>
                  <a:pt x="23151" y="63"/>
                  <a:pt x="23088" y="0"/>
                  <a:pt x="23024" y="0"/>
                </a:cubicBezTo>
                <a:close/>
                <a:moveTo>
                  <a:pt x="24069" y="0"/>
                </a:moveTo>
                <a:cubicBezTo>
                  <a:pt x="24006" y="0"/>
                  <a:pt x="23943" y="63"/>
                  <a:pt x="23943" y="127"/>
                </a:cubicBezTo>
                <a:cubicBezTo>
                  <a:pt x="23943" y="190"/>
                  <a:pt x="24006" y="253"/>
                  <a:pt x="24069" y="253"/>
                </a:cubicBezTo>
                <a:lnTo>
                  <a:pt x="24608" y="253"/>
                </a:lnTo>
                <a:cubicBezTo>
                  <a:pt x="24671" y="253"/>
                  <a:pt x="24734" y="190"/>
                  <a:pt x="24734" y="127"/>
                </a:cubicBezTo>
                <a:cubicBezTo>
                  <a:pt x="24734" y="63"/>
                  <a:pt x="24671" y="0"/>
                  <a:pt x="24608" y="0"/>
                </a:cubicBezTo>
                <a:close/>
                <a:moveTo>
                  <a:pt x="25684" y="0"/>
                </a:moveTo>
                <a:cubicBezTo>
                  <a:pt x="25589" y="0"/>
                  <a:pt x="25526" y="63"/>
                  <a:pt x="25526" y="127"/>
                </a:cubicBezTo>
                <a:cubicBezTo>
                  <a:pt x="25526" y="190"/>
                  <a:pt x="25589" y="253"/>
                  <a:pt x="25684" y="253"/>
                </a:cubicBezTo>
                <a:lnTo>
                  <a:pt x="26191" y="253"/>
                </a:lnTo>
                <a:cubicBezTo>
                  <a:pt x="26286" y="253"/>
                  <a:pt x="26349" y="190"/>
                  <a:pt x="26349" y="127"/>
                </a:cubicBezTo>
                <a:cubicBezTo>
                  <a:pt x="26349" y="63"/>
                  <a:pt x="26286" y="0"/>
                  <a:pt x="26191" y="0"/>
                </a:cubicBezTo>
                <a:close/>
                <a:moveTo>
                  <a:pt x="27268" y="0"/>
                </a:moveTo>
                <a:cubicBezTo>
                  <a:pt x="27205" y="0"/>
                  <a:pt x="27141" y="63"/>
                  <a:pt x="27141" y="127"/>
                </a:cubicBezTo>
                <a:cubicBezTo>
                  <a:pt x="27141" y="190"/>
                  <a:pt x="27205" y="253"/>
                  <a:pt x="27268" y="253"/>
                </a:cubicBezTo>
                <a:lnTo>
                  <a:pt x="27806" y="253"/>
                </a:lnTo>
                <a:cubicBezTo>
                  <a:pt x="27870" y="253"/>
                  <a:pt x="27933" y="190"/>
                  <a:pt x="27933" y="127"/>
                </a:cubicBezTo>
                <a:cubicBezTo>
                  <a:pt x="27933" y="63"/>
                  <a:pt x="27870" y="0"/>
                  <a:pt x="27806" y="0"/>
                </a:cubicBezTo>
                <a:close/>
                <a:moveTo>
                  <a:pt x="28883" y="0"/>
                </a:moveTo>
                <a:cubicBezTo>
                  <a:pt x="28788" y="0"/>
                  <a:pt x="28725" y="63"/>
                  <a:pt x="28725" y="127"/>
                </a:cubicBezTo>
                <a:cubicBezTo>
                  <a:pt x="28725" y="190"/>
                  <a:pt x="28788" y="253"/>
                  <a:pt x="28883" y="253"/>
                </a:cubicBezTo>
                <a:lnTo>
                  <a:pt x="29390" y="253"/>
                </a:lnTo>
                <a:cubicBezTo>
                  <a:pt x="29485" y="253"/>
                  <a:pt x="29548" y="190"/>
                  <a:pt x="29548" y="127"/>
                </a:cubicBezTo>
                <a:cubicBezTo>
                  <a:pt x="29548" y="63"/>
                  <a:pt x="29485" y="0"/>
                  <a:pt x="29390" y="0"/>
                </a:cubicBezTo>
                <a:close/>
                <a:moveTo>
                  <a:pt x="30466" y="0"/>
                </a:moveTo>
                <a:cubicBezTo>
                  <a:pt x="30403" y="0"/>
                  <a:pt x="30340" y="63"/>
                  <a:pt x="30340" y="127"/>
                </a:cubicBezTo>
                <a:cubicBezTo>
                  <a:pt x="30340" y="190"/>
                  <a:pt x="30403" y="253"/>
                  <a:pt x="30466" y="253"/>
                </a:cubicBezTo>
                <a:lnTo>
                  <a:pt x="31005" y="253"/>
                </a:lnTo>
                <a:cubicBezTo>
                  <a:pt x="31068" y="253"/>
                  <a:pt x="31131" y="190"/>
                  <a:pt x="31131" y="127"/>
                </a:cubicBezTo>
                <a:cubicBezTo>
                  <a:pt x="31131" y="63"/>
                  <a:pt x="31068" y="0"/>
                  <a:pt x="31005" y="0"/>
                </a:cubicBezTo>
                <a:close/>
                <a:moveTo>
                  <a:pt x="32050" y="0"/>
                </a:moveTo>
                <a:cubicBezTo>
                  <a:pt x="31987" y="0"/>
                  <a:pt x="31923" y="63"/>
                  <a:pt x="31923" y="127"/>
                </a:cubicBezTo>
                <a:cubicBezTo>
                  <a:pt x="31923" y="190"/>
                  <a:pt x="31987" y="253"/>
                  <a:pt x="32050" y="253"/>
                </a:cubicBezTo>
                <a:lnTo>
                  <a:pt x="32588" y="253"/>
                </a:lnTo>
                <a:cubicBezTo>
                  <a:pt x="32652" y="253"/>
                  <a:pt x="32715" y="190"/>
                  <a:pt x="32715" y="127"/>
                </a:cubicBezTo>
                <a:cubicBezTo>
                  <a:pt x="32715" y="63"/>
                  <a:pt x="32683" y="0"/>
                  <a:pt x="32588" y="0"/>
                </a:cubicBezTo>
                <a:close/>
                <a:moveTo>
                  <a:pt x="33665" y="0"/>
                </a:moveTo>
                <a:cubicBezTo>
                  <a:pt x="33570" y="0"/>
                  <a:pt x="33538" y="63"/>
                  <a:pt x="33538" y="127"/>
                </a:cubicBezTo>
                <a:cubicBezTo>
                  <a:pt x="33538" y="190"/>
                  <a:pt x="33570" y="253"/>
                  <a:pt x="33665" y="253"/>
                </a:cubicBezTo>
                <a:lnTo>
                  <a:pt x="34203" y="253"/>
                </a:lnTo>
                <a:cubicBezTo>
                  <a:pt x="34267" y="253"/>
                  <a:pt x="34330" y="190"/>
                  <a:pt x="34330" y="127"/>
                </a:cubicBezTo>
                <a:cubicBezTo>
                  <a:pt x="34330" y="63"/>
                  <a:pt x="34267" y="0"/>
                  <a:pt x="34203" y="0"/>
                </a:cubicBezTo>
                <a:close/>
                <a:moveTo>
                  <a:pt x="35248" y="0"/>
                </a:moveTo>
                <a:cubicBezTo>
                  <a:pt x="35185" y="0"/>
                  <a:pt x="35122" y="63"/>
                  <a:pt x="35122" y="127"/>
                </a:cubicBezTo>
                <a:cubicBezTo>
                  <a:pt x="35122" y="190"/>
                  <a:pt x="35185" y="253"/>
                  <a:pt x="35248" y="253"/>
                </a:cubicBezTo>
                <a:lnTo>
                  <a:pt x="35787" y="253"/>
                </a:lnTo>
                <a:cubicBezTo>
                  <a:pt x="35850" y="253"/>
                  <a:pt x="35914" y="190"/>
                  <a:pt x="35914" y="127"/>
                </a:cubicBezTo>
                <a:cubicBezTo>
                  <a:pt x="35914" y="63"/>
                  <a:pt x="35850" y="0"/>
                  <a:pt x="35787" y="0"/>
                </a:cubicBezTo>
                <a:close/>
                <a:moveTo>
                  <a:pt x="36864" y="0"/>
                </a:moveTo>
                <a:cubicBezTo>
                  <a:pt x="36769" y="0"/>
                  <a:pt x="36705" y="63"/>
                  <a:pt x="36705" y="127"/>
                </a:cubicBezTo>
                <a:cubicBezTo>
                  <a:pt x="36705" y="190"/>
                  <a:pt x="36769" y="253"/>
                  <a:pt x="36864" y="253"/>
                </a:cubicBezTo>
                <a:lnTo>
                  <a:pt x="37370" y="253"/>
                </a:lnTo>
                <a:cubicBezTo>
                  <a:pt x="37465" y="253"/>
                  <a:pt x="37529" y="190"/>
                  <a:pt x="37529" y="127"/>
                </a:cubicBezTo>
                <a:cubicBezTo>
                  <a:pt x="37529" y="63"/>
                  <a:pt x="37465" y="0"/>
                  <a:pt x="37370" y="0"/>
                </a:cubicBezTo>
                <a:close/>
                <a:moveTo>
                  <a:pt x="38447" y="0"/>
                </a:moveTo>
                <a:cubicBezTo>
                  <a:pt x="38384" y="0"/>
                  <a:pt x="38320" y="63"/>
                  <a:pt x="38320" y="127"/>
                </a:cubicBezTo>
                <a:cubicBezTo>
                  <a:pt x="38320" y="190"/>
                  <a:pt x="38384" y="253"/>
                  <a:pt x="38447" y="253"/>
                </a:cubicBezTo>
                <a:lnTo>
                  <a:pt x="38985" y="253"/>
                </a:lnTo>
                <a:cubicBezTo>
                  <a:pt x="39049" y="253"/>
                  <a:pt x="39112" y="190"/>
                  <a:pt x="39112" y="127"/>
                </a:cubicBezTo>
                <a:cubicBezTo>
                  <a:pt x="39112" y="63"/>
                  <a:pt x="39049" y="0"/>
                  <a:pt x="38985" y="0"/>
                </a:cubicBezTo>
                <a:close/>
                <a:moveTo>
                  <a:pt x="40062" y="0"/>
                </a:moveTo>
                <a:cubicBezTo>
                  <a:pt x="39967" y="0"/>
                  <a:pt x="39904" y="63"/>
                  <a:pt x="39904" y="127"/>
                </a:cubicBezTo>
                <a:cubicBezTo>
                  <a:pt x="39904" y="190"/>
                  <a:pt x="39967" y="253"/>
                  <a:pt x="40062" y="253"/>
                </a:cubicBezTo>
                <a:lnTo>
                  <a:pt x="40569" y="253"/>
                </a:lnTo>
                <a:cubicBezTo>
                  <a:pt x="40664" y="253"/>
                  <a:pt x="40696" y="190"/>
                  <a:pt x="40727" y="127"/>
                </a:cubicBezTo>
                <a:cubicBezTo>
                  <a:pt x="40727" y="63"/>
                  <a:pt x="40664" y="0"/>
                  <a:pt x="40569" y="0"/>
                </a:cubicBezTo>
                <a:close/>
                <a:moveTo>
                  <a:pt x="41646" y="0"/>
                </a:moveTo>
                <a:cubicBezTo>
                  <a:pt x="41551" y="0"/>
                  <a:pt x="41519" y="63"/>
                  <a:pt x="41519" y="127"/>
                </a:cubicBezTo>
                <a:cubicBezTo>
                  <a:pt x="41519" y="190"/>
                  <a:pt x="41551" y="253"/>
                  <a:pt x="41646" y="253"/>
                </a:cubicBezTo>
                <a:lnTo>
                  <a:pt x="42184" y="253"/>
                </a:lnTo>
                <a:cubicBezTo>
                  <a:pt x="42247" y="253"/>
                  <a:pt x="42311" y="190"/>
                  <a:pt x="42311" y="127"/>
                </a:cubicBezTo>
                <a:cubicBezTo>
                  <a:pt x="42311" y="63"/>
                  <a:pt x="42247" y="0"/>
                  <a:pt x="42184" y="0"/>
                </a:cubicBezTo>
                <a:close/>
                <a:moveTo>
                  <a:pt x="43229" y="0"/>
                </a:moveTo>
                <a:cubicBezTo>
                  <a:pt x="43166" y="0"/>
                  <a:pt x="43102" y="63"/>
                  <a:pt x="43102" y="127"/>
                </a:cubicBezTo>
                <a:cubicBezTo>
                  <a:pt x="43102" y="190"/>
                  <a:pt x="43166" y="253"/>
                  <a:pt x="43229" y="253"/>
                </a:cubicBezTo>
                <a:lnTo>
                  <a:pt x="43767" y="253"/>
                </a:lnTo>
                <a:cubicBezTo>
                  <a:pt x="43831" y="253"/>
                  <a:pt x="43894" y="190"/>
                  <a:pt x="43894" y="127"/>
                </a:cubicBezTo>
                <a:cubicBezTo>
                  <a:pt x="43894" y="63"/>
                  <a:pt x="43831" y="0"/>
                  <a:pt x="4376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1"/>
          <p:cNvSpPr/>
          <p:nvPr/>
        </p:nvSpPr>
        <p:spPr>
          <a:xfrm>
            <a:off x="3210472" y="1036657"/>
            <a:ext cx="3024585" cy="2757193"/>
          </a:xfrm>
          <a:custGeom>
            <a:rect b="b" l="l" r="r" t="t"/>
            <a:pathLst>
              <a:path extrusionOk="0" h="82973" w="91557">
                <a:moveTo>
                  <a:pt x="12320" y="0"/>
                </a:moveTo>
                <a:cubicBezTo>
                  <a:pt x="12257" y="0"/>
                  <a:pt x="12193" y="63"/>
                  <a:pt x="12193" y="127"/>
                </a:cubicBezTo>
                <a:cubicBezTo>
                  <a:pt x="12225" y="190"/>
                  <a:pt x="12257" y="253"/>
                  <a:pt x="12352" y="253"/>
                </a:cubicBezTo>
                <a:lnTo>
                  <a:pt x="12858" y="253"/>
                </a:lnTo>
                <a:cubicBezTo>
                  <a:pt x="12953" y="253"/>
                  <a:pt x="13017" y="190"/>
                  <a:pt x="13017" y="127"/>
                </a:cubicBezTo>
                <a:cubicBezTo>
                  <a:pt x="13017" y="63"/>
                  <a:pt x="12953" y="0"/>
                  <a:pt x="12858" y="0"/>
                </a:cubicBezTo>
                <a:close/>
                <a:moveTo>
                  <a:pt x="13935" y="0"/>
                </a:moveTo>
                <a:cubicBezTo>
                  <a:pt x="13872" y="0"/>
                  <a:pt x="13808" y="63"/>
                  <a:pt x="13808" y="127"/>
                </a:cubicBezTo>
                <a:cubicBezTo>
                  <a:pt x="13808" y="190"/>
                  <a:pt x="13872" y="253"/>
                  <a:pt x="13935" y="253"/>
                </a:cubicBezTo>
                <a:lnTo>
                  <a:pt x="14474" y="253"/>
                </a:lnTo>
                <a:cubicBezTo>
                  <a:pt x="14537" y="253"/>
                  <a:pt x="14600" y="190"/>
                  <a:pt x="14600" y="127"/>
                </a:cubicBezTo>
                <a:cubicBezTo>
                  <a:pt x="14600" y="63"/>
                  <a:pt x="14537" y="0"/>
                  <a:pt x="14474" y="0"/>
                </a:cubicBezTo>
                <a:close/>
                <a:moveTo>
                  <a:pt x="15550" y="0"/>
                </a:moveTo>
                <a:cubicBezTo>
                  <a:pt x="15455" y="0"/>
                  <a:pt x="15392" y="63"/>
                  <a:pt x="15392" y="127"/>
                </a:cubicBezTo>
                <a:cubicBezTo>
                  <a:pt x="15392" y="190"/>
                  <a:pt x="15455" y="253"/>
                  <a:pt x="15550" y="253"/>
                </a:cubicBezTo>
                <a:lnTo>
                  <a:pt x="16057" y="253"/>
                </a:lnTo>
                <a:cubicBezTo>
                  <a:pt x="16120" y="253"/>
                  <a:pt x="16184" y="190"/>
                  <a:pt x="16215" y="127"/>
                </a:cubicBezTo>
                <a:cubicBezTo>
                  <a:pt x="16215" y="63"/>
                  <a:pt x="16152" y="0"/>
                  <a:pt x="16057" y="0"/>
                </a:cubicBezTo>
                <a:close/>
                <a:moveTo>
                  <a:pt x="17134" y="0"/>
                </a:moveTo>
                <a:cubicBezTo>
                  <a:pt x="17070" y="0"/>
                  <a:pt x="17007" y="63"/>
                  <a:pt x="17007" y="127"/>
                </a:cubicBezTo>
                <a:cubicBezTo>
                  <a:pt x="17007" y="190"/>
                  <a:pt x="17070" y="253"/>
                  <a:pt x="17134" y="253"/>
                </a:cubicBezTo>
                <a:lnTo>
                  <a:pt x="17672" y="253"/>
                </a:lnTo>
                <a:cubicBezTo>
                  <a:pt x="17735" y="253"/>
                  <a:pt x="17799" y="190"/>
                  <a:pt x="17799" y="127"/>
                </a:cubicBezTo>
                <a:cubicBezTo>
                  <a:pt x="17799" y="63"/>
                  <a:pt x="17735" y="0"/>
                  <a:pt x="17672" y="0"/>
                </a:cubicBezTo>
                <a:close/>
                <a:moveTo>
                  <a:pt x="18717" y="0"/>
                </a:moveTo>
                <a:cubicBezTo>
                  <a:pt x="18654" y="0"/>
                  <a:pt x="18591" y="63"/>
                  <a:pt x="18591" y="127"/>
                </a:cubicBezTo>
                <a:cubicBezTo>
                  <a:pt x="18591" y="190"/>
                  <a:pt x="18654" y="253"/>
                  <a:pt x="18717" y="253"/>
                </a:cubicBezTo>
                <a:lnTo>
                  <a:pt x="19256" y="253"/>
                </a:lnTo>
                <a:cubicBezTo>
                  <a:pt x="19319" y="253"/>
                  <a:pt x="19382" y="190"/>
                  <a:pt x="19382" y="127"/>
                </a:cubicBezTo>
                <a:cubicBezTo>
                  <a:pt x="19382" y="63"/>
                  <a:pt x="19319" y="0"/>
                  <a:pt x="19256" y="0"/>
                </a:cubicBezTo>
                <a:close/>
                <a:moveTo>
                  <a:pt x="20332" y="0"/>
                </a:moveTo>
                <a:cubicBezTo>
                  <a:pt x="20237" y="0"/>
                  <a:pt x="20206" y="63"/>
                  <a:pt x="20206" y="127"/>
                </a:cubicBezTo>
                <a:cubicBezTo>
                  <a:pt x="20206" y="190"/>
                  <a:pt x="20237" y="253"/>
                  <a:pt x="20332" y="253"/>
                </a:cubicBezTo>
                <a:lnTo>
                  <a:pt x="20871" y="253"/>
                </a:lnTo>
                <a:cubicBezTo>
                  <a:pt x="20934" y="253"/>
                  <a:pt x="20997" y="190"/>
                  <a:pt x="20997" y="127"/>
                </a:cubicBezTo>
                <a:cubicBezTo>
                  <a:pt x="20997" y="63"/>
                  <a:pt x="20934" y="0"/>
                  <a:pt x="20871" y="0"/>
                </a:cubicBezTo>
                <a:close/>
                <a:moveTo>
                  <a:pt x="21916" y="0"/>
                </a:moveTo>
                <a:cubicBezTo>
                  <a:pt x="21852" y="0"/>
                  <a:pt x="21789" y="63"/>
                  <a:pt x="21789" y="127"/>
                </a:cubicBezTo>
                <a:cubicBezTo>
                  <a:pt x="21789" y="190"/>
                  <a:pt x="21852" y="253"/>
                  <a:pt x="21916" y="253"/>
                </a:cubicBezTo>
                <a:lnTo>
                  <a:pt x="22454" y="253"/>
                </a:lnTo>
                <a:cubicBezTo>
                  <a:pt x="22517" y="253"/>
                  <a:pt x="22581" y="190"/>
                  <a:pt x="22581" y="127"/>
                </a:cubicBezTo>
                <a:cubicBezTo>
                  <a:pt x="22581" y="63"/>
                  <a:pt x="22517" y="0"/>
                  <a:pt x="22454" y="0"/>
                </a:cubicBezTo>
                <a:close/>
                <a:moveTo>
                  <a:pt x="23531" y="0"/>
                </a:moveTo>
                <a:cubicBezTo>
                  <a:pt x="23436" y="0"/>
                  <a:pt x="23373" y="63"/>
                  <a:pt x="23373" y="127"/>
                </a:cubicBezTo>
                <a:cubicBezTo>
                  <a:pt x="23373" y="190"/>
                  <a:pt x="23436" y="253"/>
                  <a:pt x="23531" y="253"/>
                </a:cubicBezTo>
                <a:lnTo>
                  <a:pt x="24038" y="253"/>
                </a:lnTo>
                <a:cubicBezTo>
                  <a:pt x="24133" y="253"/>
                  <a:pt x="24196" y="190"/>
                  <a:pt x="24164" y="127"/>
                </a:cubicBezTo>
                <a:cubicBezTo>
                  <a:pt x="24164" y="63"/>
                  <a:pt x="24133" y="0"/>
                  <a:pt x="24038" y="0"/>
                </a:cubicBezTo>
                <a:close/>
                <a:moveTo>
                  <a:pt x="25114" y="0"/>
                </a:moveTo>
                <a:cubicBezTo>
                  <a:pt x="25051" y="0"/>
                  <a:pt x="24988" y="63"/>
                  <a:pt x="24988" y="127"/>
                </a:cubicBezTo>
                <a:cubicBezTo>
                  <a:pt x="24988" y="190"/>
                  <a:pt x="25051" y="253"/>
                  <a:pt x="25114" y="253"/>
                </a:cubicBezTo>
                <a:lnTo>
                  <a:pt x="25653" y="253"/>
                </a:lnTo>
                <a:cubicBezTo>
                  <a:pt x="25716" y="253"/>
                  <a:pt x="25779" y="190"/>
                  <a:pt x="25779" y="127"/>
                </a:cubicBezTo>
                <a:cubicBezTo>
                  <a:pt x="25779" y="63"/>
                  <a:pt x="25716" y="0"/>
                  <a:pt x="25653" y="0"/>
                </a:cubicBezTo>
                <a:close/>
                <a:moveTo>
                  <a:pt x="26698" y="0"/>
                </a:moveTo>
                <a:cubicBezTo>
                  <a:pt x="26634" y="0"/>
                  <a:pt x="26571" y="63"/>
                  <a:pt x="26571" y="127"/>
                </a:cubicBezTo>
                <a:cubicBezTo>
                  <a:pt x="26571" y="190"/>
                  <a:pt x="26634" y="253"/>
                  <a:pt x="26698" y="253"/>
                </a:cubicBezTo>
                <a:lnTo>
                  <a:pt x="27236" y="253"/>
                </a:lnTo>
                <a:cubicBezTo>
                  <a:pt x="27331" y="253"/>
                  <a:pt x="27363" y="190"/>
                  <a:pt x="27363" y="127"/>
                </a:cubicBezTo>
                <a:cubicBezTo>
                  <a:pt x="27363" y="63"/>
                  <a:pt x="27331" y="0"/>
                  <a:pt x="27236" y="0"/>
                </a:cubicBezTo>
                <a:close/>
                <a:moveTo>
                  <a:pt x="28313" y="0"/>
                </a:moveTo>
                <a:cubicBezTo>
                  <a:pt x="28218" y="0"/>
                  <a:pt x="28186" y="63"/>
                  <a:pt x="28186" y="127"/>
                </a:cubicBezTo>
                <a:cubicBezTo>
                  <a:pt x="28186" y="190"/>
                  <a:pt x="28218" y="253"/>
                  <a:pt x="28313" y="253"/>
                </a:cubicBezTo>
                <a:lnTo>
                  <a:pt x="28851" y="253"/>
                </a:lnTo>
                <a:cubicBezTo>
                  <a:pt x="28915" y="253"/>
                  <a:pt x="28978" y="190"/>
                  <a:pt x="28978" y="127"/>
                </a:cubicBezTo>
                <a:cubicBezTo>
                  <a:pt x="28978" y="63"/>
                  <a:pt x="28915" y="0"/>
                  <a:pt x="28851" y="0"/>
                </a:cubicBezTo>
                <a:close/>
                <a:moveTo>
                  <a:pt x="29896" y="0"/>
                </a:moveTo>
                <a:cubicBezTo>
                  <a:pt x="29833" y="0"/>
                  <a:pt x="29770" y="63"/>
                  <a:pt x="29770" y="127"/>
                </a:cubicBezTo>
                <a:cubicBezTo>
                  <a:pt x="29770" y="190"/>
                  <a:pt x="29833" y="253"/>
                  <a:pt x="29896" y="253"/>
                </a:cubicBezTo>
                <a:lnTo>
                  <a:pt x="30435" y="253"/>
                </a:lnTo>
                <a:cubicBezTo>
                  <a:pt x="30498" y="253"/>
                  <a:pt x="30561" y="190"/>
                  <a:pt x="30561" y="127"/>
                </a:cubicBezTo>
                <a:cubicBezTo>
                  <a:pt x="30561" y="63"/>
                  <a:pt x="30498" y="0"/>
                  <a:pt x="30435" y="0"/>
                </a:cubicBezTo>
                <a:close/>
                <a:moveTo>
                  <a:pt x="31512" y="0"/>
                </a:moveTo>
                <a:cubicBezTo>
                  <a:pt x="31417" y="0"/>
                  <a:pt x="31353" y="63"/>
                  <a:pt x="31353" y="127"/>
                </a:cubicBezTo>
                <a:cubicBezTo>
                  <a:pt x="31353" y="190"/>
                  <a:pt x="31417" y="253"/>
                  <a:pt x="31512" y="253"/>
                </a:cubicBezTo>
                <a:lnTo>
                  <a:pt x="32018" y="253"/>
                </a:lnTo>
                <a:cubicBezTo>
                  <a:pt x="32113" y="253"/>
                  <a:pt x="32177" y="190"/>
                  <a:pt x="32177" y="127"/>
                </a:cubicBezTo>
                <a:cubicBezTo>
                  <a:pt x="32177" y="63"/>
                  <a:pt x="32113" y="0"/>
                  <a:pt x="32018" y="0"/>
                </a:cubicBezTo>
                <a:close/>
                <a:moveTo>
                  <a:pt x="33095" y="0"/>
                </a:moveTo>
                <a:cubicBezTo>
                  <a:pt x="33032" y="0"/>
                  <a:pt x="32968" y="63"/>
                  <a:pt x="32968" y="127"/>
                </a:cubicBezTo>
                <a:cubicBezTo>
                  <a:pt x="32968" y="190"/>
                  <a:pt x="33032" y="253"/>
                  <a:pt x="33095" y="253"/>
                </a:cubicBezTo>
                <a:lnTo>
                  <a:pt x="33633" y="253"/>
                </a:lnTo>
                <a:cubicBezTo>
                  <a:pt x="33697" y="253"/>
                  <a:pt x="33760" y="190"/>
                  <a:pt x="33760" y="127"/>
                </a:cubicBezTo>
                <a:cubicBezTo>
                  <a:pt x="33760" y="63"/>
                  <a:pt x="33697" y="0"/>
                  <a:pt x="33633" y="0"/>
                </a:cubicBezTo>
                <a:close/>
                <a:moveTo>
                  <a:pt x="34710" y="0"/>
                </a:moveTo>
                <a:cubicBezTo>
                  <a:pt x="34615" y="0"/>
                  <a:pt x="34552" y="63"/>
                  <a:pt x="34552" y="127"/>
                </a:cubicBezTo>
                <a:cubicBezTo>
                  <a:pt x="34552" y="190"/>
                  <a:pt x="34615" y="253"/>
                  <a:pt x="34710" y="253"/>
                </a:cubicBezTo>
                <a:lnTo>
                  <a:pt x="35217" y="253"/>
                </a:lnTo>
                <a:cubicBezTo>
                  <a:pt x="35312" y="253"/>
                  <a:pt x="35343" y="190"/>
                  <a:pt x="35375" y="127"/>
                </a:cubicBezTo>
                <a:cubicBezTo>
                  <a:pt x="35375" y="63"/>
                  <a:pt x="35312" y="0"/>
                  <a:pt x="35217" y="0"/>
                </a:cubicBezTo>
                <a:close/>
                <a:moveTo>
                  <a:pt x="36294" y="0"/>
                </a:moveTo>
                <a:cubicBezTo>
                  <a:pt x="36230" y="0"/>
                  <a:pt x="36167" y="63"/>
                  <a:pt x="36167" y="127"/>
                </a:cubicBezTo>
                <a:cubicBezTo>
                  <a:pt x="36167" y="190"/>
                  <a:pt x="36230" y="253"/>
                  <a:pt x="36294" y="253"/>
                </a:cubicBezTo>
                <a:lnTo>
                  <a:pt x="36832" y="253"/>
                </a:lnTo>
                <a:cubicBezTo>
                  <a:pt x="36895" y="253"/>
                  <a:pt x="36959" y="190"/>
                  <a:pt x="36959" y="127"/>
                </a:cubicBezTo>
                <a:cubicBezTo>
                  <a:pt x="36959" y="63"/>
                  <a:pt x="36895" y="0"/>
                  <a:pt x="36832" y="0"/>
                </a:cubicBezTo>
                <a:close/>
                <a:moveTo>
                  <a:pt x="37877" y="0"/>
                </a:moveTo>
                <a:cubicBezTo>
                  <a:pt x="37814" y="0"/>
                  <a:pt x="37750" y="63"/>
                  <a:pt x="37750" y="127"/>
                </a:cubicBezTo>
                <a:cubicBezTo>
                  <a:pt x="37750" y="190"/>
                  <a:pt x="37814" y="253"/>
                  <a:pt x="37877" y="253"/>
                </a:cubicBezTo>
                <a:lnTo>
                  <a:pt x="38415" y="253"/>
                </a:lnTo>
                <a:cubicBezTo>
                  <a:pt x="38479" y="253"/>
                  <a:pt x="38542" y="190"/>
                  <a:pt x="38542" y="127"/>
                </a:cubicBezTo>
                <a:cubicBezTo>
                  <a:pt x="38542" y="63"/>
                  <a:pt x="38479" y="0"/>
                  <a:pt x="38415" y="0"/>
                </a:cubicBezTo>
                <a:close/>
                <a:moveTo>
                  <a:pt x="39492" y="0"/>
                </a:moveTo>
                <a:cubicBezTo>
                  <a:pt x="39397" y="0"/>
                  <a:pt x="39365" y="63"/>
                  <a:pt x="39365" y="127"/>
                </a:cubicBezTo>
                <a:cubicBezTo>
                  <a:pt x="39365" y="190"/>
                  <a:pt x="39397" y="253"/>
                  <a:pt x="39492" y="253"/>
                </a:cubicBezTo>
                <a:lnTo>
                  <a:pt x="40030" y="253"/>
                </a:lnTo>
                <a:cubicBezTo>
                  <a:pt x="40094" y="253"/>
                  <a:pt x="40157" y="190"/>
                  <a:pt x="40157" y="127"/>
                </a:cubicBezTo>
                <a:cubicBezTo>
                  <a:pt x="40157" y="63"/>
                  <a:pt x="40094" y="0"/>
                  <a:pt x="40030" y="0"/>
                </a:cubicBezTo>
                <a:close/>
                <a:moveTo>
                  <a:pt x="41076" y="0"/>
                </a:moveTo>
                <a:cubicBezTo>
                  <a:pt x="41012" y="0"/>
                  <a:pt x="40949" y="63"/>
                  <a:pt x="40949" y="127"/>
                </a:cubicBezTo>
                <a:cubicBezTo>
                  <a:pt x="40949" y="190"/>
                  <a:pt x="41012" y="253"/>
                  <a:pt x="41076" y="253"/>
                </a:cubicBezTo>
                <a:lnTo>
                  <a:pt x="41614" y="253"/>
                </a:lnTo>
                <a:cubicBezTo>
                  <a:pt x="41677" y="253"/>
                  <a:pt x="41741" y="190"/>
                  <a:pt x="41741" y="127"/>
                </a:cubicBezTo>
                <a:cubicBezTo>
                  <a:pt x="41741" y="63"/>
                  <a:pt x="41677" y="0"/>
                  <a:pt x="41614" y="0"/>
                </a:cubicBezTo>
                <a:close/>
                <a:moveTo>
                  <a:pt x="42691" y="0"/>
                </a:moveTo>
                <a:cubicBezTo>
                  <a:pt x="42596" y="0"/>
                  <a:pt x="42532" y="63"/>
                  <a:pt x="42532" y="127"/>
                </a:cubicBezTo>
                <a:cubicBezTo>
                  <a:pt x="42532" y="190"/>
                  <a:pt x="42596" y="253"/>
                  <a:pt x="42691" y="253"/>
                </a:cubicBezTo>
                <a:lnTo>
                  <a:pt x="43197" y="253"/>
                </a:lnTo>
                <a:cubicBezTo>
                  <a:pt x="43292" y="253"/>
                  <a:pt x="43356" y="190"/>
                  <a:pt x="43356" y="127"/>
                </a:cubicBezTo>
                <a:cubicBezTo>
                  <a:pt x="43356" y="63"/>
                  <a:pt x="43292" y="0"/>
                  <a:pt x="43197" y="0"/>
                </a:cubicBezTo>
                <a:close/>
                <a:moveTo>
                  <a:pt x="44274" y="0"/>
                </a:moveTo>
                <a:cubicBezTo>
                  <a:pt x="44211" y="0"/>
                  <a:pt x="44147" y="63"/>
                  <a:pt x="44147" y="127"/>
                </a:cubicBezTo>
                <a:cubicBezTo>
                  <a:pt x="44147" y="190"/>
                  <a:pt x="44211" y="253"/>
                  <a:pt x="44274" y="253"/>
                </a:cubicBezTo>
                <a:lnTo>
                  <a:pt x="44813" y="253"/>
                </a:lnTo>
                <a:cubicBezTo>
                  <a:pt x="44876" y="253"/>
                  <a:pt x="44939" y="190"/>
                  <a:pt x="44939" y="127"/>
                </a:cubicBezTo>
                <a:cubicBezTo>
                  <a:pt x="44939" y="63"/>
                  <a:pt x="44876" y="0"/>
                  <a:pt x="44813" y="0"/>
                </a:cubicBezTo>
                <a:close/>
                <a:moveTo>
                  <a:pt x="45858" y="0"/>
                </a:moveTo>
                <a:cubicBezTo>
                  <a:pt x="45794" y="0"/>
                  <a:pt x="45731" y="63"/>
                  <a:pt x="45731" y="127"/>
                </a:cubicBezTo>
                <a:cubicBezTo>
                  <a:pt x="45731" y="190"/>
                  <a:pt x="45794" y="253"/>
                  <a:pt x="45858" y="253"/>
                </a:cubicBezTo>
                <a:lnTo>
                  <a:pt x="46396" y="253"/>
                </a:lnTo>
                <a:cubicBezTo>
                  <a:pt x="46459" y="253"/>
                  <a:pt x="46523" y="190"/>
                  <a:pt x="46523" y="127"/>
                </a:cubicBezTo>
                <a:cubicBezTo>
                  <a:pt x="46523" y="63"/>
                  <a:pt x="46491" y="0"/>
                  <a:pt x="46396" y="0"/>
                </a:cubicBezTo>
                <a:close/>
                <a:moveTo>
                  <a:pt x="47473" y="0"/>
                </a:moveTo>
                <a:cubicBezTo>
                  <a:pt x="47378" y="0"/>
                  <a:pt x="47346" y="63"/>
                  <a:pt x="47346" y="127"/>
                </a:cubicBezTo>
                <a:cubicBezTo>
                  <a:pt x="47346" y="190"/>
                  <a:pt x="47378" y="253"/>
                  <a:pt x="47473" y="253"/>
                </a:cubicBezTo>
                <a:lnTo>
                  <a:pt x="48011" y="253"/>
                </a:lnTo>
                <a:cubicBezTo>
                  <a:pt x="48074" y="253"/>
                  <a:pt x="48138" y="190"/>
                  <a:pt x="48138" y="127"/>
                </a:cubicBezTo>
                <a:cubicBezTo>
                  <a:pt x="48138" y="63"/>
                  <a:pt x="48074" y="0"/>
                  <a:pt x="48011" y="0"/>
                </a:cubicBezTo>
                <a:close/>
                <a:moveTo>
                  <a:pt x="49056" y="0"/>
                </a:moveTo>
                <a:cubicBezTo>
                  <a:pt x="48993" y="0"/>
                  <a:pt x="48929" y="63"/>
                  <a:pt x="48929" y="127"/>
                </a:cubicBezTo>
                <a:cubicBezTo>
                  <a:pt x="48929" y="190"/>
                  <a:pt x="48993" y="253"/>
                  <a:pt x="49056" y="253"/>
                </a:cubicBezTo>
                <a:lnTo>
                  <a:pt x="49595" y="253"/>
                </a:lnTo>
                <a:cubicBezTo>
                  <a:pt x="49658" y="253"/>
                  <a:pt x="49721" y="190"/>
                  <a:pt x="49721" y="127"/>
                </a:cubicBezTo>
                <a:cubicBezTo>
                  <a:pt x="49721" y="63"/>
                  <a:pt x="49658" y="0"/>
                  <a:pt x="49595" y="0"/>
                </a:cubicBezTo>
                <a:close/>
                <a:moveTo>
                  <a:pt x="50671" y="0"/>
                </a:moveTo>
                <a:cubicBezTo>
                  <a:pt x="50576" y="0"/>
                  <a:pt x="50513" y="63"/>
                  <a:pt x="50513" y="127"/>
                </a:cubicBezTo>
                <a:cubicBezTo>
                  <a:pt x="50513" y="190"/>
                  <a:pt x="50576" y="253"/>
                  <a:pt x="50671" y="253"/>
                </a:cubicBezTo>
                <a:lnTo>
                  <a:pt x="51178" y="253"/>
                </a:lnTo>
                <a:cubicBezTo>
                  <a:pt x="51273" y="253"/>
                  <a:pt x="51336" y="190"/>
                  <a:pt x="51336" y="127"/>
                </a:cubicBezTo>
                <a:cubicBezTo>
                  <a:pt x="51336" y="63"/>
                  <a:pt x="51273" y="0"/>
                  <a:pt x="51178" y="0"/>
                </a:cubicBezTo>
                <a:close/>
                <a:moveTo>
                  <a:pt x="52255" y="0"/>
                </a:moveTo>
                <a:cubicBezTo>
                  <a:pt x="52191" y="0"/>
                  <a:pt x="52128" y="63"/>
                  <a:pt x="52128" y="127"/>
                </a:cubicBezTo>
                <a:cubicBezTo>
                  <a:pt x="52128" y="190"/>
                  <a:pt x="52191" y="253"/>
                  <a:pt x="52255" y="253"/>
                </a:cubicBezTo>
                <a:lnTo>
                  <a:pt x="52793" y="253"/>
                </a:lnTo>
                <a:cubicBezTo>
                  <a:pt x="52856" y="253"/>
                  <a:pt x="52920" y="190"/>
                  <a:pt x="52920" y="127"/>
                </a:cubicBezTo>
                <a:cubicBezTo>
                  <a:pt x="52920" y="63"/>
                  <a:pt x="52856" y="0"/>
                  <a:pt x="52793" y="0"/>
                </a:cubicBezTo>
                <a:close/>
                <a:moveTo>
                  <a:pt x="53870" y="0"/>
                </a:moveTo>
                <a:cubicBezTo>
                  <a:pt x="53775" y="0"/>
                  <a:pt x="53712" y="63"/>
                  <a:pt x="53712" y="127"/>
                </a:cubicBezTo>
                <a:cubicBezTo>
                  <a:pt x="53712" y="190"/>
                  <a:pt x="53775" y="253"/>
                  <a:pt x="53870" y="253"/>
                </a:cubicBezTo>
                <a:lnTo>
                  <a:pt x="54377" y="253"/>
                </a:lnTo>
                <a:cubicBezTo>
                  <a:pt x="54472" y="253"/>
                  <a:pt x="54503" y="190"/>
                  <a:pt x="54503" y="127"/>
                </a:cubicBezTo>
                <a:cubicBezTo>
                  <a:pt x="54503" y="63"/>
                  <a:pt x="54472" y="0"/>
                  <a:pt x="54377" y="0"/>
                </a:cubicBezTo>
                <a:close/>
                <a:moveTo>
                  <a:pt x="55453" y="0"/>
                </a:moveTo>
                <a:cubicBezTo>
                  <a:pt x="55390" y="0"/>
                  <a:pt x="55327" y="63"/>
                  <a:pt x="55327" y="127"/>
                </a:cubicBezTo>
                <a:cubicBezTo>
                  <a:pt x="55327" y="190"/>
                  <a:pt x="55390" y="253"/>
                  <a:pt x="55453" y="253"/>
                </a:cubicBezTo>
                <a:lnTo>
                  <a:pt x="55992" y="253"/>
                </a:lnTo>
                <a:cubicBezTo>
                  <a:pt x="56055" y="253"/>
                  <a:pt x="56118" y="190"/>
                  <a:pt x="56118" y="127"/>
                </a:cubicBezTo>
                <a:cubicBezTo>
                  <a:pt x="56118" y="63"/>
                  <a:pt x="56055" y="0"/>
                  <a:pt x="55992" y="0"/>
                </a:cubicBezTo>
                <a:close/>
                <a:moveTo>
                  <a:pt x="57037" y="0"/>
                </a:moveTo>
                <a:cubicBezTo>
                  <a:pt x="56973" y="0"/>
                  <a:pt x="56910" y="63"/>
                  <a:pt x="56910" y="127"/>
                </a:cubicBezTo>
                <a:cubicBezTo>
                  <a:pt x="56910" y="190"/>
                  <a:pt x="56973" y="253"/>
                  <a:pt x="57037" y="253"/>
                </a:cubicBezTo>
                <a:lnTo>
                  <a:pt x="57575" y="253"/>
                </a:lnTo>
                <a:cubicBezTo>
                  <a:pt x="57638" y="253"/>
                  <a:pt x="57702" y="190"/>
                  <a:pt x="57702" y="127"/>
                </a:cubicBezTo>
                <a:cubicBezTo>
                  <a:pt x="57702" y="63"/>
                  <a:pt x="57638" y="0"/>
                  <a:pt x="57575" y="0"/>
                </a:cubicBezTo>
                <a:close/>
                <a:moveTo>
                  <a:pt x="58652" y="0"/>
                </a:moveTo>
                <a:cubicBezTo>
                  <a:pt x="58557" y="0"/>
                  <a:pt x="58525" y="63"/>
                  <a:pt x="58525" y="127"/>
                </a:cubicBezTo>
                <a:cubicBezTo>
                  <a:pt x="58525" y="190"/>
                  <a:pt x="58557" y="253"/>
                  <a:pt x="58652" y="253"/>
                </a:cubicBezTo>
                <a:lnTo>
                  <a:pt x="59190" y="253"/>
                </a:lnTo>
                <a:cubicBezTo>
                  <a:pt x="59254" y="253"/>
                  <a:pt x="59317" y="190"/>
                  <a:pt x="59317" y="127"/>
                </a:cubicBezTo>
                <a:cubicBezTo>
                  <a:pt x="59317" y="63"/>
                  <a:pt x="59254" y="0"/>
                  <a:pt x="59190" y="0"/>
                </a:cubicBezTo>
                <a:close/>
                <a:moveTo>
                  <a:pt x="60235" y="0"/>
                </a:moveTo>
                <a:cubicBezTo>
                  <a:pt x="60172" y="0"/>
                  <a:pt x="60109" y="63"/>
                  <a:pt x="60109" y="127"/>
                </a:cubicBezTo>
                <a:cubicBezTo>
                  <a:pt x="60109" y="190"/>
                  <a:pt x="60172" y="253"/>
                  <a:pt x="60235" y="253"/>
                </a:cubicBezTo>
                <a:lnTo>
                  <a:pt x="60774" y="253"/>
                </a:lnTo>
                <a:cubicBezTo>
                  <a:pt x="60837" y="253"/>
                  <a:pt x="60900" y="190"/>
                  <a:pt x="60900" y="127"/>
                </a:cubicBezTo>
                <a:cubicBezTo>
                  <a:pt x="60900" y="63"/>
                  <a:pt x="60837" y="0"/>
                  <a:pt x="60774" y="0"/>
                </a:cubicBezTo>
                <a:close/>
                <a:moveTo>
                  <a:pt x="61850" y="0"/>
                </a:moveTo>
                <a:cubicBezTo>
                  <a:pt x="61755" y="0"/>
                  <a:pt x="61692" y="63"/>
                  <a:pt x="61692" y="127"/>
                </a:cubicBezTo>
                <a:cubicBezTo>
                  <a:pt x="61692" y="190"/>
                  <a:pt x="61755" y="253"/>
                  <a:pt x="61850" y="253"/>
                </a:cubicBezTo>
                <a:lnTo>
                  <a:pt x="62357" y="253"/>
                </a:lnTo>
                <a:cubicBezTo>
                  <a:pt x="62452" y="253"/>
                  <a:pt x="62516" y="190"/>
                  <a:pt x="62516" y="127"/>
                </a:cubicBezTo>
                <a:cubicBezTo>
                  <a:pt x="62516" y="63"/>
                  <a:pt x="62452" y="0"/>
                  <a:pt x="62357" y="0"/>
                </a:cubicBezTo>
                <a:close/>
                <a:moveTo>
                  <a:pt x="63434" y="0"/>
                </a:moveTo>
                <a:cubicBezTo>
                  <a:pt x="63371" y="0"/>
                  <a:pt x="63307" y="63"/>
                  <a:pt x="63307" y="127"/>
                </a:cubicBezTo>
                <a:cubicBezTo>
                  <a:pt x="63307" y="190"/>
                  <a:pt x="63371" y="253"/>
                  <a:pt x="63434" y="253"/>
                </a:cubicBezTo>
                <a:lnTo>
                  <a:pt x="63972" y="253"/>
                </a:lnTo>
                <a:cubicBezTo>
                  <a:pt x="64036" y="253"/>
                  <a:pt x="64099" y="190"/>
                  <a:pt x="64099" y="127"/>
                </a:cubicBezTo>
                <a:cubicBezTo>
                  <a:pt x="64099" y="63"/>
                  <a:pt x="64036" y="0"/>
                  <a:pt x="63972" y="0"/>
                </a:cubicBezTo>
                <a:close/>
                <a:moveTo>
                  <a:pt x="65017" y="0"/>
                </a:moveTo>
                <a:cubicBezTo>
                  <a:pt x="64954" y="0"/>
                  <a:pt x="64891" y="63"/>
                  <a:pt x="64891" y="127"/>
                </a:cubicBezTo>
                <a:cubicBezTo>
                  <a:pt x="64891" y="190"/>
                  <a:pt x="64954" y="253"/>
                  <a:pt x="65017" y="253"/>
                </a:cubicBezTo>
                <a:lnTo>
                  <a:pt x="65556" y="253"/>
                </a:lnTo>
                <a:cubicBezTo>
                  <a:pt x="65619" y="253"/>
                  <a:pt x="65682" y="190"/>
                  <a:pt x="65682" y="127"/>
                </a:cubicBezTo>
                <a:cubicBezTo>
                  <a:pt x="65682" y="63"/>
                  <a:pt x="65651" y="0"/>
                  <a:pt x="65556" y="0"/>
                </a:cubicBezTo>
                <a:close/>
                <a:moveTo>
                  <a:pt x="66633" y="0"/>
                </a:moveTo>
                <a:cubicBezTo>
                  <a:pt x="66537" y="0"/>
                  <a:pt x="66506" y="63"/>
                  <a:pt x="66506" y="127"/>
                </a:cubicBezTo>
                <a:cubicBezTo>
                  <a:pt x="66506" y="190"/>
                  <a:pt x="66537" y="253"/>
                  <a:pt x="66633" y="253"/>
                </a:cubicBezTo>
                <a:lnTo>
                  <a:pt x="67171" y="253"/>
                </a:lnTo>
                <a:cubicBezTo>
                  <a:pt x="67234" y="253"/>
                  <a:pt x="67298" y="190"/>
                  <a:pt x="67298" y="127"/>
                </a:cubicBezTo>
                <a:cubicBezTo>
                  <a:pt x="67298" y="63"/>
                  <a:pt x="67234" y="0"/>
                  <a:pt x="67171" y="0"/>
                </a:cubicBezTo>
                <a:close/>
                <a:moveTo>
                  <a:pt x="68216" y="0"/>
                </a:moveTo>
                <a:cubicBezTo>
                  <a:pt x="68153" y="0"/>
                  <a:pt x="68089" y="63"/>
                  <a:pt x="68089" y="127"/>
                </a:cubicBezTo>
                <a:cubicBezTo>
                  <a:pt x="68089" y="190"/>
                  <a:pt x="68153" y="253"/>
                  <a:pt x="68216" y="253"/>
                </a:cubicBezTo>
                <a:lnTo>
                  <a:pt x="68754" y="253"/>
                </a:lnTo>
                <a:cubicBezTo>
                  <a:pt x="68818" y="253"/>
                  <a:pt x="68881" y="190"/>
                  <a:pt x="68881" y="127"/>
                </a:cubicBezTo>
                <a:cubicBezTo>
                  <a:pt x="68881" y="63"/>
                  <a:pt x="68818" y="0"/>
                  <a:pt x="68754" y="0"/>
                </a:cubicBezTo>
                <a:close/>
                <a:moveTo>
                  <a:pt x="69831" y="0"/>
                </a:moveTo>
                <a:cubicBezTo>
                  <a:pt x="69736" y="0"/>
                  <a:pt x="69673" y="63"/>
                  <a:pt x="69673" y="127"/>
                </a:cubicBezTo>
                <a:cubicBezTo>
                  <a:pt x="69673" y="190"/>
                  <a:pt x="69736" y="253"/>
                  <a:pt x="69831" y="253"/>
                </a:cubicBezTo>
                <a:lnTo>
                  <a:pt x="70338" y="253"/>
                </a:lnTo>
                <a:cubicBezTo>
                  <a:pt x="70433" y="253"/>
                  <a:pt x="70496" y="190"/>
                  <a:pt x="70496" y="127"/>
                </a:cubicBezTo>
                <a:cubicBezTo>
                  <a:pt x="70496" y="63"/>
                  <a:pt x="70433" y="0"/>
                  <a:pt x="70338" y="0"/>
                </a:cubicBezTo>
                <a:close/>
                <a:moveTo>
                  <a:pt x="71415" y="0"/>
                </a:moveTo>
                <a:cubicBezTo>
                  <a:pt x="71351" y="0"/>
                  <a:pt x="71288" y="63"/>
                  <a:pt x="71288" y="127"/>
                </a:cubicBezTo>
                <a:cubicBezTo>
                  <a:pt x="71288" y="190"/>
                  <a:pt x="71351" y="253"/>
                  <a:pt x="71415" y="253"/>
                </a:cubicBezTo>
                <a:lnTo>
                  <a:pt x="71953" y="253"/>
                </a:lnTo>
                <a:cubicBezTo>
                  <a:pt x="72016" y="253"/>
                  <a:pt x="72080" y="190"/>
                  <a:pt x="72080" y="127"/>
                </a:cubicBezTo>
                <a:cubicBezTo>
                  <a:pt x="72080" y="63"/>
                  <a:pt x="72016" y="0"/>
                  <a:pt x="71953" y="0"/>
                </a:cubicBezTo>
                <a:close/>
                <a:moveTo>
                  <a:pt x="73030" y="0"/>
                </a:moveTo>
                <a:cubicBezTo>
                  <a:pt x="72935" y="0"/>
                  <a:pt x="72871" y="63"/>
                  <a:pt x="72871" y="127"/>
                </a:cubicBezTo>
                <a:cubicBezTo>
                  <a:pt x="72871" y="190"/>
                  <a:pt x="72935" y="253"/>
                  <a:pt x="73030" y="253"/>
                </a:cubicBezTo>
                <a:lnTo>
                  <a:pt x="73536" y="253"/>
                </a:lnTo>
                <a:cubicBezTo>
                  <a:pt x="73631" y="253"/>
                  <a:pt x="73663" y="190"/>
                  <a:pt x="73695" y="127"/>
                </a:cubicBezTo>
                <a:cubicBezTo>
                  <a:pt x="73695" y="63"/>
                  <a:pt x="73631" y="0"/>
                  <a:pt x="73536" y="0"/>
                </a:cubicBezTo>
                <a:close/>
                <a:moveTo>
                  <a:pt x="74613" y="0"/>
                </a:moveTo>
                <a:cubicBezTo>
                  <a:pt x="74550" y="0"/>
                  <a:pt x="74486" y="63"/>
                  <a:pt x="74486" y="127"/>
                </a:cubicBezTo>
                <a:cubicBezTo>
                  <a:pt x="74486" y="190"/>
                  <a:pt x="74550" y="253"/>
                  <a:pt x="74613" y="253"/>
                </a:cubicBezTo>
                <a:lnTo>
                  <a:pt x="75151" y="253"/>
                </a:lnTo>
                <a:cubicBezTo>
                  <a:pt x="75215" y="253"/>
                  <a:pt x="75278" y="190"/>
                  <a:pt x="75278" y="127"/>
                </a:cubicBezTo>
                <a:cubicBezTo>
                  <a:pt x="75278" y="63"/>
                  <a:pt x="75215" y="0"/>
                  <a:pt x="75151" y="0"/>
                </a:cubicBezTo>
                <a:close/>
                <a:moveTo>
                  <a:pt x="76197" y="0"/>
                </a:moveTo>
                <a:cubicBezTo>
                  <a:pt x="76133" y="0"/>
                  <a:pt x="76070" y="63"/>
                  <a:pt x="76070" y="127"/>
                </a:cubicBezTo>
                <a:cubicBezTo>
                  <a:pt x="76070" y="190"/>
                  <a:pt x="76133" y="253"/>
                  <a:pt x="76197" y="253"/>
                </a:cubicBezTo>
                <a:lnTo>
                  <a:pt x="76735" y="253"/>
                </a:lnTo>
                <a:cubicBezTo>
                  <a:pt x="76798" y="253"/>
                  <a:pt x="76862" y="190"/>
                  <a:pt x="76862" y="127"/>
                </a:cubicBezTo>
                <a:cubicBezTo>
                  <a:pt x="76862" y="63"/>
                  <a:pt x="76798" y="0"/>
                  <a:pt x="76735" y="0"/>
                </a:cubicBezTo>
                <a:close/>
                <a:moveTo>
                  <a:pt x="77812" y="0"/>
                </a:moveTo>
                <a:cubicBezTo>
                  <a:pt x="77717" y="0"/>
                  <a:pt x="77685" y="63"/>
                  <a:pt x="77685" y="127"/>
                </a:cubicBezTo>
                <a:cubicBezTo>
                  <a:pt x="77685" y="190"/>
                  <a:pt x="77717" y="253"/>
                  <a:pt x="77812" y="253"/>
                </a:cubicBezTo>
                <a:lnTo>
                  <a:pt x="78350" y="253"/>
                </a:lnTo>
                <a:cubicBezTo>
                  <a:pt x="78413" y="253"/>
                  <a:pt x="78477" y="190"/>
                  <a:pt x="78477" y="127"/>
                </a:cubicBezTo>
                <a:cubicBezTo>
                  <a:pt x="78477" y="63"/>
                  <a:pt x="78413" y="0"/>
                  <a:pt x="78350" y="0"/>
                </a:cubicBezTo>
                <a:close/>
                <a:moveTo>
                  <a:pt x="79395" y="0"/>
                </a:moveTo>
                <a:cubicBezTo>
                  <a:pt x="79332" y="0"/>
                  <a:pt x="79268" y="63"/>
                  <a:pt x="79268" y="127"/>
                </a:cubicBezTo>
                <a:cubicBezTo>
                  <a:pt x="79268" y="190"/>
                  <a:pt x="79332" y="253"/>
                  <a:pt x="79395" y="253"/>
                </a:cubicBezTo>
                <a:lnTo>
                  <a:pt x="79934" y="253"/>
                </a:lnTo>
                <a:cubicBezTo>
                  <a:pt x="79997" y="253"/>
                  <a:pt x="80060" y="190"/>
                  <a:pt x="80060" y="127"/>
                </a:cubicBezTo>
                <a:cubicBezTo>
                  <a:pt x="80060" y="63"/>
                  <a:pt x="79997" y="0"/>
                  <a:pt x="79934" y="0"/>
                </a:cubicBezTo>
                <a:close/>
                <a:moveTo>
                  <a:pt x="81010" y="0"/>
                </a:moveTo>
                <a:cubicBezTo>
                  <a:pt x="80915" y="0"/>
                  <a:pt x="80852" y="63"/>
                  <a:pt x="80852" y="127"/>
                </a:cubicBezTo>
                <a:cubicBezTo>
                  <a:pt x="80852" y="190"/>
                  <a:pt x="80915" y="253"/>
                  <a:pt x="81010" y="253"/>
                </a:cubicBezTo>
                <a:lnTo>
                  <a:pt x="81517" y="253"/>
                </a:lnTo>
                <a:cubicBezTo>
                  <a:pt x="81612" y="253"/>
                  <a:pt x="81675" y="190"/>
                  <a:pt x="81644" y="127"/>
                </a:cubicBezTo>
                <a:cubicBezTo>
                  <a:pt x="81644" y="63"/>
                  <a:pt x="81612" y="0"/>
                  <a:pt x="81517" y="0"/>
                </a:cubicBezTo>
                <a:close/>
                <a:moveTo>
                  <a:pt x="82594" y="0"/>
                </a:moveTo>
                <a:cubicBezTo>
                  <a:pt x="82530" y="0"/>
                  <a:pt x="82467" y="63"/>
                  <a:pt x="82467" y="127"/>
                </a:cubicBezTo>
                <a:cubicBezTo>
                  <a:pt x="82467" y="190"/>
                  <a:pt x="82530" y="253"/>
                  <a:pt x="82594" y="253"/>
                </a:cubicBezTo>
                <a:lnTo>
                  <a:pt x="83132" y="253"/>
                </a:lnTo>
                <a:cubicBezTo>
                  <a:pt x="83195" y="253"/>
                  <a:pt x="83259" y="190"/>
                  <a:pt x="83259" y="127"/>
                </a:cubicBezTo>
                <a:cubicBezTo>
                  <a:pt x="83259" y="63"/>
                  <a:pt x="83195" y="0"/>
                  <a:pt x="83132" y="0"/>
                </a:cubicBezTo>
                <a:close/>
                <a:moveTo>
                  <a:pt x="84177" y="0"/>
                </a:moveTo>
                <a:cubicBezTo>
                  <a:pt x="84114" y="0"/>
                  <a:pt x="84050" y="63"/>
                  <a:pt x="84050" y="127"/>
                </a:cubicBezTo>
                <a:cubicBezTo>
                  <a:pt x="84050" y="190"/>
                  <a:pt x="84114" y="253"/>
                  <a:pt x="84177" y="253"/>
                </a:cubicBezTo>
                <a:lnTo>
                  <a:pt x="84716" y="253"/>
                </a:lnTo>
                <a:cubicBezTo>
                  <a:pt x="84779" y="253"/>
                  <a:pt x="84842" y="190"/>
                  <a:pt x="84842" y="127"/>
                </a:cubicBezTo>
                <a:cubicBezTo>
                  <a:pt x="84842" y="63"/>
                  <a:pt x="84811" y="0"/>
                  <a:pt x="84716" y="0"/>
                </a:cubicBezTo>
                <a:close/>
                <a:moveTo>
                  <a:pt x="85792" y="0"/>
                </a:moveTo>
                <a:cubicBezTo>
                  <a:pt x="85697" y="0"/>
                  <a:pt x="85666" y="63"/>
                  <a:pt x="85666" y="127"/>
                </a:cubicBezTo>
                <a:cubicBezTo>
                  <a:pt x="85666" y="190"/>
                  <a:pt x="85697" y="253"/>
                  <a:pt x="85792" y="253"/>
                </a:cubicBezTo>
                <a:lnTo>
                  <a:pt x="86331" y="253"/>
                </a:lnTo>
                <a:cubicBezTo>
                  <a:pt x="86394" y="253"/>
                  <a:pt x="86457" y="190"/>
                  <a:pt x="86457" y="127"/>
                </a:cubicBezTo>
                <a:cubicBezTo>
                  <a:pt x="86457" y="63"/>
                  <a:pt x="86394" y="0"/>
                  <a:pt x="86331" y="0"/>
                </a:cubicBezTo>
                <a:close/>
                <a:moveTo>
                  <a:pt x="87376" y="0"/>
                </a:moveTo>
                <a:cubicBezTo>
                  <a:pt x="87312" y="0"/>
                  <a:pt x="87249" y="63"/>
                  <a:pt x="87249" y="127"/>
                </a:cubicBezTo>
                <a:cubicBezTo>
                  <a:pt x="87249" y="190"/>
                  <a:pt x="87312" y="253"/>
                  <a:pt x="87376" y="253"/>
                </a:cubicBezTo>
                <a:lnTo>
                  <a:pt x="87914" y="253"/>
                </a:lnTo>
                <a:cubicBezTo>
                  <a:pt x="87977" y="253"/>
                  <a:pt x="88041" y="190"/>
                  <a:pt x="88041" y="127"/>
                </a:cubicBezTo>
                <a:cubicBezTo>
                  <a:pt x="88041" y="63"/>
                  <a:pt x="87977" y="0"/>
                  <a:pt x="87914" y="0"/>
                </a:cubicBezTo>
                <a:close/>
                <a:moveTo>
                  <a:pt x="88991" y="0"/>
                </a:moveTo>
                <a:cubicBezTo>
                  <a:pt x="88896" y="0"/>
                  <a:pt x="88833" y="63"/>
                  <a:pt x="88833" y="127"/>
                </a:cubicBezTo>
                <a:cubicBezTo>
                  <a:pt x="88833" y="190"/>
                  <a:pt x="88896" y="253"/>
                  <a:pt x="88991" y="253"/>
                </a:cubicBezTo>
                <a:lnTo>
                  <a:pt x="89498" y="253"/>
                </a:lnTo>
                <a:cubicBezTo>
                  <a:pt x="89593" y="253"/>
                  <a:pt x="89656" y="190"/>
                  <a:pt x="89656" y="127"/>
                </a:cubicBezTo>
                <a:cubicBezTo>
                  <a:pt x="89656" y="63"/>
                  <a:pt x="89593" y="0"/>
                  <a:pt x="89498" y="0"/>
                </a:cubicBezTo>
                <a:close/>
                <a:moveTo>
                  <a:pt x="90574" y="0"/>
                </a:moveTo>
                <a:cubicBezTo>
                  <a:pt x="90511" y="0"/>
                  <a:pt x="90448" y="63"/>
                  <a:pt x="90448" y="127"/>
                </a:cubicBezTo>
                <a:cubicBezTo>
                  <a:pt x="90448" y="190"/>
                  <a:pt x="90511" y="253"/>
                  <a:pt x="90574" y="253"/>
                </a:cubicBezTo>
                <a:lnTo>
                  <a:pt x="91113" y="253"/>
                </a:lnTo>
                <a:cubicBezTo>
                  <a:pt x="91176" y="253"/>
                  <a:pt x="91239" y="190"/>
                  <a:pt x="91239" y="127"/>
                </a:cubicBezTo>
                <a:cubicBezTo>
                  <a:pt x="91239" y="63"/>
                  <a:pt x="91176" y="0"/>
                  <a:pt x="91113" y="0"/>
                </a:cubicBezTo>
                <a:close/>
                <a:moveTo>
                  <a:pt x="11275" y="95"/>
                </a:moveTo>
                <a:cubicBezTo>
                  <a:pt x="11085" y="127"/>
                  <a:pt x="10895" y="127"/>
                  <a:pt x="10737" y="158"/>
                </a:cubicBezTo>
                <a:cubicBezTo>
                  <a:pt x="10673" y="158"/>
                  <a:pt x="10610" y="222"/>
                  <a:pt x="10610" y="285"/>
                </a:cubicBezTo>
                <a:cubicBezTo>
                  <a:pt x="10642" y="348"/>
                  <a:pt x="10705" y="412"/>
                  <a:pt x="10768" y="412"/>
                </a:cubicBezTo>
                <a:cubicBezTo>
                  <a:pt x="10958" y="380"/>
                  <a:pt x="11117" y="348"/>
                  <a:pt x="11307" y="348"/>
                </a:cubicBezTo>
                <a:cubicBezTo>
                  <a:pt x="11370" y="317"/>
                  <a:pt x="11402" y="253"/>
                  <a:pt x="11402" y="190"/>
                </a:cubicBezTo>
                <a:cubicBezTo>
                  <a:pt x="11402" y="127"/>
                  <a:pt x="11338" y="95"/>
                  <a:pt x="11275" y="95"/>
                </a:cubicBezTo>
                <a:close/>
                <a:moveTo>
                  <a:pt x="9692" y="348"/>
                </a:moveTo>
                <a:cubicBezTo>
                  <a:pt x="9502" y="412"/>
                  <a:pt x="9343" y="443"/>
                  <a:pt x="9153" y="475"/>
                </a:cubicBezTo>
                <a:cubicBezTo>
                  <a:pt x="9090" y="507"/>
                  <a:pt x="9058" y="570"/>
                  <a:pt x="9058" y="633"/>
                </a:cubicBezTo>
                <a:cubicBezTo>
                  <a:pt x="9090" y="697"/>
                  <a:pt x="9153" y="728"/>
                  <a:pt x="9185" y="728"/>
                </a:cubicBezTo>
                <a:lnTo>
                  <a:pt x="9248" y="728"/>
                </a:lnTo>
                <a:cubicBezTo>
                  <a:pt x="9406" y="665"/>
                  <a:pt x="9565" y="633"/>
                  <a:pt x="9755" y="602"/>
                </a:cubicBezTo>
                <a:cubicBezTo>
                  <a:pt x="9818" y="570"/>
                  <a:pt x="9850" y="507"/>
                  <a:pt x="9850" y="443"/>
                </a:cubicBezTo>
                <a:cubicBezTo>
                  <a:pt x="9818" y="380"/>
                  <a:pt x="9755" y="348"/>
                  <a:pt x="9692" y="348"/>
                </a:cubicBezTo>
                <a:close/>
                <a:moveTo>
                  <a:pt x="8140" y="792"/>
                </a:moveTo>
                <a:cubicBezTo>
                  <a:pt x="7981" y="855"/>
                  <a:pt x="7823" y="918"/>
                  <a:pt x="7633" y="982"/>
                </a:cubicBezTo>
                <a:cubicBezTo>
                  <a:pt x="7570" y="1013"/>
                  <a:pt x="7538" y="1077"/>
                  <a:pt x="7570" y="1140"/>
                </a:cubicBezTo>
                <a:cubicBezTo>
                  <a:pt x="7601" y="1203"/>
                  <a:pt x="7633" y="1235"/>
                  <a:pt x="7696" y="1235"/>
                </a:cubicBezTo>
                <a:cubicBezTo>
                  <a:pt x="7728" y="1235"/>
                  <a:pt x="7728" y="1235"/>
                  <a:pt x="7760" y="1203"/>
                </a:cubicBezTo>
                <a:cubicBezTo>
                  <a:pt x="7918" y="1140"/>
                  <a:pt x="8076" y="1108"/>
                  <a:pt x="8235" y="1045"/>
                </a:cubicBezTo>
                <a:cubicBezTo>
                  <a:pt x="8298" y="1013"/>
                  <a:pt x="8330" y="950"/>
                  <a:pt x="8330" y="887"/>
                </a:cubicBezTo>
                <a:cubicBezTo>
                  <a:pt x="8298" y="823"/>
                  <a:pt x="8203" y="792"/>
                  <a:pt x="8140" y="792"/>
                </a:cubicBezTo>
                <a:close/>
                <a:moveTo>
                  <a:pt x="6739" y="1413"/>
                </a:moveTo>
                <a:cubicBezTo>
                  <a:pt x="6719" y="1413"/>
                  <a:pt x="6700" y="1417"/>
                  <a:pt x="6683" y="1425"/>
                </a:cubicBezTo>
                <a:cubicBezTo>
                  <a:pt x="6525" y="1489"/>
                  <a:pt x="6366" y="1584"/>
                  <a:pt x="6208" y="1679"/>
                </a:cubicBezTo>
                <a:cubicBezTo>
                  <a:pt x="6145" y="1710"/>
                  <a:pt x="6145" y="1774"/>
                  <a:pt x="6176" y="1837"/>
                </a:cubicBezTo>
                <a:cubicBezTo>
                  <a:pt x="6208" y="1869"/>
                  <a:pt x="6240" y="1900"/>
                  <a:pt x="6271" y="1900"/>
                </a:cubicBezTo>
                <a:cubicBezTo>
                  <a:pt x="6303" y="1900"/>
                  <a:pt x="6335" y="1900"/>
                  <a:pt x="6366" y="1869"/>
                </a:cubicBezTo>
                <a:cubicBezTo>
                  <a:pt x="6525" y="1805"/>
                  <a:pt x="6651" y="1710"/>
                  <a:pt x="6810" y="1647"/>
                </a:cubicBezTo>
                <a:cubicBezTo>
                  <a:pt x="6873" y="1615"/>
                  <a:pt x="6905" y="1520"/>
                  <a:pt x="6873" y="1489"/>
                </a:cubicBezTo>
                <a:cubicBezTo>
                  <a:pt x="6850" y="1442"/>
                  <a:pt x="6793" y="1413"/>
                  <a:pt x="6739" y="1413"/>
                </a:cubicBezTo>
                <a:close/>
                <a:moveTo>
                  <a:pt x="5411" y="2180"/>
                </a:moveTo>
                <a:cubicBezTo>
                  <a:pt x="5380" y="2180"/>
                  <a:pt x="5348" y="2190"/>
                  <a:pt x="5321" y="2217"/>
                </a:cubicBezTo>
                <a:cubicBezTo>
                  <a:pt x="5195" y="2312"/>
                  <a:pt x="5036" y="2407"/>
                  <a:pt x="4909" y="2502"/>
                </a:cubicBezTo>
                <a:cubicBezTo>
                  <a:pt x="4846" y="2534"/>
                  <a:pt x="4814" y="2629"/>
                  <a:pt x="4878" y="2660"/>
                </a:cubicBezTo>
                <a:cubicBezTo>
                  <a:pt x="4909" y="2692"/>
                  <a:pt x="4941" y="2724"/>
                  <a:pt x="4973" y="2724"/>
                </a:cubicBezTo>
                <a:cubicBezTo>
                  <a:pt x="5004" y="2724"/>
                  <a:pt x="5036" y="2724"/>
                  <a:pt x="5068" y="2692"/>
                </a:cubicBezTo>
                <a:cubicBezTo>
                  <a:pt x="5195" y="2597"/>
                  <a:pt x="5353" y="2502"/>
                  <a:pt x="5480" y="2407"/>
                </a:cubicBezTo>
                <a:cubicBezTo>
                  <a:pt x="5543" y="2375"/>
                  <a:pt x="5543" y="2280"/>
                  <a:pt x="5511" y="2217"/>
                </a:cubicBezTo>
                <a:cubicBezTo>
                  <a:pt x="5493" y="2199"/>
                  <a:pt x="5454" y="2180"/>
                  <a:pt x="5411" y="2180"/>
                </a:cubicBezTo>
                <a:close/>
                <a:moveTo>
                  <a:pt x="4181" y="3112"/>
                </a:moveTo>
                <a:cubicBezTo>
                  <a:pt x="4149" y="3112"/>
                  <a:pt x="4118" y="3119"/>
                  <a:pt x="4086" y="3135"/>
                </a:cubicBezTo>
                <a:cubicBezTo>
                  <a:pt x="3959" y="3230"/>
                  <a:pt x="3833" y="3357"/>
                  <a:pt x="3706" y="3484"/>
                </a:cubicBezTo>
                <a:cubicBezTo>
                  <a:pt x="3643" y="3515"/>
                  <a:pt x="3643" y="3610"/>
                  <a:pt x="3706" y="3642"/>
                </a:cubicBezTo>
                <a:cubicBezTo>
                  <a:pt x="3706" y="3674"/>
                  <a:pt x="3769" y="3674"/>
                  <a:pt x="3801" y="3674"/>
                </a:cubicBezTo>
                <a:cubicBezTo>
                  <a:pt x="3833" y="3674"/>
                  <a:pt x="3864" y="3674"/>
                  <a:pt x="3896" y="3642"/>
                </a:cubicBezTo>
                <a:cubicBezTo>
                  <a:pt x="4023" y="3515"/>
                  <a:pt x="4149" y="3420"/>
                  <a:pt x="4276" y="3294"/>
                </a:cubicBezTo>
                <a:cubicBezTo>
                  <a:pt x="4308" y="3262"/>
                  <a:pt x="4308" y="3199"/>
                  <a:pt x="4276" y="3135"/>
                </a:cubicBezTo>
                <a:cubicBezTo>
                  <a:pt x="4244" y="3119"/>
                  <a:pt x="4213" y="3112"/>
                  <a:pt x="4181" y="3112"/>
                </a:cubicBezTo>
                <a:close/>
                <a:moveTo>
                  <a:pt x="3079" y="4160"/>
                </a:moveTo>
                <a:cubicBezTo>
                  <a:pt x="3037" y="4160"/>
                  <a:pt x="2996" y="4175"/>
                  <a:pt x="2978" y="4212"/>
                </a:cubicBezTo>
                <a:cubicBezTo>
                  <a:pt x="2851" y="4339"/>
                  <a:pt x="2756" y="4465"/>
                  <a:pt x="2629" y="4592"/>
                </a:cubicBezTo>
                <a:cubicBezTo>
                  <a:pt x="2598" y="4655"/>
                  <a:pt x="2598" y="4719"/>
                  <a:pt x="2661" y="4750"/>
                </a:cubicBezTo>
                <a:cubicBezTo>
                  <a:pt x="2693" y="4782"/>
                  <a:pt x="2724" y="4782"/>
                  <a:pt x="2756" y="4782"/>
                </a:cubicBezTo>
                <a:cubicBezTo>
                  <a:pt x="2788" y="4782"/>
                  <a:pt x="2819" y="4750"/>
                  <a:pt x="2851" y="4719"/>
                </a:cubicBezTo>
                <a:cubicBezTo>
                  <a:pt x="2946" y="4592"/>
                  <a:pt x="3073" y="4465"/>
                  <a:pt x="3168" y="4370"/>
                </a:cubicBezTo>
                <a:cubicBezTo>
                  <a:pt x="3231" y="4307"/>
                  <a:pt x="3231" y="4244"/>
                  <a:pt x="3168" y="4180"/>
                </a:cubicBezTo>
                <a:cubicBezTo>
                  <a:pt x="3141" y="4167"/>
                  <a:pt x="3110" y="4160"/>
                  <a:pt x="3079" y="4160"/>
                </a:cubicBezTo>
                <a:close/>
                <a:moveTo>
                  <a:pt x="2129" y="5331"/>
                </a:moveTo>
                <a:cubicBezTo>
                  <a:pt x="2086" y="5331"/>
                  <a:pt x="2046" y="5347"/>
                  <a:pt x="2028" y="5384"/>
                </a:cubicBezTo>
                <a:cubicBezTo>
                  <a:pt x="1933" y="5510"/>
                  <a:pt x="1838" y="5669"/>
                  <a:pt x="1743" y="5795"/>
                </a:cubicBezTo>
                <a:cubicBezTo>
                  <a:pt x="1711" y="5859"/>
                  <a:pt x="1711" y="5954"/>
                  <a:pt x="1774" y="5985"/>
                </a:cubicBezTo>
                <a:lnTo>
                  <a:pt x="1869" y="5985"/>
                </a:lnTo>
                <a:cubicBezTo>
                  <a:pt x="1901" y="5985"/>
                  <a:pt x="1933" y="5954"/>
                  <a:pt x="1964" y="5922"/>
                </a:cubicBezTo>
                <a:cubicBezTo>
                  <a:pt x="2059" y="5795"/>
                  <a:pt x="2154" y="5669"/>
                  <a:pt x="2249" y="5510"/>
                </a:cubicBezTo>
                <a:cubicBezTo>
                  <a:pt x="2281" y="5479"/>
                  <a:pt x="2281" y="5384"/>
                  <a:pt x="2218" y="5352"/>
                </a:cubicBezTo>
                <a:cubicBezTo>
                  <a:pt x="2191" y="5339"/>
                  <a:pt x="2160" y="5331"/>
                  <a:pt x="2129" y="5331"/>
                </a:cubicBezTo>
                <a:close/>
                <a:moveTo>
                  <a:pt x="1370" y="6606"/>
                </a:moveTo>
                <a:cubicBezTo>
                  <a:pt x="1316" y="6606"/>
                  <a:pt x="1259" y="6636"/>
                  <a:pt x="1236" y="6682"/>
                </a:cubicBezTo>
                <a:cubicBezTo>
                  <a:pt x="1173" y="6809"/>
                  <a:pt x="1078" y="6967"/>
                  <a:pt x="1014" y="7126"/>
                </a:cubicBezTo>
                <a:cubicBezTo>
                  <a:pt x="983" y="7189"/>
                  <a:pt x="1014" y="7252"/>
                  <a:pt x="1078" y="7284"/>
                </a:cubicBezTo>
                <a:lnTo>
                  <a:pt x="1141" y="7284"/>
                </a:lnTo>
                <a:cubicBezTo>
                  <a:pt x="1204" y="7284"/>
                  <a:pt x="1236" y="7252"/>
                  <a:pt x="1268" y="7221"/>
                </a:cubicBezTo>
                <a:cubicBezTo>
                  <a:pt x="1331" y="7062"/>
                  <a:pt x="1394" y="6904"/>
                  <a:pt x="1489" y="6777"/>
                </a:cubicBezTo>
                <a:cubicBezTo>
                  <a:pt x="1521" y="6714"/>
                  <a:pt x="1489" y="6651"/>
                  <a:pt x="1426" y="6619"/>
                </a:cubicBezTo>
                <a:cubicBezTo>
                  <a:pt x="1409" y="6610"/>
                  <a:pt x="1390" y="6606"/>
                  <a:pt x="1370" y="6606"/>
                </a:cubicBezTo>
                <a:close/>
                <a:moveTo>
                  <a:pt x="793" y="7949"/>
                </a:moveTo>
                <a:cubicBezTo>
                  <a:pt x="729" y="7949"/>
                  <a:pt x="666" y="7981"/>
                  <a:pt x="634" y="8044"/>
                </a:cubicBezTo>
                <a:cubicBezTo>
                  <a:pt x="602" y="8202"/>
                  <a:pt x="539" y="8329"/>
                  <a:pt x="476" y="8487"/>
                </a:cubicBezTo>
                <a:cubicBezTo>
                  <a:pt x="476" y="8582"/>
                  <a:pt x="507" y="8646"/>
                  <a:pt x="571" y="8646"/>
                </a:cubicBezTo>
                <a:lnTo>
                  <a:pt x="602" y="8646"/>
                </a:lnTo>
                <a:cubicBezTo>
                  <a:pt x="666" y="8646"/>
                  <a:pt x="729" y="8614"/>
                  <a:pt x="729" y="8551"/>
                </a:cubicBezTo>
                <a:cubicBezTo>
                  <a:pt x="793" y="8424"/>
                  <a:pt x="856" y="8266"/>
                  <a:pt x="888" y="8107"/>
                </a:cubicBezTo>
                <a:cubicBezTo>
                  <a:pt x="919" y="8044"/>
                  <a:pt x="888" y="7981"/>
                  <a:pt x="793" y="7949"/>
                </a:cubicBezTo>
                <a:close/>
                <a:moveTo>
                  <a:pt x="381" y="9342"/>
                </a:moveTo>
                <a:cubicBezTo>
                  <a:pt x="317" y="9342"/>
                  <a:pt x="254" y="9374"/>
                  <a:pt x="254" y="9437"/>
                </a:cubicBezTo>
                <a:cubicBezTo>
                  <a:pt x="191" y="9627"/>
                  <a:pt x="191" y="9786"/>
                  <a:pt x="159" y="9944"/>
                </a:cubicBezTo>
                <a:cubicBezTo>
                  <a:pt x="127" y="10007"/>
                  <a:pt x="191" y="10071"/>
                  <a:pt x="254" y="10071"/>
                </a:cubicBezTo>
                <a:lnTo>
                  <a:pt x="286" y="10071"/>
                </a:lnTo>
                <a:cubicBezTo>
                  <a:pt x="349" y="10071"/>
                  <a:pt x="412" y="10039"/>
                  <a:pt x="412" y="9976"/>
                </a:cubicBezTo>
                <a:cubicBezTo>
                  <a:pt x="444" y="9817"/>
                  <a:pt x="476" y="9659"/>
                  <a:pt x="507" y="9501"/>
                </a:cubicBezTo>
                <a:cubicBezTo>
                  <a:pt x="507" y="9437"/>
                  <a:pt x="476" y="9374"/>
                  <a:pt x="381" y="9342"/>
                </a:cubicBezTo>
                <a:close/>
                <a:moveTo>
                  <a:pt x="191" y="10799"/>
                </a:moveTo>
                <a:cubicBezTo>
                  <a:pt x="96" y="10799"/>
                  <a:pt x="32" y="10831"/>
                  <a:pt x="32" y="10894"/>
                </a:cubicBezTo>
                <a:cubicBezTo>
                  <a:pt x="32" y="11084"/>
                  <a:pt x="1" y="11243"/>
                  <a:pt x="1" y="11401"/>
                </a:cubicBezTo>
                <a:cubicBezTo>
                  <a:pt x="1" y="11464"/>
                  <a:pt x="64" y="11528"/>
                  <a:pt x="159" y="11528"/>
                </a:cubicBezTo>
                <a:cubicBezTo>
                  <a:pt x="222" y="11528"/>
                  <a:pt x="286" y="11464"/>
                  <a:pt x="286" y="11401"/>
                </a:cubicBezTo>
                <a:cubicBezTo>
                  <a:pt x="286" y="11243"/>
                  <a:pt x="286" y="11084"/>
                  <a:pt x="317" y="10926"/>
                </a:cubicBezTo>
                <a:cubicBezTo>
                  <a:pt x="317" y="10862"/>
                  <a:pt x="254" y="10799"/>
                  <a:pt x="191" y="10799"/>
                </a:cubicBezTo>
                <a:close/>
                <a:moveTo>
                  <a:pt x="159" y="12224"/>
                </a:moveTo>
                <a:cubicBezTo>
                  <a:pt x="64" y="12224"/>
                  <a:pt x="1" y="12288"/>
                  <a:pt x="1" y="12351"/>
                </a:cubicBezTo>
                <a:lnTo>
                  <a:pt x="1" y="12858"/>
                </a:lnTo>
                <a:cubicBezTo>
                  <a:pt x="1" y="12921"/>
                  <a:pt x="64" y="12953"/>
                  <a:pt x="159" y="12953"/>
                </a:cubicBezTo>
                <a:cubicBezTo>
                  <a:pt x="222" y="12953"/>
                  <a:pt x="286" y="12921"/>
                  <a:pt x="286" y="12858"/>
                </a:cubicBezTo>
                <a:lnTo>
                  <a:pt x="286" y="12351"/>
                </a:lnTo>
                <a:cubicBezTo>
                  <a:pt x="286" y="12288"/>
                  <a:pt x="222" y="12224"/>
                  <a:pt x="159" y="12224"/>
                </a:cubicBezTo>
                <a:close/>
                <a:moveTo>
                  <a:pt x="159" y="13681"/>
                </a:moveTo>
                <a:cubicBezTo>
                  <a:pt x="64" y="13681"/>
                  <a:pt x="1" y="13744"/>
                  <a:pt x="1" y="13808"/>
                </a:cubicBezTo>
                <a:lnTo>
                  <a:pt x="1" y="14283"/>
                </a:lnTo>
                <a:cubicBezTo>
                  <a:pt x="1" y="14378"/>
                  <a:pt x="64" y="14409"/>
                  <a:pt x="159" y="14409"/>
                </a:cubicBezTo>
                <a:cubicBezTo>
                  <a:pt x="222" y="14409"/>
                  <a:pt x="286" y="14378"/>
                  <a:pt x="286" y="14283"/>
                </a:cubicBezTo>
                <a:lnTo>
                  <a:pt x="286" y="13808"/>
                </a:lnTo>
                <a:cubicBezTo>
                  <a:pt x="286" y="13744"/>
                  <a:pt x="222" y="13681"/>
                  <a:pt x="159" y="13681"/>
                </a:cubicBezTo>
                <a:close/>
                <a:moveTo>
                  <a:pt x="159" y="15138"/>
                </a:moveTo>
                <a:cubicBezTo>
                  <a:pt x="64" y="15138"/>
                  <a:pt x="1" y="15201"/>
                  <a:pt x="1" y="15264"/>
                </a:cubicBezTo>
                <a:lnTo>
                  <a:pt x="1" y="15740"/>
                </a:lnTo>
                <a:cubicBezTo>
                  <a:pt x="1" y="15803"/>
                  <a:pt x="64" y="15866"/>
                  <a:pt x="159" y="15866"/>
                </a:cubicBezTo>
                <a:cubicBezTo>
                  <a:pt x="222" y="15866"/>
                  <a:pt x="286" y="15803"/>
                  <a:pt x="286" y="15740"/>
                </a:cubicBezTo>
                <a:lnTo>
                  <a:pt x="286" y="15264"/>
                </a:lnTo>
                <a:cubicBezTo>
                  <a:pt x="286" y="15201"/>
                  <a:pt x="222" y="15138"/>
                  <a:pt x="159" y="15138"/>
                </a:cubicBezTo>
                <a:close/>
                <a:moveTo>
                  <a:pt x="159" y="16595"/>
                </a:moveTo>
                <a:cubicBezTo>
                  <a:pt x="64" y="16595"/>
                  <a:pt x="1" y="16658"/>
                  <a:pt x="1" y="16721"/>
                </a:cubicBezTo>
                <a:lnTo>
                  <a:pt x="1" y="17196"/>
                </a:lnTo>
                <a:cubicBezTo>
                  <a:pt x="1" y="17260"/>
                  <a:pt x="64" y="17323"/>
                  <a:pt x="159" y="17323"/>
                </a:cubicBezTo>
                <a:cubicBezTo>
                  <a:pt x="222" y="17323"/>
                  <a:pt x="286" y="17260"/>
                  <a:pt x="286" y="17196"/>
                </a:cubicBezTo>
                <a:lnTo>
                  <a:pt x="286" y="16721"/>
                </a:lnTo>
                <a:cubicBezTo>
                  <a:pt x="286" y="16658"/>
                  <a:pt x="222" y="16595"/>
                  <a:pt x="159" y="16595"/>
                </a:cubicBezTo>
                <a:close/>
                <a:moveTo>
                  <a:pt x="159" y="18051"/>
                </a:moveTo>
                <a:cubicBezTo>
                  <a:pt x="64" y="18051"/>
                  <a:pt x="1" y="18115"/>
                  <a:pt x="1" y="18178"/>
                </a:cubicBezTo>
                <a:lnTo>
                  <a:pt x="1" y="18653"/>
                </a:lnTo>
                <a:cubicBezTo>
                  <a:pt x="1" y="18716"/>
                  <a:pt x="64" y="18780"/>
                  <a:pt x="159" y="18780"/>
                </a:cubicBezTo>
                <a:cubicBezTo>
                  <a:pt x="222" y="18780"/>
                  <a:pt x="286" y="18716"/>
                  <a:pt x="286" y="18653"/>
                </a:cubicBezTo>
                <a:lnTo>
                  <a:pt x="286" y="18178"/>
                </a:lnTo>
                <a:cubicBezTo>
                  <a:pt x="286" y="18083"/>
                  <a:pt x="222" y="18051"/>
                  <a:pt x="159" y="18051"/>
                </a:cubicBezTo>
                <a:close/>
                <a:moveTo>
                  <a:pt x="159" y="19508"/>
                </a:moveTo>
                <a:cubicBezTo>
                  <a:pt x="64" y="19508"/>
                  <a:pt x="1" y="19540"/>
                  <a:pt x="1" y="19603"/>
                </a:cubicBezTo>
                <a:lnTo>
                  <a:pt x="1" y="20110"/>
                </a:lnTo>
                <a:cubicBezTo>
                  <a:pt x="1" y="20173"/>
                  <a:pt x="64" y="20236"/>
                  <a:pt x="159" y="20236"/>
                </a:cubicBezTo>
                <a:cubicBezTo>
                  <a:pt x="222" y="20236"/>
                  <a:pt x="286" y="20173"/>
                  <a:pt x="286" y="20110"/>
                </a:cubicBezTo>
                <a:lnTo>
                  <a:pt x="286" y="19603"/>
                </a:lnTo>
                <a:cubicBezTo>
                  <a:pt x="286" y="19540"/>
                  <a:pt x="222" y="19508"/>
                  <a:pt x="159" y="19508"/>
                </a:cubicBezTo>
                <a:close/>
                <a:moveTo>
                  <a:pt x="159" y="20933"/>
                </a:moveTo>
                <a:cubicBezTo>
                  <a:pt x="64" y="20933"/>
                  <a:pt x="1" y="20997"/>
                  <a:pt x="1" y="21060"/>
                </a:cubicBezTo>
                <a:lnTo>
                  <a:pt x="1" y="21567"/>
                </a:lnTo>
                <a:cubicBezTo>
                  <a:pt x="1" y="21630"/>
                  <a:pt x="64" y="21662"/>
                  <a:pt x="159" y="21662"/>
                </a:cubicBezTo>
                <a:cubicBezTo>
                  <a:pt x="222" y="21662"/>
                  <a:pt x="286" y="21630"/>
                  <a:pt x="286" y="21567"/>
                </a:cubicBezTo>
                <a:lnTo>
                  <a:pt x="286" y="21060"/>
                </a:lnTo>
                <a:cubicBezTo>
                  <a:pt x="286" y="20997"/>
                  <a:pt x="222" y="20933"/>
                  <a:pt x="159" y="20933"/>
                </a:cubicBezTo>
                <a:close/>
                <a:moveTo>
                  <a:pt x="159" y="22390"/>
                </a:moveTo>
                <a:cubicBezTo>
                  <a:pt x="64" y="22390"/>
                  <a:pt x="1" y="22453"/>
                  <a:pt x="1" y="22517"/>
                </a:cubicBezTo>
                <a:lnTo>
                  <a:pt x="1" y="22992"/>
                </a:lnTo>
                <a:cubicBezTo>
                  <a:pt x="1" y="23087"/>
                  <a:pt x="64" y="23118"/>
                  <a:pt x="159" y="23118"/>
                </a:cubicBezTo>
                <a:cubicBezTo>
                  <a:pt x="222" y="23118"/>
                  <a:pt x="286" y="23087"/>
                  <a:pt x="286" y="22992"/>
                </a:cubicBezTo>
                <a:lnTo>
                  <a:pt x="286" y="22517"/>
                </a:lnTo>
                <a:cubicBezTo>
                  <a:pt x="286" y="22453"/>
                  <a:pt x="222" y="22390"/>
                  <a:pt x="159" y="22390"/>
                </a:cubicBezTo>
                <a:close/>
                <a:moveTo>
                  <a:pt x="159" y="23847"/>
                </a:moveTo>
                <a:cubicBezTo>
                  <a:pt x="64" y="23847"/>
                  <a:pt x="1" y="23910"/>
                  <a:pt x="1" y="23973"/>
                </a:cubicBezTo>
                <a:lnTo>
                  <a:pt x="1" y="24448"/>
                </a:lnTo>
                <a:cubicBezTo>
                  <a:pt x="1" y="24512"/>
                  <a:pt x="64" y="24575"/>
                  <a:pt x="159" y="24575"/>
                </a:cubicBezTo>
                <a:cubicBezTo>
                  <a:pt x="222" y="24575"/>
                  <a:pt x="286" y="24512"/>
                  <a:pt x="286" y="24448"/>
                </a:cubicBezTo>
                <a:lnTo>
                  <a:pt x="286" y="23973"/>
                </a:lnTo>
                <a:cubicBezTo>
                  <a:pt x="286" y="23910"/>
                  <a:pt x="222" y="23847"/>
                  <a:pt x="159" y="23847"/>
                </a:cubicBezTo>
                <a:close/>
                <a:moveTo>
                  <a:pt x="159" y="25304"/>
                </a:moveTo>
                <a:cubicBezTo>
                  <a:pt x="64" y="25304"/>
                  <a:pt x="1" y="25367"/>
                  <a:pt x="1" y="25430"/>
                </a:cubicBezTo>
                <a:lnTo>
                  <a:pt x="1" y="25905"/>
                </a:lnTo>
                <a:cubicBezTo>
                  <a:pt x="1" y="25969"/>
                  <a:pt x="64" y="26032"/>
                  <a:pt x="159" y="26032"/>
                </a:cubicBezTo>
                <a:cubicBezTo>
                  <a:pt x="222" y="26032"/>
                  <a:pt x="286" y="25969"/>
                  <a:pt x="286" y="25905"/>
                </a:cubicBezTo>
                <a:lnTo>
                  <a:pt x="286" y="25430"/>
                </a:lnTo>
                <a:cubicBezTo>
                  <a:pt x="286" y="25367"/>
                  <a:pt x="222" y="25304"/>
                  <a:pt x="159" y="25304"/>
                </a:cubicBezTo>
                <a:close/>
                <a:moveTo>
                  <a:pt x="159" y="26760"/>
                </a:moveTo>
                <a:cubicBezTo>
                  <a:pt x="64" y="26760"/>
                  <a:pt x="1" y="26792"/>
                  <a:pt x="1" y="26887"/>
                </a:cubicBezTo>
                <a:lnTo>
                  <a:pt x="1" y="27362"/>
                </a:lnTo>
                <a:cubicBezTo>
                  <a:pt x="1" y="27425"/>
                  <a:pt x="64" y="27489"/>
                  <a:pt x="159" y="27489"/>
                </a:cubicBezTo>
                <a:cubicBezTo>
                  <a:pt x="222" y="27489"/>
                  <a:pt x="286" y="27425"/>
                  <a:pt x="286" y="27362"/>
                </a:cubicBezTo>
                <a:lnTo>
                  <a:pt x="286" y="26887"/>
                </a:lnTo>
                <a:cubicBezTo>
                  <a:pt x="286" y="26792"/>
                  <a:pt x="222" y="26760"/>
                  <a:pt x="159" y="26760"/>
                </a:cubicBezTo>
                <a:close/>
                <a:moveTo>
                  <a:pt x="159" y="28217"/>
                </a:moveTo>
                <a:cubicBezTo>
                  <a:pt x="64" y="28217"/>
                  <a:pt x="1" y="28249"/>
                  <a:pt x="1" y="28312"/>
                </a:cubicBezTo>
                <a:lnTo>
                  <a:pt x="1" y="28819"/>
                </a:lnTo>
                <a:cubicBezTo>
                  <a:pt x="1" y="28882"/>
                  <a:pt x="64" y="28945"/>
                  <a:pt x="159" y="28945"/>
                </a:cubicBezTo>
                <a:cubicBezTo>
                  <a:pt x="222" y="28945"/>
                  <a:pt x="286" y="28882"/>
                  <a:pt x="286" y="28819"/>
                </a:cubicBezTo>
                <a:lnTo>
                  <a:pt x="286" y="28312"/>
                </a:lnTo>
                <a:cubicBezTo>
                  <a:pt x="286" y="28249"/>
                  <a:pt x="222" y="28217"/>
                  <a:pt x="159" y="28217"/>
                </a:cubicBezTo>
                <a:close/>
                <a:moveTo>
                  <a:pt x="159" y="29642"/>
                </a:moveTo>
                <a:cubicBezTo>
                  <a:pt x="64" y="29642"/>
                  <a:pt x="1" y="29705"/>
                  <a:pt x="1" y="29769"/>
                </a:cubicBezTo>
                <a:lnTo>
                  <a:pt x="1" y="30276"/>
                </a:lnTo>
                <a:cubicBezTo>
                  <a:pt x="1" y="30339"/>
                  <a:pt x="64" y="30371"/>
                  <a:pt x="159" y="30371"/>
                </a:cubicBezTo>
                <a:cubicBezTo>
                  <a:pt x="222" y="30371"/>
                  <a:pt x="286" y="30339"/>
                  <a:pt x="286" y="30276"/>
                </a:cubicBezTo>
                <a:lnTo>
                  <a:pt x="286" y="29769"/>
                </a:lnTo>
                <a:cubicBezTo>
                  <a:pt x="286" y="29705"/>
                  <a:pt x="222" y="29642"/>
                  <a:pt x="159" y="29642"/>
                </a:cubicBezTo>
                <a:close/>
                <a:moveTo>
                  <a:pt x="159" y="31099"/>
                </a:moveTo>
                <a:cubicBezTo>
                  <a:pt x="64" y="31099"/>
                  <a:pt x="1" y="31162"/>
                  <a:pt x="1" y="31226"/>
                </a:cubicBezTo>
                <a:lnTo>
                  <a:pt x="1" y="31701"/>
                </a:lnTo>
                <a:cubicBezTo>
                  <a:pt x="1" y="31764"/>
                  <a:pt x="64" y="31827"/>
                  <a:pt x="159" y="31827"/>
                </a:cubicBezTo>
                <a:cubicBezTo>
                  <a:pt x="222" y="31827"/>
                  <a:pt x="286" y="31764"/>
                  <a:pt x="286" y="31701"/>
                </a:cubicBezTo>
                <a:lnTo>
                  <a:pt x="286" y="31226"/>
                </a:lnTo>
                <a:cubicBezTo>
                  <a:pt x="286" y="31162"/>
                  <a:pt x="222" y="31099"/>
                  <a:pt x="159" y="31099"/>
                </a:cubicBezTo>
                <a:close/>
                <a:moveTo>
                  <a:pt x="159" y="32556"/>
                </a:moveTo>
                <a:cubicBezTo>
                  <a:pt x="64" y="32556"/>
                  <a:pt x="1" y="32619"/>
                  <a:pt x="1" y="32682"/>
                </a:cubicBezTo>
                <a:lnTo>
                  <a:pt x="1" y="33157"/>
                </a:lnTo>
                <a:cubicBezTo>
                  <a:pt x="1" y="33221"/>
                  <a:pt x="64" y="33284"/>
                  <a:pt x="159" y="33284"/>
                </a:cubicBezTo>
                <a:cubicBezTo>
                  <a:pt x="222" y="33284"/>
                  <a:pt x="286" y="33221"/>
                  <a:pt x="286" y="33157"/>
                </a:cubicBezTo>
                <a:lnTo>
                  <a:pt x="286" y="32682"/>
                </a:lnTo>
                <a:cubicBezTo>
                  <a:pt x="286" y="32619"/>
                  <a:pt x="222" y="32556"/>
                  <a:pt x="159" y="32556"/>
                </a:cubicBezTo>
                <a:close/>
                <a:moveTo>
                  <a:pt x="159" y="34012"/>
                </a:moveTo>
                <a:cubicBezTo>
                  <a:pt x="64" y="34012"/>
                  <a:pt x="1" y="34076"/>
                  <a:pt x="1" y="34139"/>
                </a:cubicBezTo>
                <a:lnTo>
                  <a:pt x="1" y="34614"/>
                </a:lnTo>
                <a:cubicBezTo>
                  <a:pt x="1" y="34677"/>
                  <a:pt x="64" y="34741"/>
                  <a:pt x="159" y="34741"/>
                </a:cubicBezTo>
                <a:cubicBezTo>
                  <a:pt x="222" y="34741"/>
                  <a:pt x="286" y="34677"/>
                  <a:pt x="286" y="34614"/>
                </a:cubicBezTo>
                <a:lnTo>
                  <a:pt x="286" y="34139"/>
                </a:lnTo>
                <a:cubicBezTo>
                  <a:pt x="286" y="34044"/>
                  <a:pt x="222" y="34012"/>
                  <a:pt x="159" y="34012"/>
                </a:cubicBezTo>
                <a:close/>
                <a:moveTo>
                  <a:pt x="159" y="35469"/>
                </a:moveTo>
                <a:cubicBezTo>
                  <a:pt x="64" y="35469"/>
                  <a:pt x="1" y="35501"/>
                  <a:pt x="1" y="35596"/>
                </a:cubicBezTo>
                <a:lnTo>
                  <a:pt x="1" y="36071"/>
                </a:lnTo>
                <a:cubicBezTo>
                  <a:pt x="1" y="36134"/>
                  <a:pt x="64" y="36198"/>
                  <a:pt x="159" y="36198"/>
                </a:cubicBezTo>
                <a:cubicBezTo>
                  <a:pt x="222" y="36198"/>
                  <a:pt x="286" y="36134"/>
                  <a:pt x="286" y="36071"/>
                </a:cubicBezTo>
                <a:lnTo>
                  <a:pt x="286" y="35596"/>
                </a:lnTo>
                <a:cubicBezTo>
                  <a:pt x="286" y="35501"/>
                  <a:pt x="222" y="35469"/>
                  <a:pt x="159" y="35469"/>
                </a:cubicBezTo>
                <a:close/>
                <a:moveTo>
                  <a:pt x="159" y="36926"/>
                </a:moveTo>
                <a:cubicBezTo>
                  <a:pt x="64" y="36926"/>
                  <a:pt x="1" y="36958"/>
                  <a:pt x="1" y="37021"/>
                </a:cubicBezTo>
                <a:lnTo>
                  <a:pt x="1" y="37528"/>
                </a:lnTo>
                <a:cubicBezTo>
                  <a:pt x="1" y="37591"/>
                  <a:pt x="64" y="37654"/>
                  <a:pt x="159" y="37654"/>
                </a:cubicBezTo>
                <a:cubicBezTo>
                  <a:pt x="222" y="37654"/>
                  <a:pt x="286" y="37591"/>
                  <a:pt x="286" y="37528"/>
                </a:cubicBezTo>
                <a:lnTo>
                  <a:pt x="286" y="37021"/>
                </a:lnTo>
                <a:cubicBezTo>
                  <a:pt x="286" y="36958"/>
                  <a:pt x="222" y="36926"/>
                  <a:pt x="159" y="36926"/>
                </a:cubicBezTo>
                <a:close/>
                <a:moveTo>
                  <a:pt x="159" y="38351"/>
                </a:moveTo>
                <a:cubicBezTo>
                  <a:pt x="64" y="38351"/>
                  <a:pt x="1" y="38414"/>
                  <a:pt x="1" y="38478"/>
                </a:cubicBezTo>
                <a:lnTo>
                  <a:pt x="1" y="38953"/>
                </a:lnTo>
                <a:cubicBezTo>
                  <a:pt x="1" y="39048"/>
                  <a:pt x="64" y="39079"/>
                  <a:pt x="159" y="39079"/>
                </a:cubicBezTo>
                <a:cubicBezTo>
                  <a:pt x="222" y="39079"/>
                  <a:pt x="286" y="39048"/>
                  <a:pt x="286" y="38953"/>
                </a:cubicBezTo>
                <a:lnTo>
                  <a:pt x="286" y="38478"/>
                </a:lnTo>
                <a:cubicBezTo>
                  <a:pt x="286" y="38414"/>
                  <a:pt x="222" y="38351"/>
                  <a:pt x="159" y="38351"/>
                </a:cubicBezTo>
                <a:close/>
                <a:moveTo>
                  <a:pt x="159" y="39808"/>
                </a:moveTo>
                <a:cubicBezTo>
                  <a:pt x="64" y="39808"/>
                  <a:pt x="1" y="39871"/>
                  <a:pt x="1" y="39935"/>
                </a:cubicBezTo>
                <a:lnTo>
                  <a:pt x="1" y="40410"/>
                </a:lnTo>
                <a:cubicBezTo>
                  <a:pt x="1" y="40473"/>
                  <a:pt x="64" y="40536"/>
                  <a:pt x="159" y="40536"/>
                </a:cubicBezTo>
                <a:cubicBezTo>
                  <a:pt x="222" y="40536"/>
                  <a:pt x="286" y="40473"/>
                  <a:pt x="286" y="40410"/>
                </a:cubicBezTo>
                <a:lnTo>
                  <a:pt x="286" y="39935"/>
                </a:lnTo>
                <a:cubicBezTo>
                  <a:pt x="286" y="39871"/>
                  <a:pt x="222" y="39808"/>
                  <a:pt x="159" y="39808"/>
                </a:cubicBezTo>
                <a:close/>
                <a:moveTo>
                  <a:pt x="159" y="41265"/>
                </a:moveTo>
                <a:cubicBezTo>
                  <a:pt x="64" y="41265"/>
                  <a:pt x="1" y="41328"/>
                  <a:pt x="1" y="41391"/>
                </a:cubicBezTo>
                <a:lnTo>
                  <a:pt x="1" y="41866"/>
                </a:lnTo>
                <a:cubicBezTo>
                  <a:pt x="1" y="41930"/>
                  <a:pt x="64" y="41993"/>
                  <a:pt x="159" y="41993"/>
                </a:cubicBezTo>
                <a:cubicBezTo>
                  <a:pt x="222" y="41993"/>
                  <a:pt x="286" y="41930"/>
                  <a:pt x="286" y="41866"/>
                </a:cubicBezTo>
                <a:lnTo>
                  <a:pt x="286" y="41391"/>
                </a:lnTo>
                <a:cubicBezTo>
                  <a:pt x="286" y="41328"/>
                  <a:pt x="222" y="41265"/>
                  <a:pt x="159" y="41265"/>
                </a:cubicBezTo>
                <a:close/>
                <a:moveTo>
                  <a:pt x="159" y="42721"/>
                </a:moveTo>
                <a:cubicBezTo>
                  <a:pt x="64" y="42721"/>
                  <a:pt x="1" y="42785"/>
                  <a:pt x="1" y="42848"/>
                </a:cubicBezTo>
                <a:lnTo>
                  <a:pt x="1" y="43323"/>
                </a:lnTo>
                <a:cubicBezTo>
                  <a:pt x="1" y="43386"/>
                  <a:pt x="64" y="43450"/>
                  <a:pt x="159" y="43450"/>
                </a:cubicBezTo>
                <a:cubicBezTo>
                  <a:pt x="222" y="43450"/>
                  <a:pt x="286" y="43386"/>
                  <a:pt x="286" y="43323"/>
                </a:cubicBezTo>
                <a:lnTo>
                  <a:pt x="286" y="42848"/>
                </a:lnTo>
                <a:cubicBezTo>
                  <a:pt x="286" y="42753"/>
                  <a:pt x="222" y="42721"/>
                  <a:pt x="159" y="42721"/>
                </a:cubicBezTo>
                <a:close/>
                <a:moveTo>
                  <a:pt x="159" y="44178"/>
                </a:moveTo>
                <a:cubicBezTo>
                  <a:pt x="64" y="44178"/>
                  <a:pt x="1" y="44210"/>
                  <a:pt x="1" y="44305"/>
                </a:cubicBezTo>
                <a:lnTo>
                  <a:pt x="1" y="44780"/>
                </a:lnTo>
                <a:cubicBezTo>
                  <a:pt x="1" y="44843"/>
                  <a:pt x="64" y="44907"/>
                  <a:pt x="159" y="44907"/>
                </a:cubicBezTo>
                <a:cubicBezTo>
                  <a:pt x="222" y="44907"/>
                  <a:pt x="286" y="44843"/>
                  <a:pt x="286" y="44780"/>
                </a:cubicBezTo>
                <a:lnTo>
                  <a:pt x="286" y="44305"/>
                </a:lnTo>
                <a:cubicBezTo>
                  <a:pt x="286" y="44210"/>
                  <a:pt x="222" y="44178"/>
                  <a:pt x="159" y="44178"/>
                </a:cubicBezTo>
                <a:close/>
                <a:moveTo>
                  <a:pt x="159" y="45603"/>
                </a:moveTo>
                <a:cubicBezTo>
                  <a:pt x="64" y="45603"/>
                  <a:pt x="1" y="45667"/>
                  <a:pt x="1" y="45730"/>
                </a:cubicBezTo>
                <a:lnTo>
                  <a:pt x="1" y="46237"/>
                </a:lnTo>
                <a:cubicBezTo>
                  <a:pt x="1" y="46300"/>
                  <a:pt x="64" y="46332"/>
                  <a:pt x="159" y="46332"/>
                </a:cubicBezTo>
                <a:cubicBezTo>
                  <a:pt x="222" y="46332"/>
                  <a:pt x="286" y="46300"/>
                  <a:pt x="286" y="46237"/>
                </a:cubicBezTo>
                <a:lnTo>
                  <a:pt x="286" y="45730"/>
                </a:lnTo>
                <a:cubicBezTo>
                  <a:pt x="286" y="45667"/>
                  <a:pt x="222" y="45603"/>
                  <a:pt x="159" y="45603"/>
                </a:cubicBezTo>
                <a:close/>
                <a:moveTo>
                  <a:pt x="159" y="47060"/>
                </a:moveTo>
                <a:cubicBezTo>
                  <a:pt x="64" y="47060"/>
                  <a:pt x="1" y="47123"/>
                  <a:pt x="1" y="47187"/>
                </a:cubicBezTo>
                <a:lnTo>
                  <a:pt x="1" y="47662"/>
                </a:lnTo>
                <a:cubicBezTo>
                  <a:pt x="1" y="47757"/>
                  <a:pt x="64" y="47788"/>
                  <a:pt x="159" y="47788"/>
                </a:cubicBezTo>
                <a:cubicBezTo>
                  <a:pt x="222" y="47788"/>
                  <a:pt x="286" y="47757"/>
                  <a:pt x="286" y="47662"/>
                </a:cubicBezTo>
                <a:lnTo>
                  <a:pt x="286" y="47187"/>
                </a:lnTo>
                <a:cubicBezTo>
                  <a:pt x="286" y="47123"/>
                  <a:pt x="222" y="47060"/>
                  <a:pt x="159" y="47060"/>
                </a:cubicBezTo>
                <a:close/>
                <a:moveTo>
                  <a:pt x="159" y="48517"/>
                </a:moveTo>
                <a:cubicBezTo>
                  <a:pt x="64" y="48517"/>
                  <a:pt x="1" y="48580"/>
                  <a:pt x="1" y="48643"/>
                </a:cubicBezTo>
                <a:lnTo>
                  <a:pt x="1" y="49119"/>
                </a:lnTo>
                <a:cubicBezTo>
                  <a:pt x="1" y="49182"/>
                  <a:pt x="64" y="49245"/>
                  <a:pt x="159" y="49245"/>
                </a:cubicBezTo>
                <a:cubicBezTo>
                  <a:pt x="222" y="49245"/>
                  <a:pt x="286" y="49182"/>
                  <a:pt x="286" y="49119"/>
                </a:cubicBezTo>
                <a:lnTo>
                  <a:pt x="286" y="48643"/>
                </a:lnTo>
                <a:cubicBezTo>
                  <a:pt x="286" y="48580"/>
                  <a:pt x="222" y="48517"/>
                  <a:pt x="159" y="48517"/>
                </a:cubicBezTo>
                <a:close/>
                <a:moveTo>
                  <a:pt x="159" y="49974"/>
                </a:moveTo>
                <a:cubicBezTo>
                  <a:pt x="64" y="49974"/>
                  <a:pt x="1" y="50037"/>
                  <a:pt x="1" y="50100"/>
                </a:cubicBezTo>
                <a:lnTo>
                  <a:pt x="1" y="50575"/>
                </a:lnTo>
                <a:cubicBezTo>
                  <a:pt x="1" y="50639"/>
                  <a:pt x="64" y="50702"/>
                  <a:pt x="159" y="50702"/>
                </a:cubicBezTo>
                <a:cubicBezTo>
                  <a:pt x="222" y="50702"/>
                  <a:pt x="286" y="50639"/>
                  <a:pt x="286" y="50575"/>
                </a:cubicBezTo>
                <a:lnTo>
                  <a:pt x="286" y="50100"/>
                </a:lnTo>
                <a:cubicBezTo>
                  <a:pt x="286" y="50037"/>
                  <a:pt x="222" y="49974"/>
                  <a:pt x="159" y="49974"/>
                </a:cubicBezTo>
                <a:close/>
                <a:moveTo>
                  <a:pt x="159" y="51430"/>
                </a:moveTo>
                <a:cubicBezTo>
                  <a:pt x="64" y="51430"/>
                  <a:pt x="1" y="51494"/>
                  <a:pt x="1" y="51557"/>
                </a:cubicBezTo>
                <a:lnTo>
                  <a:pt x="1" y="52032"/>
                </a:lnTo>
                <a:cubicBezTo>
                  <a:pt x="1" y="52095"/>
                  <a:pt x="64" y="52159"/>
                  <a:pt x="159" y="52159"/>
                </a:cubicBezTo>
                <a:cubicBezTo>
                  <a:pt x="222" y="52159"/>
                  <a:pt x="286" y="52095"/>
                  <a:pt x="286" y="52032"/>
                </a:cubicBezTo>
                <a:lnTo>
                  <a:pt x="286" y="51557"/>
                </a:lnTo>
                <a:cubicBezTo>
                  <a:pt x="286" y="51462"/>
                  <a:pt x="222" y="51430"/>
                  <a:pt x="159" y="51430"/>
                </a:cubicBezTo>
                <a:close/>
                <a:moveTo>
                  <a:pt x="159" y="52855"/>
                </a:moveTo>
                <a:cubicBezTo>
                  <a:pt x="64" y="52855"/>
                  <a:pt x="1" y="52919"/>
                  <a:pt x="1" y="52982"/>
                </a:cubicBezTo>
                <a:lnTo>
                  <a:pt x="1" y="53489"/>
                </a:lnTo>
                <a:cubicBezTo>
                  <a:pt x="1" y="53552"/>
                  <a:pt x="64" y="53615"/>
                  <a:pt x="159" y="53615"/>
                </a:cubicBezTo>
                <a:cubicBezTo>
                  <a:pt x="222" y="53615"/>
                  <a:pt x="286" y="53552"/>
                  <a:pt x="286" y="53489"/>
                </a:cubicBezTo>
                <a:lnTo>
                  <a:pt x="286" y="52982"/>
                </a:lnTo>
                <a:cubicBezTo>
                  <a:pt x="286" y="52919"/>
                  <a:pt x="222" y="52855"/>
                  <a:pt x="159" y="52855"/>
                </a:cubicBezTo>
                <a:close/>
                <a:moveTo>
                  <a:pt x="159" y="54312"/>
                </a:moveTo>
                <a:cubicBezTo>
                  <a:pt x="64" y="54312"/>
                  <a:pt x="1" y="54376"/>
                  <a:pt x="1" y="54439"/>
                </a:cubicBezTo>
                <a:lnTo>
                  <a:pt x="1" y="54946"/>
                </a:lnTo>
                <a:cubicBezTo>
                  <a:pt x="1" y="55009"/>
                  <a:pt x="64" y="55041"/>
                  <a:pt x="159" y="55041"/>
                </a:cubicBezTo>
                <a:cubicBezTo>
                  <a:pt x="222" y="55041"/>
                  <a:pt x="286" y="55009"/>
                  <a:pt x="286" y="54946"/>
                </a:cubicBezTo>
                <a:lnTo>
                  <a:pt x="286" y="54439"/>
                </a:lnTo>
                <a:cubicBezTo>
                  <a:pt x="286" y="54376"/>
                  <a:pt x="222" y="54312"/>
                  <a:pt x="159" y="54312"/>
                </a:cubicBezTo>
                <a:close/>
                <a:moveTo>
                  <a:pt x="159" y="55769"/>
                </a:moveTo>
                <a:cubicBezTo>
                  <a:pt x="64" y="55769"/>
                  <a:pt x="1" y="55832"/>
                  <a:pt x="1" y="55896"/>
                </a:cubicBezTo>
                <a:lnTo>
                  <a:pt x="1" y="56371"/>
                </a:lnTo>
                <a:cubicBezTo>
                  <a:pt x="1" y="56434"/>
                  <a:pt x="64" y="56497"/>
                  <a:pt x="159" y="56497"/>
                </a:cubicBezTo>
                <a:cubicBezTo>
                  <a:pt x="222" y="56497"/>
                  <a:pt x="286" y="56434"/>
                  <a:pt x="286" y="56371"/>
                </a:cubicBezTo>
                <a:lnTo>
                  <a:pt x="286" y="55896"/>
                </a:lnTo>
                <a:cubicBezTo>
                  <a:pt x="286" y="55832"/>
                  <a:pt x="222" y="55769"/>
                  <a:pt x="159" y="55769"/>
                </a:cubicBezTo>
                <a:close/>
                <a:moveTo>
                  <a:pt x="159" y="57226"/>
                </a:moveTo>
                <a:cubicBezTo>
                  <a:pt x="64" y="57226"/>
                  <a:pt x="1" y="57289"/>
                  <a:pt x="1" y="57352"/>
                </a:cubicBezTo>
                <a:lnTo>
                  <a:pt x="1" y="57827"/>
                </a:lnTo>
                <a:cubicBezTo>
                  <a:pt x="1" y="57891"/>
                  <a:pt x="64" y="57954"/>
                  <a:pt x="159" y="57954"/>
                </a:cubicBezTo>
                <a:cubicBezTo>
                  <a:pt x="222" y="57954"/>
                  <a:pt x="286" y="57891"/>
                  <a:pt x="286" y="57827"/>
                </a:cubicBezTo>
                <a:lnTo>
                  <a:pt x="286" y="57352"/>
                </a:lnTo>
                <a:cubicBezTo>
                  <a:pt x="286" y="57289"/>
                  <a:pt x="222" y="57226"/>
                  <a:pt x="159" y="57226"/>
                </a:cubicBezTo>
                <a:close/>
                <a:moveTo>
                  <a:pt x="159" y="58683"/>
                </a:moveTo>
                <a:cubicBezTo>
                  <a:pt x="64" y="58683"/>
                  <a:pt x="1" y="58746"/>
                  <a:pt x="1" y="58809"/>
                </a:cubicBezTo>
                <a:lnTo>
                  <a:pt x="1" y="59284"/>
                </a:lnTo>
                <a:cubicBezTo>
                  <a:pt x="1" y="59348"/>
                  <a:pt x="64" y="59411"/>
                  <a:pt x="159" y="59411"/>
                </a:cubicBezTo>
                <a:cubicBezTo>
                  <a:pt x="222" y="59411"/>
                  <a:pt x="286" y="59348"/>
                  <a:pt x="286" y="59284"/>
                </a:cubicBezTo>
                <a:lnTo>
                  <a:pt x="286" y="58809"/>
                </a:lnTo>
                <a:cubicBezTo>
                  <a:pt x="286" y="58746"/>
                  <a:pt x="222" y="58683"/>
                  <a:pt x="159" y="58683"/>
                </a:cubicBezTo>
                <a:close/>
                <a:moveTo>
                  <a:pt x="159" y="60139"/>
                </a:moveTo>
                <a:cubicBezTo>
                  <a:pt x="64" y="60139"/>
                  <a:pt x="1" y="60171"/>
                  <a:pt x="1" y="60266"/>
                </a:cubicBezTo>
                <a:lnTo>
                  <a:pt x="1" y="60741"/>
                </a:lnTo>
                <a:cubicBezTo>
                  <a:pt x="1" y="60804"/>
                  <a:pt x="64" y="60868"/>
                  <a:pt x="159" y="60868"/>
                </a:cubicBezTo>
                <a:cubicBezTo>
                  <a:pt x="222" y="60868"/>
                  <a:pt x="286" y="60804"/>
                  <a:pt x="286" y="60741"/>
                </a:cubicBezTo>
                <a:lnTo>
                  <a:pt x="286" y="60266"/>
                </a:lnTo>
                <a:cubicBezTo>
                  <a:pt x="286" y="60171"/>
                  <a:pt x="222" y="60139"/>
                  <a:pt x="159" y="60139"/>
                </a:cubicBezTo>
                <a:close/>
                <a:moveTo>
                  <a:pt x="159" y="61564"/>
                </a:moveTo>
                <a:cubicBezTo>
                  <a:pt x="64" y="61564"/>
                  <a:pt x="1" y="61628"/>
                  <a:pt x="1" y="61691"/>
                </a:cubicBezTo>
                <a:lnTo>
                  <a:pt x="1" y="62198"/>
                </a:lnTo>
                <a:cubicBezTo>
                  <a:pt x="1" y="62261"/>
                  <a:pt x="64" y="62324"/>
                  <a:pt x="159" y="62324"/>
                </a:cubicBezTo>
                <a:cubicBezTo>
                  <a:pt x="222" y="62324"/>
                  <a:pt x="286" y="62261"/>
                  <a:pt x="286" y="62198"/>
                </a:cubicBezTo>
                <a:lnTo>
                  <a:pt x="286" y="61691"/>
                </a:lnTo>
                <a:cubicBezTo>
                  <a:pt x="286" y="61628"/>
                  <a:pt x="222" y="61564"/>
                  <a:pt x="159" y="61564"/>
                </a:cubicBezTo>
                <a:close/>
                <a:moveTo>
                  <a:pt x="159" y="63021"/>
                </a:moveTo>
                <a:cubicBezTo>
                  <a:pt x="64" y="63021"/>
                  <a:pt x="1" y="63084"/>
                  <a:pt x="1" y="63148"/>
                </a:cubicBezTo>
                <a:lnTo>
                  <a:pt x="1" y="63623"/>
                </a:lnTo>
                <a:cubicBezTo>
                  <a:pt x="1" y="63718"/>
                  <a:pt x="64" y="63750"/>
                  <a:pt x="159" y="63750"/>
                </a:cubicBezTo>
                <a:cubicBezTo>
                  <a:pt x="222" y="63750"/>
                  <a:pt x="286" y="63718"/>
                  <a:pt x="286" y="63655"/>
                </a:cubicBezTo>
                <a:lnTo>
                  <a:pt x="286" y="63148"/>
                </a:lnTo>
                <a:cubicBezTo>
                  <a:pt x="286" y="63084"/>
                  <a:pt x="222" y="63021"/>
                  <a:pt x="159" y="63021"/>
                </a:cubicBezTo>
                <a:close/>
                <a:moveTo>
                  <a:pt x="159" y="64478"/>
                </a:moveTo>
                <a:cubicBezTo>
                  <a:pt x="64" y="64478"/>
                  <a:pt x="1" y="64541"/>
                  <a:pt x="1" y="64605"/>
                </a:cubicBezTo>
                <a:lnTo>
                  <a:pt x="1" y="65080"/>
                </a:lnTo>
                <a:cubicBezTo>
                  <a:pt x="1" y="65143"/>
                  <a:pt x="64" y="65206"/>
                  <a:pt x="159" y="65206"/>
                </a:cubicBezTo>
                <a:cubicBezTo>
                  <a:pt x="222" y="65206"/>
                  <a:pt x="286" y="65143"/>
                  <a:pt x="286" y="65080"/>
                </a:cubicBezTo>
                <a:lnTo>
                  <a:pt x="286" y="64605"/>
                </a:lnTo>
                <a:cubicBezTo>
                  <a:pt x="286" y="64541"/>
                  <a:pt x="222" y="64478"/>
                  <a:pt x="159" y="64478"/>
                </a:cubicBezTo>
                <a:close/>
                <a:moveTo>
                  <a:pt x="159" y="65935"/>
                </a:moveTo>
                <a:cubicBezTo>
                  <a:pt x="64" y="65935"/>
                  <a:pt x="1" y="65998"/>
                  <a:pt x="1" y="66061"/>
                </a:cubicBezTo>
                <a:lnTo>
                  <a:pt x="1" y="66536"/>
                </a:lnTo>
                <a:cubicBezTo>
                  <a:pt x="1" y="66600"/>
                  <a:pt x="64" y="66663"/>
                  <a:pt x="159" y="66663"/>
                </a:cubicBezTo>
                <a:cubicBezTo>
                  <a:pt x="222" y="66663"/>
                  <a:pt x="286" y="66600"/>
                  <a:pt x="286" y="66536"/>
                </a:cubicBezTo>
                <a:lnTo>
                  <a:pt x="286" y="66061"/>
                </a:lnTo>
                <a:cubicBezTo>
                  <a:pt x="286" y="65998"/>
                  <a:pt x="222" y="65935"/>
                  <a:pt x="159" y="65935"/>
                </a:cubicBezTo>
                <a:close/>
                <a:moveTo>
                  <a:pt x="159" y="67391"/>
                </a:moveTo>
                <a:cubicBezTo>
                  <a:pt x="64" y="67391"/>
                  <a:pt x="1" y="67423"/>
                  <a:pt x="1" y="67518"/>
                </a:cubicBezTo>
                <a:lnTo>
                  <a:pt x="1" y="67993"/>
                </a:lnTo>
                <a:cubicBezTo>
                  <a:pt x="1" y="68057"/>
                  <a:pt x="64" y="68120"/>
                  <a:pt x="159" y="68120"/>
                </a:cubicBezTo>
                <a:cubicBezTo>
                  <a:pt x="222" y="68120"/>
                  <a:pt x="286" y="68057"/>
                  <a:pt x="286" y="67993"/>
                </a:cubicBezTo>
                <a:lnTo>
                  <a:pt x="286" y="67518"/>
                </a:lnTo>
                <a:cubicBezTo>
                  <a:pt x="286" y="67423"/>
                  <a:pt x="222" y="67391"/>
                  <a:pt x="159" y="67391"/>
                </a:cubicBezTo>
                <a:close/>
                <a:moveTo>
                  <a:pt x="159" y="68848"/>
                </a:moveTo>
                <a:cubicBezTo>
                  <a:pt x="64" y="68848"/>
                  <a:pt x="1" y="68880"/>
                  <a:pt x="1" y="68975"/>
                </a:cubicBezTo>
                <a:lnTo>
                  <a:pt x="1" y="69450"/>
                </a:lnTo>
                <a:cubicBezTo>
                  <a:pt x="1" y="69513"/>
                  <a:pt x="64" y="69577"/>
                  <a:pt x="159" y="69577"/>
                </a:cubicBezTo>
                <a:cubicBezTo>
                  <a:pt x="222" y="69577"/>
                  <a:pt x="286" y="69513"/>
                  <a:pt x="286" y="69450"/>
                </a:cubicBezTo>
                <a:lnTo>
                  <a:pt x="286" y="68975"/>
                </a:lnTo>
                <a:cubicBezTo>
                  <a:pt x="286" y="68880"/>
                  <a:pt x="222" y="68848"/>
                  <a:pt x="159" y="68848"/>
                </a:cubicBezTo>
                <a:close/>
                <a:moveTo>
                  <a:pt x="159" y="70273"/>
                </a:moveTo>
                <a:cubicBezTo>
                  <a:pt x="64" y="70273"/>
                  <a:pt x="1" y="70337"/>
                  <a:pt x="1" y="70400"/>
                </a:cubicBezTo>
                <a:lnTo>
                  <a:pt x="1" y="70907"/>
                </a:lnTo>
                <a:cubicBezTo>
                  <a:pt x="1" y="70970"/>
                  <a:pt x="64" y="71002"/>
                  <a:pt x="159" y="71002"/>
                </a:cubicBezTo>
                <a:cubicBezTo>
                  <a:pt x="222" y="71002"/>
                  <a:pt x="286" y="70970"/>
                  <a:pt x="286" y="70907"/>
                </a:cubicBezTo>
                <a:lnTo>
                  <a:pt x="286" y="70400"/>
                </a:lnTo>
                <a:cubicBezTo>
                  <a:pt x="286" y="70337"/>
                  <a:pt x="222" y="70273"/>
                  <a:pt x="159" y="70273"/>
                </a:cubicBezTo>
                <a:close/>
                <a:moveTo>
                  <a:pt x="159" y="71730"/>
                </a:moveTo>
                <a:cubicBezTo>
                  <a:pt x="64" y="71762"/>
                  <a:pt x="32" y="71793"/>
                  <a:pt x="32" y="71857"/>
                </a:cubicBezTo>
                <a:cubicBezTo>
                  <a:pt x="32" y="72047"/>
                  <a:pt x="64" y="72205"/>
                  <a:pt x="64" y="72363"/>
                </a:cubicBezTo>
                <a:cubicBezTo>
                  <a:pt x="64" y="72427"/>
                  <a:pt x="127" y="72458"/>
                  <a:pt x="191" y="72458"/>
                </a:cubicBezTo>
                <a:cubicBezTo>
                  <a:pt x="286" y="72458"/>
                  <a:pt x="349" y="72395"/>
                  <a:pt x="317" y="72332"/>
                </a:cubicBezTo>
                <a:cubicBezTo>
                  <a:pt x="317" y="72173"/>
                  <a:pt x="286" y="72015"/>
                  <a:pt x="286" y="71857"/>
                </a:cubicBezTo>
                <a:cubicBezTo>
                  <a:pt x="286" y="71793"/>
                  <a:pt x="222" y="71730"/>
                  <a:pt x="159" y="71730"/>
                </a:cubicBezTo>
                <a:close/>
                <a:moveTo>
                  <a:pt x="317" y="73187"/>
                </a:moveTo>
                <a:cubicBezTo>
                  <a:pt x="222" y="73187"/>
                  <a:pt x="191" y="73250"/>
                  <a:pt x="191" y="73314"/>
                </a:cubicBezTo>
                <a:cubicBezTo>
                  <a:pt x="222" y="73504"/>
                  <a:pt x="254" y="73662"/>
                  <a:pt x="286" y="73820"/>
                </a:cubicBezTo>
                <a:cubicBezTo>
                  <a:pt x="317" y="73852"/>
                  <a:pt x="381" y="73915"/>
                  <a:pt x="444" y="73915"/>
                </a:cubicBezTo>
                <a:cubicBezTo>
                  <a:pt x="539" y="73884"/>
                  <a:pt x="571" y="73820"/>
                  <a:pt x="571" y="73757"/>
                </a:cubicBezTo>
                <a:cubicBezTo>
                  <a:pt x="507" y="73599"/>
                  <a:pt x="507" y="73440"/>
                  <a:pt x="444" y="73282"/>
                </a:cubicBezTo>
                <a:cubicBezTo>
                  <a:pt x="444" y="73219"/>
                  <a:pt x="381" y="73187"/>
                  <a:pt x="317" y="73187"/>
                </a:cubicBezTo>
                <a:close/>
                <a:moveTo>
                  <a:pt x="716" y="74600"/>
                </a:moveTo>
                <a:cubicBezTo>
                  <a:pt x="700" y="74600"/>
                  <a:pt x="683" y="74603"/>
                  <a:pt x="666" y="74612"/>
                </a:cubicBezTo>
                <a:cubicBezTo>
                  <a:pt x="602" y="74612"/>
                  <a:pt x="539" y="74675"/>
                  <a:pt x="571" y="74739"/>
                </a:cubicBezTo>
                <a:cubicBezTo>
                  <a:pt x="634" y="74897"/>
                  <a:pt x="698" y="75055"/>
                  <a:pt x="729" y="75214"/>
                </a:cubicBezTo>
                <a:cubicBezTo>
                  <a:pt x="761" y="75277"/>
                  <a:pt x="824" y="75309"/>
                  <a:pt x="856" y="75309"/>
                </a:cubicBezTo>
                <a:cubicBezTo>
                  <a:pt x="888" y="75309"/>
                  <a:pt x="888" y="75277"/>
                  <a:pt x="919" y="75277"/>
                </a:cubicBezTo>
                <a:cubicBezTo>
                  <a:pt x="983" y="75277"/>
                  <a:pt x="1014" y="75214"/>
                  <a:pt x="983" y="75119"/>
                </a:cubicBezTo>
                <a:cubicBezTo>
                  <a:pt x="919" y="74992"/>
                  <a:pt x="888" y="74834"/>
                  <a:pt x="824" y="74675"/>
                </a:cubicBezTo>
                <a:cubicBezTo>
                  <a:pt x="801" y="74629"/>
                  <a:pt x="761" y="74600"/>
                  <a:pt x="716" y="74600"/>
                </a:cubicBezTo>
                <a:close/>
                <a:moveTo>
                  <a:pt x="1266" y="75961"/>
                </a:moveTo>
                <a:cubicBezTo>
                  <a:pt x="1244" y="75961"/>
                  <a:pt x="1223" y="75964"/>
                  <a:pt x="1204" y="75974"/>
                </a:cubicBezTo>
                <a:cubicBezTo>
                  <a:pt x="1141" y="75974"/>
                  <a:pt x="1109" y="76069"/>
                  <a:pt x="1141" y="76132"/>
                </a:cubicBezTo>
                <a:cubicBezTo>
                  <a:pt x="1204" y="76259"/>
                  <a:pt x="1299" y="76417"/>
                  <a:pt x="1363" y="76544"/>
                </a:cubicBezTo>
                <a:cubicBezTo>
                  <a:pt x="1394" y="76607"/>
                  <a:pt x="1458" y="76639"/>
                  <a:pt x="1489" y="76639"/>
                </a:cubicBezTo>
                <a:cubicBezTo>
                  <a:pt x="1521" y="76639"/>
                  <a:pt x="1553" y="76607"/>
                  <a:pt x="1553" y="76607"/>
                </a:cubicBezTo>
                <a:cubicBezTo>
                  <a:pt x="1616" y="76575"/>
                  <a:pt x="1648" y="76512"/>
                  <a:pt x="1616" y="76449"/>
                </a:cubicBezTo>
                <a:cubicBezTo>
                  <a:pt x="1521" y="76322"/>
                  <a:pt x="1458" y="76164"/>
                  <a:pt x="1394" y="76005"/>
                </a:cubicBezTo>
                <a:cubicBezTo>
                  <a:pt x="1372" y="75983"/>
                  <a:pt x="1318" y="75961"/>
                  <a:pt x="1266" y="75961"/>
                </a:cubicBezTo>
                <a:close/>
                <a:moveTo>
                  <a:pt x="2021" y="77220"/>
                </a:moveTo>
                <a:cubicBezTo>
                  <a:pt x="1991" y="77220"/>
                  <a:pt x="1959" y="77227"/>
                  <a:pt x="1933" y="77240"/>
                </a:cubicBezTo>
                <a:cubicBezTo>
                  <a:pt x="1869" y="77272"/>
                  <a:pt x="1869" y="77367"/>
                  <a:pt x="1901" y="77399"/>
                </a:cubicBezTo>
                <a:cubicBezTo>
                  <a:pt x="1996" y="77557"/>
                  <a:pt x="2091" y="77684"/>
                  <a:pt x="2186" y="77811"/>
                </a:cubicBezTo>
                <a:cubicBezTo>
                  <a:pt x="2218" y="77842"/>
                  <a:pt x="2249" y="77874"/>
                  <a:pt x="2313" y="77874"/>
                </a:cubicBezTo>
                <a:cubicBezTo>
                  <a:pt x="2313" y="77874"/>
                  <a:pt x="2344" y="77874"/>
                  <a:pt x="2376" y="77842"/>
                </a:cubicBezTo>
                <a:cubicBezTo>
                  <a:pt x="2439" y="77811"/>
                  <a:pt x="2439" y="77747"/>
                  <a:pt x="2408" y="77684"/>
                </a:cubicBezTo>
                <a:cubicBezTo>
                  <a:pt x="2313" y="77557"/>
                  <a:pt x="2218" y="77399"/>
                  <a:pt x="2123" y="77272"/>
                </a:cubicBezTo>
                <a:cubicBezTo>
                  <a:pt x="2104" y="77235"/>
                  <a:pt x="2064" y="77220"/>
                  <a:pt x="2021" y="77220"/>
                </a:cubicBezTo>
                <a:close/>
                <a:moveTo>
                  <a:pt x="2924" y="78409"/>
                </a:moveTo>
                <a:cubicBezTo>
                  <a:pt x="2899" y="78409"/>
                  <a:pt x="2875" y="78420"/>
                  <a:pt x="2851" y="78444"/>
                </a:cubicBezTo>
                <a:cubicBezTo>
                  <a:pt x="2788" y="78476"/>
                  <a:pt x="2788" y="78571"/>
                  <a:pt x="2819" y="78602"/>
                </a:cubicBezTo>
                <a:cubicBezTo>
                  <a:pt x="2946" y="78729"/>
                  <a:pt x="3041" y="78856"/>
                  <a:pt x="3168" y="78982"/>
                </a:cubicBezTo>
                <a:cubicBezTo>
                  <a:pt x="3199" y="79014"/>
                  <a:pt x="3231" y="79014"/>
                  <a:pt x="3263" y="79014"/>
                </a:cubicBezTo>
                <a:lnTo>
                  <a:pt x="3358" y="79014"/>
                </a:lnTo>
                <a:cubicBezTo>
                  <a:pt x="3421" y="78951"/>
                  <a:pt x="3421" y="78887"/>
                  <a:pt x="3358" y="78824"/>
                </a:cubicBezTo>
                <a:cubicBezTo>
                  <a:pt x="3263" y="78697"/>
                  <a:pt x="3136" y="78571"/>
                  <a:pt x="3041" y="78476"/>
                </a:cubicBezTo>
                <a:cubicBezTo>
                  <a:pt x="3002" y="78436"/>
                  <a:pt x="2963" y="78409"/>
                  <a:pt x="2924" y="78409"/>
                </a:cubicBezTo>
                <a:close/>
                <a:moveTo>
                  <a:pt x="4003" y="79497"/>
                </a:moveTo>
                <a:cubicBezTo>
                  <a:pt x="3967" y="79497"/>
                  <a:pt x="3928" y="79505"/>
                  <a:pt x="3896" y="79521"/>
                </a:cubicBezTo>
                <a:cubicBezTo>
                  <a:pt x="3864" y="79584"/>
                  <a:pt x="3864" y="79647"/>
                  <a:pt x="3896" y="79679"/>
                </a:cubicBezTo>
                <a:cubicBezTo>
                  <a:pt x="4054" y="79806"/>
                  <a:pt x="4181" y="79932"/>
                  <a:pt x="4308" y="80027"/>
                </a:cubicBezTo>
                <a:cubicBezTo>
                  <a:pt x="4339" y="80059"/>
                  <a:pt x="4371" y="80059"/>
                  <a:pt x="4403" y="80059"/>
                </a:cubicBezTo>
                <a:cubicBezTo>
                  <a:pt x="4434" y="80059"/>
                  <a:pt x="4466" y="80027"/>
                  <a:pt x="4498" y="80027"/>
                </a:cubicBezTo>
                <a:cubicBezTo>
                  <a:pt x="4529" y="79964"/>
                  <a:pt x="4529" y="79901"/>
                  <a:pt x="4498" y="79837"/>
                </a:cubicBezTo>
                <a:cubicBezTo>
                  <a:pt x="4339" y="79742"/>
                  <a:pt x="4213" y="79616"/>
                  <a:pt x="4086" y="79521"/>
                </a:cubicBezTo>
                <a:cubicBezTo>
                  <a:pt x="4070" y="79505"/>
                  <a:pt x="4039" y="79497"/>
                  <a:pt x="4003" y="79497"/>
                </a:cubicBezTo>
                <a:close/>
                <a:moveTo>
                  <a:pt x="5211" y="80418"/>
                </a:moveTo>
                <a:cubicBezTo>
                  <a:pt x="5174" y="80418"/>
                  <a:pt x="5137" y="80434"/>
                  <a:pt x="5100" y="80471"/>
                </a:cubicBezTo>
                <a:cubicBezTo>
                  <a:pt x="5068" y="80534"/>
                  <a:pt x="5068" y="80597"/>
                  <a:pt x="5131" y="80629"/>
                </a:cubicBezTo>
                <a:cubicBezTo>
                  <a:pt x="5290" y="80756"/>
                  <a:pt x="5416" y="80851"/>
                  <a:pt x="5575" y="80946"/>
                </a:cubicBezTo>
                <a:lnTo>
                  <a:pt x="5638" y="80946"/>
                </a:lnTo>
                <a:cubicBezTo>
                  <a:pt x="5701" y="80946"/>
                  <a:pt x="5733" y="80946"/>
                  <a:pt x="5765" y="80882"/>
                </a:cubicBezTo>
                <a:cubicBezTo>
                  <a:pt x="5796" y="80851"/>
                  <a:pt x="5796" y="80756"/>
                  <a:pt x="5733" y="80724"/>
                </a:cubicBezTo>
                <a:cubicBezTo>
                  <a:pt x="5575" y="80629"/>
                  <a:pt x="5448" y="80534"/>
                  <a:pt x="5290" y="80439"/>
                </a:cubicBezTo>
                <a:cubicBezTo>
                  <a:pt x="5263" y="80426"/>
                  <a:pt x="5237" y="80418"/>
                  <a:pt x="5211" y="80418"/>
                </a:cubicBezTo>
                <a:close/>
                <a:moveTo>
                  <a:pt x="6564" y="81218"/>
                </a:moveTo>
                <a:cubicBezTo>
                  <a:pt x="6510" y="81218"/>
                  <a:pt x="6453" y="81248"/>
                  <a:pt x="6430" y="81294"/>
                </a:cubicBezTo>
                <a:cubicBezTo>
                  <a:pt x="6398" y="81357"/>
                  <a:pt x="6430" y="81421"/>
                  <a:pt x="6493" y="81452"/>
                </a:cubicBezTo>
                <a:cubicBezTo>
                  <a:pt x="6651" y="81516"/>
                  <a:pt x="6810" y="81611"/>
                  <a:pt x="6968" y="81674"/>
                </a:cubicBezTo>
                <a:cubicBezTo>
                  <a:pt x="6968" y="81706"/>
                  <a:pt x="7000" y="81706"/>
                  <a:pt x="7031" y="81706"/>
                </a:cubicBezTo>
                <a:cubicBezTo>
                  <a:pt x="7063" y="81706"/>
                  <a:pt x="7126" y="81674"/>
                  <a:pt x="7126" y="81642"/>
                </a:cubicBezTo>
                <a:cubicBezTo>
                  <a:pt x="7190" y="81579"/>
                  <a:pt x="7158" y="81516"/>
                  <a:pt x="7095" y="81484"/>
                </a:cubicBezTo>
                <a:cubicBezTo>
                  <a:pt x="6936" y="81389"/>
                  <a:pt x="6778" y="81326"/>
                  <a:pt x="6620" y="81231"/>
                </a:cubicBezTo>
                <a:cubicBezTo>
                  <a:pt x="6603" y="81222"/>
                  <a:pt x="6583" y="81218"/>
                  <a:pt x="6564" y="81218"/>
                </a:cubicBezTo>
                <a:close/>
                <a:moveTo>
                  <a:pt x="7989" y="81852"/>
                </a:moveTo>
                <a:cubicBezTo>
                  <a:pt x="7935" y="81852"/>
                  <a:pt x="7878" y="81881"/>
                  <a:pt x="7855" y="81927"/>
                </a:cubicBezTo>
                <a:cubicBezTo>
                  <a:pt x="7823" y="81991"/>
                  <a:pt x="7855" y="82054"/>
                  <a:pt x="7950" y="82086"/>
                </a:cubicBezTo>
                <a:cubicBezTo>
                  <a:pt x="8108" y="82149"/>
                  <a:pt x="8266" y="82213"/>
                  <a:pt x="8425" y="82276"/>
                </a:cubicBezTo>
                <a:lnTo>
                  <a:pt x="8488" y="82276"/>
                </a:lnTo>
                <a:cubicBezTo>
                  <a:pt x="8551" y="82276"/>
                  <a:pt x="8583" y="82244"/>
                  <a:pt x="8615" y="82181"/>
                </a:cubicBezTo>
                <a:cubicBezTo>
                  <a:pt x="8646" y="82117"/>
                  <a:pt x="8583" y="82054"/>
                  <a:pt x="8520" y="82054"/>
                </a:cubicBezTo>
                <a:cubicBezTo>
                  <a:pt x="8361" y="81991"/>
                  <a:pt x="8203" y="81927"/>
                  <a:pt x="8045" y="81864"/>
                </a:cubicBezTo>
                <a:cubicBezTo>
                  <a:pt x="8028" y="81856"/>
                  <a:pt x="8009" y="81852"/>
                  <a:pt x="7989" y="81852"/>
                </a:cubicBezTo>
                <a:close/>
                <a:moveTo>
                  <a:pt x="9483" y="82327"/>
                </a:moveTo>
                <a:cubicBezTo>
                  <a:pt x="9438" y="82327"/>
                  <a:pt x="9398" y="82356"/>
                  <a:pt x="9375" y="82403"/>
                </a:cubicBezTo>
                <a:cubicBezTo>
                  <a:pt x="9343" y="82466"/>
                  <a:pt x="9406" y="82561"/>
                  <a:pt x="9470" y="82561"/>
                </a:cubicBezTo>
                <a:cubicBezTo>
                  <a:pt x="9628" y="82593"/>
                  <a:pt x="9818" y="82656"/>
                  <a:pt x="9977" y="82688"/>
                </a:cubicBezTo>
                <a:lnTo>
                  <a:pt x="10008" y="82688"/>
                </a:lnTo>
                <a:cubicBezTo>
                  <a:pt x="10072" y="82688"/>
                  <a:pt x="10135" y="82656"/>
                  <a:pt x="10135" y="82593"/>
                </a:cubicBezTo>
                <a:cubicBezTo>
                  <a:pt x="10167" y="82529"/>
                  <a:pt x="10103" y="82466"/>
                  <a:pt x="10040" y="82434"/>
                </a:cubicBezTo>
                <a:cubicBezTo>
                  <a:pt x="9882" y="82403"/>
                  <a:pt x="9692" y="82371"/>
                  <a:pt x="9533" y="82339"/>
                </a:cubicBezTo>
                <a:cubicBezTo>
                  <a:pt x="9516" y="82331"/>
                  <a:pt x="9499" y="82327"/>
                  <a:pt x="9483" y="82327"/>
                </a:cubicBezTo>
                <a:close/>
                <a:moveTo>
                  <a:pt x="11085" y="82624"/>
                </a:moveTo>
                <a:cubicBezTo>
                  <a:pt x="11022" y="82624"/>
                  <a:pt x="10927" y="82656"/>
                  <a:pt x="10927" y="82719"/>
                </a:cubicBezTo>
                <a:cubicBezTo>
                  <a:pt x="10927" y="82783"/>
                  <a:pt x="10990" y="82846"/>
                  <a:pt x="11053" y="82846"/>
                </a:cubicBezTo>
                <a:cubicBezTo>
                  <a:pt x="11212" y="82878"/>
                  <a:pt x="11402" y="82909"/>
                  <a:pt x="11592" y="82909"/>
                </a:cubicBezTo>
                <a:cubicBezTo>
                  <a:pt x="11655" y="82909"/>
                  <a:pt x="11718" y="82878"/>
                  <a:pt x="11718" y="82814"/>
                </a:cubicBezTo>
                <a:cubicBezTo>
                  <a:pt x="11718" y="82751"/>
                  <a:pt x="11687" y="82688"/>
                  <a:pt x="11592" y="82688"/>
                </a:cubicBezTo>
                <a:cubicBezTo>
                  <a:pt x="11433" y="82656"/>
                  <a:pt x="11243" y="82656"/>
                  <a:pt x="11085" y="82624"/>
                </a:cubicBezTo>
                <a:close/>
                <a:moveTo>
                  <a:pt x="12637" y="82719"/>
                </a:moveTo>
                <a:cubicBezTo>
                  <a:pt x="12573" y="82719"/>
                  <a:pt x="12510" y="82783"/>
                  <a:pt x="12510" y="82846"/>
                </a:cubicBezTo>
                <a:cubicBezTo>
                  <a:pt x="12510" y="82909"/>
                  <a:pt x="12573" y="82973"/>
                  <a:pt x="12637" y="82973"/>
                </a:cubicBezTo>
                <a:lnTo>
                  <a:pt x="13175" y="82973"/>
                </a:lnTo>
                <a:cubicBezTo>
                  <a:pt x="13270" y="82973"/>
                  <a:pt x="13333" y="82909"/>
                  <a:pt x="13333" y="82846"/>
                </a:cubicBezTo>
                <a:cubicBezTo>
                  <a:pt x="13333" y="82783"/>
                  <a:pt x="13270" y="82719"/>
                  <a:pt x="13175" y="82719"/>
                </a:cubicBezTo>
                <a:close/>
                <a:moveTo>
                  <a:pt x="14252" y="82719"/>
                </a:moveTo>
                <a:cubicBezTo>
                  <a:pt x="14189" y="82719"/>
                  <a:pt x="14125" y="82783"/>
                  <a:pt x="14125" y="82846"/>
                </a:cubicBezTo>
                <a:cubicBezTo>
                  <a:pt x="14125" y="82909"/>
                  <a:pt x="14189" y="82973"/>
                  <a:pt x="14252" y="82973"/>
                </a:cubicBezTo>
                <a:lnTo>
                  <a:pt x="14790" y="82973"/>
                </a:lnTo>
                <a:cubicBezTo>
                  <a:pt x="14854" y="82973"/>
                  <a:pt x="14917" y="82909"/>
                  <a:pt x="14917" y="82846"/>
                </a:cubicBezTo>
                <a:cubicBezTo>
                  <a:pt x="14917" y="82783"/>
                  <a:pt x="14854" y="82719"/>
                  <a:pt x="14790" y="82719"/>
                </a:cubicBezTo>
                <a:close/>
                <a:moveTo>
                  <a:pt x="15835" y="82719"/>
                </a:moveTo>
                <a:cubicBezTo>
                  <a:pt x="15772" y="82719"/>
                  <a:pt x="15709" y="82783"/>
                  <a:pt x="15709" y="82846"/>
                </a:cubicBezTo>
                <a:cubicBezTo>
                  <a:pt x="15709" y="82909"/>
                  <a:pt x="15772" y="82973"/>
                  <a:pt x="15835" y="82973"/>
                </a:cubicBezTo>
                <a:lnTo>
                  <a:pt x="16374" y="82973"/>
                </a:lnTo>
                <a:cubicBezTo>
                  <a:pt x="16469" y="82973"/>
                  <a:pt x="16500" y="82909"/>
                  <a:pt x="16500" y="82846"/>
                </a:cubicBezTo>
                <a:cubicBezTo>
                  <a:pt x="16500" y="82783"/>
                  <a:pt x="16469" y="82719"/>
                  <a:pt x="16374" y="82719"/>
                </a:cubicBezTo>
                <a:close/>
                <a:moveTo>
                  <a:pt x="17450" y="82719"/>
                </a:moveTo>
                <a:cubicBezTo>
                  <a:pt x="17355" y="82719"/>
                  <a:pt x="17324" y="82783"/>
                  <a:pt x="17324" y="82846"/>
                </a:cubicBezTo>
                <a:cubicBezTo>
                  <a:pt x="17324" y="82909"/>
                  <a:pt x="17355" y="82973"/>
                  <a:pt x="17450" y="82973"/>
                </a:cubicBezTo>
                <a:lnTo>
                  <a:pt x="17989" y="82973"/>
                </a:lnTo>
                <a:cubicBezTo>
                  <a:pt x="18052" y="82973"/>
                  <a:pt x="18115" y="82909"/>
                  <a:pt x="18115" y="82846"/>
                </a:cubicBezTo>
                <a:cubicBezTo>
                  <a:pt x="18115" y="82783"/>
                  <a:pt x="18052" y="82719"/>
                  <a:pt x="17989" y="82719"/>
                </a:cubicBezTo>
                <a:close/>
                <a:moveTo>
                  <a:pt x="19034" y="82719"/>
                </a:moveTo>
                <a:cubicBezTo>
                  <a:pt x="18971" y="82719"/>
                  <a:pt x="18907" y="82783"/>
                  <a:pt x="18907" y="82846"/>
                </a:cubicBezTo>
                <a:cubicBezTo>
                  <a:pt x="18907" y="82909"/>
                  <a:pt x="18971" y="82973"/>
                  <a:pt x="19034" y="82973"/>
                </a:cubicBezTo>
                <a:lnTo>
                  <a:pt x="19572" y="82973"/>
                </a:lnTo>
                <a:cubicBezTo>
                  <a:pt x="19636" y="82973"/>
                  <a:pt x="19699" y="82909"/>
                  <a:pt x="19699" y="82846"/>
                </a:cubicBezTo>
                <a:cubicBezTo>
                  <a:pt x="19699" y="82783"/>
                  <a:pt x="19636" y="82719"/>
                  <a:pt x="19572" y="82719"/>
                </a:cubicBezTo>
                <a:close/>
                <a:moveTo>
                  <a:pt x="20649" y="82719"/>
                </a:moveTo>
                <a:cubicBezTo>
                  <a:pt x="20554" y="82719"/>
                  <a:pt x="20491" y="82783"/>
                  <a:pt x="20491" y="82846"/>
                </a:cubicBezTo>
                <a:cubicBezTo>
                  <a:pt x="20491" y="82909"/>
                  <a:pt x="20554" y="82973"/>
                  <a:pt x="20649" y="82973"/>
                </a:cubicBezTo>
                <a:lnTo>
                  <a:pt x="21156" y="82973"/>
                </a:lnTo>
                <a:cubicBezTo>
                  <a:pt x="21251" y="82973"/>
                  <a:pt x="21314" y="82909"/>
                  <a:pt x="21314" y="82846"/>
                </a:cubicBezTo>
                <a:cubicBezTo>
                  <a:pt x="21314" y="82783"/>
                  <a:pt x="21251" y="82719"/>
                  <a:pt x="21156" y="82719"/>
                </a:cubicBezTo>
                <a:close/>
                <a:moveTo>
                  <a:pt x="22232" y="82719"/>
                </a:moveTo>
                <a:cubicBezTo>
                  <a:pt x="22169" y="82719"/>
                  <a:pt x="22106" y="82783"/>
                  <a:pt x="22106" y="82846"/>
                </a:cubicBezTo>
                <a:cubicBezTo>
                  <a:pt x="22106" y="82909"/>
                  <a:pt x="22169" y="82973"/>
                  <a:pt x="22232" y="82973"/>
                </a:cubicBezTo>
                <a:lnTo>
                  <a:pt x="22771" y="82973"/>
                </a:lnTo>
                <a:cubicBezTo>
                  <a:pt x="22834" y="82973"/>
                  <a:pt x="22898" y="82909"/>
                  <a:pt x="22898" y="82846"/>
                </a:cubicBezTo>
                <a:cubicBezTo>
                  <a:pt x="22898" y="82783"/>
                  <a:pt x="22834" y="82719"/>
                  <a:pt x="22771" y="82719"/>
                </a:cubicBezTo>
                <a:close/>
                <a:moveTo>
                  <a:pt x="23848" y="82719"/>
                </a:moveTo>
                <a:cubicBezTo>
                  <a:pt x="23753" y="82719"/>
                  <a:pt x="23689" y="82783"/>
                  <a:pt x="23689" y="82846"/>
                </a:cubicBezTo>
                <a:cubicBezTo>
                  <a:pt x="23689" y="82909"/>
                  <a:pt x="23753" y="82973"/>
                  <a:pt x="23848" y="82973"/>
                </a:cubicBezTo>
                <a:lnTo>
                  <a:pt x="24354" y="82973"/>
                </a:lnTo>
                <a:cubicBezTo>
                  <a:pt x="24449" y="82973"/>
                  <a:pt x="24481" y="82909"/>
                  <a:pt x="24481" y="82846"/>
                </a:cubicBezTo>
                <a:cubicBezTo>
                  <a:pt x="24481" y="82783"/>
                  <a:pt x="24449" y="82719"/>
                  <a:pt x="24354" y="82719"/>
                </a:cubicBezTo>
                <a:close/>
                <a:moveTo>
                  <a:pt x="25431" y="82719"/>
                </a:moveTo>
                <a:cubicBezTo>
                  <a:pt x="25368" y="82719"/>
                  <a:pt x="25304" y="82783"/>
                  <a:pt x="25304" y="82846"/>
                </a:cubicBezTo>
                <a:cubicBezTo>
                  <a:pt x="25304" y="82909"/>
                  <a:pt x="25368" y="82973"/>
                  <a:pt x="25431" y="82973"/>
                </a:cubicBezTo>
                <a:lnTo>
                  <a:pt x="25969" y="82973"/>
                </a:lnTo>
                <a:cubicBezTo>
                  <a:pt x="26033" y="82973"/>
                  <a:pt x="26096" y="82909"/>
                  <a:pt x="26096" y="82846"/>
                </a:cubicBezTo>
                <a:cubicBezTo>
                  <a:pt x="26096" y="82783"/>
                  <a:pt x="26033" y="82719"/>
                  <a:pt x="25969" y="82719"/>
                </a:cubicBezTo>
                <a:close/>
                <a:moveTo>
                  <a:pt x="27015" y="82719"/>
                </a:moveTo>
                <a:cubicBezTo>
                  <a:pt x="26951" y="82719"/>
                  <a:pt x="26888" y="82783"/>
                  <a:pt x="26888" y="82846"/>
                </a:cubicBezTo>
                <a:cubicBezTo>
                  <a:pt x="26888" y="82909"/>
                  <a:pt x="26951" y="82973"/>
                  <a:pt x="27015" y="82973"/>
                </a:cubicBezTo>
                <a:lnTo>
                  <a:pt x="27553" y="82973"/>
                </a:lnTo>
                <a:cubicBezTo>
                  <a:pt x="27616" y="82973"/>
                  <a:pt x="27680" y="82909"/>
                  <a:pt x="27680" y="82846"/>
                </a:cubicBezTo>
                <a:cubicBezTo>
                  <a:pt x="27680" y="82783"/>
                  <a:pt x="27616" y="82719"/>
                  <a:pt x="27553" y="82719"/>
                </a:cubicBezTo>
                <a:close/>
                <a:moveTo>
                  <a:pt x="28630" y="82719"/>
                </a:moveTo>
                <a:cubicBezTo>
                  <a:pt x="28535" y="82719"/>
                  <a:pt x="28503" y="82783"/>
                  <a:pt x="28503" y="82846"/>
                </a:cubicBezTo>
                <a:cubicBezTo>
                  <a:pt x="28503" y="82909"/>
                  <a:pt x="28535" y="82973"/>
                  <a:pt x="28630" y="82973"/>
                </a:cubicBezTo>
                <a:lnTo>
                  <a:pt x="29168" y="82973"/>
                </a:lnTo>
                <a:cubicBezTo>
                  <a:pt x="29231" y="82973"/>
                  <a:pt x="29295" y="82909"/>
                  <a:pt x="29295" y="82846"/>
                </a:cubicBezTo>
                <a:cubicBezTo>
                  <a:pt x="29295" y="82783"/>
                  <a:pt x="29231" y="82719"/>
                  <a:pt x="29168" y="82719"/>
                </a:cubicBezTo>
                <a:close/>
                <a:moveTo>
                  <a:pt x="30213" y="82719"/>
                </a:moveTo>
                <a:cubicBezTo>
                  <a:pt x="30150" y="82719"/>
                  <a:pt x="30086" y="82783"/>
                  <a:pt x="30086" y="82846"/>
                </a:cubicBezTo>
                <a:cubicBezTo>
                  <a:pt x="30086" y="82909"/>
                  <a:pt x="30150" y="82973"/>
                  <a:pt x="30213" y="82973"/>
                </a:cubicBezTo>
                <a:lnTo>
                  <a:pt x="30751" y="82973"/>
                </a:lnTo>
                <a:cubicBezTo>
                  <a:pt x="30815" y="82973"/>
                  <a:pt x="30878" y="82909"/>
                  <a:pt x="30878" y="82846"/>
                </a:cubicBezTo>
                <a:cubicBezTo>
                  <a:pt x="30878" y="82783"/>
                  <a:pt x="30815" y="82719"/>
                  <a:pt x="30751" y="82719"/>
                </a:cubicBezTo>
                <a:close/>
                <a:moveTo>
                  <a:pt x="31828" y="82719"/>
                </a:moveTo>
                <a:cubicBezTo>
                  <a:pt x="31733" y="82719"/>
                  <a:pt x="31670" y="82783"/>
                  <a:pt x="31670" y="82846"/>
                </a:cubicBezTo>
                <a:cubicBezTo>
                  <a:pt x="31670" y="82909"/>
                  <a:pt x="31733" y="82973"/>
                  <a:pt x="31828" y="82973"/>
                </a:cubicBezTo>
                <a:lnTo>
                  <a:pt x="32335" y="82973"/>
                </a:lnTo>
                <a:cubicBezTo>
                  <a:pt x="32430" y="82973"/>
                  <a:pt x="32462" y="82909"/>
                  <a:pt x="32462" y="82846"/>
                </a:cubicBezTo>
                <a:cubicBezTo>
                  <a:pt x="32462" y="82783"/>
                  <a:pt x="32430" y="82719"/>
                  <a:pt x="32335" y="82719"/>
                </a:cubicBezTo>
                <a:close/>
                <a:moveTo>
                  <a:pt x="33412" y="82719"/>
                </a:moveTo>
                <a:cubicBezTo>
                  <a:pt x="33348" y="82719"/>
                  <a:pt x="33285" y="82783"/>
                  <a:pt x="33285" y="82846"/>
                </a:cubicBezTo>
                <a:cubicBezTo>
                  <a:pt x="33285" y="82909"/>
                  <a:pt x="33348" y="82973"/>
                  <a:pt x="33412" y="82973"/>
                </a:cubicBezTo>
                <a:lnTo>
                  <a:pt x="33950" y="82973"/>
                </a:lnTo>
                <a:cubicBezTo>
                  <a:pt x="34013" y="82973"/>
                  <a:pt x="34077" y="82909"/>
                  <a:pt x="34077" y="82846"/>
                </a:cubicBezTo>
                <a:cubicBezTo>
                  <a:pt x="34077" y="82783"/>
                  <a:pt x="34013" y="82719"/>
                  <a:pt x="33950" y="82719"/>
                </a:cubicBezTo>
                <a:close/>
                <a:moveTo>
                  <a:pt x="34995" y="82719"/>
                </a:moveTo>
                <a:cubicBezTo>
                  <a:pt x="34932" y="82719"/>
                  <a:pt x="34868" y="82783"/>
                  <a:pt x="34868" y="82846"/>
                </a:cubicBezTo>
                <a:cubicBezTo>
                  <a:pt x="34868" y="82909"/>
                  <a:pt x="34932" y="82973"/>
                  <a:pt x="34995" y="82973"/>
                </a:cubicBezTo>
                <a:lnTo>
                  <a:pt x="35533" y="82973"/>
                </a:lnTo>
                <a:cubicBezTo>
                  <a:pt x="35597" y="82973"/>
                  <a:pt x="35660" y="82909"/>
                  <a:pt x="35660" y="82846"/>
                </a:cubicBezTo>
                <a:cubicBezTo>
                  <a:pt x="35660" y="82783"/>
                  <a:pt x="35628" y="82719"/>
                  <a:pt x="35533" y="82719"/>
                </a:cubicBezTo>
                <a:close/>
                <a:moveTo>
                  <a:pt x="36610" y="82719"/>
                </a:moveTo>
                <a:cubicBezTo>
                  <a:pt x="36515" y="82719"/>
                  <a:pt x="36484" y="82783"/>
                  <a:pt x="36484" y="82846"/>
                </a:cubicBezTo>
                <a:cubicBezTo>
                  <a:pt x="36484" y="82909"/>
                  <a:pt x="36515" y="82973"/>
                  <a:pt x="36610" y="82973"/>
                </a:cubicBezTo>
                <a:lnTo>
                  <a:pt x="37149" y="82973"/>
                </a:lnTo>
                <a:cubicBezTo>
                  <a:pt x="37212" y="82973"/>
                  <a:pt x="37275" y="82909"/>
                  <a:pt x="37275" y="82846"/>
                </a:cubicBezTo>
                <a:cubicBezTo>
                  <a:pt x="37275" y="82783"/>
                  <a:pt x="37212" y="82719"/>
                  <a:pt x="37149" y="82719"/>
                </a:cubicBezTo>
                <a:close/>
                <a:moveTo>
                  <a:pt x="38194" y="82719"/>
                </a:moveTo>
                <a:cubicBezTo>
                  <a:pt x="38130" y="82719"/>
                  <a:pt x="38067" y="82783"/>
                  <a:pt x="38067" y="82846"/>
                </a:cubicBezTo>
                <a:cubicBezTo>
                  <a:pt x="38067" y="82909"/>
                  <a:pt x="38130" y="82973"/>
                  <a:pt x="38194" y="82973"/>
                </a:cubicBezTo>
                <a:lnTo>
                  <a:pt x="38732" y="82973"/>
                </a:lnTo>
                <a:cubicBezTo>
                  <a:pt x="38795" y="82973"/>
                  <a:pt x="38859" y="82909"/>
                  <a:pt x="38859" y="82846"/>
                </a:cubicBezTo>
                <a:cubicBezTo>
                  <a:pt x="38859" y="82783"/>
                  <a:pt x="38795" y="82719"/>
                  <a:pt x="38732" y="82719"/>
                </a:cubicBezTo>
                <a:close/>
                <a:moveTo>
                  <a:pt x="39809" y="82719"/>
                </a:moveTo>
                <a:cubicBezTo>
                  <a:pt x="39714" y="82719"/>
                  <a:pt x="39650" y="82783"/>
                  <a:pt x="39650" y="82846"/>
                </a:cubicBezTo>
                <a:cubicBezTo>
                  <a:pt x="39650" y="82909"/>
                  <a:pt x="39714" y="82973"/>
                  <a:pt x="39809" y="82973"/>
                </a:cubicBezTo>
                <a:lnTo>
                  <a:pt x="40316" y="82973"/>
                </a:lnTo>
                <a:cubicBezTo>
                  <a:pt x="40411" y="82973"/>
                  <a:pt x="40474" y="82909"/>
                  <a:pt x="40474" y="82846"/>
                </a:cubicBezTo>
                <a:cubicBezTo>
                  <a:pt x="40474" y="82783"/>
                  <a:pt x="40411" y="82719"/>
                  <a:pt x="40316" y="82719"/>
                </a:cubicBezTo>
                <a:close/>
                <a:moveTo>
                  <a:pt x="41392" y="82719"/>
                </a:moveTo>
                <a:cubicBezTo>
                  <a:pt x="41329" y="82719"/>
                  <a:pt x="41266" y="82783"/>
                  <a:pt x="41266" y="82846"/>
                </a:cubicBezTo>
                <a:cubicBezTo>
                  <a:pt x="41266" y="82909"/>
                  <a:pt x="41329" y="82973"/>
                  <a:pt x="41392" y="82973"/>
                </a:cubicBezTo>
                <a:lnTo>
                  <a:pt x="41931" y="82973"/>
                </a:lnTo>
                <a:cubicBezTo>
                  <a:pt x="41994" y="82973"/>
                  <a:pt x="42057" y="82909"/>
                  <a:pt x="42057" y="82846"/>
                </a:cubicBezTo>
                <a:cubicBezTo>
                  <a:pt x="42057" y="82783"/>
                  <a:pt x="41994" y="82719"/>
                  <a:pt x="41931" y="82719"/>
                </a:cubicBezTo>
                <a:close/>
                <a:moveTo>
                  <a:pt x="43007" y="82719"/>
                </a:moveTo>
                <a:cubicBezTo>
                  <a:pt x="42912" y="82719"/>
                  <a:pt x="42849" y="82783"/>
                  <a:pt x="42849" y="82846"/>
                </a:cubicBezTo>
                <a:cubicBezTo>
                  <a:pt x="42849" y="82909"/>
                  <a:pt x="42912" y="82973"/>
                  <a:pt x="43007" y="82973"/>
                </a:cubicBezTo>
                <a:lnTo>
                  <a:pt x="43514" y="82973"/>
                </a:lnTo>
                <a:cubicBezTo>
                  <a:pt x="43609" y="82973"/>
                  <a:pt x="43641" y="82909"/>
                  <a:pt x="43641" y="82846"/>
                </a:cubicBezTo>
                <a:cubicBezTo>
                  <a:pt x="43641" y="82783"/>
                  <a:pt x="43609" y="82719"/>
                  <a:pt x="43514" y="82719"/>
                </a:cubicBezTo>
                <a:close/>
                <a:moveTo>
                  <a:pt x="44591" y="82719"/>
                </a:moveTo>
                <a:cubicBezTo>
                  <a:pt x="44527" y="82719"/>
                  <a:pt x="44464" y="82783"/>
                  <a:pt x="44464" y="82846"/>
                </a:cubicBezTo>
                <a:cubicBezTo>
                  <a:pt x="44464" y="82909"/>
                  <a:pt x="44527" y="82973"/>
                  <a:pt x="44591" y="82973"/>
                </a:cubicBezTo>
                <a:lnTo>
                  <a:pt x="45129" y="82973"/>
                </a:lnTo>
                <a:cubicBezTo>
                  <a:pt x="45193" y="82973"/>
                  <a:pt x="45256" y="82909"/>
                  <a:pt x="45256" y="82846"/>
                </a:cubicBezTo>
                <a:cubicBezTo>
                  <a:pt x="45256" y="82783"/>
                  <a:pt x="45193" y="82719"/>
                  <a:pt x="45129" y="82719"/>
                </a:cubicBezTo>
                <a:close/>
                <a:moveTo>
                  <a:pt x="46174" y="82719"/>
                </a:moveTo>
                <a:cubicBezTo>
                  <a:pt x="46111" y="82719"/>
                  <a:pt x="46048" y="82783"/>
                  <a:pt x="46048" y="82846"/>
                </a:cubicBezTo>
                <a:cubicBezTo>
                  <a:pt x="46048" y="82909"/>
                  <a:pt x="46111" y="82973"/>
                  <a:pt x="46174" y="82973"/>
                </a:cubicBezTo>
                <a:lnTo>
                  <a:pt x="46713" y="82973"/>
                </a:lnTo>
                <a:cubicBezTo>
                  <a:pt x="46776" y="82973"/>
                  <a:pt x="46839" y="82909"/>
                  <a:pt x="46839" y="82846"/>
                </a:cubicBezTo>
                <a:cubicBezTo>
                  <a:pt x="46839" y="82783"/>
                  <a:pt x="46776" y="82719"/>
                  <a:pt x="46713" y="82719"/>
                </a:cubicBezTo>
                <a:close/>
                <a:moveTo>
                  <a:pt x="47789" y="82719"/>
                </a:moveTo>
                <a:cubicBezTo>
                  <a:pt x="47694" y="82719"/>
                  <a:pt x="47663" y="82783"/>
                  <a:pt x="47663" y="82846"/>
                </a:cubicBezTo>
                <a:cubicBezTo>
                  <a:pt x="47663" y="82909"/>
                  <a:pt x="47694" y="82973"/>
                  <a:pt x="47789" y="82973"/>
                </a:cubicBezTo>
                <a:lnTo>
                  <a:pt x="48328" y="82973"/>
                </a:lnTo>
                <a:cubicBezTo>
                  <a:pt x="48391" y="82973"/>
                  <a:pt x="48454" y="82909"/>
                  <a:pt x="48454" y="82846"/>
                </a:cubicBezTo>
                <a:cubicBezTo>
                  <a:pt x="48454" y="82783"/>
                  <a:pt x="48391" y="82719"/>
                  <a:pt x="48328" y="82719"/>
                </a:cubicBezTo>
                <a:close/>
                <a:moveTo>
                  <a:pt x="49373" y="82719"/>
                </a:moveTo>
                <a:cubicBezTo>
                  <a:pt x="49310" y="82719"/>
                  <a:pt x="49246" y="82783"/>
                  <a:pt x="49246" y="82846"/>
                </a:cubicBezTo>
                <a:cubicBezTo>
                  <a:pt x="49246" y="82909"/>
                  <a:pt x="49310" y="82973"/>
                  <a:pt x="49373" y="82973"/>
                </a:cubicBezTo>
                <a:lnTo>
                  <a:pt x="49911" y="82973"/>
                </a:lnTo>
                <a:cubicBezTo>
                  <a:pt x="49975" y="82973"/>
                  <a:pt x="50038" y="82909"/>
                  <a:pt x="50038" y="82846"/>
                </a:cubicBezTo>
                <a:cubicBezTo>
                  <a:pt x="50038" y="82783"/>
                  <a:pt x="49975" y="82719"/>
                  <a:pt x="49911" y="82719"/>
                </a:cubicBezTo>
                <a:close/>
                <a:moveTo>
                  <a:pt x="50988" y="82719"/>
                </a:moveTo>
                <a:cubicBezTo>
                  <a:pt x="50893" y="82719"/>
                  <a:pt x="50830" y="82783"/>
                  <a:pt x="50830" y="82846"/>
                </a:cubicBezTo>
                <a:cubicBezTo>
                  <a:pt x="50830" y="82909"/>
                  <a:pt x="50893" y="82973"/>
                  <a:pt x="50988" y="82973"/>
                </a:cubicBezTo>
                <a:lnTo>
                  <a:pt x="51495" y="82973"/>
                </a:lnTo>
                <a:cubicBezTo>
                  <a:pt x="51590" y="82973"/>
                  <a:pt x="51653" y="82909"/>
                  <a:pt x="51653" y="82846"/>
                </a:cubicBezTo>
                <a:cubicBezTo>
                  <a:pt x="51653" y="82783"/>
                  <a:pt x="51590" y="82719"/>
                  <a:pt x="51495" y="82719"/>
                </a:cubicBezTo>
                <a:close/>
                <a:moveTo>
                  <a:pt x="52571" y="82719"/>
                </a:moveTo>
                <a:cubicBezTo>
                  <a:pt x="52508" y="82719"/>
                  <a:pt x="52445" y="82783"/>
                  <a:pt x="52445" y="82846"/>
                </a:cubicBezTo>
                <a:cubicBezTo>
                  <a:pt x="52445" y="82909"/>
                  <a:pt x="52508" y="82973"/>
                  <a:pt x="52571" y="82973"/>
                </a:cubicBezTo>
                <a:lnTo>
                  <a:pt x="53110" y="82973"/>
                </a:lnTo>
                <a:cubicBezTo>
                  <a:pt x="53173" y="82973"/>
                  <a:pt x="53236" y="82909"/>
                  <a:pt x="53236" y="82846"/>
                </a:cubicBezTo>
                <a:cubicBezTo>
                  <a:pt x="53236" y="82783"/>
                  <a:pt x="53173" y="82719"/>
                  <a:pt x="53110" y="82719"/>
                </a:cubicBezTo>
                <a:close/>
                <a:moveTo>
                  <a:pt x="54155" y="82719"/>
                </a:moveTo>
                <a:cubicBezTo>
                  <a:pt x="54092" y="82719"/>
                  <a:pt x="54028" y="82783"/>
                  <a:pt x="54028" y="82846"/>
                </a:cubicBezTo>
                <a:cubicBezTo>
                  <a:pt x="54028" y="82909"/>
                  <a:pt x="54092" y="82973"/>
                  <a:pt x="54155" y="82973"/>
                </a:cubicBezTo>
                <a:lnTo>
                  <a:pt x="54693" y="82973"/>
                </a:lnTo>
                <a:cubicBezTo>
                  <a:pt x="54757" y="82973"/>
                  <a:pt x="54820" y="82909"/>
                  <a:pt x="54820" y="82846"/>
                </a:cubicBezTo>
                <a:cubicBezTo>
                  <a:pt x="54820" y="82783"/>
                  <a:pt x="54788" y="82719"/>
                  <a:pt x="54693" y="82719"/>
                </a:cubicBezTo>
                <a:close/>
                <a:moveTo>
                  <a:pt x="55770" y="82719"/>
                </a:moveTo>
                <a:cubicBezTo>
                  <a:pt x="55675" y="82719"/>
                  <a:pt x="55643" y="82783"/>
                  <a:pt x="55643" y="82846"/>
                </a:cubicBezTo>
                <a:cubicBezTo>
                  <a:pt x="55643" y="82909"/>
                  <a:pt x="55675" y="82973"/>
                  <a:pt x="55770" y="82973"/>
                </a:cubicBezTo>
                <a:lnTo>
                  <a:pt x="56308" y="82973"/>
                </a:lnTo>
                <a:cubicBezTo>
                  <a:pt x="56372" y="82973"/>
                  <a:pt x="56435" y="82909"/>
                  <a:pt x="56435" y="82846"/>
                </a:cubicBezTo>
                <a:cubicBezTo>
                  <a:pt x="56435" y="82783"/>
                  <a:pt x="56372" y="82719"/>
                  <a:pt x="56308" y="82719"/>
                </a:cubicBezTo>
                <a:close/>
                <a:moveTo>
                  <a:pt x="57353" y="82719"/>
                </a:moveTo>
                <a:cubicBezTo>
                  <a:pt x="57290" y="82719"/>
                  <a:pt x="57227" y="82783"/>
                  <a:pt x="57227" y="82846"/>
                </a:cubicBezTo>
                <a:cubicBezTo>
                  <a:pt x="57227" y="82909"/>
                  <a:pt x="57290" y="82973"/>
                  <a:pt x="57353" y="82973"/>
                </a:cubicBezTo>
                <a:lnTo>
                  <a:pt x="57892" y="82973"/>
                </a:lnTo>
                <a:cubicBezTo>
                  <a:pt x="57955" y="82973"/>
                  <a:pt x="58019" y="82909"/>
                  <a:pt x="58019" y="82846"/>
                </a:cubicBezTo>
                <a:cubicBezTo>
                  <a:pt x="58019" y="82783"/>
                  <a:pt x="57955" y="82719"/>
                  <a:pt x="57892" y="82719"/>
                </a:cubicBezTo>
                <a:close/>
                <a:moveTo>
                  <a:pt x="58969" y="82719"/>
                </a:moveTo>
                <a:cubicBezTo>
                  <a:pt x="58874" y="82719"/>
                  <a:pt x="58810" y="82783"/>
                  <a:pt x="58810" y="82846"/>
                </a:cubicBezTo>
                <a:cubicBezTo>
                  <a:pt x="58810" y="82909"/>
                  <a:pt x="58874" y="82973"/>
                  <a:pt x="58969" y="82973"/>
                </a:cubicBezTo>
                <a:lnTo>
                  <a:pt x="59475" y="82973"/>
                </a:lnTo>
                <a:cubicBezTo>
                  <a:pt x="59570" y="82973"/>
                  <a:pt x="59602" y="82909"/>
                  <a:pt x="59602" y="82846"/>
                </a:cubicBezTo>
                <a:cubicBezTo>
                  <a:pt x="59602" y="82783"/>
                  <a:pt x="59570" y="82719"/>
                  <a:pt x="59475" y="82719"/>
                </a:cubicBezTo>
                <a:close/>
                <a:moveTo>
                  <a:pt x="60552" y="82719"/>
                </a:moveTo>
                <a:cubicBezTo>
                  <a:pt x="60489" y="82719"/>
                  <a:pt x="60425" y="82783"/>
                  <a:pt x="60425" y="82846"/>
                </a:cubicBezTo>
                <a:cubicBezTo>
                  <a:pt x="60425" y="82909"/>
                  <a:pt x="60489" y="82973"/>
                  <a:pt x="60552" y="82973"/>
                </a:cubicBezTo>
                <a:lnTo>
                  <a:pt x="61090" y="82973"/>
                </a:lnTo>
                <a:cubicBezTo>
                  <a:pt x="61154" y="82973"/>
                  <a:pt x="61217" y="82909"/>
                  <a:pt x="61217" y="82846"/>
                </a:cubicBezTo>
                <a:cubicBezTo>
                  <a:pt x="61217" y="82783"/>
                  <a:pt x="61154" y="82719"/>
                  <a:pt x="61090" y="82719"/>
                </a:cubicBezTo>
                <a:close/>
                <a:moveTo>
                  <a:pt x="62167" y="82719"/>
                </a:moveTo>
                <a:cubicBezTo>
                  <a:pt x="62072" y="82719"/>
                  <a:pt x="62009" y="82783"/>
                  <a:pt x="62009" y="82846"/>
                </a:cubicBezTo>
                <a:cubicBezTo>
                  <a:pt x="62009" y="82909"/>
                  <a:pt x="62072" y="82973"/>
                  <a:pt x="62167" y="82973"/>
                </a:cubicBezTo>
                <a:lnTo>
                  <a:pt x="62674" y="82973"/>
                </a:lnTo>
                <a:cubicBezTo>
                  <a:pt x="62769" y="82973"/>
                  <a:pt x="62832" y="82909"/>
                  <a:pt x="62832" y="82846"/>
                </a:cubicBezTo>
                <a:cubicBezTo>
                  <a:pt x="62832" y="82783"/>
                  <a:pt x="62769" y="82719"/>
                  <a:pt x="62674" y="82719"/>
                </a:cubicBezTo>
                <a:close/>
                <a:moveTo>
                  <a:pt x="63751" y="82719"/>
                </a:moveTo>
                <a:cubicBezTo>
                  <a:pt x="63687" y="82719"/>
                  <a:pt x="63624" y="82783"/>
                  <a:pt x="63624" y="82846"/>
                </a:cubicBezTo>
                <a:cubicBezTo>
                  <a:pt x="63624" y="82909"/>
                  <a:pt x="63687" y="82973"/>
                  <a:pt x="63751" y="82973"/>
                </a:cubicBezTo>
                <a:lnTo>
                  <a:pt x="64289" y="82973"/>
                </a:lnTo>
                <a:cubicBezTo>
                  <a:pt x="64352" y="82973"/>
                  <a:pt x="64416" y="82909"/>
                  <a:pt x="64416" y="82846"/>
                </a:cubicBezTo>
                <a:cubicBezTo>
                  <a:pt x="64416" y="82783"/>
                  <a:pt x="64352" y="82719"/>
                  <a:pt x="64289" y="82719"/>
                </a:cubicBezTo>
                <a:close/>
                <a:moveTo>
                  <a:pt x="65334" y="82719"/>
                </a:moveTo>
                <a:cubicBezTo>
                  <a:pt x="65271" y="82719"/>
                  <a:pt x="65207" y="82783"/>
                  <a:pt x="65207" y="82846"/>
                </a:cubicBezTo>
                <a:cubicBezTo>
                  <a:pt x="65207" y="82909"/>
                  <a:pt x="65271" y="82973"/>
                  <a:pt x="65334" y="82973"/>
                </a:cubicBezTo>
                <a:lnTo>
                  <a:pt x="65872" y="82973"/>
                </a:lnTo>
                <a:cubicBezTo>
                  <a:pt x="65936" y="82973"/>
                  <a:pt x="65999" y="82909"/>
                  <a:pt x="65999" y="82846"/>
                </a:cubicBezTo>
                <a:cubicBezTo>
                  <a:pt x="65999" y="82783"/>
                  <a:pt x="65936" y="82719"/>
                  <a:pt x="65872" y="82719"/>
                </a:cubicBezTo>
                <a:close/>
                <a:moveTo>
                  <a:pt x="66949" y="82719"/>
                </a:moveTo>
                <a:cubicBezTo>
                  <a:pt x="66854" y="82719"/>
                  <a:pt x="66823" y="82783"/>
                  <a:pt x="66823" y="82846"/>
                </a:cubicBezTo>
                <a:cubicBezTo>
                  <a:pt x="66823" y="82909"/>
                  <a:pt x="66854" y="82973"/>
                  <a:pt x="66949" y="82973"/>
                </a:cubicBezTo>
                <a:lnTo>
                  <a:pt x="67488" y="82973"/>
                </a:lnTo>
                <a:cubicBezTo>
                  <a:pt x="67551" y="82973"/>
                  <a:pt x="67614" y="82909"/>
                  <a:pt x="67614" y="82846"/>
                </a:cubicBezTo>
                <a:cubicBezTo>
                  <a:pt x="67614" y="82783"/>
                  <a:pt x="67551" y="82719"/>
                  <a:pt x="67488" y="82719"/>
                </a:cubicBezTo>
                <a:close/>
                <a:moveTo>
                  <a:pt x="68533" y="82719"/>
                </a:moveTo>
                <a:cubicBezTo>
                  <a:pt x="68469" y="82719"/>
                  <a:pt x="68406" y="82783"/>
                  <a:pt x="68406" y="82846"/>
                </a:cubicBezTo>
                <a:cubicBezTo>
                  <a:pt x="68406" y="82909"/>
                  <a:pt x="68469" y="82973"/>
                  <a:pt x="68533" y="82973"/>
                </a:cubicBezTo>
                <a:lnTo>
                  <a:pt x="69071" y="82973"/>
                </a:lnTo>
                <a:cubicBezTo>
                  <a:pt x="69134" y="82973"/>
                  <a:pt x="69198" y="82909"/>
                  <a:pt x="69198" y="82846"/>
                </a:cubicBezTo>
                <a:cubicBezTo>
                  <a:pt x="69198" y="82783"/>
                  <a:pt x="69134" y="82719"/>
                  <a:pt x="69071" y="82719"/>
                </a:cubicBezTo>
                <a:close/>
                <a:moveTo>
                  <a:pt x="70148" y="82719"/>
                </a:moveTo>
                <a:cubicBezTo>
                  <a:pt x="70053" y="82719"/>
                  <a:pt x="69989" y="82783"/>
                  <a:pt x="69989" y="82846"/>
                </a:cubicBezTo>
                <a:cubicBezTo>
                  <a:pt x="69989" y="82909"/>
                  <a:pt x="70053" y="82973"/>
                  <a:pt x="70148" y="82973"/>
                </a:cubicBezTo>
                <a:lnTo>
                  <a:pt x="70654" y="82973"/>
                </a:lnTo>
                <a:cubicBezTo>
                  <a:pt x="70749" y="82973"/>
                  <a:pt x="70781" y="82909"/>
                  <a:pt x="70781" y="82846"/>
                </a:cubicBezTo>
                <a:cubicBezTo>
                  <a:pt x="70781" y="82783"/>
                  <a:pt x="70749" y="82719"/>
                  <a:pt x="70654" y="82719"/>
                </a:cubicBezTo>
                <a:close/>
                <a:moveTo>
                  <a:pt x="71731" y="82719"/>
                </a:moveTo>
                <a:cubicBezTo>
                  <a:pt x="71668" y="82719"/>
                  <a:pt x="71605" y="82783"/>
                  <a:pt x="71605" y="82846"/>
                </a:cubicBezTo>
                <a:cubicBezTo>
                  <a:pt x="71605" y="82909"/>
                  <a:pt x="71668" y="82973"/>
                  <a:pt x="71731" y="82973"/>
                </a:cubicBezTo>
                <a:lnTo>
                  <a:pt x="72270" y="82973"/>
                </a:lnTo>
                <a:cubicBezTo>
                  <a:pt x="72333" y="82973"/>
                  <a:pt x="72396" y="82909"/>
                  <a:pt x="72396" y="82846"/>
                </a:cubicBezTo>
                <a:cubicBezTo>
                  <a:pt x="72396" y="82783"/>
                  <a:pt x="72333" y="82719"/>
                  <a:pt x="72270" y="82719"/>
                </a:cubicBezTo>
                <a:close/>
                <a:moveTo>
                  <a:pt x="73315" y="82719"/>
                </a:moveTo>
                <a:cubicBezTo>
                  <a:pt x="73251" y="82719"/>
                  <a:pt x="73188" y="82783"/>
                  <a:pt x="73188" y="82846"/>
                </a:cubicBezTo>
                <a:cubicBezTo>
                  <a:pt x="73188" y="82909"/>
                  <a:pt x="73251" y="82973"/>
                  <a:pt x="73315" y="82973"/>
                </a:cubicBezTo>
                <a:lnTo>
                  <a:pt x="73853" y="82973"/>
                </a:lnTo>
                <a:cubicBezTo>
                  <a:pt x="73916" y="82973"/>
                  <a:pt x="73980" y="82909"/>
                  <a:pt x="73980" y="82846"/>
                </a:cubicBezTo>
                <a:cubicBezTo>
                  <a:pt x="73980" y="82783"/>
                  <a:pt x="73948" y="82719"/>
                  <a:pt x="73853" y="82719"/>
                </a:cubicBezTo>
                <a:close/>
                <a:moveTo>
                  <a:pt x="74930" y="82719"/>
                </a:moveTo>
                <a:cubicBezTo>
                  <a:pt x="74835" y="82719"/>
                  <a:pt x="74803" y="82783"/>
                  <a:pt x="74803" y="82846"/>
                </a:cubicBezTo>
                <a:cubicBezTo>
                  <a:pt x="74803" y="82909"/>
                  <a:pt x="74835" y="82973"/>
                  <a:pt x="74930" y="82973"/>
                </a:cubicBezTo>
                <a:lnTo>
                  <a:pt x="75468" y="82973"/>
                </a:lnTo>
                <a:cubicBezTo>
                  <a:pt x="75532" y="82973"/>
                  <a:pt x="75595" y="82909"/>
                  <a:pt x="75595" y="82846"/>
                </a:cubicBezTo>
                <a:cubicBezTo>
                  <a:pt x="75595" y="82783"/>
                  <a:pt x="75532" y="82719"/>
                  <a:pt x="75468" y="82719"/>
                </a:cubicBezTo>
                <a:close/>
                <a:moveTo>
                  <a:pt x="76513" y="82719"/>
                </a:moveTo>
                <a:cubicBezTo>
                  <a:pt x="76450" y="82719"/>
                  <a:pt x="76387" y="82783"/>
                  <a:pt x="76387" y="82846"/>
                </a:cubicBezTo>
                <a:cubicBezTo>
                  <a:pt x="76387" y="82909"/>
                  <a:pt x="76450" y="82973"/>
                  <a:pt x="76513" y="82973"/>
                </a:cubicBezTo>
                <a:lnTo>
                  <a:pt x="77052" y="82973"/>
                </a:lnTo>
                <a:cubicBezTo>
                  <a:pt x="77115" y="82973"/>
                  <a:pt x="77178" y="82909"/>
                  <a:pt x="77178" y="82846"/>
                </a:cubicBezTo>
                <a:cubicBezTo>
                  <a:pt x="77178" y="82783"/>
                  <a:pt x="77115" y="82719"/>
                  <a:pt x="77052" y="82719"/>
                </a:cubicBezTo>
                <a:close/>
                <a:moveTo>
                  <a:pt x="78128" y="82719"/>
                </a:moveTo>
                <a:cubicBezTo>
                  <a:pt x="78033" y="82719"/>
                  <a:pt x="77970" y="82783"/>
                  <a:pt x="77970" y="82846"/>
                </a:cubicBezTo>
                <a:cubicBezTo>
                  <a:pt x="77970" y="82909"/>
                  <a:pt x="78033" y="82973"/>
                  <a:pt x="78128" y="82973"/>
                </a:cubicBezTo>
                <a:lnTo>
                  <a:pt x="78635" y="82973"/>
                </a:lnTo>
                <a:cubicBezTo>
                  <a:pt x="78730" y="82973"/>
                  <a:pt x="78793" y="82909"/>
                  <a:pt x="78793" y="82846"/>
                </a:cubicBezTo>
                <a:cubicBezTo>
                  <a:pt x="78793" y="82783"/>
                  <a:pt x="78730" y="82719"/>
                  <a:pt x="78635" y="82719"/>
                </a:cubicBezTo>
                <a:close/>
                <a:moveTo>
                  <a:pt x="79712" y="82719"/>
                </a:moveTo>
                <a:cubicBezTo>
                  <a:pt x="79648" y="82719"/>
                  <a:pt x="79585" y="82783"/>
                  <a:pt x="79585" y="82846"/>
                </a:cubicBezTo>
                <a:cubicBezTo>
                  <a:pt x="79585" y="82909"/>
                  <a:pt x="79648" y="82973"/>
                  <a:pt x="79712" y="82973"/>
                </a:cubicBezTo>
                <a:lnTo>
                  <a:pt x="80250" y="82973"/>
                </a:lnTo>
                <a:cubicBezTo>
                  <a:pt x="80314" y="82973"/>
                  <a:pt x="80377" y="82909"/>
                  <a:pt x="80377" y="82846"/>
                </a:cubicBezTo>
                <a:cubicBezTo>
                  <a:pt x="80377" y="82783"/>
                  <a:pt x="80314" y="82719"/>
                  <a:pt x="80250" y="82719"/>
                </a:cubicBezTo>
                <a:close/>
                <a:moveTo>
                  <a:pt x="81327" y="82719"/>
                </a:moveTo>
                <a:cubicBezTo>
                  <a:pt x="81232" y="82719"/>
                  <a:pt x="81169" y="82783"/>
                  <a:pt x="81169" y="82846"/>
                </a:cubicBezTo>
                <a:cubicBezTo>
                  <a:pt x="81169" y="82909"/>
                  <a:pt x="81232" y="82973"/>
                  <a:pt x="81327" y="82973"/>
                </a:cubicBezTo>
                <a:lnTo>
                  <a:pt x="81834" y="82973"/>
                </a:lnTo>
                <a:cubicBezTo>
                  <a:pt x="81929" y="82973"/>
                  <a:pt x="81992" y="82909"/>
                  <a:pt x="81992" y="82846"/>
                </a:cubicBezTo>
                <a:cubicBezTo>
                  <a:pt x="81992" y="82783"/>
                  <a:pt x="81929" y="82719"/>
                  <a:pt x="81834" y="82719"/>
                </a:cubicBezTo>
                <a:close/>
                <a:moveTo>
                  <a:pt x="82910" y="82719"/>
                </a:moveTo>
                <a:cubicBezTo>
                  <a:pt x="82847" y="82719"/>
                  <a:pt x="82784" y="82783"/>
                  <a:pt x="82784" y="82846"/>
                </a:cubicBezTo>
                <a:cubicBezTo>
                  <a:pt x="82784" y="82909"/>
                  <a:pt x="82847" y="82973"/>
                  <a:pt x="82910" y="82973"/>
                </a:cubicBezTo>
                <a:lnTo>
                  <a:pt x="83449" y="82973"/>
                </a:lnTo>
                <a:cubicBezTo>
                  <a:pt x="83512" y="82973"/>
                  <a:pt x="83575" y="82909"/>
                  <a:pt x="83575" y="82846"/>
                </a:cubicBezTo>
                <a:cubicBezTo>
                  <a:pt x="83575" y="82783"/>
                  <a:pt x="83512" y="82719"/>
                  <a:pt x="83449" y="82719"/>
                </a:cubicBezTo>
                <a:close/>
                <a:moveTo>
                  <a:pt x="84494" y="82719"/>
                </a:moveTo>
                <a:cubicBezTo>
                  <a:pt x="84431" y="82719"/>
                  <a:pt x="84367" y="82783"/>
                  <a:pt x="84367" y="82846"/>
                </a:cubicBezTo>
                <a:cubicBezTo>
                  <a:pt x="84367" y="82909"/>
                  <a:pt x="84431" y="82973"/>
                  <a:pt x="84494" y="82973"/>
                </a:cubicBezTo>
                <a:lnTo>
                  <a:pt x="85032" y="82973"/>
                </a:lnTo>
                <a:cubicBezTo>
                  <a:pt x="85096" y="82973"/>
                  <a:pt x="85159" y="82909"/>
                  <a:pt x="85159" y="82846"/>
                </a:cubicBezTo>
                <a:cubicBezTo>
                  <a:pt x="85159" y="82783"/>
                  <a:pt x="85096" y="82719"/>
                  <a:pt x="85032" y="82719"/>
                </a:cubicBezTo>
                <a:close/>
                <a:moveTo>
                  <a:pt x="86109" y="82719"/>
                </a:moveTo>
                <a:cubicBezTo>
                  <a:pt x="86014" y="82719"/>
                  <a:pt x="85982" y="82783"/>
                  <a:pt x="85982" y="82846"/>
                </a:cubicBezTo>
                <a:cubicBezTo>
                  <a:pt x="85982" y="82909"/>
                  <a:pt x="86014" y="82973"/>
                  <a:pt x="86109" y="82973"/>
                </a:cubicBezTo>
                <a:lnTo>
                  <a:pt x="86647" y="82973"/>
                </a:lnTo>
                <a:cubicBezTo>
                  <a:pt x="86711" y="82973"/>
                  <a:pt x="86774" y="82909"/>
                  <a:pt x="86774" y="82846"/>
                </a:cubicBezTo>
                <a:cubicBezTo>
                  <a:pt x="86774" y="82783"/>
                  <a:pt x="86711" y="82719"/>
                  <a:pt x="86647" y="82719"/>
                </a:cubicBezTo>
                <a:close/>
                <a:moveTo>
                  <a:pt x="87692" y="82719"/>
                </a:moveTo>
                <a:cubicBezTo>
                  <a:pt x="87629" y="82719"/>
                  <a:pt x="87566" y="82783"/>
                  <a:pt x="87566" y="82846"/>
                </a:cubicBezTo>
                <a:cubicBezTo>
                  <a:pt x="87566" y="82909"/>
                  <a:pt x="87629" y="82973"/>
                  <a:pt x="87692" y="82973"/>
                </a:cubicBezTo>
                <a:lnTo>
                  <a:pt x="88231" y="82973"/>
                </a:lnTo>
                <a:cubicBezTo>
                  <a:pt x="88294" y="82973"/>
                  <a:pt x="88357" y="82909"/>
                  <a:pt x="88357" y="82846"/>
                </a:cubicBezTo>
                <a:cubicBezTo>
                  <a:pt x="88357" y="82783"/>
                  <a:pt x="88294" y="82719"/>
                  <a:pt x="88231" y="82719"/>
                </a:cubicBezTo>
                <a:close/>
                <a:moveTo>
                  <a:pt x="89308" y="82719"/>
                </a:moveTo>
                <a:cubicBezTo>
                  <a:pt x="89213" y="82719"/>
                  <a:pt x="89149" y="82783"/>
                  <a:pt x="89149" y="82846"/>
                </a:cubicBezTo>
                <a:cubicBezTo>
                  <a:pt x="89149" y="82909"/>
                  <a:pt x="89213" y="82973"/>
                  <a:pt x="89308" y="82973"/>
                </a:cubicBezTo>
                <a:lnTo>
                  <a:pt x="89814" y="82973"/>
                </a:lnTo>
                <a:cubicBezTo>
                  <a:pt x="89909" y="82973"/>
                  <a:pt x="89973" y="82909"/>
                  <a:pt x="89973" y="82846"/>
                </a:cubicBezTo>
                <a:cubicBezTo>
                  <a:pt x="89973" y="82783"/>
                  <a:pt x="89909" y="82719"/>
                  <a:pt x="89814" y="82719"/>
                </a:cubicBezTo>
                <a:close/>
                <a:moveTo>
                  <a:pt x="90891" y="82719"/>
                </a:moveTo>
                <a:cubicBezTo>
                  <a:pt x="90828" y="82719"/>
                  <a:pt x="90764" y="82783"/>
                  <a:pt x="90764" y="82846"/>
                </a:cubicBezTo>
                <a:cubicBezTo>
                  <a:pt x="90764" y="82909"/>
                  <a:pt x="90828" y="82973"/>
                  <a:pt x="90891" y="82973"/>
                </a:cubicBezTo>
                <a:lnTo>
                  <a:pt x="91429" y="82973"/>
                </a:lnTo>
                <a:cubicBezTo>
                  <a:pt x="91493" y="82973"/>
                  <a:pt x="91556" y="82909"/>
                  <a:pt x="91556" y="82846"/>
                </a:cubicBezTo>
                <a:cubicBezTo>
                  <a:pt x="91556" y="82783"/>
                  <a:pt x="91493" y="82719"/>
                  <a:pt x="91429" y="82719"/>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1"/>
          <p:cNvSpPr txBox="1"/>
          <p:nvPr/>
        </p:nvSpPr>
        <p:spPr>
          <a:xfrm>
            <a:off x="6612388" y="1366300"/>
            <a:ext cx="1667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latin typeface="Fira Sans"/>
                <a:ea typeface="Fira Sans"/>
                <a:cs typeface="Fira Sans"/>
                <a:sym typeface="Fira Sans"/>
              </a:rPr>
              <a:t>Gave a particular high value to it</a:t>
            </a:r>
            <a:endParaRPr i="0" sz="1400" u="none" cap="none" strike="noStrike">
              <a:solidFill>
                <a:srgbClr val="000000"/>
              </a:solidFill>
              <a:latin typeface="Fira Sans"/>
              <a:ea typeface="Fira Sans"/>
              <a:cs typeface="Fira Sans"/>
              <a:sym typeface="Fira Sans"/>
            </a:endParaRPr>
          </a:p>
        </p:txBody>
      </p:sp>
      <p:sp>
        <p:nvSpPr>
          <p:cNvPr id="349" name="Google Shape;349;p21"/>
          <p:cNvSpPr txBox="1"/>
          <p:nvPr/>
        </p:nvSpPr>
        <p:spPr>
          <a:xfrm>
            <a:off x="6549925" y="4242275"/>
            <a:ext cx="166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Fira Sans"/>
                <a:ea typeface="Fira Sans"/>
                <a:cs typeface="Fira Sans"/>
                <a:sym typeface="Fira Sans"/>
              </a:rPr>
              <a:t>We removed  feedback.</a:t>
            </a:r>
            <a:endParaRPr>
              <a:latin typeface="Fira Sans"/>
              <a:ea typeface="Fira Sans"/>
              <a:cs typeface="Fira Sans"/>
              <a:sym typeface="Fira Sans"/>
            </a:endParaRPr>
          </a:p>
        </p:txBody>
      </p:sp>
      <p:graphicFrame>
        <p:nvGraphicFramePr>
          <p:cNvPr id="350" name="Google Shape;350;p21"/>
          <p:cNvGraphicFramePr/>
          <p:nvPr/>
        </p:nvGraphicFramePr>
        <p:xfrm>
          <a:off x="6866938" y="3517025"/>
          <a:ext cx="3000000" cy="3000000"/>
        </p:xfrm>
        <a:graphic>
          <a:graphicData uri="http://schemas.openxmlformats.org/drawingml/2006/table">
            <a:tbl>
              <a:tblPr>
                <a:noFill/>
                <a:tableStyleId>{37466728-DC5E-4999-8305-1701B41811E6}</a:tableStyleId>
              </a:tblPr>
              <a:tblGrid>
                <a:gridCol w="920125"/>
              </a:tblGrid>
              <a:tr h="615600">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grpSp>
        <p:nvGrpSpPr>
          <p:cNvPr id="351" name="Google Shape;351;p21"/>
          <p:cNvGrpSpPr/>
          <p:nvPr/>
        </p:nvGrpSpPr>
        <p:grpSpPr>
          <a:xfrm>
            <a:off x="7233188" y="3610955"/>
            <a:ext cx="301161" cy="339535"/>
            <a:chOff x="3299850" y="238575"/>
            <a:chExt cx="427725" cy="482225"/>
          </a:xfrm>
        </p:grpSpPr>
        <p:sp>
          <p:nvSpPr>
            <p:cNvPr id="352" name="Google Shape;352;p21"/>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3" name="Google Shape;353;p21"/>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4" name="Google Shape;354;p21"/>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5" name="Google Shape;355;p21"/>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6" name="Google Shape;356;p21"/>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aphicFrame>
        <p:nvGraphicFramePr>
          <p:cNvPr id="357" name="Google Shape;357;p21"/>
          <p:cNvGraphicFramePr/>
          <p:nvPr/>
        </p:nvGraphicFramePr>
        <p:xfrm>
          <a:off x="4290313" y="3526188"/>
          <a:ext cx="3000000" cy="3000000"/>
        </p:xfrm>
        <a:graphic>
          <a:graphicData uri="http://schemas.openxmlformats.org/drawingml/2006/table">
            <a:tbl>
              <a:tblPr>
                <a:noFill/>
                <a:tableStyleId>{37466728-DC5E-4999-8305-1701B41811E6}</a:tableStyleId>
              </a:tblPr>
              <a:tblGrid>
                <a:gridCol w="864875"/>
              </a:tblGrid>
              <a:tr h="589975">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grpSp>
        <p:nvGrpSpPr>
          <p:cNvPr id="358" name="Google Shape;358;p21"/>
          <p:cNvGrpSpPr/>
          <p:nvPr/>
        </p:nvGrpSpPr>
        <p:grpSpPr>
          <a:xfrm>
            <a:off x="4561947" y="3688053"/>
            <a:ext cx="308234" cy="308234"/>
            <a:chOff x="892750" y="4993750"/>
            <a:chExt cx="483125" cy="483125"/>
          </a:xfrm>
        </p:grpSpPr>
        <p:sp>
          <p:nvSpPr>
            <p:cNvPr id="359" name="Google Shape;359;p21"/>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0" name="Google Shape;360;p21"/>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61" name="Google Shape;361;p21"/>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aphicFrame>
        <p:nvGraphicFramePr>
          <p:cNvPr id="362" name="Google Shape;362;p21"/>
          <p:cNvGraphicFramePr/>
          <p:nvPr/>
        </p:nvGraphicFramePr>
        <p:xfrm>
          <a:off x="4313750" y="2094325"/>
          <a:ext cx="3000000" cy="3000000"/>
        </p:xfrm>
        <a:graphic>
          <a:graphicData uri="http://schemas.openxmlformats.org/drawingml/2006/table">
            <a:tbl>
              <a:tblPr>
                <a:noFill/>
                <a:tableStyleId>{37466728-DC5E-4999-8305-1701B41811E6}</a:tableStyleId>
              </a:tblPr>
              <a:tblGrid>
                <a:gridCol w="804600"/>
              </a:tblGrid>
              <a:tr h="589975">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sp>
        <p:nvSpPr>
          <p:cNvPr id="363" name="Google Shape;363;p21"/>
          <p:cNvSpPr/>
          <p:nvPr/>
        </p:nvSpPr>
        <p:spPr>
          <a:xfrm>
            <a:off x="4581563" y="2202449"/>
            <a:ext cx="268977" cy="373766"/>
          </a:xfrm>
          <a:custGeom>
            <a:rect b="b" l="l" r="r" t="t"/>
            <a:pathLst>
              <a:path extrusionOk="0" h="12698" w="9138">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64" name="Google Shape;364;p21"/>
          <p:cNvGraphicFramePr/>
          <p:nvPr/>
        </p:nvGraphicFramePr>
        <p:xfrm>
          <a:off x="6887813" y="2128675"/>
          <a:ext cx="3000000" cy="3000000"/>
        </p:xfrm>
        <a:graphic>
          <a:graphicData uri="http://schemas.openxmlformats.org/drawingml/2006/table">
            <a:tbl>
              <a:tblPr>
                <a:noFill/>
                <a:tableStyleId>{37466728-DC5E-4999-8305-1701B41811E6}</a:tableStyleId>
              </a:tblPr>
              <a:tblGrid>
                <a:gridCol w="804600"/>
              </a:tblGrid>
              <a:tr h="573125">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grpSp>
        <p:nvGrpSpPr>
          <p:cNvPr id="365" name="Google Shape;365;p21"/>
          <p:cNvGrpSpPr/>
          <p:nvPr/>
        </p:nvGrpSpPr>
        <p:grpSpPr>
          <a:xfrm>
            <a:off x="7103256" y="2275694"/>
            <a:ext cx="373736" cy="293055"/>
            <a:chOff x="-41694200" y="2382950"/>
            <a:chExt cx="317425" cy="248900"/>
          </a:xfrm>
        </p:grpSpPr>
        <p:sp>
          <p:nvSpPr>
            <p:cNvPr id="366" name="Google Shape;366;p21"/>
            <p:cNvSpPr/>
            <p:nvPr/>
          </p:nvSpPr>
          <p:spPr>
            <a:xfrm>
              <a:off x="-41694200" y="2382950"/>
              <a:ext cx="317425" cy="248900"/>
            </a:xfrm>
            <a:custGeom>
              <a:rect b="b" l="l" r="r" t="t"/>
              <a:pathLst>
                <a:path extrusionOk="0" h="9956" w="12697">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41586600" y="2425550"/>
              <a:ext cx="107450" cy="102925"/>
            </a:xfrm>
            <a:custGeom>
              <a:rect b="b" l="l" r="r" t="t"/>
              <a:pathLst>
                <a:path extrusionOk="0" h="4117" w="4298">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368" name="Google Shape;368;p21"/>
          <p:cNvGraphicFramePr/>
          <p:nvPr/>
        </p:nvGraphicFramePr>
        <p:xfrm>
          <a:off x="4320463" y="754300"/>
          <a:ext cx="3000000" cy="3000000"/>
        </p:xfrm>
        <a:graphic>
          <a:graphicData uri="http://schemas.openxmlformats.org/drawingml/2006/table">
            <a:tbl>
              <a:tblPr>
                <a:noFill/>
                <a:tableStyleId>{37466728-DC5E-4999-8305-1701B41811E6}</a:tableStyleId>
              </a:tblPr>
              <a:tblGrid>
                <a:gridCol w="804600"/>
              </a:tblGrid>
              <a:tr h="573125">
                <a:tc>
                  <a:txBody>
                    <a:bodyPr/>
                    <a:lstStyle/>
                    <a:p>
                      <a:pPr indent="0" lvl="0" marL="0" rtl="0" algn="l">
                        <a:spcBef>
                          <a:spcPts val="0"/>
                        </a:spcBef>
                        <a:spcAft>
                          <a:spcPts val="0"/>
                        </a:spcAft>
                        <a:buNone/>
                      </a:pPr>
                      <a:r>
                        <a:t/>
                      </a:r>
                      <a:endParaRPr sz="2300"/>
                    </a:p>
                  </a:txBody>
                  <a:tcPr marT="91425" marB="91425" marR="91425" marL="91425">
                    <a:solidFill>
                      <a:schemeClr val="lt2"/>
                    </a:solidFill>
                  </a:tcPr>
                </a:tc>
              </a:tr>
            </a:tbl>
          </a:graphicData>
        </a:graphic>
      </p:graphicFrame>
      <p:graphicFrame>
        <p:nvGraphicFramePr>
          <p:cNvPr id="369" name="Google Shape;369;p21"/>
          <p:cNvGraphicFramePr/>
          <p:nvPr/>
        </p:nvGraphicFramePr>
        <p:xfrm>
          <a:off x="6924688" y="754300"/>
          <a:ext cx="3000000" cy="3000000"/>
        </p:xfrm>
        <a:graphic>
          <a:graphicData uri="http://schemas.openxmlformats.org/drawingml/2006/table">
            <a:tbl>
              <a:tblPr>
                <a:noFill/>
                <a:tableStyleId>{37466728-DC5E-4999-8305-1701B41811E6}</a:tableStyleId>
              </a:tblPr>
              <a:tblGrid>
                <a:gridCol w="804600"/>
              </a:tblGrid>
              <a:tr h="573125">
                <a:tc>
                  <a:txBody>
                    <a:bodyPr/>
                    <a:lstStyle/>
                    <a:p>
                      <a:pPr indent="0" lvl="0" marL="0" rtl="0" algn="l">
                        <a:spcBef>
                          <a:spcPts val="0"/>
                        </a:spcBef>
                        <a:spcAft>
                          <a:spcPts val="0"/>
                        </a:spcAft>
                        <a:buNone/>
                      </a:pPr>
                      <a:r>
                        <a:t/>
                      </a:r>
                      <a:endParaRPr/>
                    </a:p>
                  </a:txBody>
                  <a:tcPr marT="91425" marB="91425" marR="91425" marL="91425">
                    <a:solidFill>
                      <a:schemeClr val="lt2"/>
                    </a:solidFill>
                  </a:tcPr>
                </a:tc>
              </a:tr>
            </a:tbl>
          </a:graphicData>
        </a:graphic>
      </p:graphicFrame>
      <p:sp>
        <p:nvSpPr>
          <p:cNvPr id="370" name="Google Shape;370;p21"/>
          <p:cNvSpPr/>
          <p:nvPr/>
        </p:nvSpPr>
        <p:spPr>
          <a:xfrm>
            <a:off x="7139659" y="847160"/>
            <a:ext cx="374678" cy="372353"/>
          </a:xfrm>
          <a:custGeom>
            <a:rect b="b" l="l" r="r" t="t"/>
            <a:pathLst>
              <a:path extrusionOk="0" h="12650" w="12729">
                <a:moveTo>
                  <a:pt x="9326" y="1000"/>
                </a:moveTo>
                <a:lnTo>
                  <a:pt x="11657" y="3332"/>
                </a:lnTo>
                <a:lnTo>
                  <a:pt x="3403" y="11617"/>
                </a:lnTo>
                <a:lnTo>
                  <a:pt x="1072" y="9286"/>
                </a:lnTo>
                <a:lnTo>
                  <a:pt x="2521" y="7837"/>
                </a:lnTo>
                <a:lnTo>
                  <a:pt x="3403" y="8688"/>
                </a:lnTo>
                <a:cubicBezTo>
                  <a:pt x="3482" y="8766"/>
                  <a:pt x="3584" y="8806"/>
                  <a:pt x="3686" y="8806"/>
                </a:cubicBezTo>
                <a:cubicBezTo>
                  <a:pt x="3789" y="8806"/>
                  <a:pt x="3891" y="8766"/>
                  <a:pt x="3970" y="8688"/>
                </a:cubicBezTo>
                <a:cubicBezTo>
                  <a:pt x="4128" y="8530"/>
                  <a:pt x="4128" y="8278"/>
                  <a:pt x="3970" y="8089"/>
                </a:cubicBezTo>
                <a:lnTo>
                  <a:pt x="3119" y="7238"/>
                </a:lnTo>
                <a:lnTo>
                  <a:pt x="4191" y="6167"/>
                </a:lnTo>
                <a:lnTo>
                  <a:pt x="5041" y="7049"/>
                </a:lnTo>
                <a:cubicBezTo>
                  <a:pt x="5120" y="7128"/>
                  <a:pt x="5230" y="7167"/>
                  <a:pt x="5340" y="7167"/>
                </a:cubicBezTo>
                <a:cubicBezTo>
                  <a:pt x="5451" y="7167"/>
                  <a:pt x="5561" y="7128"/>
                  <a:pt x="5640" y="7049"/>
                </a:cubicBezTo>
                <a:cubicBezTo>
                  <a:pt x="5797" y="6892"/>
                  <a:pt x="5797" y="6608"/>
                  <a:pt x="5640" y="6451"/>
                </a:cubicBezTo>
                <a:lnTo>
                  <a:pt x="4758" y="5600"/>
                </a:lnTo>
                <a:lnTo>
                  <a:pt x="5829" y="4529"/>
                </a:lnTo>
                <a:lnTo>
                  <a:pt x="6711" y="5380"/>
                </a:lnTo>
                <a:cubicBezTo>
                  <a:pt x="6790" y="5458"/>
                  <a:pt x="6892" y="5498"/>
                  <a:pt x="6994" y="5498"/>
                </a:cubicBezTo>
                <a:cubicBezTo>
                  <a:pt x="7097" y="5498"/>
                  <a:pt x="7199" y="5458"/>
                  <a:pt x="7278" y="5380"/>
                </a:cubicBezTo>
                <a:cubicBezTo>
                  <a:pt x="7436" y="5222"/>
                  <a:pt x="7436" y="4970"/>
                  <a:pt x="7278" y="4812"/>
                </a:cubicBezTo>
                <a:lnTo>
                  <a:pt x="6427" y="3930"/>
                </a:lnTo>
                <a:lnTo>
                  <a:pt x="7499" y="2859"/>
                </a:lnTo>
                <a:lnTo>
                  <a:pt x="8349" y="3741"/>
                </a:lnTo>
                <a:cubicBezTo>
                  <a:pt x="8428" y="3820"/>
                  <a:pt x="8538" y="3859"/>
                  <a:pt x="8648" y="3859"/>
                </a:cubicBezTo>
                <a:cubicBezTo>
                  <a:pt x="8759" y="3859"/>
                  <a:pt x="8869" y="3820"/>
                  <a:pt x="8948" y="3741"/>
                </a:cubicBezTo>
                <a:cubicBezTo>
                  <a:pt x="9105" y="3584"/>
                  <a:pt x="9105" y="3300"/>
                  <a:pt x="8948" y="3143"/>
                </a:cubicBezTo>
                <a:lnTo>
                  <a:pt x="8066" y="2292"/>
                </a:lnTo>
                <a:lnTo>
                  <a:pt x="9326" y="1000"/>
                </a:lnTo>
                <a:close/>
                <a:moveTo>
                  <a:pt x="9357" y="0"/>
                </a:moveTo>
                <a:cubicBezTo>
                  <a:pt x="9255" y="0"/>
                  <a:pt x="9153" y="39"/>
                  <a:pt x="9074" y="118"/>
                </a:cubicBezTo>
                <a:lnTo>
                  <a:pt x="7247" y="1914"/>
                </a:lnTo>
                <a:lnTo>
                  <a:pt x="7120" y="2040"/>
                </a:lnTo>
                <a:lnTo>
                  <a:pt x="5608" y="3584"/>
                </a:lnTo>
                <a:lnTo>
                  <a:pt x="5482" y="3678"/>
                </a:lnTo>
                <a:lnTo>
                  <a:pt x="3938" y="5222"/>
                </a:lnTo>
                <a:lnTo>
                  <a:pt x="3812" y="5348"/>
                </a:lnTo>
                <a:lnTo>
                  <a:pt x="2300" y="6892"/>
                </a:lnTo>
                <a:lnTo>
                  <a:pt x="2174" y="7018"/>
                </a:lnTo>
                <a:lnTo>
                  <a:pt x="158" y="9003"/>
                </a:lnTo>
                <a:cubicBezTo>
                  <a:pt x="0" y="9160"/>
                  <a:pt x="0" y="9444"/>
                  <a:pt x="158" y="9601"/>
                </a:cubicBezTo>
                <a:lnTo>
                  <a:pt x="3088" y="12531"/>
                </a:lnTo>
                <a:cubicBezTo>
                  <a:pt x="3167" y="12610"/>
                  <a:pt x="3269" y="12649"/>
                  <a:pt x="3371" y="12649"/>
                </a:cubicBezTo>
                <a:cubicBezTo>
                  <a:pt x="3474" y="12649"/>
                  <a:pt x="3576" y="12610"/>
                  <a:pt x="3655" y="12531"/>
                </a:cubicBezTo>
                <a:lnTo>
                  <a:pt x="12539" y="3647"/>
                </a:lnTo>
                <a:cubicBezTo>
                  <a:pt x="12728" y="3458"/>
                  <a:pt x="12728" y="3174"/>
                  <a:pt x="12571" y="3017"/>
                </a:cubicBezTo>
                <a:lnTo>
                  <a:pt x="9641" y="118"/>
                </a:lnTo>
                <a:cubicBezTo>
                  <a:pt x="9562" y="39"/>
                  <a:pt x="9460" y="0"/>
                  <a:pt x="93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txBox="1"/>
          <p:nvPr/>
        </p:nvSpPr>
        <p:spPr>
          <a:xfrm>
            <a:off x="4419591" y="563713"/>
            <a:ext cx="572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t>∞</a:t>
            </a:r>
            <a:endParaRPr b="1" sz="5000"/>
          </a:p>
        </p:txBody>
      </p:sp>
    </p:spTree>
  </p:cSld>
  <p:clrMapOvr>
    <a:masterClrMapping/>
  </p:clrMapOvr>
</p:sld>
</file>

<file path=ppt/theme/theme1.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